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38"/>
  </p:notesMasterIdLst>
  <p:sldIdLst>
    <p:sldId id="256" r:id="rId4"/>
    <p:sldId id="257" r:id="rId5"/>
    <p:sldId id="420" r:id="rId6"/>
    <p:sldId id="415" r:id="rId7"/>
    <p:sldId id="421" r:id="rId8"/>
    <p:sldId id="426" r:id="rId9"/>
    <p:sldId id="427" r:id="rId10"/>
    <p:sldId id="417" r:id="rId11"/>
    <p:sldId id="265" r:id="rId12"/>
    <p:sldId id="429" r:id="rId13"/>
    <p:sldId id="268" r:id="rId14"/>
    <p:sldId id="452" r:id="rId15"/>
    <p:sldId id="462" r:id="rId16"/>
    <p:sldId id="274" r:id="rId17"/>
    <p:sldId id="430" r:id="rId18"/>
    <p:sldId id="270" r:id="rId19"/>
    <p:sldId id="451" r:id="rId20"/>
    <p:sldId id="271" r:id="rId21"/>
    <p:sldId id="453" r:id="rId22"/>
    <p:sldId id="267" r:id="rId23"/>
    <p:sldId id="273" r:id="rId24"/>
    <p:sldId id="450" r:id="rId25"/>
    <p:sldId id="461" r:id="rId26"/>
    <p:sldId id="446" r:id="rId27"/>
    <p:sldId id="431" r:id="rId28"/>
    <p:sldId id="276" r:id="rId29"/>
    <p:sldId id="278" r:id="rId30"/>
    <p:sldId id="460" r:id="rId31"/>
    <p:sldId id="433" r:id="rId32"/>
    <p:sldId id="455" r:id="rId33"/>
    <p:sldId id="303" r:id="rId34"/>
    <p:sldId id="281" r:id="rId35"/>
    <p:sldId id="282" r:id="rId36"/>
    <p:sldId id="264" r:id="rId37"/>
    <p:sldId id="418" r:id="rId38"/>
    <p:sldId id="283" r:id="rId39"/>
    <p:sldId id="284" r:id="rId40"/>
    <p:sldId id="285" r:id="rId41"/>
    <p:sldId id="445" r:id="rId42"/>
    <p:sldId id="286" r:id="rId43"/>
    <p:sldId id="287" r:id="rId44"/>
    <p:sldId id="434" r:id="rId45"/>
    <p:sldId id="454" r:id="rId46"/>
    <p:sldId id="288" r:id="rId47"/>
    <p:sldId id="289" r:id="rId48"/>
    <p:sldId id="290" r:id="rId49"/>
    <p:sldId id="291" r:id="rId50"/>
    <p:sldId id="436" r:id="rId51"/>
    <p:sldId id="456" r:id="rId52"/>
    <p:sldId id="292" r:id="rId53"/>
    <p:sldId id="458" r:id="rId54"/>
    <p:sldId id="443" r:id="rId55"/>
    <p:sldId id="449" r:id="rId56"/>
    <p:sldId id="459" r:id="rId57"/>
    <p:sldId id="457" r:id="rId58"/>
    <p:sldId id="438" r:id="rId59"/>
    <p:sldId id="293" r:id="rId60"/>
    <p:sldId id="296" r:id="rId61"/>
    <p:sldId id="432" r:id="rId62"/>
    <p:sldId id="297" r:id="rId63"/>
    <p:sldId id="294" r:id="rId64"/>
    <p:sldId id="463" r:id="rId65"/>
    <p:sldId id="424" r:id="rId66"/>
    <p:sldId id="299" r:id="rId67"/>
    <p:sldId id="300" r:id="rId68"/>
    <p:sldId id="301" r:id="rId69"/>
    <p:sldId id="306" r:id="rId70"/>
    <p:sldId id="309" r:id="rId71"/>
    <p:sldId id="310" r:id="rId72"/>
    <p:sldId id="311" r:id="rId73"/>
    <p:sldId id="312" r:id="rId74"/>
    <p:sldId id="313" r:id="rId75"/>
    <p:sldId id="314" r:id="rId76"/>
    <p:sldId id="315" r:id="rId77"/>
    <p:sldId id="316" r:id="rId78"/>
    <p:sldId id="317" r:id="rId79"/>
    <p:sldId id="318" r:id="rId80"/>
    <p:sldId id="319" r:id="rId81"/>
    <p:sldId id="320" r:id="rId82"/>
    <p:sldId id="321" r:id="rId83"/>
    <p:sldId id="322" r:id="rId84"/>
    <p:sldId id="323" r:id="rId85"/>
    <p:sldId id="324" r:id="rId86"/>
    <p:sldId id="325" r:id="rId87"/>
    <p:sldId id="326" r:id="rId88"/>
    <p:sldId id="327" r:id="rId89"/>
    <p:sldId id="328" r:id="rId90"/>
    <p:sldId id="329" r:id="rId91"/>
    <p:sldId id="330" r:id="rId92"/>
    <p:sldId id="331" r:id="rId93"/>
    <p:sldId id="332" r:id="rId94"/>
    <p:sldId id="333" r:id="rId95"/>
    <p:sldId id="334" r:id="rId96"/>
    <p:sldId id="335" r:id="rId97"/>
    <p:sldId id="336" r:id="rId98"/>
    <p:sldId id="337" r:id="rId99"/>
    <p:sldId id="338" r:id="rId100"/>
    <p:sldId id="341" r:id="rId101"/>
    <p:sldId id="342" r:id="rId102"/>
    <p:sldId id="343" r:id="rId103"/>
    <p:sldId id="344" r:id="rId104"/>
    <p:sldId id="345" r:id="rId105"/>
    <p:sldId id="346" r:id="rId106"/>
    <p:sldId id="347" r:id="rId107"/>
    <p:sldId id="348" r:id="rId108"/>
    <p:sldId id="304" r:id="rId109"/>
    <p:sldId id="351" r:id="rId110"/>
    <p:sldId id="352" r:id="rId111"/>
    <p:sldId id="388" r:id="rId112"/>
    <p:sldId id="389" r:id="rId113"/>
    <p:sldId id="390" r:id="rId114"/>
    <p:sldId id="391" r:id="rId115"/>
    <p:sldId id="392" r:id="rId116"/>
    <p:sldId id="393" r:id="rId117"/>
    <p:sldId id="394" r:id="rId118"/>
    <p:sldId id="395" r:id="rId119"/>
    <p:sldId id="396" r:id="rId120"/>
    <p:sldId id="397" r:id="rId121"/>
    <p:sldId id="398" r:id="rId122"/>
    <p:sldId id="399" r:id="rId123"/>
    <p:sldId id="400" r:id="rId124"/>
    <p:sldId id="401" r:id="rId125"/>
    <p:sldId id="402" r:id="rId126"/>
    <p:sldId id="403" r:id="rId127"/>
    <p:sldId id="404" r:id="rId128"/>
    <p:sldId id="405" r:id="rId129"/>
    <p:sldId id="406" r:id="rId130"/>
    <p:sldId id="407" r:id="rId131"/>
    <p:sldId id="408" r:id="rId132"/>
    <p:sldId id="409" r:id="rId133"/>
    <p:sldId id="410" r:id="rId134"/>
    <p:sldId id="411" r:id="rId135"/>
    <p:sldId id="412" r:id="rId136"/>
    <p:sldId id="413" r:id="rId13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12450"/>
    <a:srgbClr val="00397D"/>
    <a:srgbClr val="F9EEDD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4" autoAdjust="0"/>
    <p:restoredTop sz="75424" autoAdjust="0"/>
  </p:normalViewPr>
  <p:slideViewPr>
    <p:cSldViewPr snapToGrid="0">
      <p:cViewPr varScale="1">
        <p:scale>
          <a:sx n="83" d="100"/>
          <a:sy n="83" d="100"/>
        </p:scale>
        <p:origin x="7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17" Type="http://schemas.openxmlformats.org/officeDocument/2006/relationships/slide" Target="slides/slide114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63" Type="http://schemas.openxmlformats.org/officeDocument/2006/relationships/slide" Target="slides/slide60.xml"/><Relationship Id="rId84" Type="http://schemas.openxmlformats.org/officeDocument/2006/relationships/slide" Target="slides/slide81.xml"/><Relationship Id="rId138" Type="http://schemas.openxmlformats.org/officeDocument/2006/relationships/notesMaster" Target="notesMasters/notesMaster1.xml"/><Relationship Id="rId107" Type="http://schemas.openxmlformats.org/officeDocument/2006/relationships/slide" Target="slides/slide104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slide" Target="slides/slide99.xml"/><Relationship Id="rId123" Type="http://schemas.openxmlformats.org/officeDocument/2006/relationships/slide" Target="slides/slide120.xml"/><Relationship Id="rId128" Type="http://schemas.openxmlformats.org/officeDocument/2006/relationships/slide" Target="slides/slide125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113" Type="http://schemas.openxmlformats.org/officeDocument/2006/relationships/slide" Target="slides/slide110.xml"/><Relationship Id="rId118" Type="http://schemas.openxmlformats.org/officeDocument/2006/relationships/slide" Target="slides/slide115.xml"/><Relationship Id="rId134" Type="http://schemas.openxmlformats.org/officeDocument/2006/relationships/slide" Target="slides/slide131.xml"/><Relationship Id="rId139" Type="http://schemas.openxmlformats.org/officeDocument/2006/relationships/presProps" Target="presProps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59" Type="http://schemas.openxmlformats.org/officeDocument/2006/relationships/slide" Target="slides/slide56.xml"/><Relationship Id="rId103" Type="http://schemas.openxmlformats.org/officeDocument/2006/relationships/slide" Target="slides/slide100.xml"/><Relationship Id="rId108" Type="http://schemas.openxmlformats.org/officeDocument/2006/relationships/slide" Target="slides/slide105.xml"/><Relationship Id="rId124" Type="http://schemas.openxmlformats.org/officeDocument/2006/relationships/slide" Target="slides/slide121.xml"/><Relationship Id="rId129" Type="http://schemas.openxmlformats.org/officeDocument/2006/relationships/slide" Target="slides/slide126.xml"/><Relationship Id="rId54" Type="http://schemas.openxmlformats.org/officeDocument/2006/relationships/slide" Target="slides/slide51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4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49" Type="http://schemas.openxmlformats.org/officeDocument/2006/relationships/slide" Target="slides/slide46.xml"/><Relationship Id="rId114" Type="http://schemas.openxmlformats.org/officeDocument/2006/relationships/slide" Target="slides/slide111.xml"/><Relationship Id="rId119" Type="http://schemas.openxmlformats.org/officeDocument/2006/relationships/slide" Target="slides/slide116.xml"/><Relationship Id="rId44" Type="http://schemas.openxmlformats.org/officeDocument/2006/relationships/slide" Target="slides/slide41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130" Type="http://schemas.openxmlformats.org/officeDocument/2006/relationships/slide" Target="slides/slide127.xml"/><Relationship Id="rId135" Type="http://schemas.openxmlformats.org/officeDocument/2006/relationships/slide" Target="slides/slide132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slide" Target="slides/slide10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120" Type="http://schemas.openxmlformats.org/officeDocument/2006/relationships/slide" Target="slides/slide117.xml"/><Relationship Id="rId125" Type="http://schemas.openxmlformats.org/officeDocument/2006/relationships/slide" Target="slides/slide122.xml"/><Relationship Id="rId141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110" Type="http://schemas.openxmlformats.org/officeDocument/2006/relationships/slide" Target="slides/slide107.xml"/><Relationship Id="rId115" Type="http://schemas.openxmlformats.org/officeDocument/2006/relationships/slide" Target="slides/slide112.xml"/><Relationship Id="rId131" Type="http://schemas.openxmlformats.org/officeDocument/2006/relationships/slide" Target="slides/slide128.xml"/><Relationship Id="rId136" Type="http://schemas.openxmlformats.org/officeDocument/2006/relationships/slide" Target="slides/slide133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126" Type="http://schemas.openxmlformats.org/officeDocument/2006/relationships/slide" Target="slides/slide12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121" Type="http://schemas.openxmlformats.org/officeDocument/2006/relationships/slide" Target="slides/slide118.xml"/><Relationship Id="rId14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22.xml"/><Relationship Id="rId46" Type="http://schemas.openxmlformats.org/officeDocument/2006/relationships/slide" Target="slides/slide43.xml"/><Relationship Id="rId67" Type="http://schemas.openxmlformats.org/officeDocument/2006/relationships/slide" Target="slides/slide64.xml"/><Relationship Id="rId116" Type="http://schemas.openxmlformats.org/officeDocument/2006/relationships/slide" Target="slides/slide113.xml"/><Relationship Id="rId137" Type="http://schemas.openxmlformats.org/officeDocument/2006/relationships/slide" Target="slides/slide13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62" Type="http://schemas.openxmlformats.org/officeDocument/2006/relationships/slide" Target="slides/slide59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111" Type="http://schemas.openxmlformats.org/officeDocument/2006/relationships/slide" Target="slides/slide108.xml"/><Relationship Id="rId132" Type="http://schemas.openxmlformats.org/officeDocument/2006/relationships/slide" Target="slides/slide129.xml"/><Relationship Id="rId15" Type="http://schemas.openxmlformats.org/officeDocument/2006/relationships/slide" Target="slides/slide12.xml"/><Relationship Id="rId36" Type="http://schemas.openxmlformats.org/officeDocument/2006/relationships/slide" Target="slides/slide33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Relationship Id="rId127" Type="http://schemas.openxmlformats.org/officeDocument/2006/relationships/slide" Target="slides/slide12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52" Type="http://schemas.openxmlformats.org/officeDocument/2006/relationships/slide" Target="slides/slide49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122" Type="http://schemas.openxmlformats.org/officeDocument/2006/relationships/slide" Target="slides/slide11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26" Type="http://schemas.openxmlformats.org/officeDocument/2006/relationships/slide" Target="slides/slide23.xml"/><Relationship Id="rId47" Type="http://schemas.openxmlformats.org/officeDocument/2006/relationships/slide" Target="slides/slide44.xml"/><Relationship Id="rId68" Type="http://schemas.openxmlformats.org/officeDocument/2006/relationships/slide" Target="slides/slide65.xml"/><Relationship Id="rId89" Type="http://schemas.openxmlformats.org/officeDocument/2006/relationships/slide" Target="slides/slide86.xml"/><Relationship Id="rId112" Type="http://schemas.openxmlformats.org/officeDocument/2006/relationships/slide" Target="slides/slide109.xml"/><Relationship Id="rId133" Type="http://schemas.openxmlformats.org/officeDocument/2006/relationships/slide" Target="slides/slide130.xml"/><Relationship Id="rId16" Type="http://schemas.openxmlformats.org/officeDocument/2006/relationships/slide" Target="slides/slide13.xml"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4925C-FB84-49AF-A404-6ABAC59A88C5}" type="datetimeFigureOut">
              <a:rPr lang="tr-TR" smtClean="0"/>
              <a:t>28.10.2026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56B728-4324-40BB-972A-2161765699E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05092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6B728-4324-40BB-972A-2161765699E3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204962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6B728-4324-40BB-972A-2161765699E3}" type="slidenum">
              <a:rPr lang="tr-TR" smtClean="0"/>
              <a:t>21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3992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6B728-4324-40BB-972A-2161765699E3}" type="slidenum">
              <a:rPr lang="tr-TR" smtClean="0"/>
              <a:t>65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17879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56B728-4324-40BB-972A-2161765699E3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109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8550103"/>
      </p:ext>
    </p:extLst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98F23FB-EB5C-1E33-B177-1F70174EF4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63F91AAB-55C3-9B11-4E1B-BE78A25FE3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377CFD0-FD94-3B23-6F15-E3A44EE7B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D7062-B4D7-4A1C-B451-246B3F1C685B}" type="datetimeFigureOut">
              <a:rPr lang="tr-TR" smtClean="0"/>
              <a:t>28.10.2026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25D2750D-E046-195D-325A-98982F6AB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D721262-9F1C-1092-3B95-CCFC2475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B05D6-F2C6-4F4F-ADB0-5B19B1571E4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55158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B688BFF-67B6-AF1C-EFB7-0041123E3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502C54A-2CC2-8655-7418-E50BF7F7F5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7DAEE47-2DC6-2BD2-E2A9-02B8C55E8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D7062-B4D7-4A1C-B451-246B3F1C685B}" type="datetimeFigureOut">
              <a:rPr lang="tr-TR" smtClean="0"/>
              <a:t>28.10.2026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D7157030-E787-91B8-86A6-1272E1EB6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874B2D3-558D-BC71-687C-9750D8557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B05D6-F2C6-4F4F-ADB0-5B19B1571E4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491497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2531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795862"/>
      </p:ext>
    </p:extLst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<Relationships xmlns="http://schemas.openxmlformats.org/package/2006/relationships"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/Relationships>
</file>

<file path=ppt/slideMasters/_rels/slideMaster3.xml.rels><?xml version="1.0" encoding="UTF-8" standalone="yes"?><Relationships xmlns="http://schemas.openxmlformats.org/package/2006/relationships"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7FD80B32-7DA5-889D-1FB3-F618D84B9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C2DE1E9D-16B7-CB36-ED75-78E63BA3A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CD99E55-FE59-FDFF-BFAD-F8F57EAB06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9D7062-B4D7-4A1C-B451-246B3F1C685B}" type="datetimeFigureOut">
              <a:rPr lang="tr-TR" smtClean="0"/>
              <a:t>28.10.2026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976B297-F70C-6358-955F-72EF0B6FD9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B49247E-07A4-9640-AD79-A0B6BD173B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2B05D6-F2C6-4F4F-ADB0-5B19B1571E4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828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276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200151"/>
            <a:ext cx="61722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4767263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4767263"/>
            <a:ext cx="21717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4767263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221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7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8" Type="http://schemas.openxmlformats.org/officeDocument/2006/relationships/hyperlink" Target="https://tr.pinterest.com/engindemirci44/_profile/" TargetMode="External"></Relationship><Relationship Id="rId13" Type="http://schemas.openxmlformats.org/officeDocument/2006/relationships/image" Target="../media/image6.png"></Relationship><Relationship Id="rId3" Type="http://schemas.openxmlformats.org/officeDocument/2006/relationships/image" Target="../media/image1.jpeg"></Relationship><Relationship Id="rId7" Type="http://schemas.openxmlformats.org/officeDocument/2006/relationships/image" Target="../media/image3.png"></Relationship><Relationship Id="rId12" Type="http://schemas.openxmlformats.org/officeDocument/2006/relationships/hyperlink" Target="https://ogretmensosyalbilgiler.wordpress.com/" TargetMode="External"></Relationship><Relationship Id="rId2" Type="http://schemas.openxmlformats.org/officeDocument/2006/relationships/notesSlide" Target="../notesSlides/notesSlide1.xml"></Relationship><Relationship Id="rId16" Type="http://schemas.openxmlformats.org/officeDocument/2006/relationships/image" Target="../media/image9.png"></Relationship><Relationship Id="rId1" Type="http://schemas.openxmlformats.org/officeDocument/2006/relationships/slideLayout" Target="../slideLayouts/slideLayout1.xml"></Relationship><Relationship Id="rId6" Type="http://schemas.openxmlformats.org/officeDocument/2006/relationships/hyperlink" Target="https://www.instagram.com/engindemirci44/" TargetMode="External"></Relationship><Relationship Id="rId11" Type="http://schemas.openxmlformats.org/officeDocument/2006/relationships/image" Target="../media/image5.png"></Relationship><Relationship Id="rId5" Type="http://schemas.openxmlformats.org/officeDocument/2006/relationships/image" Target="../media/image2.png"></Relationship><Relationship Id="rId15" Type="http://schemas.openxmlformats.org/officeDocument/2006/relationships/image" Target="../media/image8.png"></Relationship><Relationship Id="rId10" Type="http://schemas.openxmlformats.org/officeDocument/2006/relationships/hyperlink" Target="https://www.facebook.com/engin.demirci.393" TargetMode="External"></Relationship><Relationship Id="rId4" Type="http://schemas.openxmlformats.org/officeDocument/2006/relationships/hyperlink" Target="https://www.youtube.com/@engindemirci44" TargetMode="External"></Relationship><Relationship Id="rId9" Type="http://schemas.openxmlformats.org/officeDocument/2006/relationships/image" Target="../media/image4.png"></Relationship><Relationship Id="rId14" Type="http://schemas.openxmlformats.org/officeDocument/2006/relationships/image" Target="../media/image7.png"></Relationship></Relationships>
</file>

<file path=ppt/slides/_rels/slide2.xml.rels><?xml version="1.0" encoding="UTF-8" standalone="yes"?><Relationships xmlns="http://schemas.openxmlformats.org/package/2006/relationships"><Relationship Id="rId2" Type="http://schemas.openxmlformats.org/officeDocument/2006/relationships/image" Target="../media/image10.jpeg"></Relationship><Relationship Id="rId1" Type="http://schemas.openxmlformats.org/officeDocument/2006/relationships/slideLayout" Target="../slideLayouts/slideLayout2.xml"></Relationship></Relationships>
</file>

<file path=ppt/slides/_rels/slide3.xml.rels><?xml version="1.0" encoding="UTF-8" standalone="yes"?>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<Relationships xmlns="http://schemas.openxmlformats.org/package/2006/relationships"><Relationship Id="rId2" Type="http://schemas.openxmlformats.org/officeDocument/2006/relationships/image" Target="../media/image13.jpeg"></Relationship><Relationship Id="rId1" Type="http://schemas.openxmlformats.org/officeDocument/2006/relationships/slideLayout" Target="../slideLayouts/slideLayout2.xml"></Relationship></Relationships>
</file>

<file path=ppt/slides/_rels/slide5.xml.rels><?xml version="1.0" encoding="UTF-8" standalone="yes"?>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<Relationships xmlns="http://schemas.openxmlformats.org/package/2006/relationships"><Relationship Id="rId3" Type="http://schemas.openxmlformats.org/officeDocument/2006/relationships/image" Target="../media/image20.png"></Relationship><Relationship Id="rId2" Type="http://schemas.openxmlformats.org/officeDocument/2006/relationships/image" Target="../media/image19.jpeg"></Relationship><Relationship Id="rId1" Type="http://schemas.openxmlformats.org/officeDocument/2006/relationships/slideLayout" Target="../slideLayouts/slideLayout2.xml"></Relationship><Relationship Id="rId4" Type="http://schemas.openxmlformats.org/officeDocument/2006/relationships/image" Target="../media/image21.png"></Relationship></Relationships>
</file>

<file path=ppt/slides/_rels/slide9.xml.rels><?xml version="1.0" encoding="UTF-8" standalone="yes"?><Relationships xmlns="http://schemas.openxmlformats.org/package/2006/relationships"><Relationship Id="rId2" Type="http://schemas.openxmlformats.org/officeDocument/2006/relationships/image" Target="../media/image22.jpeg"></Relationship><Relationship Id="rId1" Type="http://schemas.openxmlformats.org/officeDocument/2006/relationships/slideLayout" Target="../slideLayouts/slideLayout2.xml"></Relationship></Relationships>
</file>

<file path=ppt/slides/_rels/slide10.xml.rels><?xml version="1.0" encoding="UTF-8" standalone="yes"?>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<Relationships xmlns="http://schemas.openxmlformats.org/package/2006/relationships"><Relationship Id="rId2" Type="http://schemas.openxmlformats.org/officeDocument/2006/relationships/image" Target="../media/image25.jpeg"></Relationship><Relationship Id="rId1" Type="http://schemas.openxmlformats.org/officeDocument/2006/relationships/slideLayout" Target="../slideLayouts/slideLayout2.xml"></Relationship></Relationships>
</file>

<file path=ppt/slides/_rels/slide12.xml.rels><?xml version="1.0" encoding="UTF-8" standalone="yes"?><Relationships xmlns="http://schemas.openxmlformats.org/package/2006/relationships"><Relationship Id="rId2" Type="http://schemas.openxmlformats.org/officeDocument/2006/relationships/image" Target="../media/image26.jpeg"></Relationship><Relationship Id="rId1" Type="http://schemas.openxmlformats.org/officeDocument/2006/relationships/slideLayout" Target="../slideLayouts/slideLayout2.xml"></Relationship></Relationships>
</file>

<file path=ppt/slides/_rels/slide13.xml.rels><?xml version="1.0" encoding="UTF-8" standalone="yes"?>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4.xml.rels><?xml version="1.0" encoding="UTF-8" standalone="yes"?><Relationships xmlns="http://schemas.openxmlformats.org/package/2006/relationships"><Relationship Id="rId2" Type="http://schemas.openxmlformats.org/officeDocument/2006/relationships/image" Target="../media/image30.jpeg"></Relationship><Relationship Id="rId1" Type="http://schemas.openxmlformats.org/officeDocument/2006/relationships/slideLayout" Target="../slideLayouts/slideLayout2.xml"></Relationship></Relationships>
</file>

<file path=ppt/slides/_rels/slide15.xml.rels><?xml version="1.0" encoding="UTF-8" standalone="yes"?>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<Relationships xmlns="http://schemas.openxmlformats.org/package/2006/relationships"><Relationship Id="rId2" Type="http://schemas.openxmlformats.org/officeDocument/2006/relationships/image" Target="../media/image33.jpeg"></Relationship><Relationship Id="rId1" Type="http://schemas.openxmlformats.org/officeDocument/2006/relationships/slideLayout" Target="../slideLayouts/slideLayout2.xml"></Relationship></Relationships>
</file>

<file path=ppt/slides/_rels/slide17.xml.rels><?xml version="1.0" encoding="UTF-8" standalone="yes"?><Relationships xmlns="http://schemas.openxmlformats.org/package/2006/relationships"><Relationship Id="rId2" Type="http://schemas.openxmlformats.org/officeDocument/2006/relationships/image" Target="../media/image34.jpeg"></Relationship><Relationship Id="rId1" Type="http://schemas.openxmlformats.org/officeDocument/2006/relationships/slideLayout" Target="../slideLayouts/slideLayout2.xml"></Relationship></Relationships>
</file>

<file path=ppt/slides/_rels/slide18.xml.rels><?xml version="1.0" encoding="UTF-8" standalone="yes"?><Relationships xmlns="http://schemas.openxmlformats.org/package/2006/relationships"><Relationship Id="rId2" Type="http://schemas.openxmlformats.org/officeDocument/2006/relationships/image" Target="../media/image35.jpeg"></Relationship><Relationship Id="rId1" Type="http://schemas.openxmlformats.org/officeDocument/2006/relationships/slideLayout" Target="../slideLayouts/slideLayout2.xml"></Relationship></Relationships>
</file>

<file path=ppt/slides/_rels/slide19.xml.rels><?xml version="1.0" encoding="UTF-8" standalone="yes"?><Relationships xmlns="http://schemas.openxmlformats.org/package/2006/relationships"><Relationship Id="rId2" Type="http://schemas.openxmlformats.org/officeDocument/2006/relationships/image" Target="../media/image36.jpeg"></Relationship><Relationship Id="rId1" Type="http://schemas.openxmlformats.org/officeDocument/2006/relationships/slideLayout" Target="../slideLayouts/slideLayout2.xml"></Relationship></Relationships>
</file>

<file path=ppt/slides/_rels/slide20.xml.rels><?xml version="1.0" encoding="UTF-8" standalone="yes"?><Relationships xmlns="http://schemas.openxmlformats.org/package/2006/relationships"><Relationship Id="rId2" Type="http://schemas.openxmlformats.org/officeDocument/2006/relationships/image" Target="../media/image37.jpeg"></Relationship><Relationship Id="rId1" Type="http://schemas.openxmlformats.org/officeDocument/2006/relationships/slideLayout" Target="../slideLayouts/slideLayout2.xml"></Relationship></Relationships>
</file>

<file path=ppt/slides/_rels/slide21.xml.rels><?xml version="1.0" encoding="UTF-8" standalone="yes"?><Relationships xmlns="http://schemas.openxmlformats.org/package/2006/relationships"><Relationship Id="rId3" Type="http://schemas.openxmlformats.org/officeDocument/2006/relationships/image" Target="../media/image38.jpeg"></Relationship><Relationship Id="rId2" Type="http://schemas.openxmlformats.org/officeDocument/2006/relationships/notesSlide" Target="../notesSlides/notesSlide2.xml"></Relationship><Relationship Id="rId1" Type="http://schemas.openxmlformats.org/officeDocument/2006/relationships/slideLayout" Target="../slideLayouts/slideLayout2.xml"></Relationship></Relationships>
</file>

<file path=ppt/slides/_rels/slide22.xml.rels><?xml version="1.0" encoding="UTF-8" standalone="yes"?><Relationships xmlns="http://schemas.openxmlformats.org/package/2006/relationships"><Relationship Id="rId2" Type="http://schemas.openxmlformats.org/officeDocument/2006/relationships/image" Target="../media/image39.jpeg"></Relationship><Relationship Id="rId1" Type="http://schemas.openxmlformats.org/officeDocument/2006/relationships/slideLayout" Target="../slideLayouts/slideLayout2.xml"></Relationship></Relationships>
</file>

<file path=ppt/slides/_rels/slide23.xml.rels><?xml version="1.0" encoding="UTF-8" standalone="yes"?>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4.xml.rels><?xml version="1.0" encoding="UTF-8" standalone="yes"?>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<Relationships xmlns="http://schemas.openxmlformats.org/package/2006/relationships"><Relationship Id="rId2" Type="http://schemas.openxmlformats.org/officeDocument/2006/relationships/image" Target="../media/image43.jpeg"></Relationship><Relationship Id="rId1" Type="http://schemas.openxmlformats.org/officeDocument/2006/relationships/slideLayout" Target="../slideLayouts/slideLayout2.xml"></Relationship></Relationships>
</file>

<file path=ppt/slides/_rels/slide26.xml.rels><?xml version="1.0" encoding="UTF-8" standalone="yes"?><Relationships xmlns="http://schemas.openxmlformats.org/package/2006/relationships"><Relationship Id="rId2" Type="http://schemas.openxmlformats.org/officeDocument/2006/relationships/image" Target="../media/image44.jpeg"></Relationship><Relationship Id="rId1" Type="http://schemas.openxmlformats.org/officeDocument/2006/relationships/slideLayout" Target="../slideLayouts/slideLayout2.xml"></Relationship></Relationships>
</file>

<file path=ppt/slides/_rels/slide27.xml.rels><?xml version="1.0" encoding="UTF-8" standalone="yes"?><Relationships xmlns="http://schemas.openxmlformats.org/package/2006/relationships"><Relationship Id="rId2" Type="http://schemas.openxmlformats.org/officeDocument/2006/relationships/image" Target="../media/image45.jpeg"></Relationship><Relationship Id="rId1" Type="http://schemas.openxmlformats.org/officeDocument/2006/relationships/slideLayout" Target="../slideLayouts/slideLayout2.xml"></Relationship></Relationships>
</file>

<file path=ppt/slides/_rels/slide28.xml.rels><?xml version="1.0" encoding="UTF-8" standalone="yes"?>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9.xml.rels><?xml version="1.0" encoding="UTF-8" standalone="yes"?>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1.xml.rels><?xml version="1.0" encoding="UTF-8" standalone="yes"?><Relationships xmlns="http://schemas.openxmlformats.org/package/2006/relationships"><Relationship Id="rId3" Type="http://schemas.openxmlformats.org/officeDocument/2006/relationships/image" Target="../media/image50.png"></Relationship><Relationship Id="rId2" Type="http://schemas.openxmlformats.org/officeDocument/2006/relationships/image" Target="../media/image49.jpeg"></Relationship><Relationship Id="rId1" Type="http://schemas.openxmlformats.org/officeDocument/2006/relationships/slideLayout" Target="../slideLayouts/slideLayout2.xml"></Relationship></Relationships>
</file>

<file path=ppt/slides/_rels/slide32.xml.rels><?xml version="1.0" encoding="UTF-8" standalone="yes"?><Relationships xmlns="http://schemas.openxmlformats.org/package/2006/relationships"><Relationship Id="rId2" Type="http://schemas.openxmlformats.org/officeDocument/2006/relationships/image" Target="../media/image51.jpeg"></Relationship><Relationship Id="rId1" Type="http://schemas.openxmlformats.org/officeDocument/2006/relationships/slideLayout" Target="../slideLayouts/slideLayout2.xml"></Relationship></Relationships>
</file>

<file path=ppt/slides/_rels/slide33.xml.rels><?xml version="1.0" encoding="UTF-8" standalone="yes"?><Relationships xmlns="http://schemas.openxmlformats.org/package/2006/relationships"><Relationship Id="rId2" Type="http://schemas.openxmlformats.org/officeDocument/2006/relationships/image" Target="../media/image52.jpeg"></Relationship><Relationship Id="rId1" Type="http://schemas.openxmlformats.org/officeDocument/2006/relationships/slideLayout" Target="../slideLayouts/slideLayout2.xml"></Relationship></Relationships>
</file>

<file path=ppt/slides/_rels/slide34.xml.rels><?xml version="1.0" encoding="UTF-8" standalone="yes"?><Relationships xmlns="http://schemas.openxmlformats.org/package/2006/relationships"><Relationship Id="rId2" Type="http://schemas.openxmlformats.org/officeDocument/2006/relationships/image" Target="../media/image53.jpeg"></Relationship><Relationship Id="rId1" Type="http://schemas.openxmlformats.org/officeDocument/2006/relationships/slideLayout" Target="../slideLayouts/slideLayout2.xml"></Relationship></Relationships>
</file>

<file path=ppt/slides/_rels/slide35.xml.rels><?xml version="1.0" encoding="UTF-8" standalone="yes"?><Relationships xmlns="http://schemas.openxmlformats.org/package/2006/relationships"><Relationship Id="rId2" Type="http://schemas.openxmlformats.org/officeDocument/2006/relationships/image" Target="../media/image54.jpeg"></Relationship><Relationship Id="rId1" Type="http://schemas.openxmlformats.org/officeDocument/2006/relationships/slideLayout" Target="../slideLayouts/slideLayout2.xml"></Relationship></Relationships>
</file>

<file path=ppt/slides/_rels/slide36.xml.rels><?xml version="1.0" encoding="UTF-8" standalone="yes"?><Relationships xmlns="http://schemas.openxmlformats.org/package/2006/relationships"><Relationship Id="rId2" Type="http://schemas.openxmlformats.org/officeDocument/2006/relationships/image" Target="../media/image55.jpeg"></Relationship><Relationship Id="rId1" Type="http://schemas.openxmlformats.org/officeDocument/2006/relationships/slideLayout" Target="../slideLayouts/slideLayout2.xml"></Relationship></Relationships>
</file>

<file path=ppt/slides/_rels/slide37.xml.rels><?xml version="1.0" encoding="UTF-8" standalone="yes"?><Relationships xmlns="http://schemas.openxmlformats.org/package/2006/relationships"><Relationship Id="rId2" Type="http://schemas.openxmlformats.org/officeDocument/2006/relationships/image" Target="../media/image56.jpeg"></Relationship><Relationship Id="rId1" Type="http://schemas.openxmlformats.org/officeDocument/2006/relationships/slideLayout" Target="../slideLayouts/slideLayout2.xml"></Relationship></Relationships>
</file>

<file path=ppt/slides/_rels/slide38.xml.rels><?xml version="1.0" encoding="UTF-8" standalone="yes"?><Relationships xmlns="http://schemas.openxmlformats.org/package/2006/relationships"><Relationship Id="rId2" Type="http://schemas.openxmlformats.org/officeDocument/2006/relationships/image" Target="../media/image57.jpeg"></Relationship><Relationship Id="rId1" Type="http://schemas.openxmlformats.org/officeDocument/2006/relationships/slideLayout" Target="../slideLayouts/slideLayout2.xml"></Relationship></Relationships>
</file>

<file path=ppt/slides/_rels/slide39.xml.rels><?xml version="1.0" encoding="UTF-8" standalone="yes"?>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<Relationships xmlns="http://schemas.openxmlformats.org/package/2006/relationships"><Relationship Id="rId3" Type="http://schemas.openxmlformats.org/officeDocument/2006/relationships/image" Target="../media/image61.png"></Relationship><Relationship Id="rId2" Type="http://schemas.openxmlformats.org/officeDocument/2006/relationships/image" Target="../media/image60.jpeg"></Relationship><Relationship Id="rId1" Type="http://schemas.openxmlformats.org/officeDocument/2006/relationships/slideLayout" Target="../slideLayouts/slideLayout2.xml"></Relationship></Relationships>
</file>

<file path=ppt/slides/_rels/slide41.xml.rels><?xml version="1.0" encoding="UTF-8" standalone="yes"?><Relationships xmlns="http://schemas.openxmlformats.org/package/2006/relationships"><Relationship Id="rId2" Type="http://schemas.openxmlformats.org/officeDocument/2006/relationships/image" Target="../media/image62.jpeg"></Relationship><Relationship Id="rId1" Type="http://schemas.openxmlformats.org/officeDocument/2006/relationships/slideLayout" Target="../slideLayouts/slideLayout2.xml"></Relationship></Relationships>
</file>

<file path=ppt/slides/_rels/slide42.xml.rels><?xml version="1.0" encoding="UTF-8" standalone="yes"?>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<Relationships xmlns="http://schemas.openxmlformats.org/package/2006/relationships"><Relationship Id="rId2" Type="http://schemas.openxmlformats.org/officeDocument/2006/relationships/image" Target="../media/image64.jpeg"></Relationship><Relationship Id="rId1" Type="http://schemas.openxmlformats.org/officeDocument/2006/relationships/slideLayout" Target="../slideLayouts/slideLayout2.xml"></Relationship></Relationships>
</file>

<file path=ppt/slides/_rels/slide44.xml.rels><?xml version="1.0" encoding="UTF-8" standalone="yes"?><Relationships xmlns="http://schemas.openxmlformats.org/package/2006/relationships"><Relationship Id="rId3" Type="http://schemas.openxmlformats.org/officeDocument/2006/relationships/image" Target="../media/image66.png"></Relationship><Relationship Id="rId2" Type="http://schemas.openxmlformats.org/officeDocument/2006/relationships/image" Target="../media/image65.jpeg"></Relationship><Relationship Id="rId1" Type="http://schemas.openxmlformats.org/officeDocument/2006/relationships/slideLayout" Target="../slideLayouts/slideLayout2.xml"></Relationship></Relationships>
</file>

<file path=ppt/slides/_rels/slide45.xml.rels><?xml version="1.0" encoding="UTF-8" standalone="yes"?><Relationships xmlns="http://schemas.openxmlformats.org/package/2006/relationships"><Relationship Id="rId2" Type="http://schemas.openxmlformats.org/officeDocument/2006/relationships/image" Target="../media/image67.jpeg"></Relationship><Relationship Id="rId1" Type="http://schemas.openxmlformats.org/officeDocument/2006/relationships/slideLayout" Target="../slideLayouts/slideLayout2.xml"></Relationship></Relationships>
</file>

<file path=ppt/slides/_rels/slide46.xml.rels><?xml version="1.0" encoding="UTF-8" standalone="yes"?><Relationships xmlns="http://schemas.openxmlformats.org/package/2006/relationships"><Relationship Id="rId2" Type="http://schemas.openxmlformats.org/officeDocument/2006/relationships/image" Target="../media/image68.jpeg"></Relationship><Relationship Id="rId1" Type="http://schemas.openxmlformats.org/officeDocument/2006/relationships/slideLayout" Target="../slideLayouts/slideLayout2.xml"></Relationship></Relationships>
</file>

<file path=ppt/slides/_rels/slide47.xml.rels><?xml version="1.0" encoding="UTF-8" standalone="yes"?><Relationships xmlns="http://schemas.openxmlformats.org/package/2006/relationships"><Relationship Id="rId2" Type="http://schemas.openxmlformats.org/officeDocument/2006/relationships/image" Target="../media/image69.jpeg"></Relationship><Relationship Id="rId1" Type="http://schemas.openxmlformats.org/officeDocument/2006/relationships/slideLayout" Target="../slideLayouts/slideLayout2.xml"></Relationship></Relationships>
</file>

<file path=ppt/slides/_rels/slide48.xml.rels><?xml version="1.0" encoding="UTF-8" standalone="yes"?>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9.png"/></Relationships>
</file>

<file path=ppt/slides/_rels/slide50.xml.rels><?xml version="1.0" encoding="UTF-8" standalone="yes"?><Relationships xmlns="http://schemas.openxmlformats.org/package/2006/relationships"><Relationship Id="rId2" Type="http://schemas.openxmlformats.org/officeDocument/2006/relationships/image" Target="../media/image73.jpeg"></Relationship><Relationship Id="rId1" Type="http://schemas.openxmlformats.org/officeDocument/2006/relationships/slideLayout" Target="../slideLayouts/slideLayout2.xml"></Relationship></Relationships>
</file>

<file path=ppt/slides/_rels/slide51.xml.rels><?xml version="1.0" encoding="UTF-8" standalone="yes"?>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52.xml.rels><?xml version="1.0" encoding="UTF-8" standalone="yes"?>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<Relationships xmlns="http://schemas.openxmlformats.org/package/2006/relationships"><Relationship Id="rId2" Type="http://schemas.openxmlformats.org/officeDocument/2006/relationships/image" Target="../media/image76.jpeg"></Relationship><Relationship Id="rId1" Type="http://schemas.openxmlformats.org/officeDocument/2006/relationships/slideLayout" Target="../slideLayouts/slideLayout2.xml"></Relationship></Relationships>
</file>

<file path=ppt/slides/_rels/slide54.xml.rels><?xml version="1.0" encoding="UTF-8" standalone="yes"?>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55.xml.rels><?xml version="1.0" encoding="UTF-8" standalone="yes"?>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56.xml.rels><?xml version="1.0" encoding="UTF-8" standalone="yes"?>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<Relationships xmlns="http://schemas.openxmlformats.org/package/2006/relationships"><Relationship Id="rId2" Type="http://schemas.openxmlformats.org/officeDocument/2006/relationships/image" Target="../media/image81.jpeg"></Relationship><Relationship Id="rId1" Type="http://schemas.openxmlformats.org/officeDocument/2006/relationships/slideLayout" Target="../slideLayouts/slideLayout2.xml"></Relationship></Relationships>
</file>

<file path=ppt/slides/_rels/slide58.xml.rels><?xml version="1.0" encoding="UTF-8" standalone="yes"?><Relationships xmlns="http://schemas.openxmlformats.org/package/2006/relationships"><Relationship Id="rId2" Type="http://schemas.openxmlformats.org/officeDocument/2006/relationships/image" Target="../media/image82.jpeg"></Relationship><Relationship Id="rId1" Type="http://schemas.openxmlformats.org/officeDocument/2006/relationships/slideLayout" Target="../slideLayouts/slideLayout2.xml"></Relationship></Relationships>
</file>

<file path=ppt/slides/_rels/slide59.xml.rels><?xml version="1.0" encoding="UTF-8" standalone="yes"?><Relationships xmlns="http://schemas.openxmlformats.org/package/2006/relationships"><Relationship Id="rId3" Type="http://schemas.openxmlformats.org/officeDocument/2006/relationships/image" Target="../media/image71.png"></Relationship><Relationship Id="rId2" Type="http://schemas.openxmlformats.org/officeDocument/2006/relationships/image" Target="../media/image83.jpeg"></Relationship><Relationship Id="rId1" Type="http://schemas.openxmlformats.org/officeDocument/2006/relationships/slideLayout" Target="../slideLayouts/slideLayout2.xml"></Relationship></Relationships>
</file>

<file path=ppt/slides/_rels/slide60.xml.rels><?xml version="1.0" encoding="UTF-8" standalone="yes"?><Relationships xmlns="http://schemas.openxmlformats.org/package/2006/relationships"><Relationship Id="rId2" Type="http://schemas.openxmlformats.org/officeDocument/2006/relationships/image" Target="../media/image84.jpeg"></Relationship><Relationship Id="rId1" Type="http://schemas.openxmlformats.org/officeDocument/2006/relationships/slideLayout" Target="../slideLayouts/slideLayout2.xml"></Relationship></Relationships>
</file>

<file path=ppt/slides/_rels/slide61.xml.rels><?xml version="1.0" encoding="UTF-8" standalone="yes"?><Relationships xmlns="http://schemas.openxmlformats.org/package/2006/relationships"><Relationship Id="rId2" Type="http://schemas.openxmlformats.org/officeDocument/2006/relationships/image" Target="../media/image85.jpeg"></Relationship><Relationship Id="rId1" Type="http://schemas.openxmlformats.org/officeDocument/2006/relationships/slideLayout" Target="../slideLayouts/slideLayout2.xml"></Relationship></Relationships>
</file>

<file path=ppt/slides/_rels/slide62.xml.rels><?xml version="1.0" encoding="UTF-8" standalone="yes"?>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63.xml.rels><?xml version="1.0" encoding="UTF-8" standalone="yes"?><Relationships xmlns="http://schemas.openxmlformats.org/package/2006/relationships"><Relationship Id="rId3" Type="http://schemas.openxmlformats.org/officeDocument/2006/relationships/image" Target="../media/image71.png"></Relationship><Relationship Id="rId2" Type="http://schemas.openxmlformats.org/officeDocument/2006/relationships/image" Target="../media/image87.jpeg"></Relationship><Relationship Id="rId1" Type="http://schemas.openxmlformats.org/officeDocument/2006/relationships/slideLayout" Target="../slideLayouts/slideLayout2.xml"></Relationship></Relationships>
</file>

<file path=ppt/slides/_rels/slide64.xml.rels><?xml version="1.0" encoding="UTF-8" standalone="yes"?><Relationships xmlns="http://schemas.openxmlformats.org/package/2006/relationships"><Relationship Id="rId2" Type="http://schemas.openxmlformats.org/officeDocument/2006/relationships/image" Target="../media/image88.jpeg"></Relationship><Relationship Id="rId1" Type="http://schemas.openxmlformats.org/officeDocument/2006/relationships/slideLayout" Target="../slideLayouts/slideLayout2.xml"></Relationship></Relationships>
</file>

<file path=ppt/slides/_rels/slide65.xml.rels><?xml version="1.0" encoding="UTF-8" standalone="yes"?><Relationships xmlns="http://schemas.openxmlformats.org/package/2006/relationships"><Relationship Id="rId3" Type="http://schemas.openxmlformats.org/officeDocument/2006/relationships/image" Target="../media/image89.jpeg"></Relationship><Relationship Id="rId2" Type="http://schemas.openxmlformats.org/officeDocument/2006/relationships/notesSlide" Target="../notesSlides/notesSlide4.xml"></Relationship><Relationship Id="rId1" Type="http://schemas.openxmlformats.org/officeDocument/2006/relationships/slideLayout" Target="../slideLayouts/slideLayout2.xml"></Relationship></Relationships>
</file>

<file path=ppt/slides/_rels/slide66.xml.rels><?xml version="1.0" encoding="UTF-8" standalone="yes"?><Relationships xmlns="http://schemas.openxmlformats.org/package/2006/relationships"><Relationship Id="rId2" Type="http://schemas.openxmlformats.org/officeDocument/2006/relationships/image" Target="../media/image90.jpeg"></Relationship><Relationship Id="rId1" Type="http://schemas.openxmlformats.org/officeDocument/2006/relationships/slideLayout" Target="../slideLayouts/slideLayout2.xml"></Relationship></Relationships>
</file>

<file path=ppt/slides/_rels/slide67.xml.rels><?xml version="1.0" encoding="UTF-8" standalone="yes"?><Relationships xmlns="http://schemas.openxmlformats.org/package/2006/relationships"><Relationship Id="rId2" Type="http://schemas.openxmlformats.org/officeDocument/2006/relationships/image" Target="../media/image91.jpeg"></Relationship><Relationship Id="rId1" Type="http://schemas.openxmlformats.org/officeDocument/2006/relationships/slideLayout" Target="../slideLayouts/slideLayout2.xml"></Relationship></Relationships>
</file>

<file path=ppt/slides/_rels/slide68.xml.rels><?xml version="1.0" encoding="UTF-8" standalone="yes"?><Relationships xmlns="http://schemas.openxmlformats.org/package/2006/relationships"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<Relationships xmlns="http://schemas.openxmlformats.org/package/2006/relationships"><Relationship Id="rId3" Type="http://schemas.openxmlformats.org/officeDocument/2006/relationships/slide" Target="slide87.xml"/><Relationship Id="rId2" Type="http://schemas.openxmlformats.org/officeDocument/2006/relationships/slide" Target="slide70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134.xml"/><Relationship Id="rId5" Type="http://schemas.openxmlformats.org/officeDocument/2006/relationships/slide" Target="slide109.xml"/><Relationship Id="rId4" Type="http://schemas.openxmlformats.org/officeDocument/2006/relationships/slide" Target="slide99.xml"/></Relationships>
</file>

<file path=ppt/slides/_rels/slide70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71.xml"/></Relationships>
</file>

<file path=ppt/slides/_rels/slide71.xml.rels><?xml version="1.0" encoding="UTF-8" standalone="yes"?><Relationships xmlns="http://schemas.openxmlformats.org/package/2006/relationships"><Relationship Id="rId2" Type="http://schemas.openxmlformats.org/officeDocument/2006/relationships/slide" Target="slide72.xml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<Relationships xmlns="http://schemas.openxmlformats.org/package/2006/relationships"><Relationship Id="rId3" Type="http://schemas.openxmlformats.org/officeDocument/2006/relationships/slide" Target="slide7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33.xml"/></Relationships>
</file>

<file path=ppt/slides/_rels/slide73.xml.rels><?xml version="1.0" encoding="UTF-8" standalone="yes"?><Relationships xmlns="http://schemas.openxmlformats.org/package/2006/relationships"><Relationship Id="rId2" Type="http://schemas.openxmlformats.org/officeDocument/2006/relationships/slide" Target="slide74.xml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<Relationships xmlns="http://schemas.openxmlformats.org/package/2006/relationships"><Relationship Id="rId3" Type="http://schemas.openxmlformats.org/officeDocument/2006/relationships/slide" Target="slide75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33.xml"/></Relationships>
</file>

<file path=ppt/slides/_rels/slide75.xml.rels><?xml version="1.0" encoding="UTF-8" standalone="yes"?><Relationships xmlns="http://schemas.openxmlformats.org/package/2006/relationships"><Relationship Id="rId2" Type="http://schemas.openxmlformats.org/officeDocument/2006/relationships/slide" Target="slide76.xml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77.xml"/></Relationships>
</file>

<file path=ppt/slides/_rels/slide77.xml.rels><?xml version="1.0" encoding="UTF-8" standalone="yes"?><Relationships xmlns="http://schemas.openxmlformats.org/package/2006/relationships"><Relationship Id="rId2" Type="http://schemas.openxmlformats.org/officeDocument/2006/relationships/slide" Target="slide80.xml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<Relationships xmlns="http://schemas.openxmlformats.org/package/2006/relationships"><Relationship Id="rId3" Type="http://schemas.openxmlformats.org/officeDocument/2006/relationships/slide" Target="slide79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33.xml"/></Relationships>
</file>

<file path=ppt/slides/_rels/slide79.xml.rels><?xml version="1.0" encoding="UTF-8" standalone="yes"?><Relationships xmlns="http://schemas.openxmlformats.org/package/2006/relationships"><Relationship Id="rId2" Type="http://schemas.openxmlformats.org/officeDocument/2006/relationships/slide" Target="slide80.xml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81.xml"/></Relationships>
</file>

<file path=ppt/slides/_rels/slide81.xml.rels><?xml version="1.0" encoding="UTF-8" standalone="yes"?><Relationships xmlns="http://schemas.openxmlformats.org/package/2006/relationships"><Relationship Id="rId2" Type="http://schemas.openxmlformats.org/officeDocument/2006/relationships/slide" Target="slide82.xml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<Relationships xmlns="http://schemas.openxmlformats.org/package/2006/relationships"><Relationship Id="rId3" Type="http://schemas.openxmlformats.org/officeDocument/2006/relationships/slide" Target="slide8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33.xml"/></Relationships>
</file>

<file path=ppt/slides/_rels/slide83.xml.rels><?xml version="1.0" encoding="UTF-8" standalone="yes"?><Relationships xmlns="http://schemas.openxmlformats.org/package/2006/relationships"><Relationship Id="rId2" Type="http://schemas.openxmlformats.org/officeDocument/2006/relationships/slide" Target="slide84.xml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<Relationships xmlns="http://schemas.openxmlformats.org/package/2006/relationships"><Relationship Id="rId3" Type="http://schemas.openxmlformats.org/officeDocument/2006/relationships/slide" Target="slide85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33.xml"/></Relationships>
</file>

<file path=ppt/slides/_rels/slide85.xml.rels><?xml version="1.0" encoding="UTF-8" standalone="yes"?><Relationships xmlns="http://schemas.openxmlformats.org/package/2006/relationships"><Relationship Id="rId2" Type="http://schemas.openxmlformats.org/officeDocument/2006/relationships/slide" Target="slide86.xml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<Relationships xmlns="http://schemas.openxmlformats.org/package/2006/relationships"><Relationship Id="rId3" Type="http://schemas.openxmlformats.org/officeDocument/2006/relationships/slide" Target="slide70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88.xml"/></Relationships>
</file>

<file path=ppt/slides/_rels/slide88.xml.rels><?xml version="1.0" encoding="UTF-8" standalone="yes"?><Relationships xmlns="http://schemas.openxmlformats.org/package/2006/relationships"><Relationship Id="rId2" Type="http://schemas.openxmlformats.org/officeDocument/2006/relationships/slide" Target="slide89.xml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90.xml"/></Relationships>
</file>

<file path=ppt/slides/_rels/slide90.xml.rels><?xml version="1.0" encoding="UTF-8" standalone="yes"?><Relationships xmlns="http://schemas.openxmlformats.org/package/2006/relationships"><Relationship Id="rId2" Type="http://schemas.openxmlformats.org/officeDocument/2006/relationships/slide" Target="slide91.xml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92.xml"/></Relationships>
</file>

<file path=ppt/slides/_rels/slide92.xml.rels><?xml version="1.0" encoding="UTF-8" standalone="yes"?><Relationships xmlns="http://schemas.openxmlformats.org/package/2006/relationships"><Relationship Id="rId2" Type="http://schemas.openxmlformats.org/officeDocument/2006/relationships/slide" Target="slide93.xml"/><Relationship Id="rId1" Type="http://schemas.openxmlformats.org/officeDocument/2006/relationships/slideLayout" Target="../slideLayouts/slideLayout18.xml"/></Relationships>
</file>

<file path=ppt/slides/_rels/slide93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94.xml"/></Relationships>
</file>

<file path=ppt/slides/_rels/slide94.xml.rels><?xml version="1.0" encoding="UTF-8" standalone="yes"?><Relationships xmlns="http://schemas.openxmlformats.org/package/2006/relationships"><Relationship Id="rId2" Type="http://schemas.openxmlformats.org/officeDocument/2006/relationships/slide" Target="slide95.xml"/><Relationship Id="rId1" Type="http://schemas.openxmlformats.org/officeDocument/2006/relationships/slideLayout" Target="../slideLayouts/slideLayout18.xml"/></Relationships>
</file>

<file path=ppt/slides/_rels/slide95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96.xml"/></Relationships>
</file>

<file path=ppt/slides/_rels/slide96.xml.rels><?xml version="1.0" encoding="UTF-8" standalone="yes"?><Relationships xmlns="http://schemas.openxmlformats.org/package/2006/relationships"><Relationship Id="rId2" Type="http://schemas.openxmlformats.org/officeDocument/2006/relationships/slide" Target="slide97.xml"/><Relationship Id="rId1" Type="http://schemas.openxmlformats.org/officeDocument/2006/relationships/slideLayout" Target="../slideLayouts/slideLayout18.xml"/></Relationships>
</file>

<file path=ppt/slides/_rels/slide97.xml.rels><?xml version="1.0" encoding="UTF-8" standalone="yes"?><Relationships xmlns="http://schemas.openxmlformats.org/package/2006/relationships"><Relationship Id="rId3" Type="http://schemas.openxmlformats.org/officeDocument/2006/relationships/slide" Target="slide87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/Relationships>
</file>

<file path=ppt/slides/_rels/slide98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99.xml"/></Relationships>
</file>

<file path=ppt/slides/_rels/slide99.xml.rels><?xml version="1.0" encoding="UTF-8" standalone="yes"?><Relationships xmlns="http://schemas.openxmlformats.org/package/2006/relationships"><Relationship Id="rId2" Type="http://schemas.openxmlformats.org/officeDocument/2006/relationships/slide" Target="slide100.xml"/><Relationship Id="rId1" Type="http://schemas.openxmlformats.org/officeDocument/2006/relationships/slideLayout" Target="../slideLayouts/slideLayout18.xml"/></Relationships>
</file>

<file path=ppt/slides/_rels/slide100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05.xml"/></Relationships>
</file>

<file path=ppt/slides/_rels/slide101.xml.rels><?xml version="1.0" encoding="UTF-8" standalone="yes"?><Relationships xmlns="http://schemas.openxmlformats.org/package/2006/relationships"><Relationship Id="rId2" Type="http://schemas.openxmlformats.org/officeDocument/2006/relationships/slide" Target="slide102.xml"/><Relationship Id="rId1" Type="http://schemas.openxmlformats.org/officeDocument/2006/relationships/slideLayout" Target="../slideLayouts/slideLayout18.xml"/></Relationships>
</file>

<file path=ppt/slides/_rels/slide102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03.xml"/></Relationships>
</file>

<file path=ppt/slides/_rels/slide103.xml.rels><?xml version="1.0" encoding="UTF-8" standalone="yes"?><Relationships xmlns="http://schemas.openxmlformats.org/package/2006/relationships"><Relationship Id="rId2" Type="http://schemas.openxmlformats.org/officeDocument/2006/relationships/slide" Target="slide104.xml"/><Relationship Id="rId1" Type="http://schemas.openxmlformats.org/officeDocument/2006/relationships/slideLayout" Target="../slideLayouts/slideLayout18.xml"/></Relationships>
</file>

<file path=ppt/slides/_rels/slide104.xml.rels><?xml version="1.0" encoding="UTF-8" standalone="yes"?><Relationships xmlns="http://schemas.openxmlformats.org/package/2006/relationships"><Relationship Id="rId3" Type="http://schemas.openxmlformats.org/officeDocument/2006/relationships/slide" Target="slide105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33.xml"/></Relationships>
</file>

<file path=ppt/slides/_rels/slide10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6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07.xml"/></Relationships>
</file>

<file path=ppt/slides/_rels/slide107.xml.rels><?xml version="1.0" encoding="UTF-8" standalone="yes"?><Relationships xmlns="http://schemas.openxmlformats.org/package/2006/relationships"><Relationship Id="rId2" Type="http://schemas.openxmlformats.org/officeDocument/2006/relationships/slide" Target="slide108.xml"/><Relationship Id="rId1" Type="http://schemas.openxmlformats.org/officeDocument/2006/relationships/slideLayout" Target="../slideLayouts/slideLayout18.xml"/></Relationships>
</file>

<file path=ppt/slides/_rels/slide108.xml.rels><?xml version="1.0" encoding="UTF-8" standalone="yes"?><Relationships xmlns="http://schemas.openxmlformats.org/package/2006/relationships"><Relationship Id="rId3" Type="http://schemas.openxmlformats.org/officeDocument/2006/relationships/slide" Target="slide99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/Relationships>
</file>

<file path=ppt/slides/_rels/slide109.xml.rels><?xml version="1.0" encoding="UTF-8" standalone="yes"?><Relationships xmlns="http://schemas.openxmlformats.org/package/2006/relationships"><Relationship Id="rId3" Type="http://schemas.openxmlformats.org/officeDocument/2006/relationships/slide" Target="slide69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10.xml"/></Relationships>
</file>

<file path=ppt/slides/_rels/slide110.xml.rels><?xml version="1.0" encoding="UTF-8" standalone="yes"?><Relationships xmlns="http://schemas.openxmlformats.org/package/2006/relationships"><Relationship Id="rId3" Type="http://schemas.openxmlformats.org/officeDocument/2006/relationships/slide" Target="slide111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12.xml"/></Relationships>
</file>

<file path=ppt/slides/_rels/slide111.xml.rels><?xml version="1.0" encoding="UTF-8" standalone="yes"?><Relationships xmlns="http://schemas.openxmlformats.org/package/2006/relationships"><Relationship Id="rId2" Type="http://schemas.openxmlformats.org/officeDocument/2006/relationships/slide" Target="slide113.xml"/><Relationship Id="rId1" Type="http://schemas.openxmlformats.org/officeDocument/2006/relationships/slideLayout" Target="../slideLayouts/slideLayout18.xml"/></Relationships>
</file>

<file path=ppt/slides/_rels/slide1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3.xml.rels><?xml version="1.0" encoding="UTF-8" standalone="yes"?><Relationships xmlns="http://schemas.openxmlformats.org/package/2006/relationships"><Relationship Id="rId3" Type="http://schemas.openxmlformats.org/officeDocument/2006/relationships/slide" Target="slide115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14.xml"/></Relationships>
</file>

<file path=ppt/slides/_rels/slide114.xml.rels><?xml version="1.0" encoding="UTF-8" standalone="yes"?><Relationships xmlns="http://schemas.openxmlformats.org/package/2006/relationships"><Relationship Id="rId2" Type="http://schemas.openxmlformats.org/officeDocument/2006/relationships/slide" Target="slide116.xml"/><Relationship Id="rId1" Type="http://schemas.openxmlformats.org/officeDocument/2006/relationships/slideLayout" Target="../slideLayouts/slideLayout18.xml"/></Relationships>
</file>

<file path=ppt/slides/_rels/slide1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6.xml.rels><?xml version="1.0" encoding="UTF-8" standalone="yes"?><Relationships xmlns="http://schemas.openxmlformats.org/package/2006/relationships"><Relationship Id="rId3" Type="http://schemas.openxmlformats.org/officeDocument/2006/relationships/slide" Target="slide118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17.xml"/></Relationships>
</file>

<file path=ppt/slides/_rels/slide117.xml.rels><?xml version="1.0" encoding="UTF-8" standalone="yes"?><Relationships xmlns="http://schemas.openxmlformats.org/package/2006/relationships"><Relationship Id="rId2" Type="http://schemas.openxmlformats.org/officeDocument/2006/relationships/slide" Target="slide119.xml"/><Relationship Id="rId1" Type="http://schemas.openxmlformats.org/officeDocument/2006/relationships/slideLayout" Target="../slideLayouts/slideLayout18.xml"/></Relationships>
</file>

<file path=ppt/slides/_rels/slide1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9.xml.rels><?xml version="1.0" encoding="UTF-8" standalone="yes"?><Relationships xmlns="http://schemas.openxmlformats.org/package/2006/relationships"><Relationship Id="rId3" Type="http://schemas.openxmlformats.org/officeDocument/2006/relationships/slide" Target="slide110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/Relationships>
</file>

<file path=ppt/slides/_rels/slide120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5" Type="http://schemas.openxmlformats.org/officeDocument/2006/relationships/slide" Target="slide121.xml"/><Relationship Id="rId4" Type="http://schemas.openxmlformats.org/officeDocument/2006/relationships/slide" Target="slide123.xml"/></Relationships>
</file>

<file path=ppt/slides/_rels/slide121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5" Type="http://schemas.openxmlformats.org/officeDocument/2006/relationships/slide" Target="slide122.xml"/><Relationship Id="rId4" Type="http://schemas.openxmlformats.org/officeDocument/2006/relationships/slide" Target="slide123.xml"/></Relationships>
</file>

<file path=ppt/slides/_rels/slide122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23.xml"/></Relationships>
</file>

<file path=ppt/slides/_rels/slide123.xml.rels><?xml version="1.0" encoding="UTF-8" standalone="yes"?><Relationships xmlns="http://schemas.openxmlformats.org/package/2006/relationships"><Relationship Id="rId2" Type="http://schemas.openxmlformats.org/officeDocument/2006/relationships/slide" Target="slide124.xml"/><Relationship Id="rId1" Type="http://schemas.openxmlformats.org/officeDocument/2006/relationships/slideLayout" Target="../slideLayouts/slideLayout18.xml"/></Relationships>
</file>

<file path=ppt/slides/_rels/slide124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5" Type="http://schemas.openxmlformats.org/officeDocument/2006/relationships/slide" Target="slide125.xml"/><Relationship Id="rId4" Type="http://schemas.openxmlformats.org/officeDocument/2006/relationships/slide" Target="slide127.xml"/></Relationships>
</file>

<file path=ppt/slides/_rels/slide125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5" Type="http://schemas.openxmlformats.org/officeDocument/2006/relationships/slide" Target="slide126.xml"/><Relationship Id="rId4" Type="http://schemas.openxmlformats.org/officeDocument/2006/relationships/slide" Target="slide127.xml"/></Relationships>
</file>

<file path=ppt/slides/_rels/slide126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27.xml"/></Relationships>
</file>

<file path=ppt/slides/_rels/slide127.xml.rels><?xml version="1.0" encoding="UTF-8" standalone="yes"?><Relationships xmlns="http://schemas.openxmlformats.org/package/2006/relationships"><Relationship Id="rId2" Type="http://schemas.openxmlformats.org/officeDocument/2006/relationships/slide" Target="slide128.xml"/><Relationship Id="rId1" Type="http://schemas.openxmlformats.org/officeDocument/2006/relationships/slideLayout" Target="../slideLayouts/slideLayout18.xml"/></Relationships>
</file>

<file path=ppt/slides/_rels/slide128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5" Type="http://schemas.openxmlformats.org/officeDocument/2006/relationships/slide" Target="slide129.xml"/><Relationship Id="rId4" Type="http://schemas.openxmlformats.org/officeDocument/2006/relationships/slide" Target="slide131.xml"/></Relationships>
</file>

<file path=ppt/slides/_rels/slide129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5" Type="http://schemas.openxmlformats.org/officeDocument/2006/relationships/slide" Target="slide130.xml"/><Relationship Id="rId4" Type="http://schemas.openxmlformats.org/officeDocument/2006/relationships/slide" Target="slide131.xml"/></Relationships>
</file>

<file path=ppt/slides/_rels/slide130.xml.rels><?xml version="1.0" encoding="UTF-8" standalone="yes"?><Relationships xmlns="http://schemas.openxmlformats.org/package/2006/relationships"><Relationship Id="rId3" Type="http://schemas.openxmlformats.org/officeDocument/2006/relationships/slide" Target="slide13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31.xml"/></Relationships>
</file>

<file path=ppt/slides/_rels/slide131.xml.rels><?xml version="1.0" encoding="UTF-8" standalone="yes"?><Relationships xmlns="http://schemas.openxmlformats.org/package/2006/relationships"><Relationship Id="rId2" Type="http://schemas.openxmlformats.org/officeDocument/2006/relationships/slide" Target="slide132.xml"/><Relationship Id="rId1" Type="http://schemas.openxmlformats.org/officeDocument/2006/relationships/slideLayout" Target="../slideLayouts/slideLayout18.xml"/></Relationships>
</file>

<file path=ppt/slides/_rels/slide132.xml.rels><?xml version="1.0" encoding="UTF-8" standalone="yes"?><Relationships xmlns="http://schemas.openxmlformats.org/package/2006/relationships"><Relationship Id="rId3" Type="http://schemas.openxmlformats.org/officeDocument/2006/relationships/slide" Target="slide120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/Relationships>
</file>

<file path=ppt/slides/_rels/slide1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4.xml.rels><?xml version="1.0" encoding="UTF-8" standalone="yes"?><Relationships xmlns="http://schemas.openxmlformats.org/package/2006/relationships"><Relationship Id="rId2" Type="http://schemas.openxmlformats.org/officeDocument/2006/relationships/slide" Target="slide69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5EC4C8AE-B814-82A9-8C1B-C2AAB4105E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" y="0"/>
            <a:ext cx="12185522" cy="6858000"/>
          </a:xfrm>
          <a:prstGeom prst="rect">
            <a:avLst/>
          </a:prstGeom>
        </p:spPr>
      </p:pic>
      <p:grpSp>
        <p:nvGrpSpPr>
          <p:cNvPr id="20" name="Grup 19">
            <a:extLst>
              <a:ext uri="{FF2B5EF4-FFF2-40B4-BE49-F238E27FC236}">
                <a16:creationId xmlns:a16="http://schemas.microsoft.com/office/drawing/2014/main" id="{9102EA91-39B7-5981-BDDD-58CFC716DDCD}"/>
              </a:ext>
            </a:extLst>
          </p:cNvPr>
          <p:cNvGrpSpPr/>
          <p:nvPr/>
        </p:nvGrpSpPr>
        <p:grpSpPr>
          <a:xfrm>
            <a:off x="9173965" y="6183792"/>
            <a:ext cx="3011557" cy="509849"/>
            <a:chOff x="8577071" y="6309883"/>
            <a:chExt cx="3520249" cy="559491"/>
          </a:xfrm>
        </p:grpSpPr>
        <p:pic>
          <p:nvPicPr>
            <p:cNvPr id="21" name="Resim 20">
              <a:hlinkClick r:id="rId4"/>
              <a:extLst>
                <a:ext uri="{FF2B5EF4-FFF2-40B4-BE49-F238E27FC236}">
                  <a16:creationId xmlns:a16="http://schemas.microsoft.com/office/drawing/2014/main" id="{2ADE9DBA-B711-0BA2-4DA0-AB9F9CD34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845753" y="6445030"/>
              <a:ext cx="403994" cy="392771"/>
            </a:xfrm>
            <a:prstGeom prst="rect">
              <a:avLst/>
            </a:prstGeom>
          </p:spPr>
        </p:pic>
        <p:pic>
          <p:nvPicPr>
            <p:cNvPr id="22" name="Resim 21">
              <a:hlinkClick r:id="rId6"/>
              <a:extLst>
                <a:ext uri="{FF2B5EF4-FFF2-40B4-BE49-F238E27FC236}">
                  <a16:creationId xmlns:a16="http://schemas.microsoft.com/office/drawing/2014/main" id="{E6D3508F-3C5B-3A51-4D0D-EAD679EA78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408829" y="6447927"/>
              <a:ext cx="390492" cy="392771"/>
            </a:xfrm>
            <a:prstGeom prst="rect">
              <a:avLst/>
            </a:prstGeom>
          </p:spPr>
        </p:pic>
        <p:pic>
          <p:nvPicPr>
            <p:cNvPr id="23" name="Resim 22">
              <a:hlinkClick r:id="rId8"/>
              <a:extLst>
                <a:ext uri="{FF2B5EF4-FFF2-40B4-BE49-F238E27FC236}">
                  <a16:creationId xmlns:a16="http://schemas.microsoft.com/office/drawing/2014/main" id="{1DC489A7-2F0A-17A7-844A-A4D88DB4E8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-650" t="66618" r="78978" b="-1691"/>
            <a:stretch/>
          </p:blipFill>
          <p:spPr>
            <a:xfrm>
              <a:off x="10249747" y="6434802"/>
              <a:ext cx="396757" cy="413228"/>
            </a:xfrm>
            <a:prstGeom prst="rect">
              <a:avLst/>
            </a:prstGeom>
          </p:spPr>
        </p:pic>
        <p:pic>
          <p:nvPicPr>
            <p:cNvPr id="24" name="Resim 23">
              <a:hlinkClick r:id="rId10"/>
              <a:extLst>
                <a:ext uri="{FF2B5EF4-FFF2-40B4-BE49-F238E27FC236}">
                  <a16:creationId xmlns:a16="http://schemas.microsoft.com/office/drawing/2014/main" id="{EC1342E9-775C-C1F3-A139-841F2DDC0EC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995301" y="6447927"/>
              <a:ext cx="422688" cy="400103"/>
            </a:xfrm>
            <a:prstGeom prst="rect">
              <a:avLst/>
            </a:prstGeom>
          </p:spPr>
        </p:pic>
        <p:pic>
          <p:nvPicPr>
            <p:cNvPr id="25" name="Resim 24">
              <a:hlinkClick r:id="rId12"/>
              <a:extLst>
                <a:ext uri="{FF2B5EF4-FFF2-40B4-BE49-F238E27FC236}">
                  <a16:creationId xmlns:a16="http://schemas.microsoft.com/office/drawing/2014/main" id="{F20B2341-35BB-4736-E7F0-1F4050348A2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577071" y="6394212"/>
              <a:ext cx="492803" cy="475162"/>
            </a:xfrm>
            <a:prstGeom prst="rect">
              <a:avLst/>
            </a:prstGeom>
          </p:spPr>
        </p:pic>
        <p:pic>
          <p:nvPicPr>
            <p:cNvPr id="26" name="Resim 25">
              <a:hlinkClick r:id="rId12"/>
              <a:extLst>
                <a:ext uri="{FF2B5EF4-FFF2-40B4-BE49-F238E27FC236}">
                  <a16:creationId xmlns:a16="http://schemas.microsoft.com/office/drawing/2014/main" id="{850E2D8C-5A60-5590-4560-B3BAF0D376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0664952" y="6309883"/>
              <a:ext cx="1432368" cy="548117"/>
            </a:xfrm>
            <a:prstGeom prst="rect">
              <a:avLst/>
            </a:prstGeom>
          </p:spPr>
        </p:pic>
      </p:grpSp>
      <p:pic>
        <p:nvPicPr>
          <p:cNvPr id="27" name="Resim 26">
            <a:extLst>
              <a:ext uri="{FF2B5EF4-FFF2-40B4-BE49-F238E27FC236}">
                <a16:creationId xmlns:a16="http://schemas.microsoft.com/office/drawing/2014/main" id="{546CF54E-47B1-3150-D7AC-52F84485156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20606471">
            <a:off x="667535" y="935276"/>
            <a:ext cx="3078747" cy="1670449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5F69769D-0C2E-D981-90E9-BC3B0213251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609174" y="4621515"/>
            <a:ext cx="2355819" cy="158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122239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E35CC907-D607-FF67-4575-F1E0D45E51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9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2131F581-2239-43E3-AF2B-08F4DAD57F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4115" y="6486832"/>
            <a:ext cx="1786283" cy="4328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Oluşturulan görsel 1">
            <a:extLst>
              <a:ext uri="{FF2B5EF4-FFF2-40B4-BE49-F238E27FC236}">
                <a16:creationId xmlns:a16="http://schemas.microsoft.com/office/drawing/2014/main" id="{0D2AAC6C-BB84-209D-1972-7D76E14645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B5BE1542-69BD-4B4E-BDA0-61E7ED0B3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742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A31763F1-AA44-CD5C-9AFA-FEA2CB01FE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2454" y="0"/>
            <a:ext cx="12294454" cy="685800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9877A427-CAAB-D6F4-FF42-64A7EF58D2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7236" y="6368143"/>
            <a:ext cx="1954764" cy="489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76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8FA78F6F-FBFA-E828-62B7-FA6AD5C902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656" y="6513821"/>
            <a:ext cx="1556863" cy="3156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95B7F465-C6D4-321E-8AAF-3ED80D40D4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656" y="6513821"/>
            <a:ext cx="1556863" cy="315604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1A04DA81-51C1-314A-A989-D7BF0ADA0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982BFBE-6B5A-D162-FB59-D96D648718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695" y="3651243"/>
            <a:ext cx="158510" cy="152413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426EE7BA-783D-F5F2-F981-EFE49BD77D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0256" y="1786031"/>
            <a:ext cx="157843" cy="152400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5EB9A455-A07D-CBFB-3E17-C32C82A4F9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306" y="1732803"/>
            <a:ext cx="157843" cy="152400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9919FDD1-D1F6-4C9B-F035-40B6CAB65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2981" y="1989978"/>
            <a:ext cx="157843" cy="152400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3317FA84-3A48-FDA6-BCA8-5011B8F7C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7696" y="1837565"/>
            <a:ext cx="158510" cy="152413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662064E9-6055-4074-9A59-2FC785BA0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2995" y="3619493"/>
            <a:ext cx="158510" cy="152413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E4944C3E-07A0-0A01-62DE-9D887302AE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145" y="5416543"/>
            <a:ext cx="158510" cy="152413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7CD856BC-7241-4E32-C9A7-676BC903C2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2855" y="5568956"/>
            <a:ext cx="158510" cy="15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3706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68B5F95D-BD15-C4F3-99C1-18AF584A3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678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5"/>
            <a:ext cx="12192000" cy="680085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563733CF-1182-6A1B-6A47-212E6434B0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2044" y="6518502"/>
            <a:ext cx="1560711" cy="31092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2CE3F1CD-D0C9-9928-FEBA-EF9D67BFA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782249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A21D80B5-72F0-9BD7-738E-6796AAAB6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7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0F4F03C2-93CF-42D2-9C1C-B8EA5CD843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417" y="1238230"/>
            <a:ext cx="11113971" cy="5145470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DC4A6486-53B8-DBB7-C8DB-97E9FC78032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417" y="722826"/>
            <a:ext cx="2351634" cy="515404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123A63A1-CF09-6320-B83B-7D6C35C09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532" y="4725364"/>
            <a:ext cx="624159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19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60890E0D-20F8-2E9D-F446-00708A55A7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983520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D5C33577-6667-AADD-3E6C-C8CE26136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DF66AE55-9A67-7604-07EA-1961D378EB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3382" y="6516594"/>
            <a:ext cx="1694835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14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C1BEBABE-E8FF-94A3-D20A-C66608C16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600958"/>
      </p:ext>
    </p:extLst>
  </p:cSld>
  <p:clrMapOvr>
    <a:masterClrMapping/>
  </p:clrMapOvr>
  <p:transition spd="slow">
    <p:cov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E77A60A7-8201-DD4D-0DE2-69E4EEC7A3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8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D4524A57-2DE9-D1C8-984A-74014B4BB0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9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758672F6-2E17-604E-FD69-FFEE3C1510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03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E4CB7707-F822-9A6D-F52D-ABD9631E1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6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Oluşturulan görsel 1">
            <a:extLst>
              <a:ext uri="{FF2B5EF4-FFF2-40B4-BE49-F238E27FC236}">
                <a16:creationId xmlns:a16="http://schemas.microsoft.com/office/drawing/2014/main" id="{30C42F8E-B1B2-552C-BF14-AE92F238FA6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" name="Resim 1">
            <a:extLst>
              <a:ext uri="{FF2B5EF4-FFF2-40B4-BE49-F238E27FC236}">
                <a16:creationId xmlns:a16="http://schemas.microsoft.com/office/drawing/2014/main" id="{E841C07A-7C72-F2D0-5B4B-6ED235A60E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11516"/>
      </p:ext>
    </p:extLst>
  </p:cSld>
  <p:clrMapOvr>
    <a:masterClrMapping/>
  </p:clrMapOvr>
  <p:transition spd="slow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77F76243-CAF8-7C44-4A2E-CD2741C467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" y="0"/>
            <a:ext cx="121859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99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2293B93B-1F3D-3812-C589-FE2FF817D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779" y="1123188"/>
            <a:ext cx="10638442" cy="4889416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59897E63-02F9-A445-0CEE-B0500DE5CA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779" y="607784"/>
            <a:ext cx="2351634" cy="515404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46DFC072-613B-832C-B3BB-399C3C904E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176" y="4412848"/>
            <a:ext cx="624159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969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F3087F64-F719-1AEB-E6D5-098CDA272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0640F4C-B8BD-96B0-7589-4B266EEFD8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8660" y="6452574"/>
            <a:ext cx="2572735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22C576D2-81EA-78ED-1DAA-214E12F8C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747451"/>
      </p:ext>
    </p:extLst>
  </p:cSld>
  <p:clrMapOvr>
    <a:masterClrMapping/>
  </p:clrMapOvr>
  <p:transition spd="slow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03C72FE2-89EC-4FB3-5B4C-9C5EDFEC0E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9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0262BE57-5F86-40DC-FA9B-F49FEC90C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228820"/>
      </p:ext>
    </p:extLst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A66C5F9C-1C55-D43B-CE81-9AB7F39DB9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333" y="1018267"/>
            <a:ext cx="10998137" cy="5261304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3B21E24-8203-2EA8-27D2-3BEC08A0F6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899" y="878330"/>
            <a:ext cx="2351634" cy="51540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4E0C2A7-D485-6047-C47B-05F3CF61A5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819" y="4030884"/>
            <a:ext cx="624159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482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F5907F72-648F-79A1-9B11-38AC09C03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94453" cy="685800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58C3E76-EC4D-EF65-D9BD-B1CDBF169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0008" y="6217865"/>
            <a:ext cx="2554445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56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DF386531-3E6D-0D74-B752-C330FAD38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792" y="1405309"/>
            <a:ext cx="10510415" cy="4718713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0EA3F694-9E9E-822C-D846-790DF805D5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434" y="889905"/>
            <a:ext cx="2351634" cy="515404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A35BE0EC-63DF-5C24-E289-5DB6E1761C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497" y="3764665"/>
            <a:ext cx="624159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048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144D3F6F-4259-9E00-B3CA-874C2A6E9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3" y="0"/>
            <a:ext cx="12178234" cy="6858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BF1C1CA0-F806-D86E-EF62-D5D971BD7D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462" y="209517"/>
            <a:ext cx="6163590" cy="159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63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284603CD-5BDA-D5B3-C010-4F8B52CE44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6"/>
            <a:ext cx="12192000" cy="685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826199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E0E1213A-7F8B-9123-1934-DB461FBF8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431908"/>
      </p:ext>
    </p:extLst>
  </p:cSld>
  <p:clrMapOvr>
    <a:masterClrMapping/>
  </p:clrMapOvr>
  <p:transition spd="slow">
    <p:push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5EF423C5-72D2-31E9-9B16-F7011D5485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8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6ADD42F-C28A-FAC6-BCBB-EEF066EBD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4677604-FA6F-6437-49F7-AC3249BF2A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F4F4D617-C644-EC1F-9BB3-F2505DAD5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01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44F16EE2-DC7D-DBFB-0B59-590722F62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79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E6781BDD-60D1-37FF-ECED-6E849C869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70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CEA5E70C-81C9-97C5-A7BC-3884BAA9A8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61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C73A556-2301-49AD-CE67-42981C93E2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2045" y="6427321"/>
            <a:ext cx="1914310" cy="46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826496"/>
      </p:ext>
    </p:extLst>
  </p:cSld>
  <p:clrMapOvr>
    <a:masterClrMapping/>
  </p:clrMapOvr>
  <p:transition spd="slow">
    <p:randomBa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CB7B1581-9EB1-3250-8D81-E71422745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9954AA26-E078-9F47-5B63-B55BCB5933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039" y="1803600"/>
            <a:ext cx="5303980" cy="206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0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504295A2-1AC4-D1F7-0D4A-1B2F82C26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90871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2C883AED-03C4-878D-6F83-E3F90900C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2454" y="0"/>
            <a:ext cx="12294454" cy="6858000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594CA1AC-7A8A-BF67-5F59-ED61530E07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2045" y="6427321"/>
            <a:ext cx="1914310" cy="46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16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30AA2E9A-F959-0F08-C2ED-CC1167178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75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AC05DB05-CA20-75D5-B2A4-7D966BFFDB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846776B-90BE-184B-29D7-BA94EA9D5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4282" y="3124200"/>
            <a:ext cx="8138865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33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E6753015-3062-F43F-D4A9-3EA532C94E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5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8C915275-72E3-0D28-42DF-AB56E481B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5971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96A1BA96-1E9B-ACB6-11D6-46CF306C0A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6300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C11D743-C298-B972-A8A9-AF9647255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4457" y="5868162"/>
            <a:ext cx="2029198" cy="1351019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475990E6-92EF-3667-D7BC-80225F0E2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049" y="766454"/>
            <a:ext cx="11235902" cy="583437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CE81CB0F-C9E9-F477-9E0C-D0C7368245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049" y="652675"/>
            <a:ext cx="2351634" cy="51540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7ED27469-8E51-9DE2-1BD5-B7F89A1D0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233" y="5576142"/>
            <a:ext cx="624159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87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C4CF0EA8-2407-4CBF-704F-3947014FE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10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325F1104-9D34-5254-84D5-C33B88B2BF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007" y="1084885"/>
            <a:ext cx="10735986" cy="468823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1CBF464-06FD-B941-D391-4FEF547AAD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392" y="701499"/>
            <a:ext cx="2351634" cy="51540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D36DEB7D-073F-C7FE-A508-157FEDA734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52" y="5020557"/>
            <a:ext cx="624159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Resim 30">
            <a:extLst>
              <a:ext uri="{FF2B5EF4-FFF2-40B4-BE49-F238E27FC236}">
                <a16:creationId xmlns:a16="http://schemas.microsoft.com/office/drawing/2014/main" id="{1CF6AADD-A50B-ED26-AC2B-25C4DB4011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30A59A7-44E1-3679-6EBC-19AFB13C7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E351379-D906-6D81-53FB-48E93D77E9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EE219605-F769-D166-91EC-7E1DC131C4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3961"/>
            <a:ext cx="12234597" cy="688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45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F6E5F7FC-FFB6-AA08-2209-73B4B132F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192" y="1350572"/>
            <a:ext cx="10333616" cy="4480948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7042351B-AD08-57CD-EF2D-5D0EA5CA1D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724" y="863167"/>
            <a:ext cx="2351634" cy="51540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048495B-9CC1-8725-DDA0-C4D15C0E17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644" y="3591046"/>
            <a:ext cx="624159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21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0333D810-4C54-AD62-D0A6-3A6B2A611B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663" y="1444580"/>
            <a:ext cx="11284674" cy="396884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B100395B-B3E1-0EDC-6F53-6325513EEA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311" y="993310"/>
            <a:ext cx="2351634" cy="51540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5067ACC-FE0B-821A-A5A7-0D852209A0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232" y="3515848"/>
            <a:ext cx="624159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21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C389B7A-6981-4963-1329-CEB2092EB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0517" y="5720303"/>
            <a:ext cx="2316681" cy="15424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C0142D06-EF14-E364-E82D-11F28002E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8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912835"/>
      </p:ext>
    </p:extLst>
  </p:cSld>
  <p:clrMapOvr>
    <a:masterClrMapping/>
  </p:clrMapOvr>
  <p:transition spd="slow">
    <p:randomBar dir="vert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5DCDE897-9D9B-F38F-C7DF-7628259019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78A3D337-5953-643D-8E19-66AA91A7E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" y="-116114"/>
            <a:ext cx="12190095" cy="708297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A58E7464-CA66-541D-995E-2B300A8A7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1489" y="5811018"/>
            <a:ext cx="2316681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24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AD1E6D49-D84B-9BCD-6C12-39DFF04BDF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05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B66940E5-0759-1ACC-DBB8-A5812DE401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62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921D7437-15DC-00F9-A949-0BDFC88400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186" y="1096903"/>
            <a:ext cx="10839627" cy="512718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7C0DCA50-64B3-970D-0348-5783D8FECA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357" y="935436"/>
            <a:ext cx="2351634" cy="51540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7017E349-BA07-06BB-17F6-D041C01965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277" y="5263624"/>
            <a:ext cx="624159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60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FC57BB45-8834-B26A-7E77-38ECCCA05F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0095" cy="698137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EEF60B8-395A-D6BF-A0F6-FFD3EA778A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031" y="5850931"/>
            <a:ext cx="2316681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73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43F9E745-80F0-7CA4-DAA1-3E4218C8EC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88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6245F5CF-5C00-3528-9542-80202CA95B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06970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6AF8BBE1-26A6-CD88-70D1-2564C2D26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8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6573167D-1FFC-88BA-4E77-3C7D4EEB8F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336934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58384" y="640080"/>
            <a:ext cx="1463040" cy="11887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80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🕊️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2103120"/>
            <a:ext cx="10725912" cy="1371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</a:t>
            </a:r>
          </a:p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TÜRKİYE'NİN ROLÜ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880360" y="3611880"/>
            <a:ext cx="6428232" cy="502920"/>
          </a:xfrm>
          <a:prstGeom prst="roundRect">
            <a:avLst>
              <a:gd name="adj" fmla="val 50000"/>
            </a:avLst>
          </a:prstGeom>
          <a:solidFill>
            <a:srgbClr val="C810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ETKİLEŞİMLİ ETKİNLİK VE OYUN MERKEZİ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71600" y="4297680"/>
            <a:ext cx="9445752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0" i="1" u="none" strike="noStrike" kern="1200" cap="none" spc="0" normalizeH="0" baseline="0" noProof="0">
                <a:ln>
                  <a:noFill/>
                </a:ln>
                <a:solidFill>
                  <a:srgbClr val="D4AF3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“Yurtta sulh, cihanda sulh”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28800" y="4754880"/>
            <a:ext cx="8531352" cy="19300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Her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etkinlikte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seçeneklere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tıkla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oyunları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arkadaşlarınla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oyna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!</a:t>
            </a:r>
          </a:p>
        </p:txBody>
      </p:sp>
      <p:sp>
        <p:nvSpPr>
          <p:cNvPr id="9" name="Rounded Rectangle 8">
            <a:hlinkClick r:id="rId2" action="ppaction://hlinksldjump"/>
          </p:cNvPr>
          <p:cNvSpPr/>
          <p:nvPr/>
        </p:nvSpPr>
        <p:spPr>
          <a:xfrm>
            <a:off x="4270248" y="5486400"/>
            <a:ext cx="3657600" cy="731520"/>
          </a:xfrm>
          <a:prstGeom prst="roundRect">
            <a:avLst>
              <a:gd name="adj" fmla="val 40000"/>
            </a:avLst>
          </a:prstGeom>
          <a:solidFill>
            <a:srgbClr val="C810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🚀 Başla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20040"/>
            <a:ext cx="11274552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🌍 Etkinlik ve Oyun Merkezi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005840"/>
            <a:ext cx="11274552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Bir kart seç  →  seçeneğe tıkla  →  doğruysa yeşil ekrana geç, yanlışsa “Tekrar Dene” ile soruya dön.  Her ekranda 🏠 Menü ile buraya dönebilirsin.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3524491" y="1564172"/>
            <a:ext cx="2651760" cy="1965960"/>
          </a:xfrm>
          <a:prstGeom prst="roundRect">
            <a:avLst>
              <a:gd name="adj" fmla="val 10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rIns="13716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✅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mu, Yanlış mı?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 soru</a:t>
            </a:r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6368275" y="1564172"/>
            <a:ext cx="2651760" cy="1965960"/>
          </a:xfrm>
          <a:prstGeom prst="roundRect">
            <a:avLst>
              <a:gd name="adj" fmla="val 10000"/>
            </a:avLst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rIns="13716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Boşluk</a:t>
            </a:r>
            <a:r>
              <a:rPr kumimoji="0" sz="1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Doldurma</a:t>
            </a:r>
            <a:endParaRPr kumimoji="0" sz="1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</a:t>
            </a:r>
            <a:r>
              <a:rPr kumimoji="0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soru</a:t>
            </a:r>
            <a:r>
              <a:rPr kumimoji="0" sz="105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• </a:t>
            </a:r>
            <a:r>
              <a:rPr kumimoji="0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kelime</a:t>
            </a:r>
            <a:r>
              <a:rPr kumimoji="0" sz="105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havuzu</a:t>
            </a:r>
            <a:endParaRPr kumimoji="0" sz="1050" b="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>
            <a:hlinkClick r:id="rId4" action="ppaction://hlinksldjump"/>
          </p:cNvPr>
          <p:cNvSpPr/>
          <p:nvPr/>
        </p:nvSpPr>
        <p:spPr>
          <a:xfrm>
            <a:off x="6368275" y="3741660"/>
            <a:ext cx="2651760" cy="1965960"/>
          </a:xfrm>
          <a:prstGeom prst="roundRect">
            <a:avLst>
              <a:gd name="adj" fmla="val 10000"/>
            </a:avLst>
          </a:prstGeom>
          <a:solidFill>
            <a:srgbClr val="7B3F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rIns="13716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🔗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Eşleştirme</a:t>
            </a:r>
            <a:endParaRPr kumimoji="0" sz="1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8 </a:t>
            </a:r>
            <a:r>
              <a:rPr kumimoji="0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soru</a:t>
            </a:r>
            <a:r>
              <a:rPr kumimoji="0" sz="105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• </a:t>
            </a:r>
            <a:r>
              <a:rPr kumimoji="0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kurum</a:t>
            </a:r>
            <a:r>
              <a:rPr kumimoji="0" sz="105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&amp; </a:t>
            </a:r>
            <a:r>
              <a:rPr kumimoji="0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ülke</a:t>
            </a:r>
            <a:endParaRPr kumimoji="0" sz="1050" b="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le 8">
            <a:hlinkClick r:id="rId5" action="ppaction://hlinksldjump"/>
          </p:cNvPr>
          <p:cNvSpPr/>
          <p:nvPr/>
        </p:nvSpPr>
        <p:spPr>
          <a:xfrm>
            <a:off x="3542507" y="3761771"/>
            <a:ext cx="2651760" cy="1965960"/>
          </a:xfrm>
          <a:prstGeom prst="roundRect">
            <a:avLst>
              <a:gd name="adj" fmla="val 10000"/>
            </a:avLst>
          </a:prstGeom>
          <a:solidFill>
            <a:srgbClr val="E69A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rIns="13716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🚨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Kriz</a:t>
            </a:r>
            <a:r>
              <a:rPr kumimoji="0" sz="150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Masası</a:t>
            </a:r>
            <a:endParaRPr kumimoji="0" sz="1500" b="1" i="0" u="none" strike="noStrike" kern="1200" cap="none" spc="0" normalizeH="0" baseline="0" noProof="0" dirty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Karar</a:t>
            </a:r>
            <a:r>
              <a:rPr kumimoji="0" sz="1050" b="0" i="1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</a:t>
            </a:r>
            <a:r>
              <a:rPr kumimoji="0" sz="1050" b="0" i="1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sonucu</a:t>
            </a:r>
            <a:r>
              <a:rPr kumimoji="0" sz="1050" b="0" i="1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gör</a:t>
            </a:r>
            <a:endParaRPr kumimoji="0" sz="1050" b="0" i="1" u="none" strike="noStrike" kern="1200" cap="none" spc="0" normalizeH="0" baseline="0" noProof="0" dirty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ounded Rectangle 10">
            <a:hlinkClick r:id="rId6" action="ppaction://hlinksldjump"/>
          </p:cNvPr>
          <p:cNvSpPr/>
          <p:nvPr/>
        </p:nvSpPr>
        <p:spPr>
          <a:xfrm>
            <a:off x="5188699" y="5976153"/>
            <a:ext cx="2359152" cy="457200"/>
          </a:xfrm>
          <a:prstGeom prst="roundRect">
            <a:avLst>
              <a:gd name="adj" fmla="val 40000"/>
            </a:avLst>
          </a:prstGeom>
          <a:solidFill>
            <a:srgbClr val="33407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📋 </a:t>
            </a:r>
            <a:r>
              <a:rPr kumimoji="0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Öz</a:t>
            </a:r>
            <a:r>
              <a:rPr kumimoji="0" sz="11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Değerlendirme</a:t>
            </a:r>
            <a:endParaRPr kumimoji="0" sz="115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/ YANLIŞ  •  Soru 1/10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Türkiye, yalnızca ekonomik çıkar gözeterek yardım gönderir.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23444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626364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699516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Yanlış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Türkiye ekonomik çıkar gözeterek değil; vicdani sorumluluk, merhamet ve barış için yardım eder.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/ YANLIŞ  •  Soru 2/10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Türkiye, Rusya-Ukrayna savaşında arabuluculuk yaptı.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23444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626364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699516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Yanlış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Türkiye tarafları masaya oturttu ve Tahıl Koridoru anlaşmasıyla dünya buğday krizinin önüne geçilmesine katkı sağladı.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/ YANLIŞ  •  Soru 3/10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“Kelebek Etkisi”, bir ülkedeki olayın tüm dünyayı etkilemesidir.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23444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626364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699516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Yanlış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Kelebek Etkisi, bir ülkedeki küçük olayın zincirleme reaksiyonla tüm dünyayı etkilemesidir. Örnek: Ever Given gemisi.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/ YANLIŞ  •  Soru 5/10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TİKA, sadece afet anında yardım gönderir.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23444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626364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699516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Yanlış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TİKA; eğitim, sağlık, su kuyusu ve hastane gibi kalıcı çözümler de sunar. Afet anında ilk müdahaleyi ise AFAD yapar.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" y="6492240"/>
            <a:ext cx="4572000" cy="13670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7.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Sınıf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Sosyl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Bilgiler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•  SB.7.2.2 &amp; SB.7.3.1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/ YANLIŞ  •  Soru 7/10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Kültürler arası iş birliği, barışın temelidir.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23444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626364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699516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Yanlış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Ortak alfabe, arkeolojik kazılar ve tarihi eserlerin korunması gibi kültürel iş birlikleri barış ve anlayışı artırır.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/ YANLIŞ  •  Soru 8/10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Türkiye, sadece Suriyeli mültecilere yardım eder.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23444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626364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699516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Yanlış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200" y="6492240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7. Sınıf Sosyal Bilgiler  •  SB.7.2.2 &amp; SB.7.3.1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Türkiye; Suriye'nin yanı sıra Afganistan ve Irak'tan gelen mültecilere de sağlık, eğitim ve barınma desteği sağlar.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/ YANLIŞ  •  Soru 9/10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“Yurtta sulh, cihanda sulh” sözü Atatürk'e aittir.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23444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626364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699516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Yanlış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“Yurtta sulh, cihanda sulh” sözü Mustafa Kemal Atatürk'e aittir.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/ YANLIŞ  •  Soru 10/10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Plastik adalar çevre kirliliğinin kanıtıdır.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23444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6263640" y="3154680"/>
            <a:ext cx="640080" cy="822960"/>
          </a:xfrm>
          <a:prstGeom prst="roundRect">
            <a:avLst>
              <a:gd name="adj" fmla="val 20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6995160" y="3154680"/>
            <a:ext cx="4663440" cy="8229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Yanlış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Pasifik Okyanusu'ndaki Texas büyüklüğünde plastik ada, küresel çevre kirliliğinin somut bir kanıtıdır.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1371600" y="-1371600"/>
            <a:ext cx="4572000" cy="4572000"/>
          </a:xfrm>
          <a:prstGeom prst="ellipse">
            <a:avLst/>
          </a:prstGeom>
          <a:solidFill>
            <a:srgbClr val="2A3B6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val 2"/>
          <p:cNvSpPr/>
          <p:nvPr/>
        </p:nvSpPr>
        <p:spPr>
          <a:xfrm>
            <a:off x="9601200" y="4114800"/>
            <a:ext cx="4572000" cy="4572000"/>
          </a:xfrm>
          <a:prstGeom prst="ellipse">
            <a:avLst/>
          </a:prstGeom>
          <a:solidFill>
            <a:srgbClr val="3A2E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58384" y="822960"/>
            <a:ext cx="1463040" cy="11887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80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✅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286000"/>
            <a:ext cx="10360152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 / Yanlış Tamamlandı!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0" y="3200400"/>
            <a:ext cx="8531352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 soruyu bitirdin. Şimdi menüden başka bir etkinlik ya da oyun seçebilirsin.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3291840" y="4754880"/>
            <a:ext cx="2743200" cy="6858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Menüye Dön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6309360" y="4754880"/>
            <a:ext cx="2743200" cy="685800"/>
          </a:xfrm>
          <a:prstGeom prst="roundRect">
            <a:avLst>
              <a:gd name="adj" fmla="val 40000"/>
            </a:avLst>
          </a:prstGeom>
          <a:solidFill>
            <a:srgbClr val="C810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🔁 Baştan Oyna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BOŞLUK DOLDURMA  •  Soru 1/5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Kelime Havuzu: Kelebek Etkisi  •  Sıfır Atık  •  TİKA  •  Glocal  •  AFAD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Türkiye'nin ________, BM tarafından örnek gösterilmiştir.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502920" y="3811219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1097280" y="3811219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Sıfır Atık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502920" y="445861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3" action="ppaction://hlinksldjump"/>
          </p:cNvPr>
          <p:cNvSpPr/>
          <p:nvPr/>
        </p:nvSpPr>
        <p:spPr>
          <a:xfrm>
            <a:off x="1097280" y="445861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106009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106009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Glocal</a:t>
            </a:r>
          </a:p>
        </p:txBody>
      </p:sp>
      <p:sp>
        <p:nvSpPr>
          <p:cNvPr id="14" name="Rounded Rectangle 13">
            <a:hlinkClick r:id="rId3" action="ppaction://hlinksldjump"/>
          </p:cNvPr>
          <p:cNvSpPr/>
          <p:nvPr/>
        </p:nvSpPr>
        <p:spPr>
          <a:xfrm>
            <a:off x="502920" y="575340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</a:p>
        </p:txBody>
      </p:sp>
      <p:sp>
        <p:nvSpPr>
          <p:cNvPr id="15" name="Rounded Rectangle 14">
            <a:hlinkClick r:id="rId3" action="ppaction://hlinksldjump"/>
          </p:cNvPr>
          <p:cNvSpPr/>
          <p:nvPr/>
        </p:nvSpPr>
        <p:spPr>
          <a:xfrm>
            <a:off x="1097280" y="575340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Kelebek Etkisi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Sıfır Atık Projesi, Türkiye'nin çevre alanındaki öncü çalışmasıdır ve BM tarafından örnek gösterilmiştir.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BOŞLUK DOLDURMA  •  Soru 2/5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Kelime Havuzu: Kelebek Etkisi  •  Sıfır Atık  •  TİKA  •  Glocal  •  AFAD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________, sadece afet zamanı değil, kalkınma projelerinde de aktif rol oynar.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Kelebek Etkisi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3811219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3811219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Glocal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45861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45861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106009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106009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14" name="Rounded Rectangle 13">
            <a:hlinkClick r:id="rId3" action="ppaction://hlinksldjump"/>
          </p:cNvPr>
          <p:cNvSpPr/>
          <p:nvPr/>
        </p:nvSpPr>
        <p:spPr>
          <a:xfrm>
            <a:off x="502920" y="575340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</a:p>
        </p:txBody>
      </p:sp>
      <p:sp>
        <p:nvSpPr>
          <p:cNvPr id="15" name="Rounded Rectangle 14">
            <a:hlinkClick r:id="rId3" action="ppaction://hlinksldjump"/>
          </p:cNvPr>
          <p:cNvSpPr/>
          <p:nvPr/>
        </p:nvSpPr>
        <p:spPr>
          <a:xfrm>
            <a:off x="1097280" y="575340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Sıfır Atık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7200" y="6492240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7. Sınıf Sosyal Bilgiler  •  SB.7.2.2 &amp; SB.7.3.1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TİKA; eğitim, sağlık, su kuyusu ve hastane gibi kalıcı çözümler sunar.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BOŞLUK DOLDURMA  •  Soru 3/5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Kelime Havuzu: Kelebek Etkisi  •  Sıfır Atık  •  TİKA  •  Glocal  •  AFAD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________, bir ülkedeki küçük olayın tüm dünyayı etkilemesi demektir.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Sıfır Atık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502920" y="3811219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1097280" y="3811219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Kelebek Etkisi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502920" y="445861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3" action="ppaction://hlinksldjump"/>
          </p:cNvPr>
          <p:cNvSpPr/>
          <p:nvPr/>
        </p:nvSpPr>
        <p:spPr>
          <a:xfrm>
            <a:off x="1097280" y="445861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106009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106009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14" name="Rounded Rectangle 13">
            <a:hlinkClick r:id="rId3" action="ppaction://hlinksldjump"/>
          </p:cNvPr>
          <p:cNvSpPr/>
          <p:nvPr/>
        </p:nvSpPr>
        <p:spPr>
          <a:xfrm>
            <a:off x="502920" y="575340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</a:p>
        </p:txBody>
      </p:sp>
      <p:sp>
        <p:nvSpPr>
          <p:cNvPr id="15" name="Rounded Rectangle 14">
            <a:hlinkClick r:id="rId3" action="ppaction://hlinksldjump"/>
          </p:cNvPr>
          <p:cNvSpPr/>
          <p:nvPr/>
        </p:nvSpPr>
        <p:spPr>
          <a:xfrm>
            <a:off x="1097280" y="575340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Glocal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Kelebek Etkisi: bir ülkedeki küçük olayın zincirleme reaksiyonla tüm dünyayı etkilemesidir.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BOŞLUK DOLDURMA  •  Soru 4/5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Kelime Havuzu: Kelebek Etkisi  •  Sıfır Atık  •  TİKA  •  Glocal  •  AFAD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“Küresel düşün, yerel hareket et” ilkesine ________ denir.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3811219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3811219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45861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45861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Glocal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106009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106009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Sıfır Atık</a:t>
            </a:r>
          </a:p>
        </p:txBody>
      </p:sp>
      <p:sp>
        <p:nvSpPr>
          <p:cNvPr id="14" name="Rounded Rectangle 13">
            <a:hlinkClick r:id="rId3" action="ppaction://hlinksldjump"/>
          </p:cNvPr>
          <p:cNvSpPr/>
          <p:nvPr/>
        </p:nvSpPr>
        <p:spPr>
          <a:xfrm>
            <a:off x="502920" y="575340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</a:p>
        </p:txBody>
      </p:sp>
      <p:sp>
        <p:nvSpPr>
          <p:cNvPr id="15" name="Rounded Rectangle 14">
            <a:hlinkClick r:id="rId3" action="ppaction://hlinksldjump"/>
          </p:cNvPr>
          <p:cNvSpPr/>
          <p:nvPr/>
        </p:nvSpPr>
        <p:spPr>
          <a:xfrm>
            <a:off x="1097280" y="575340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Kelebek Etkisi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Glocal ilkesi: Dünyayı bil ama köklerine sımsıkı sarıl; küresel düşün, yerel hareket et.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BOŞLUK DOLDURMA  •  Soru 5/5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Kelime Havuzu: Kelebek Etkisi  •  Sıfır Atık  •  TİKA  •  Glocal  •  AFAD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________, afet anında ilk müdahaleyi yapar.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Glocal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3811219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3811219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Sıfır Atık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502920" y="445861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3" action="ppaction://hlinksldjump"/>
          </p:cNvPr>
          <p:cNvSpPr/>
          <p:nvPr/>
        </p:nvSpPr>
        <p:spPr>
          <a:xfrm>
            <a:off x="1097280" y="445861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Kelebek Etkisi</a:t>
            </a:r>
          </a:p>
        </p:txBody>
      </p:sp>
      <p:sp>
        <p:nvSpPr>
          <p:cNvPr id="12" name="Rounded Rectangle 11">
            <a:hlinkClick r:id="rId4" action="ppaction://hlinksldjump"/>
          </p:cNvPr>
          <p:cNvSpPr/>
          <p:nvPr/>
        </p:nvSpPr>
        <p:spPr>
          <a:xfrm>
            <a:off x="502920" y="5106009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4" action="ppaction://hlinksldjump"/>
          </p:cNvPr>
          <p:cNvSpPr/>
          <p:nvPr/>
        </p:nvSpPr>
        <p:spPr>
          <a:xfrm>
            <a:off x="1097280" y="5106009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14" name="Rounded Rectangle 13">
            <a:hlinkClick r:id="rId3" action="ppaction://hlinksldjump"/>
          </p:cNvPr>
          <p:cNvSpPr/>
          <p:nvPr/>
        </p:nvSpPr>
        <p:spPr>
          <a:xfrm>
            <a:off x="502920" y="5753404"/>
            <a:ext cx="502920" cy="555955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</a:p>
        </p:txBody>
      </p:sp>
      <p:sp>
        <p:nvSpPr>
          <p:cNvPr id="15" name="Rounded Rectangle 14">
            <a:hlinkClick r:id="rId3" action="ppaction://hlinksldjump"/>
          </p:cNvPr>
          <p:cNvSpPr/>
          <p:nvPr/>
        </p:nvSpPr>
        <p:spPr>
          <a:xfrm>
            <a:off x="1097280" y="5753404"/>
            <a:ext cx="10588752" cy="555955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7200" y="6492240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7. Sınıf Sosyal Bilgiler  •  SB.7.2.2 &amp; SB.7.3.1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AFAD; deprem, sel, yangın gibi afetlerde ilk yardım ekiplerini gönderir.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1371600" y="-1371600"/>
            <a:ext cx="4572000" cy="4572000"/>
          </a:xfrm>
          <a:prstGeom prst="ellipse">
            <a:avLst/>
          </a:prstGeom>
          <a:solidFill>
            <a:srgbClr val="2A3B6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val 2"/>
          <p:cNvSpPr/>
          <p:nvPr/>
        </p:nvSpPr>
        <p:spPr>
          <a:xfrm>
            <a:off x="9601200" y="4114800"/>
            <a:ext cx="4572000" cy="4572000"/>
          </a:xfrm>
          <a:prstGeom prst="ellipse">
            <a:avLst/>
          </a:prstGeom>
          <a:solidFill>
            <a:srgbClr val="3A2E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58384" y="822960"/>
            <a:ext cx="1463040" cy="11887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80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286000"/>
            <a:ext cx="10360152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Boşluk Doldurma Tamamlandı!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0" y="3200400"/>
            <a:ext cx="8531352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cümleyi de doğru tamamladın. Menüden yeni bir oyun seç!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3291840" y="4754880"/>
            <a:ext cx="2743200" cy="6858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Menüye Dön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6309360" y="4754880"/>
            <a:ext cx="2743200" cy="685800"/>
          </a:xfrm>
          <a:prstGeom prst="roundRect">
            <a:avLst>
              <a:gd name="adj" fmla="val 40000"/>
            </a:avLst>
          </a:prstGeom>
          <a:solidFill>
            <a:srgbClr val="C810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🔁 Baştan Oyna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EŞLEŞTİRME 1 — KURUM / GÖREV  •  Soru 2/8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Kızılay kurumunun görevi hangisidir?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063240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063240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Eğitim, sağlık ve tarihi eser restorasyonu projeleri yürütür.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375818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375818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Aşı</a:t>
            </a:r>
            <a:r>
              <a:rPr kumimoji="0" sz="125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5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yardımı</a:t>
            </a:r>
            <a:r>
              <a:rPr kumimoji="0" sz="125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5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sağlar</a:t>
            </a:r>
            <a:endParaRPr kumimoji="0" sz="1250" b="1" i="0" u="none" strike="noStrike" kern="1200" cap="none" spc="0" normalizeH="0" baseline="0" noProof="0" dirty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45312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45312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Gıda</a:t>
            </a:r>
            <a:r>
              <a:rPr kumimoji="0" sz="125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sz="125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ilaç</a:t>
            </a:r>
            <a:r>
              <a:rPr kumimoji="0" sz="125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5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</a:t>
            </a:r>
            <a:r>
              <a:rPr kumimoji="0" sz="125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5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hijyen</a:t>
            </a:r>
            <a:r>
              <a:rPr kumimoji="0" sz="125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5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malzemesi</a:t>
            </a:r>
            <a:r>
              <a:rPr kumimoji="0" sz="125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50" b="1" i="0" u="none" strike="noStrike" kern="1200" cap="none" spc="0" normalizeH="0" baseline="0" noProof="0" dirty="0" err="1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gönderir</a:t>
            </a:r>
            <a:r>
              <a:rPr kumimoji="0" sz="125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14807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14807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Afet anında arama-kurtarma yapar; çadır, battaniye ve su gönderir.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Kızılay gıda, ilaç ve hijyen malzemesi gönderir. Örnek: Gazze'ye İyilik Gemisi.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EŞLEŞTİRME 1 — KURUM / GÖREV  •  Soru 3/8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 kurumunun görevi hangisidir?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063240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063240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Afet anında arama-kurtarma yapar; çadır, battaniye ve su gönderir.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502920" y="375818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1097280" y="375818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Eğitim, sağlık ve tarihi eser restorasyonu projeleri yürütür.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502920" y="445312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3" action="ppaction://hlinksldjump"/>
          </p:cNvPr>
          <p:cNvSpPr/>
          <p:nvPr/>
        </p:nvSpPr>
        <p:spPr>
          <a:xfrm>
            <a:off x="1097280" y="445312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Gıda, ilaç ve hijyen malzemesi gönderir.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14807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14807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Aşı yardımı sağlar (ders notuna göre 160+ ülkeye gönderilmiştir).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200" y="6492240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7. Sınıf Sosyal Bilgiler  •  SB.7.2.2 &amp; SB.7.3.1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TURKOVAC aşı yardımını temsil eder; ders notuna göre 160+ ülkeye gönderilmiştir.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EŞLEŞTİRME 2 — ÜLKE / TÜRKİYE'NİN ROLÜ  •  Soru 5/8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Suriye için Türkiye'nin rolü hangisidir?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063240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063240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Diplomasi, arabuluculuk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375818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375818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Eğitim, sağlık, su kuyusu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45312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45312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Mülteci desteği, eğitim, sağlık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14807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14807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Gıda, ilaç, Gazze'ye İyilik Gemisi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Türkiye, Suriyeli mültecilere sağlık, eğitim ve barınma desteği sağlar.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EŞLEŞTİRME 2 — ÜLKE / TÜRKİYE'NİN ROLÜ  •  Soru 6/8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Libya için Türkiye'nin rolü hangisidir?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063240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063240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Diplomasi, arabuluculuk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502920" y="375818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1097280" y="375818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Eğitim, sağlık, su kuyusu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45312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45312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Gıda, ilaç, Gazze'ye İyilik Gemisi</a:t>
            </a:r>
          </a:p>
        </p:txBody>
      </p:sp>
      <p:sp>
        <p:nvSpPr>
          <p:cNvPr id="12" name="Rounded Rectangle 11">
            <a:hlinkClick r:id="rId4" action="ppaction://hlinksldjump"/>
          </p:cNvPr>
          <p:cNvSpPr/>
          <p:nvPr/>
        </p:nvSpPr>
        <p:spPr>
          <a:xfrm>
            <a:off x="502920" y="514807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4" action="ppaction://hlinksldjump"/>
          </p:cNvPr>
          <p:cNvSpPr/>
          <p:nvPr/>
        </p:nvSpPr>
        <p:spPr>
          <a:xfrm>
            <a:off x="1097280" y="514807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Mülteci desteği, eğitim, sağlık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Türkiye'nin Libya'daki rolü diplomasi ve arabuluculuktur.</a:t>
            </a:r>
          </a:p>
        </p:txBody>
      </p:sp>
      <p:sp>
        <p:nvSpPr>
          <p:cNvPr id="5" name="Rounded Rectangle 4">
            <a:hlinkClick r:id="" action="ppaction://noaction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EŞLEŞTİRME 2 — ÜLKE / TÜRKİYE'NİN ROLÜ  •  Soru 8/8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00584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Filistin için Türkiye'nin rolü hangisidir?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063240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063240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Mülteci desteği, eğitim, sağlık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502920" y="375818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1097280" y="375818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Gıda, ilaç, Gazze'ye İyilik Gemisi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502920" y="445312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3" action="ppaction://hlinksldjump"/>
          </p:cNvPr>
          <p:cNvSpPr/>
          <p:nvPr/>
        </p:nvSpPr>
        <p:spPr>
          <a:xfrm>
            <a:off x="1097280" y="445312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Eğitim, sağlık, su kuyusu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14807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14807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Diplomasi, arabuluculuk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Gazze'ye giden İyilik Gemisi gıda, su, ilaç ve battaniye taşıdı.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İleri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58384" y="822960"/>
            <a:ext cx="1463040" cy="11887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80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286000"/>
            <a:ext cx="10360152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Eşleştirme Tamamlandı!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0" y="3200400"/>
            <a:ext cx="8531352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Kurumları ve ülkeleri doğru eşleştirdin. Sıradaki oyun seni bekliyor!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3291840" y="4754880"/>
            <a:ext cx="2743200" cy="6858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Menüye Dön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6309360" y="4754880"/>
            <a:ext cx="2743200" cy="685800"/>
          </a:xfrm>
          <a:prstGeom prst="roundRect">
            <a:avLst>
              <a:gd name="adj" fmla="val 40000"/>
            </a:avLst>
          </a:prstGeom>
          <a:solidFill>
            <a:srgbClr val="C810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🔁 Baştan Oyna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4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hlinkClick r:id="rId3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33407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</a:t>
            </a:r>
            <a:r>
              <a:rPr kumimoji="0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Menü</a:t>
            </a:r>
            <a:endParaRPr kumimoji="0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365760"/>
            <a:ext cx="96012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🚨 Kriz Masası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31520" y="1371600"/>
            <a:ext cx="10725912" cy="3383280"/>
          </a:xfrm>
          <a:prstGeom prst="roundRect">
            <a:avLst>
              <a:gd name="adj" fmla="val 10000"/>
            </a:avLst>
          </a:prstGeom>
          <a:solidFill>
            <a:srgbClr val="5A3600"/>
          </a:solidFill>
          <a:ln w="19050">
            <a:solidFill>
              <a:srgbClr val="E69A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7280" y="1600200"/>
            <a:ext cx="9966960" cy="3017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SENARYO</a:t>
            </a: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Uzak bir ülkede büyük bir deprem oldu. Binlerce kişi yardım bekliyor.</a:t>
            </a: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Sen, Türkiye'nin yardım koordinasyon masasında görevlisin.</a:t>
            </a: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kritik karar vereceksin. En iyi kararı bulursan görev başarıyla ilerler;</a:t>
            </a: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bulamazsan neden daha iyi bir yol olduğunu göreceksin ve yeniden deneyeceksin.</a:t>
            </a:r>
          </a:p>
        </p:txBody>
      </p:sp>
      <p:sp>
        <p:nvSpPr>
          <p:cNvPr id="6" name="Rounded Rectangle 5">
            <a:hlinkClick r:id="rId4" action="ppaction://hlinksldjump"/>
          </p:cNvPr>
          <p:cNvSpPr/>
          <p:nvPr/>
        </p:nvSpPr>
        <p:spPr>
          <a:xfrm>
            <a:off x="4270248" y="5120640"/>
            <a:ext cx="3657600" cy="777240"/>
          </a:xfrm>
          <a:prstGeom prst="roundRect">
            <a:avLst>
              <a:gd name="adj" fmla="val 40000"/>
            </a:avLst>
          </a:prstGeom>
          <a:solidFill>
            <a:srgbClr val="E69A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🚀 Göreve Başla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KRİZ MASASI  •  Karar 1/3: İlk 24 Saat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Sen: Türkiye'nin yardım koordinasyon masası görevlisi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Deprem haberi geldi. İlk karar: Ne yaparsın?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 ekiplerini arama-kurtarma için, Kızılay'ı ise çadır, su, ilaç ve battaniye yardımı için hemen yola çıkar.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502920" y="385876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1097280" y="385876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Önce bu yardımın ülkemize ne kazandıracağını hesaplayıp ona göre karar ver.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55371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55371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Televizyondan haberleri izleyip ne olacağını bekle.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Harika karar! AFAD afetlerde ilk yardım ekiplerini gönderir; Kızılay gıda, çadır, su, ilaç ve battaniye ulaştırır.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Sonraki Karar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4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E69A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Daha İyi Bir Yol Var!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5A3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Türkiye ekonomik çıkar gözeterek değil, vicdani sorumluluk, merhamet ve barış için yardım eder. Afette hızlı olmak can kurtarır; beklemek ya da çıkar hesabı yapmak doğru değildir.</a:t>
            </a:r>
          </a:p>
        </p:txBody>
      </p:sp>
      <p:sp>
        <p:nvSpPr>
          <p:cNvPr id="5" name="Rounded Rectangle 4">
            <a:hlinkClick r:id="" action="ppaction://hlinkshowjump?jump=lastslideviewed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7A4B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🔁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" y="6492240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7. Sınıf Sosyal Bilgiler  •  SB.7.2.2 &amp; SB.7.3.1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KRİZ MASASI  •  Karar 2/3: Kalıcı Çözüm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Sen: Türkiye'nin yardım koordinasyon masası görevlisi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İlk yardım ulaştı ama bölgede okullar ve hastaneler yıkıldı. Uzun vadede ne yaparsın?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Yardımı bir kez gönderip konuyu kapat.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502920" y="385876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1097280" y="385876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 ile eğitim, sağlık, su kuyusu ve hastane gibi kalıcı projeler başlat.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502920" y="455371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3" action="ppaction://hlinksldjump"/>
          </p:cNvPr>
          <p:cNvSpPr/>
          <p:nvPr/>
        </p:nvSpPr>
        <p:spPr>
          <a:xfrm>
            <a:off x="1097280" y="455371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Bölge halkını kendi imkânlarıyla baş başa bırak.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Çok iyi! TİKA gibi kurumlar eğitim, sağlık, su kuyusu ve hastane gibi kalıcı çözümler sunar. Yardım sadece afet anıyla sınırlı değildir.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Sonraki Karar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4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E69A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Daha İyi Bir Yol Var!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5A3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Afetten sonra da dayanışma sürmelidir. Eğitim, sağlık ve su gibi kalıcı projeler bölge halkının hayatını gerçekten iyileştirir.</a:t>
            </a:r>
          </a:p>
        </p:txBody>
      </p:sp>
      <p:sp>
        <p:nvSpPr>
          <p:cNvPr id="5" name="Rounded Rectangle 4">
            <a:hlinkClick r:id="" action="ppaction://hlinkshowjump?jump=lastslideviewed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7A4B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🔁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" y="6492240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7. Sınıf Sosyal Bilgiler  •  SB.7.2.2 &amp; SB.7.3.1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KRİZ MASASI  •  Karar 3/3: Sığınan İnsanlar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Sen: Türkiye'nin yardım koordinasyon masası görevlisi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Afetten ve zorluklardan kaçan insanlar ülkenize sığınmak istiyor. Ne yaparsın?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Kapıları kapat, kimseyi kabul etme.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385876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385876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Sadece iş bulabilecek olanları al.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55371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55371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Kapını aç; sağlık, eğitim ve barınma desteği sağla.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karar! Türkiye, Suriye, Afganistan ve Irak'tan gelen milyonlarca mülteciye sağlık, eğitim ve barınma desteği sağlıyor. Bu, empatinin ve dayanışmanın göstergesidir.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Görevi Tamamla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4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E69A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Daha İyi Bir Yol Var!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5A3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Mülteciler güvenlik arayan insanlardır. Empati; başkasının acısını hissetmek ve onun yerine düşünmektir. İnsani dış politika yardım ve barış odaklıdır.</a:t>
            </a:r>
          </a:p>
        </p:txBody>
      </p:sp>
      <p:sp>
        <p:nvSpPr>
          <p:cNvPr id="5" name="Rounded Rectangle 4">
            <a:hlinkClick r:id="" action="ppaction://hlinkshowjump?jump=lastslideviewed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7A4B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🔁 Tekrar Dene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58384" y="822960"/>
            <a:ext cx="1463040" cy="11887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80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🏅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286000"/>
            <a:ext cx="10360152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Görev Tamamlandı!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0" y="3200400"/>
            <a:ext cx="8531352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Doğru kararlar verdin: hızlı yardım, kalıcı çözümler ve empati. İnsani dış politika, vicdan, merhamet ve barış üzerine kuruludur.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3291840" y="4754880"/>
            <a:ext cx="2743200" cy="6858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Menüye Dön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6309360" y="4754880"/>
            <a:ext cx="2743200" cy="685800"/>
          </a:xfrm>
          <a:prstGeom prst="roundRect">
            <a:avLst>
              <a:gd name="adj" fmla="val 40000"/>
            </a:avLst>
          </a:prstGeom>
          <a:solidFill>
            <a:srgbClr val="C810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🔁 Baştan Oyna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Engin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DEMİRCİ |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Sosyal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Bilgiler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Öğretmeni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Bilişim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Rehber</a:t>
            </a:r>
            <a:r>
              <a:rPr kumimoji="0" sz="850" b="0" i="1" u="none" strike="noStrike" kern="1200" cap="none" spc="0" normalizeH="0" baseline="0" noProof="0" dirty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850" b="0" i="1" u="none" strike="noStrike" kern="1200" cap="none" spc="0" normalizeH="0" baseline="0" noProof="0" dirty="0" err="1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Öğretmeni</a:t>
            </a:r>
            <a:endParaRPr kumimoji="0" sz="850" b="0" i="1" u="none" strike="noStrike" kern="1200" cap="none" spc="0" normalizeH="0" baseline="0" noProof="0" dirty="0">
              <a:ln>
                <a:noFill/>
              </a:ln>
              <a:solidFill>
                <a:srgbClr val="8FA3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KİMİM?  •  Soru 1/3  •  1. ipucu (30 puan)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İpucu: Eğitim ve sağlık alanlarında çalışırım.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kimim?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385876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385876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Kızılay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55371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55371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248656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248656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Maarif Vakfı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  <p:sp>
        <p:nvSpPr>
          <p:cNvPr id="16" name="Rounded Rectangle 15">
            <a:hlinkClick r:id="rId5" action="ppaction://hlinksldjump"/>
          </p:cNvPr>
          <p:cNvSpPr/>
          <p:nvPr/>
        </p:nvSpPr>
        <p:spPr>
          <a:xfrm>
            <a:off x="8778240" y="320040"/>
            <a:ext cx="1463040" cy="4572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💡 Yeni İpucu</a:t>
            </a:r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KİMİM?  •  Soru 1/3  •  2. ipucu (20 puan)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353312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İpucu: Eğitim ve sağlık alanlarında çalışırım.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İpucu: Somali'de bir hastane açtım.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kimim?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41071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41071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4105656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4105656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Kızılay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800600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800600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49554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49554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Maarif Vakfı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  <p:sp>
        <p:nvSpPr>
          <p:cNvPr id="16" name="Rounded Rectangle 15">
            <a:hlinkClick r:id="rId5" action="ppaction://hlinksldjump"/>
          </p:cNvPr>
          <p:cNvSpPr/>
          <p:nvPr/>
        </p:nvSpPr>
        <p:spPr>
          <a:xfrm>
            <a:off x="8778240" y="320040"/>
            <a:ext cx="1463040" cy="4572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💡 Yeni İpucu</a:t>
            </a:r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KİMİM?  •  Soru 1/3  •  3. ipucu (10 puan)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60020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İpucu: Eğitim ve sağlık alanlarında çalışırım.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İpucu: Somali'de bir hastane açtım.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İpucu: Afrika'da su kuyuları kazar, Osmanlı eserlerini onarırım.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kimim?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6576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6576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43434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43434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Kızılay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50292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50292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7150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7150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Maarif Vakfı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Cevap: TİKA! Eğitim, sağlık, su kuyusu, hastane ve tarihi eser onarımı gibi kalıcı çözümler sunar.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Sonraki Soru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KİMİM?  •  Soru 2/3  •  1. ipucu (30 puan)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İpucu: Deprem, sel, yangın gibi afetlerde ilk yardım ekiplerini gönderirim.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kimim?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Kızılay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385876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385876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502920" y="455371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3" action="ppaction://hlinksldjump"/>
          </p:cNvPr>
          <p:cNvSpPr/>
          <p:nvPr/>
        </p:nvSpPr>
        <p:spPr>
          <a:xfrm>
            <a:off x="1097280" y="455371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TURKOVAC</a:t>
            </a:r>
          </a:p>
        </p:txBody>
      </p:sp>
      <p:sp>
        <p:nvSpPr>
          <p:cNvPr id="12" name="Rounded Rectangle 11">
            <a:hlinkClick r:id="rId4" action="ppaction://hlinksldjump"/>
          </p:cNvPr>
          <p:cNvSpPr/>
          <p:nvPr/>
        </p:nvSpPr>
        <p:spPr>
          <a:xfrm>
            <a:off x="502920" y="5248656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4" action="ppaction://hlinksldjump"/>
          </p:cNvPr>
          <p:cNvSpPr/>
          <p:nvPr/>
        </p:nvSpPr>
        <p:spPr>
          <a:xfrm>
            <a:off x="1097280" y="5248656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  <p:sp>
        <p:nvSpPr>
          <p:cNvPr id="16" name="Rounded Rectangle 15">
            <a:hlinkClick r:id="rId5" action="ppaction://hlinksldjump"/>
          </p:cNvPr>
          <p:cNvSpPr/>
          <p:nvPr/>
        </p:nvSpPr>
        <p:spPr>
          <a:xfrm>
            <a:off x="8778240" y="320040"/>
            <a:ext cx="1463040" cy="4572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💡 Yeni İpucu</a:t>
            </a: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KİMİM?  •  Soru 2/3  •  2. ipucu (20 puan)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353312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İpucu: Deprem, sel, yangın gibi afetlerde ilk yardım ekiplerini gönderirim.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İpucu: 2023 Kahramanmaraş depreminde iş başındaydım.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kimim?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41071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41071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Kızılay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4105656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4105656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502920" y="4800600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3" action="ppaction://hlinksldjump"/>
          </p:cNvPr>
          <p:cNvSpPr/>
          <p:nvPr/>
        </p:nvSpPr>
        <p:spPr>
          <a:xfrm>
            <a:off x="1097280" y="4800600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TURKOVAC</a:t>
            </a:r>
          </a:p>
        </p:txBody>
      </p:sp>
      <p:sp>
        <p:nvSpPr>
          <p:cNvPr id="12" name="Rounded Rectangle 11">
            <a:hlinkClick r:id="rId4" action="ppaction://hlinksldjump"/>
          </p:cNvPr>
          <p:cNvSpPr/>
          <p:nvPr/>
        </p:nvSpPr>
        <p:spPr>
          <a:xfrm>
            <a:off x="502920" y="549554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4" action="ppaction://hlinksldjump"/>
          </p:cNvPr>
          <p:cNvSpPr/>
          <p:nvPr/>
        </p:nvSpPr>
        <p:spPr>
          <a:xfrm>
            <a:off x="1097280" y="549554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  <p:sp>
        <p:nvSpPr>
          <p:cNvPr id="16" name="Rounded Rectangle 15">
            <a:hlinkClick r:id="rId5" action="ppaction://hlinksldjump"/>
          </p:cNvPr>
          <p:cNvSpPr/>
          <p:nvPr/>
        </p:nvSpPr>
        <p:spPr>
          <a:xfrm>
            <a:off x="8778240" y="320040"/>
            <a:ext cx="1463040" cy="4572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💡 Yeni İpucu</a:t>
            </a: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KİMİM?  •  Soru 2/3  •  3. ipucu (10 puan)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60020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İpucu: Deprem, sel, yangın gibi afetlerde ilk yardım ekiplerini gönderirim.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İpucu: 2023 Kahramanmaraş depreminde iş başındaydım.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İpucu: Arama-kurtarma yapar, çadır, battaniye ve su gönderirim.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kimim?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6576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6576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Türk Kızılay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43434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43434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TİKA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502920" y="50292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3" action="ppaction://hlinksldjump"/>
          </p:cNvPr>
          <p:cNvSpPr/>
          <p:nvPr/>
        </p:nvSpPr>
        <p:spPr>
          <a:xfrm>
            <a:off x="1097280" y="50292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TURKOVAC</a:t>
            </a:r>
          </a:p>
        </p:txBody>
      </p:sp>
      <p:sp>
        <p:nvSpPr>
          <p:cNvPr id="12" name="Rounded Rectangle 11">
            <a:hlinkClick r:id="rId4" action="ppaction://hlinksldjump"/>
          </p:cNvPr>
          <p:cNvSpPr/>
          <p:nvPr/>
        </p:nvSpPr>
        <p:spPr>
          <a:xfrm>
            <a:off x="502920" y="57150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4" action="ppaction://hlinksldjump"/>
          </p:cNvPr>
          <p:cNvSpPr/>
          <p:nvPr/>
        </p:nvSpPr>
        <p:spPr>
          <a:xfrm>
            <a:off x="1097280" y="57150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AFAD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Cevap: AFAD! Afet anında ilk müdahaleyi yapan kurumdur.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Sonraki Soru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KİMİM?  •  Soru 3/3  •  1. ipucu (30 puan)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106424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İpucu: Bir savaş sırasında ortaya çıktım: Rusya ile Ukrayna arasında.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kimim?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16382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16382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İyilik Gemisi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3858768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3858768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Sıfır Atık Projesi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55371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55371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Tahıl Koridoru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248656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248656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Paris İklim Anlaşması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  <p:sp>
        <p:nvSpPr>
          <p:cNvPr id="16" name="Rounded Rectangle 15">
            <a:hlinkClick r:id="rId5" action="ppaction://hlinksldjump"/>
          </p:cNvPr>
          <p:cNvSpPr/>
          <p:nvPr/>
        </p:nvSpPr>
        <p:spPr>
          <a:xfrm>
            <a:off x="8778240" y="320040"/>
            <a:ext cx="1463040" cy="4572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💡 Yeni İpucu</a:t>
            </a:r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KİMİM?  •  Soru 3/3  •  2. ipucu (20 puan)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353312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İpucu: Bir savaş sırasında ortaya çıktım: Rusya ile Ukrayna arasında.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İpucu: Türkiye'nin arabuluculuğuyla taraflar masaya oturdu.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kimim?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410712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410712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İyilik Gemisi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4105656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4105656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Sıfır Atık Projesi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4800600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4800600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Tahıl Koridoru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495544"/>
            <a:ext cx="502920" cy="603504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495544"/>
            <a:ext cx="10588752" cy="603504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Paris İklim Anlaşması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  <p:sp>
        <p:nvSpPr>
          <p:cNvPr id="16" name="Rounded Rectangle 15">
            <a:hlinkClick r:id="rId5" action="ppaction://hlinksldjump"/>
          </p:cNvPr>
          <p:cNvSpPr/>
          <p:nvPr/>
        </p:nvSpPr>
        <p:spPr>
          <a:xfrm>
            <a:off x="8778240" y="320040"/>
            <a:ext cx="1463040" cy="4572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💡 Yeni İpucu</a:t>
            </a:r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200" y="320040"/>
            <a:ext cx="2331720" cy="457200"/>
          </a:xfrm>
          <a:prstGeom prst="roundRect">
            <a:avLst>
              <a:gd name="adj" fmla="val 50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✏️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11274552" cy="777240"/>
          </a:xfrm>
          <a:prstGeom prst="roundRect">
            <a:avLst>
              <a:gd name="adj" fmla="val 12000"/>
            </a:avLst>
          </a:prstGeom>
          <a:solidFill>
            <a:srgbClr val="1F5F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CFE0F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KİMİM?  •  Soru 3/3  •  3. ipucu (10 puan)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Bölgesel ve Küresel Sorunlar: Türkiye'nin Rolü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0360152" y="320040"/>
            <a:ext cx="1371600" cy="457200"/>
          </a:xfrm>
          <a:prstGeom prst="roundRect">
            <a:avLst>
              <a:gd name="adj" fmla="val 4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828800"/>
            <a:ext cx="11274552" cy="1600200"/>
          </a:xfrm>
          <a:prstGeom prst="roundRect">
            <a:avLst>
              <a:gd name="adj" fmla="val 10000"/>
            </a:avLst>
          </a:prstGeom>
          <a:solidFill>
            <a:srgbClr val="2E32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İpucu: Bir savaş sırasında ortaya çıktım: Rusya ile Ukrayna arasında.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İpucu: Türkiye'nin arabuluculuğuyla taraflar masaya oturdu.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1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İpucu: Dünya buğday krizinin önüne geçilmesine katkı sağladım.</a:t>
            </a:r>
          </a:p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 kimim?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02920" y="36576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97280" y="36576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İyilik Gemisi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502920" y="43434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97280" y="43434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Sıfır Atık Projesi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502920" y="50292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1097280" y="50292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Tahıl Koridoru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02920" y="5715000"/>
            <a:ext cx="502920" cy="594360"/>
          </a:xfrm>
          <a:prstGeom prst="roundRect">
            <a:avLst>
              <a:gd name="adj" fmla="val 22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F4C43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</p:txBody>
      </p:sp>
      <p:sp>
        <p:nvSpPr>
          <p:cNvPr id="13" name="Rounded Rectangle 12">
            <a:hlinkClick r:id="rId3" action="ppaction://hlinksldjump"/>
          </p:cNvPr>
          <p:cNvSpPr/>
          <p:nvPr/>
        </p:nvSpPr>
        <p:spPr>
          <a:xfrm>
            <a:off x="1097280" y="5715000"/>
            <a:ext cx="10588752" cy="594360"/>
          </a:xfrm>
          <a:prstGeom prst="roundRect">
            <a:avLst>
              <a:gd name="adj" fmla="val 12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Paris İklim Anlaşması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9AA5B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5920" y="3611880"/>
            <a:ext cx="8897112" cy="1508760"/>
          </a:xfrm>
          <a:prstGeom prst="roundRect">
            <a:avLst>
              <a:gd name="adj" fmla="val 12000"/>
            </a:avLst>
          </a:prstGeom>
          <a:solidFill>
            <a:srgbClr val="1B4D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320040" rtlCol="0" anchor="ctr"/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Cevap: Tahıl Koridoru! Türkiye'nin arabuluculuk ve diplomasi rolünün önemli bir örneğidir.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4727448" y="54864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B5E2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Bitir →</a:t>
            </a:r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1371600" y="-1371600"/>
            <a:ext cx="4572000" cy="4572000"/>
          </a:xfrm>
          <a:prstGeom prst="ellipse">
            <a:avLst/>
          </a:prstGeom>
          <a:solidFill>
            <a:srgbClr val="2A3B6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val 2"/>
          <p:cNvSpPr/>
          <p:nvPr/>
        </p:nvSpPr>
        <p:spPr>
          <a:xfrm>
            <a:off x="9601200" y="4114800"/>
            <a:ext cx="4572000" cy="4572000"/>
          </a:xfrm>
          <a:prstGeom prst="ellipse">
            <a:avLst/>
          </a:prstGeom>
          <a:solidFill>
            <a:srgbClr val="3A2E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58384" y="822960"/>
            <a:ext cx="1463040" cy="11887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80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🕵️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286000"/>
            <a:ext cx="10360152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Ben Kimim? Tamamlandı!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0" y="3200400"/>
            <a:ext cx="8531352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rgbClr val="C7D3E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gizemi de çözdün! İpuçları azaldıkça puan düşer; ilk ipucunda bilmek 30 puan değerindedir.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3291840" y="4754880"/>
            <a:ext cx="2743200" cy="68580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Menüye Dön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6309360" y="4754880"/>
            <a:ext cx="2743200" cy="685800"/>
          </a:xfrm>
          <a:prstGeom prst="roundRect">
            <a:avLst>
              <a:gd name="adj" fmla="val 40000"/>
            </a:avLst>
          </a:prstGeom>
          <a:solidFill>
            <a:srgbClr val="C810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🔁 Baştan Oyna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1A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84648" y="640080"/>
            <a:ext cx="1828800" cy="1828800"/>
          </a:xfrm>
          <a:prstGeom prst="ellipse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✗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697480"/>
            <a:ext cx="103601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Yanlış, Tekrar Dene!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28800" y="3520440"/>
            <a:ext cx="85313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1" u="none" strike="noStrike" kern="1200" cap="none" spc="0" normalizeH="0" baseline="0" noProof="0">
                <a:ln>
                  <a:noFill/>
                </a:ln>
                <a:solidFill>
                  <a:srgbClr val="FFD6D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Soruyu dikkatlice tekrar oku ve doğru cevabı seç.</a:t>
            </a:r>
          </a:p>
        </p:txBody>
      </p:sp>
      <p:sp>
        <p:nvSpPr>
          <p:cNvPr id="5" name="Rounded Rectangle 4">
            <a:hlinkClick r:id="" action="ppaction://hlinkshowjump?jump=lastslideviewed"/>
          </p:cNvPr>
          <p:cNvSpPr/>
          <p:nvPr/>
        </p:nvSpPr>
        <p:spPr>
          <a:xfrm>
            <a:off x="4727448" y="4572000"/>
            <a:ext cx="2743200" cy="6400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8E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🔁 Tekrar Dene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11274552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📋 Öz Değerlendirme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371600"/>
            <a:ext cx="10725912" cy="3566160"/>
          </a:xfrm>
          <a:prstGeom prst="roundRect">
            <a:avLst>
              <a:gd name="adj" fmla="val 10000"/>
            </a:avLst>
          </a:prstGeom>
          <a:solidFill>
            <a:srgbClr val="2237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97280" y="1600200"/>
            <a:ext cx="996696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>
                <a:ln>
                  <a:noFill/>
                </a:ln>
                <a:solidFill>
                  <a:srgbClr val="E7ECF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☐  Bölgesel ve küresel sorunları ayırt edebiliyorum.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" y="2121408"/>
            <a:ext cx="996696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>
                <a:ln>
                  <a:noFill/>
                </a:ln>
                <a:solidFill>
                  <a:srgbClr val="E7ECF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☐  Türkiye'nin 6 ana rolünü sayabiliyorum (arabuluculuk, insani yardım, mülteci desteği, iklim/çevre, eğitim-kültür, barış-empati).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97280" y="2642615"/>
            <a:ext cx="996696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>
                <a:ln>
                  <a:noFill/>
                </a:ln>
                <a:solidFill>
                  <a:srgbClr val="E7ECF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☐  AFAD, Kızılay, TİKA ve TURKOVAC'ın görevlerini biliyorum.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" y="3163824"/>
            <a:ext cx="996696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>
                <a:ln>
                  <a:noFill/>
                </a:ln>
                <a:solidFill>
                  <a:srgbClr val="E7ECF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☐  Gerçek vaka örneklerini (Eren, Ahmet, Ever Given) anlatabiliyorum.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280" y="3685031"/>
            <a:ext cx="996696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>
                <a:ln>
                  <a:noFill/>
                </a:ln>
                <a:solidFill>
                  <a:srgbClr val="E7ECF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☐  “Kelebek Etkisi”, “Glocal” ve “Empati” kavramlarını biliyorum.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7280" y="4206240"/>
            <a:ext cx="996696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>
                <a:ln>
                  <a:noFill/>
                </a:ln>
                <a:solidFill>
                  <a:srgbClr val="E7ECF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☐  Kendi hayatımdan örnekler verebiliyorum.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5166360"/>
            <a:ext cx="10725912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1" u="none" strike="noStrike" kern="1200" cap="none" spc="0" normalizeH="0" baseline="0" noProof="0">
                <a:ln>
                  <a:noFill/>
                </a:ln>
                <a:solidFill>
                  <a:srgbClr val="D4AF3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“Dünyayı değiştirecek olanlar, onu önce anlamayı başaranlardır.”</a:t>
            </a:r>
          </a:p>
        </p:txBody>
      </p:sp>
      <p:sp>
        <p:nvSpPr>
          <p:cNvPr id="11" name="Rounded Rectangle 10">
            <a:hlinkClick r:id="rId2" action="ppaction://hlinksldjump"/>
          </p:cNvPr>
          <p:cNvSpPr/>
          <p:nvPr/>
        </p:nvSpPr>
        <p:spPr>
          <a:xfrm>
            <a:off x="4727448" y="5715000"/>
            <a:ext cx="2743200" cy="594360"/>
          </a:xfrm>
          <a:prstGeom prst="roundRect">
            <a:avLst>
              <a:gd name="adj" fmla="val 40000"/>
            </a:avLst>
          </a:prstGeom>
          <a:solidFill>
            <a:srgbClr val="F4C4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36576" rIns="109728" bIns="36576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🏠 Menüye Dön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20640" y="6492240"/>
            <a:ext cx="661111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1" u="none" strike="noStrike" kern="1200" cap="none" spc="0" normalizeH="0" baseline="0" noProof="0">
                <a:ln>
                  <a:noFill/>
                </a:ln>
                <a:solidFill>
                  <a:srgbClr val="8FA3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Hazırlayan: Engin DEMİRCİ | Sosyal Bilgiler Öğretmeni ve Bilişim Rehber Öğretmeni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3541</Words>
  <Application>Microsoft Office PowerPoint</Application>
  <PresentationFormat>Geniş ekran</PresentationFormat>
  <Paragraphs>649</Paragraphs>
  <Slides>134</Slides>
  <Notes>5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3</vt:i4>
      </vt:variant>
      <vt:variant>
        <vt:lpstr>Slayt Başlıkları</vt:lpstr>
      </vt:variant>
      <vt:variant>
        <vt:i4>134</vt:i4>
      </vt:variant>
    </vt:vector>
  </HeadingPairs>
  <TitlesOfParts>
    <vt:vector size="142" baseType="lpstr">
      <vt:lpstr>Aptos</vt:lpstr>
      <vt:lpstr>Aptos Display</vt:lpstr>
      <vt:lpstr>Arial</vt:lpstr>
      <vt:lpstr>Calibri</vt:lpstr>
      <vt:lpstr>Cambria</vt:lpstr>
      <vt:lpstr>Office Teması</vt:lpstr>
      <vt:lpstr>Office Theme</vt:lpstr>
      <vt:lpstr>1_Office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kazihiro kazihiro</dc:creator>
  <cp:lastModifiedBy>kazihiro kazihiro</cp:lastModifiedBy>
  <cp:revision>67</cp:revision>
  <dcterms:created xsi:type="dcterms:W3CDTF">2026-10-27T09:10:53Z</dcterms:created>
  <dcterms:modified xsi:type="dcterms:W3CDTF">2026-10-28T16:38:17Z</dcterms:modified>
</cp:coreProperties>
</file>