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87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88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 autoAdjust="0"/>
    <p:restoredTop sz="94622" autoAdjust="0"/>
  </p:normalViewPr>
  <p:slideViewPr>
    <p:cSldViewPr>
      <p:cViewPr varScale="1">
        <p:scale>
          <a:sx n="62" d="100"/>
          <a:sy n="62" d="100"/>
        </p:scale>
        <p:origin x="-667" y="-101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0</Words>
  <Application>Microsoft Office PowerPoint</Application>
  <PresentationFormat>Özel</PresentationFormat>
  <Paragraphs>0</Paragraphs>
  <Slides>31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31</vt:i4>
      </vt:variant>
    </vt:vector>
  </HeadingPairs>
  <TitlesOfParts>
    <vt:vector size="32" baseType="lpstr">
      <vt:lpstr>Office Theme</vt:lpstr>
      <vt:lpstr>Slayt 1</vt:lpstr>
      <vt:lpstr>Slayt 2</vt:lpstr>
      <vt:lpstr>Slayt 3</vt:lpstr>
      <vt:lpstr>Slayt 4</vt:lpstr>
      <vt:lpstr>Slayt 5</vt:lpstr>
      <vt:lpstr>Slayt 6</vt:lpstr>
      <vt:lpstr>Slayt 7</vt:lpstr>
      <vt:lpstr>Slayt 8</vt:lpstr>
      <vt:lpstr>Slayt 9</vt:lpstr>
      <vt:lpstr>Slayt 10</vt:lpstr>
      <vt:lpstr>Slayt 11</vt:lpstr>
      <vt:lpstr>Slayt 12</vt:lpstr>
      <vt:lpstr>Slayt 13</vt:lpstr>
      <vt:lpstr>Slayt 14</vt:lpstr>
      <vt:lpstr>Slayt 15</vt:lpstr>
      <vt:lpstr>Slayt 16</vt:lpstr>
      <vt:lpstr>Slayt 17</vt:lpstr>
      <vt:lpstr>Slayt 18</vt:lpstr>
      <vt:lpstr>Slayt 19</vt:lpstr>
      <vt:lpstr>Slayt 20</vt:lpstr>
      <vt:lpstr>Slayt 21</vt:lpstr>
      <vt:lpstr>Slayt 22</vt:lpstr>
      <vt:lpstr>Slayt 23</vt:lpstr>
      <vt:lpstr>Slayt 24</vt:lpstr>
      <vt:lpstr>Slayt 25</vt:lpstr>
      <vt:lpstr>Slayt 26</vt:lpstr>
      <vt:lpstr>Slayt 27</vt:lpstr>
      <vt:lpstr>Slayt 28</vt:lpstr>
      <vt:lpstr>Slayt 29</vt:lpstr>
      <vt:lpstr>Slayt 30</vt:lpstr>
      <vt:lpstr>Slayt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Slayt 1</dc:title>
  <dc:creator>User</dc:creator>
  <cp:lastModifiedBy>User</cp:lastModifiedBy>
  <cp:revision>4</cp:revision>
  <dcterms:created xsi:type="dcterms:W3CDTF">2006-08-16T00:00:00Z</dcterms:created>
  <dcterms:modified xsi:type="dcterms:W3CDTF">2026-07-10T08:54:46Z</dcterms:modified>
</cp:coreProperties>
</file>