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19.08.2026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per\Downloads\401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-142900"/>
            <a:ext cx="9286908" cy="721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Ekran Gösterisi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</vt:i4>
      </vt:variant>
    </vt:vector>
  </HeadingPairs>
  <TitlesOfParts>
    <vt:vector size="3" baseType="lpstr">
      <vt:lpstr>Ofis Teması</vt:lpstr>
      <vt:lpstr>Slayt 1</vt:lpstr>
      <vt:lpstr>Slayt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Casper</dc:creator>
  <cp:lastModifiedBy>Casper</cp:lastModifiedBy>
  <cp:revision>2</cp:revision>
  <dcterms:created xsi:type="dcterms:W3CDTF">2026-08-12T04:36:40Z</dcterms:created>
  <dcterms:modified xsi:type="dcterms:W3CDTF">2026-08-19T05:06:24Z</dcterms:modified>
</cp:coreProperties>
</file>