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182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12.08.2026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12.08.2026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12.08.2026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12.08.2026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12.08.2026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12.08.2026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12.08.2026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12.08.2026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12.08.2026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12.08.2026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12.08.2026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F75050-0E15-4C5B-92B0-66D068882F1F}" type="datetimeFigureOut">
              <a:rPr lang="tr-TR" smtClean="0"/>
              <a:pPr/>
              <a:t>12.08.2026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per\Downloads\4011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Ekran Gösterisi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2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</vt:i4>
      </vt:variant>
    </vt:vector>
  </HeadingPairs>
  <TitlesOfParts>
    <vt:vector size="4" baseType="lpstr">
      <vt:lpstr>Arial</vt:lpstr>
      <vt:lpstr>Calibri</vt:lpstr>
      <vt:lpstr>Ofis Teması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Slayt 1</dc:title>
  <dc:creator>Casper</dc:creator>
  <cp:lastModifiedBy>Atatürk Ortaokulu</cp:lastModifiedBy>
  <cp:revision>1</cp:revision>
  <dcterms:created xsi:type="dcterms:W3CDTF">2026-08-12T04:36:40Z</dcterms:created>
  <dcterms:modified xsi:type="dcterms:W3CDTF">2026-08-12T06:48:41Z</dcterms:modified>
</cp:coreProperties>
</file>