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C203A-CA2A-49C2-9876-8AA555AACB8A}" type="datetimeFigureOut">
              <a:rPr lang="tr-TR" smtClean="0"/>
              <a:pPr/>
              <a:t>23.12.2010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4DDA3-19CB-4BED-8094-C62FDC7F866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oganzeki.wordpress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doganzeki.wordpress.com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03.blogcu.com/images/g/i/z/gizliada/gizliada_____in_seddi_resimleri_2_12446177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6"/>
            <a:ext cx="9144000" cy="6994525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2500298" y="1643050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sz="3600" b="1" dirty="0" smtClean="0"/>
          </a:p>
          <a:p>
            <a:pPr algn="ctr"/>
            <a:r>
              <a:rPr lang="tr-TR" sz="3600" b="1" dirty="0" smtClean="0">
                <a:solidFill>
                  <a:srgbClr val="FFFF00"/>
                </a:solidFill>
              </a:rPr>
              <a:t>ÇİN  SEDDİ</a:t>
            </a:r>
            <a:endParaRPr lang="tr-TR" sz="3600" b="1" dirty="0">
              <a:solidFill>
                <a:srgbClr val="FFFF0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000364" y="4143380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hlinkClick r:id="rId3"/>
              </a:rPr>
              <a:t>http://doganzeki.wordpress.com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cinseddi2k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1500166" y="357166"/>
            <a:ext cx="664373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İzlediğiniz İçin Teşekkür Ederiz.</a:t>
            </a:r>
          </a:p>
          <a:p>
            <a:pPr algn="ctr"/>
            <a:endParaRPr lang="tr-TR" sz="2800" b="1" dirty="0"/>
          </a:p>
          <a:p>
            <a:pPr algn="ctr"/>
            <a:r>
              <a:rPr lang="tr-TR" sz="2800" b="1" dirty="0" smtClean="0"/>
              <a:t>Zeki DOĞAN</a:t>
            </a:r>
          </a:p>
          <a:p>
            <a:pPr algn="ctr"/>
            <a:endParaRPr lang="tr-TR" sz="2800" b="1" dirty="0"/>
          </a:p>
          <a:p>
            <a:pPr algn="ctr"/>
            <a:endParaRPr lang="tr-TR" sz="2800" b="1" dirty="0" smtClean="0"/>
          </a:p>
          <a:p>
            <a:pPr algn="ctr"/>
            <a:endParaRPr lang="tr-TR" sz="2800" b="1" dirty="0"/>
          </a:p>
          <a:p>
            <a:pPr algn="ctr"/>
            <a:endParaRPr lang="tr-TR" sz="2800" b="1" dirty="0" smtClean="0"/>
          </a:p>
          <a:p>
            <a:pPr algn="ctr"/>
            <a:endParaRPr lang="tr-TR" sz="2800" b="1" dirty="0"/>
          </a:p>
          <a:p>
            <a:pPr algn="ctr"/>
            <a:endParaRPr lang="tr-TR" sz="2800" b="1" dirty="0" smtClean="0"/>
          </a:p>
          <a:p>
            <a:pPr algn="ctr"/>
            <a:endParaRPr lang="tr-TR" sz="2800" b="1" dirty="0"/>
          </a:p>
          <a:p>
            <a:pPr algn="ctr"/>
            <a:endParaRPr lang="tr-TR" sz="2800" b="1" dirty="0" smtClean="0"/>
          </a:p>
          <a:p>
            <a:endParaRPr lang="tr-TR" dirty="0"/>
          </a:p>
          <a:p>
            <a:endParaRPr lang="tr-TR" dirty="0" smtClean="0"/>
          </a:p>
          <a:p>
            <a:pPr algn="ctr"/>
            <a:endParaRPr lang="tr-TR" dirty="0" smtClean="0">
              <a:hlinkClick r:id="rId3"/>
            </a:endParaRPr>
          </a:p>
          <a:p>
            <a:pPr algn="ctr"/>
            <a:r>
              <a:rPr lang="tr-TR" dirty="0" smtClean="0">
                <a:solidFill>
                  <a:srgbClr val="FFFF00"/>
                </a:solidFill>
                <a:hlinkClick r:id="rId3"/>
              </a:rPr>
              <a:t>http://doganzeki.wordpress.com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Negar-01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500034" y="214290"/>
            <a:ext cx="82153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FF00"/>
                </a:solidFill>
              </a:rPr>
              <a:t>Uzaydan bakıldığında ince, uzun bir dere gibi görülebilen, insan eliyle yapılmış tek eser olan Çin Seddi, Çin'in kuzeybatısı boyunca uzanan dünyanın en uzun savunma duvardır.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__in_Seddi_Resimler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642910" y="0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M.Ö.3. yüzyılda </a:t>
            </a:r>
            <a:r>
              <a:rPr lang="tr-TR" sz="2400" b="1" dirty="0">
                <a:solidFill>
                  <a:srgbClr val="FF0000"/>
                </a:solidFill>
              </a:rPr>
              <a:t>Hun</a:t>
            </a:r>
            <a:r>
              <a:rPr lang="tr-TR" sz="2400" b="1" dirty="0"/>
              <a:t>, Tunguz ve Moğolların </a:t>
            </a:r>
            <a:r>
              <a:rPr lang="tr-TR" sz="2400" b="1" dirty="0">
                <a:solidFill>
                  <a:srgbClr val="FF0000"/>
                </a:solidFill>
              </a:rPr>
              <a:t>saldırılarını durdurmak ve ülkenin kuzey sınırlarını korumak için </a:t>
            </a:r>
            <a:r>
              <a:rPr lang="tr-TR" sz="2400" b="1" dirty="0" smtClean="0"/>
              <a:t>İmparator </a:t>
            </a:r>
            <a:r>
              <a:rPr lang="tr-TR" sz="2400" b="1" dirty="0" err="1" smtClean="0"/>
              <a:t>Çe</a:t>
            </a:r>
            <a:r>
              <a:rPr lang="tr-TR" sz="2400" b="1" dirty="0" smtClean="0"/>
              <a:t>-</a:t>
            </a:r>
            <a:r>
              <a:rPr lang="tr-TR" sz="2400" b="1" dirty="0" err="1" smtClean="0"/>
              <a:t>Huang</a:t>
            </a:r>
            <a:r>
              <a:rPr lang="tr-TR" sz="2400" b="1" dirty="0" smtClean="0"/>
              <a:t>-Ti, </a:t>
            </a:r>
            <a:r>
              <a:rPr lang="tr-TR" sz="2400" b="1" dirty="0"/>
              <a:t>burayı boydan boya aşılmaz bir savunma duvarıyla kapatmaya karar verdi.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inseddi32h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214282" y="142852"/>
            <a:ext cx="335758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>
                <a:solidFill>
                  <a:srgbClr val="FF0000"/>
                </a:solidFill>
              </a:rPr>
              <a:t>Seddin</a:t>
            </a:r>
            <a:r>
              <a:rPr lang="tr-TR" sz="2400" b="1" dirty="0">
                <a:solidFill>
                  <a:srgbClr val="FFFF00"/>
                </a:solidFill>
              </a:rPr>
              <a:t> yıkılmış olan kısımlarıyla birlikte </a:t>
            </a:r>
            <a:r>
              <a:rPr lang="tr-TR" sz="2400" b="1" dirty="0">
                <a:solidFill>
                  <a:srgbClr val="FF0000"/>
                </a:solidFill>
              </a:rPr>
              <a:t>uzunluğu 10.000 kilometreyi </a:t>
            </a:r>
            <a:r>
              <a:rPr lang="tr-TR" sz="2400" b="1" dirty="0">
                <a:solidFill>
                  <a:srgbClr val="FFFF00"/>
                </a:solidFill>
              </a:rPr>
              <a:t>bulur. Bugün ayakta duran kısım </a:t>
            </a:r>
            <a:r>
              <a:rPr lang="tr-TR" sz="2400" b="1" dirty="0" err="1">
                <a:solidFill>
                  <a:srgbClr val="FFFF00"/>
                </a:solidFill>
              </a:rPr>
              <a:t>Ming</a:t>
            </a:r>
            <a:r>
              <a:rPr lang="tr-TR" sz="2400" b="1" dirty="0">
                <a:solidFill>
                  <a:srgbClr val="FFFF00"/>
                </a:solidFill>
              </a:rPr>
              <a:t> Hanedanı devrinden kalan 3.000 kilometrelik settir. Ancak asıl inşaat, M.Ö.221 ile M.S.608 yılları arasında yapılmıştır.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inseddi16u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428596" y="214290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/>
              <a:t>Seddin</a:t>
            </a:r>
            <a:r>
              <a:rPr lang="tr-TR" sz="2400" b="1" dirty="0"/>
              <a:t> kalınlık ve yüksekliği yer yer değişir. Genellikle duvarın </a:t>
            </a:r>
            <a:r>
              <a:rPr lang="tr-TR" sz="2400" b="1" dirty="0">
                <a:solidFill>
                  <a:srgbClr val="FF0000"/>
                </a:solidFill>
              </a:rPr>
              <a:t>yüksekliği 7-10 metre</a:t>
            </a:r>
            <a:r>
              <a:rPr lang="tr-TR" sz="2400" b="1" dirty="0"/>
              <a:t>, </a:t>
            </a:r>
            <a:r>
              <a:rPr lang="tr-TR" sz="2400" b="1" dirty="0">
                <a:solidFill>
                  <a:srgbClr val="7030A0"/>
                </a:solidFill>
              </a:rPr>
              <a:t>taban kalınlığı 7 metre </a:t>
            </a:r>
            <a:r>
              <a:rPr lang="tr-TR" sz="2400" b="1" dirty="0"/>
              <a:t>ve </a:t>
            </a:r>
            <a:r>
              <a:rPr lang="tr-TR" sz="2400" b="1" dirty="0">
                <a:solidFill>
                  <a:srgbClr val="0000FF"/>
                </a:solidFill>
              </a:rPr>
              <a:t>üst kalınlığı ise 6 metre </a:t>
            </a:r>
            <a:r>
              <a:rPr lang="tr-TR" sz="2400" b="1" dirty="0"/>
              <a:t>civarındadır. Üzerinde </a:t>
            </a:r>
            <a:r>
              <a:rPr lang="tr-TR" sz="2400" b="1" dirty="0">
                <a:solidFill>
                  <a:srgbClr val="FF0000"/>
                </a:solidFill>
              </a:rPr>
              <a:t>atlar ve arabalar </a:t>
            </a:r>
            <a:r>
              <a:rPr lang="tr-TR" sz="2400" b="1" dirty="0"/>
              <a:t>gidebilmektedir.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geograpy4nv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428596" y="0"/>
            <a:ext cx="82868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Duvar boyunca siperlik ve okçu delikleri vardır. 200 metrede bir gözetleme kulesi veya kale ve 9 kilometrede bir fener kulesi bulunur. Duvar üzerinde yer yer saray ve tapınaklara da rastlanır. Bazı yerlerde setler, kademeli savunmaya imkan verecek şekilde bir kaç sıra halinde yapılmıştır.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nseddi19l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357158" y="142852"/>
            <a:ext cx="842968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</a:rPr>
              <a:t>Çin Seddi'nde belli aralıklarla kuleler bulunmaktadır. Askerler, bu kulelerde dinlenir, silahlar ve tahıllarda bu kulelerde korunurmuş. Düşmanlar gelince, kulelerde yakılan ateşten çıkan dumanlarla savaş işareti verilirmiş.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geograpy6mb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285720" y="214290"/>
            <a:ext cx="80724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Çin Seddi, dünya üzerinde en uzun sürede yapılan ve en çok insan çalıştırılan yapıdır. </a:t>
            </a:r>
            <a:r>
              <a:rPr lang="tr-TR" sz="2400" b="1" dirty="0" smtClean="0"/>
              <a:t>M.S.555'te </a:t>
            </a:r>
            <a:r>
              <a:rPr lang="tr-TR" sz="2400" b="1" dirty="0" err="1" smtClean="0"/>
              <a:t>Beijing</a:t>
            </a:r>
            <a:r>
              <a:rPr lang="tr-TR" sz="2400" b="1" dirty="0" smtClean="0"/>
              <a:t> ile </a:t>
            </a:r>
            <a:r>
              <a:rPr lang="tr-TR" sz="2400" b="1" dirty="0" err="1" smtClean="0"/>
              <a:t>Datong</a:t>
            </a:r>
            <a:r>
              <a:rPr lang="tr-TR" sz="2400" b="1" dirty="0" smtClean="0"/>
              <a:t> arasındaki </a:t>
            </a:r>
            <a:r>
              <a:rPr lang="tr-TR" sz="2400" b="1" dirty="0" smtClean="0">
                <a:solidFill>
                  <a:srgbClr val="FFFF00"/>
                </a:solidFill>
              </a:rPr>
              <a:t>500 km.lik duvarın yapımında 1.800.000 kişi çalıştırılmıştır. </a:t>
            </a:r>
            <a:r>
              <a:rPr lang="tr-TR" sz="2400" b="1" dirty="0" err="1" smtClean="0"/>
              <a:t>Badaling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dağınınüzerinden</a:t>
            </a:r>
            <a:r>
              <a:rPr lang="tr-TR" sz="2400" b="1" dirty="0" smtClean="0"/>
              <a:t> geçen </a:t>
            </a:r>
            <a:r>
              <a:rPr lang="tr-TR" sz="2400" b="1" dirty="0" err="1" smtClean="0"/>
              <a:t>seddin</a:t>
            </a:r>
            <a:r>
              <a:rPr lang="tr-TR" sz="2400" b="1" dirty="0" smtClean="0"/>
              <a:t> sadece 200 metrelik kısmını yapmak için bile binlerce kişi çalıştırılmış ve bu kişilerin isimleri bir taşa yazılmıştır.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inseddi56b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65" cy="489849"/>
          </a:xfrm>
          <a:prstGeom prst="rect">
            <a:avLst/>
          </a:prstGeom>
          <a:solidFill>
            <a:srgbClr val="FFFFD4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800" b="1" i="0" u="none" strike="noStrike" cap="none" normalizeH="0" baseline="0" dirty="0" smtClean="0">
              <a:ln>
                <a:noFill/>
              </a:ln>
              <a:solidFill>
                <a:srgbClr val="696969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</a:rPr>
              <a:t>Çin Seddi’nin Yapılış Amacı: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</a:rPr>
              <a:t>Ülkenin sınırlarını Türklere karşı savunmak. 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</a:rPr>
              <a:t>Uzun savaşlar sonunda yıktığı beyliklerin esir düşen yöneticilerini sürgün ve ağır işe sürerek cezalandırmak. 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</a:rPr>
              <a:t>Ülkeden kaçışları önlemek. 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+mj-lt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+mj-lt"/>
              </a:rPr>
              <a:t>Ülkenin tek yönetim altında birleştiğini içeriye ve dışarıya göstermek.</a:t>
            </a:r>
            <a:r>
              <a:rPr kumimoji="0" lang="tr-TR" sz="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</a:rPr>
              <a:t/>
            </a:r>
            <a:br>
              <a:rPr kumimoji="0" lang="tr-TR" sz="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</a:rPr>
            </a:b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310</Words>
  <Application>Microsoft Office PowerPoint</Application>
  <PresentationFormat>Ekran Gösterisi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Dilara</dc:creator>
  <cp:lastModifiedBy>Dilara</cp:lastModifiedBy>
  <cp:revision>4</cp:revision>
  <dcterms:created xsi:type="dcterms:W3CDTF">2010-12-23T18:25:45Z</dcterms:created>
  <dcterms:modified xsi:type="dcterms:W3CDTF">2010-12-23T18:55:54Z</dcterms:modified>
</cp:coreProperties>
</file>