
<file path=[Content_Types].xml><?xml version="1.0" encoding="utf-8"?>
<Types xmlns="http://schemas.openxmlformats.org/package/2006/content-types">
  <Default Extension="png" ContentType="image/png"/>
  <Default Extension="bin" ContentType="application/vnd.ms-office.activeX"/>
  <Default Extension="jpeg" ContentType="image/jpeg"/>
  <Default Extension="wmf" ContentType="image/x-wmf"/>
  <Default Extension="rels" ContentType="application/vnd.openxmlformats-package.relationships+xml"/>
  <Default Extension="xml" ContentType="application/xml"/>
  <Default Extension="wav" ContentType="audio/x-wav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tags/tag2.xml" ContentType="application/vnd.openxmlformats-officedocument.presentationml.tags+xml"/>
  <Override PartName="/ppt/notesSlides/notesSlide1.xml" ContentType="application/vnd.openxmlformats-officedocument.presentationml.notesSlide+xml"/>
  <Override PartName="/ppt/tags/tag3.xml" ContentType="application/vnd.openxmlformats-officedocument.presentationml.tags+xml"/>
  <Override PartName="/ppt/notesSlides/notesSlide2.xml" ContentType="application/vnd.openxmlformats-officedocument.presentationml.notesSlide+xml"/>
  <Override PartName="/ppt/tags/tag4.xml" ContentType="application/vnd.openxmlformats-officedocument.presentationml.tags+xml"/>
  <Override PartName="/ppt/notesSlides/notesSlide3.xml" ContentType="application/vnd.openxmlformats-officedocument.presentationml.notesSlide+xml"/>
  <Override PartName="/ppt/tags/tag5.xml" ContentType="application/vnd.openxmlformats-officedocument.presentationml.tags+xml"/>
  <Override PartName="/ppt/notesSlides/notesSlide4.xml" ContentType="application/vnd.openxmlformats-officedocument.presentationml.notesSlide+xml"/>
  <Override PartName="/ppt/media/audio2.wav" ContentType="audio/wav"/>
  <Override PartName="/ppt/tags/tag6.xml" ContentType="application/vnd.openxmlformats-officedocument.presentationml.tags+xml"/>
  <Override PartName="/ppt/notesSlides/notesSlide5.xml" ContentType="application/vnd.openxmlformats-officedocument.presentationml.notesSlide+xml"/>
  <Override PartName="/ppt/tags/tag7.xml" ContentType="application/vnd.openxmlformats-officedocument.presentationml.tags+xml"/>
  <Override PartName="/ppt/notesSlides/notesSlide6.xml" ContentType="application/vnd.openxmlformats-officedocument.presentationml.notesSlide+xml"/>
  <Override PartName="/ppt/tags/tag8.xml" ContentType="application/vnd.openxmlformats-officedocument.presentationml.tags+xml"/>
  <Override PartName="/ppt/notesSlides/notesSlide7.xml" ContentType="application/vnd.openxmlformats-officedocument.presentationml.notesSlide+xml"/>
  <Override PartName="/ppt/tags/tag9.xml" ContentType="application/vnd.openxmlformats-officedocument.presentationml.tags+xml"/>
  <Override PartName="/ppt/notesSlides/notesSlide8.xml" ContentType="application/vnd.openxmlformats-officedocument.presentationml.notesSlide+xml"/>
  <Override PartName="/ppt/tags/tag10.xml" ContentType="application/vnd.openxmlformats-officedocument.presentationml.tags+xml"/>
  <Override PartName="/ppt/notesSlides/notesSlide9.xml" ContentType="application/vnd.openxmlformats-officedocument.presentationml.notesSlide+xml"/>
  <Override PartName="/ppt/tags/tag11.xml" ContentType="application/vnd.openxmlformats-officedocument.presentationml.tags+xml"/>
  <Override PartName="/ppt/notesSlides/notesSlide10.xml" ContentType="application/vnd.openxmlformats-officedocument.presentationml.notesSlide+xml"/>
  <Override PartName="/ppt/tags/tag12.xml" ContentType="application/vnd.openxmlformats-officedocument.presentationml.tags+xml"/>
  <Override PartName="/ppt/notesSlides/notesSlide11.xml" ContentType="application/vnd.openxmlformats-officedocument.presentationml.notesSlide+xml"/>
  <Override PartName="/ppt/tags/tag13.xml" ContentType="application/vnd.openxmlformats-officedocument.presentationml.tags+xml"/>
  <Override PartName="/ppt/notesSlides/notesSlide12.xml" ContentType="application/vnd.openxmlformats-officedocument.presentationml.notesSlide+xml"/>
  <Override PartName="/ppt/tags/tag14.xml" ContentType="application/vnd.openxmlformats-officedocument.presentationml.tags+xml"/>
  <Override PartName="/ppt/notesSlides/notesSlide13.xml" ContentType="application/vnd.openxmlformats-officedocument.presentationml.notesSlide+xml"/>
  <Override PartName="/ppt/tags/tag15.xml" ContentType="application/vnd.openxmlformats-officedocument.presentationml.tags+xml"/>
  <Override PartName="/ppt/notesSlides/notesSlide14.xml" ContentType="application/vnd.openxmlformats-officedocument.presentationml.notesSlide+xml"/>
  <Override PartName="/ppt/tags/tag16.xml" ContentType="application/vnd.openxmlformats-officedocument.presentationml.tags+xml"/>
  <Override PartName="/ppt/notesSlides/notesSlide15.xml" ContentType="application/vnd.openxmlformats-officedocument.presentationml.notesSlide+xml"/>
  <Override PartName="/ppt/tags/tag17.xml" ContentType="application/vnd.openxmlformats-officedocument.presentationml.tags+xml"/>
  <Override PartName="/ppt/notesSlides/notesSlide16.xml" ContentType="application/vnd.openxmlformats-officedocument.presentationml.notesSlide+xml"/>
  <Override PartName="/ppt/tags/tag18.xml" ContentType="application/vnd.openxmlformats-officedocument.presentationml.tags+xml"/>
  <Override PartName="/ppt/notesSlides/notesSlide17.xml" ContentType="application/vnd.openxmlformats-officedocument.presentationml.notesSlide+xml"/>
  <Override PartName="/ppt/tags/tag19.xml" ContentType="application/vnd.openxmlformats-officedocument.presentationml.tags+xml"/>
  <Override PartName="/ppt/notesSlides/notesSlide18.xml" ContentType="application/vnd.openxmlformats-officedocument.presentationml.notesSlide+xml"/>
  <Override PartName="/ppt/tags/tag20.xml" ContentType="application/vnd.openxmlformats-officedocument.presentationml.tags+xml"/>
  <Override PartName="/ppt/notesSlides/notesSlide19.xml" ContentType="application/vnd.openxmlformats-officedocument.presentationml.notesSlide+xml"/>
  <Override PartName="/ppt/tags/tag21.xml" ContentType="application/vnd.openxmlformats-officedocument.presentationml.tags+xml"/>
  <Override PartName="/ppt/notesSlides/notesSlide20.xml" ContentType="application/vnd.openxmlformats-officedocument.presentationml.notesSlide+xml"/>
  <Override PartName="/ppt/tags/tag22.xml" ContentType="application/vnd.openxmlformats-officedocument.presentationml.tags+xml"/>
  <Override PartName="/ppt/notesSlides/notesSlide21.xml" ContentType="application/vnd.openxmlformats-officedocument.presentationml.notesSlide+xml"/>
  <Override PartName="/ppt/tags/tag23.xml" ContentType="application/vnd.openxmlformats-officedocument.presentationml.tags+xml"/>
  <Override PartName="/ppt/notesSlides/notesSlide22.xml" ContentType="application/vnd.openxmlformats-officedocument.presentationml.notesSlide+xml"/>
  <Override PartName="/ppt/tags/tag24.xml" ContentType="application/vnd.openxmlformats-officedocument.presentationml.tags+xml"/>
  <Override PartName="/ppt/notesSlides/notesSlide23.xml" ContentType="application/vnd.openxmlformats-officedocument.presentationml.notesSlide+xml"/>
  <Override PartName="/ppt/tags/tag25.xml" ContentType="application/vnd.openxmlformats-officedocument.presentationml.tags+xml"/>
  <Override PartName="/ppt/notesSlides/notesSlide24.xml" ContentType="application/vnd.openxmlformats-officedocument.presentationml.notesSlide+xml"/>
  <Override PartName="/ppt/tags/tag26.xml" ContentType="application/vnd.openxmlformats-officedocument.presentationml.tags+xml"/>
  <Override PartName="/ppt/notesSlides/notesSlide25.xml" ContentType="application/vnd.openxmlformats-officedocument.presentationml.notesSlide+xml"/>
  <Override PartName="/ppt/tags/tag27.xml" ContentType="application/vnd.openxmlformats-officedocument.presentationml.tags+xml"/>
  <Override PartName="/ppt/notesSlides/notesSlide26.xml" ContentType="application/vnd.openxmlformats-officedocument.presentationml.notesSlide+xml"/>
  <Override PartName="/ppt/tags/tag28.xml" ContentType="application/vnd.openxmlformats-officedocument.presentationml.tags+xml"/>
  <Override PartName="/ppt/notesSlides/notesSlide27.xml" ContentType="application/vnd.openxmlformats-officedocument.presentationml.notesSlide+xml"/>
  <Override PartName="/ppt/tags/tag29.xml" ContentType="application/vnd.openxmlformats-officedocument.presentationml.tags+xml"/>
  <Override PartName="/ppt/notesSlides/notesSlide28.xml" ContentType="application/vnd.openxmlformats-officedocument.presentationml.notesSlide+xml"/>
  <Override PartName="/ppt/tags/tag30.xml" ContentType="application/vnd.openxmlformats-officedocument.presentationml.tags+xml"/>
  <Override PartName="/ppt/notesSlides/notesSlide29.xml" ContentType="application/vnd.openxmlformats-officedocument.presentationml.notesSlide+xml"/>
  <Override PartName="/ppt/tags/tag31.xml" ContentType="application/vnd.openxmlformats-officedocument.presentationml.tags+xml"/>
  <Override PartName="/ppt/notesSlides/notesSlide30.xml" ContentType="application/vnd.openxmlformats-officedocument.presentationml.notesSlide+xml"/>
  <Override PartName="/ppt/tags/tag32.xml" ContentType="application/vnd.openxmlformats-officedocument.presentationml.tags+xml"/>
  <Override PartName="/ppt/notesSlides/notesSlide31.xml" ContentType="application/vnd.openxmlformats-officedocument.presentationml.notesSlide+xml"/>
  <Override PartName="/ppt/media/audio6.wav" ContentType="audio/wav"/>
  <Override PartName="/ppt/tags/tag33.xml" ContentType="application/vnd.openxmlformats-officedocument.presentationml.tags+xml"/>
  <Override PartName="/ppt/notesSlides/notesSlide32.xml" ContentType="application/vnd.openxmlformats-officedocument.presentationml.notesSlide+xml"/>
  <Override PartName="/ppt/tags/tag34.xml" ContentType="application/vnd.openxmlformats-officedocument.presentationml.tags+xml"/>
  <Override PartName="/ppt/notesSlides/notesSlide33.xml" ContentType="application/vnd.openxmlformats-officedocument.presentationml.notesSlide+xml"/>
  <Override PartName="/ppt/tags/tag35.xml" ContentType="application/vnd.openxmlformats-officedocument.presentationml.tags+xml"/>
  <Override PartName="/ppt/notesSlides/notesSlide34.xml" ContentType="application/vnd.openxmlformats-officedocument.presentationml.notesSlide+xml"/>
  <Override PartName="/ppt/tags/tag36.xml" ContentType="application/vnd.openxmlformats-officedocument.presentationml.tags+xml"/>
  <Override PartName="/ppt/notesSlides/notesSlide35.xml" ContentType="application/vnd.openxmlformats-officedocument.presentationml.notesSlide+xml"/>
  <Override PartName="/ppt/tags/tag37.xml" ContentType="application/vnd.openxmlformats-officedocument.presentationml.tags+xml"/>
  <Override PartName="/ppt/notesSlides/notesSlide36.xml" ContentType="application/vnd.openxmlformats-officedocument.presentationml.notesSlide+xml"/>
  <Override PartName="/ppt/tags/tag38.xml" ContentType="application/vnd.openxmlformats-officedocument.presentationml.tags+xml"/>
  <Override PartName="/ppt/notesSlides/notesSlide37.xml" ContentType="application/vnd.openxmlformats-officedocument.presentationml.notesSlide+xml"/>
  <Override PartName="/ppt/tags/tag39.xml" ContentType="application/vnd.openxmlformats-officedocument.presentationml.tags+xml"/>
  <Override PartName="/ppt/notesSlides/notesSlide38.xml" ContentType="application/vnd.openxmlformats-officedocument.presentationml.notesSlide+xml"/>
  <Override PartName="/ppt/tags/tag40.xml" ContentType="application/vnd.openxmlformats-officedocument.presentationml.tags+xml"/>
  <Override PartName="/ppt/notesSlides/notesSlide39.xml" ContentType="application/vnd.openxmlformats-officedocument.presentationml.notesSlide+xml"/>
  <Override PartName="/ppt/tags/tag41.xml" ContentType="application/vnd.openxmlformats-officedocument.presentationml.tags+xml"/>
  <Override PartName="/ppt/notesSlides/notesSlide40.xml" ContentType="application/vnd.openxmlformats-officedocument.presentationml.notesSlide+xml"/>
  <Override PartName="/ppt/tags/tag42.xml" ContentType="application/vnd.openxmlformats-officedocument.presentationml.tags+xml"/>
  <Override PartName="/ppt/notesSlides/notesSlide41.xml" ContentType="application/vnd.openxmlformats-officedocument.presentationml.notesSlide+xml"/>
  <Override PartName="/ppt/tags/tag43.xml" ContentType="application/vnd.openxmlformats-officedocument.presentationml.tags+xml"/>
  <Override PartName="/ppt/notesSlides/notesSlide42.xml" ContentType="application/vnd.openxmlformats-officedocument.presentationml.notesSlide+xml"/>
  <Override PartName="/ppt/tags/tag44.xml" ContentType="application/vnd.openxmlformats-officedocument.presentationml.tags+xml"/>
  <Override PartName="/ppt/notesSlides/notesSlide43.xml" ContentType="application/vnd.openxmlformats-officedocument.presentationml.notesSlide+xml"/>
  <Override PartName="/ppt/tags/tag45.xml" ContentType="application/vnd.openxmlformats-officedocument.presentationml.tags+xml"/>
  <Override PartName="/ppt/notesSlides/notesSlide44.xml" ContentType="application/vnd.openxmlformats-officedocument.presentationml.notesSlide+xml"/>
  <Override PartName="/ppt/tags/tag46.xml" ContentType="application/vnd.openxmlformats-officedocument.presentationml.tags+xml"/>
  <Override PartName="/ppt/notesSlides/notesSlide45.xml" ContentType="application/vnd.openxmlformats-officedocument.presentationml.notesSlide+xml"/>
  <Override PartName="/ppt/tags/tag47.xml" ContentType="application/vnd.openxmlformats-officedocument.presentationml.tags+xml"/>
  <Override PartName="/ppt/notesSlides/notesSlide46.xml" ContentType="application/vnd.openxmlformats-officedocument.presentationml.notesSlide+xml"/>
  <Override PartName="/ppt/tags/tag48.xml" ContentType="application/vnd.openxmlformats-officedocument.presentationml.tags+xml"/>
  <Override PartName="/ppt/notesSlides/notesSlide47.xml" ContentType="application/vnd.openxmlformats-officedocument.presentationml.notesSlide+xml"/>
  <Override PartName="/ppt/tags/tag49.xml" ContentType="application/vnd.openxmlformats-officedocument.presentationml.tags+xml"/>
  <Override PartName="/ppt/notesSlides/notesSlide48.xml" ContentType="application/vnd.openxmlformats-officedocument.presentationml.notesSlide+xml"/>
  <Override PartName="/ppt/tags/tag50.xml" ContentType="application/vnd.openxmlformats-officedocument.presentationml.tags+xml"/>
  <Override PartName="/ppt/notesSlides/notesSlide49.xml" ContentType="application/vnd.openxmlformats-officedocument.presentationml.notesSlide+xml"/>
  <Override PartName="/ppt/tags/tag51.xml" ContentType="application/vnd.openxmlformats-officedocument.presentationml.tags+xml"/>
  <Override PartName="/ppt/notesSlides/notesSlide50.xml" ContentType="application/vnd.openxmlformats-officedocument.presentationml.notesSlide+xml"/>
  <Override PartName="/ppt/tags/tag52.xml" ContentType="application/vnd.openxmlformats-officedocument.presentationml.tags+xml"/>
  <Override PartName="/ppt/notesSlides/notesSlide51.xml" ContentType="application/vnd.openxmlformats-officedocument.presentationml.notesSlide+xml"/>
  <Override PartName="/ppt/tags/tag53.xml" ContentType="application/vnd.openxmlformats-officedocument.presentationml.tags+xml"/>
  <Override PartName="/ppt/notesSlides/notesSlide52.xml" ContentType="application/vnd.openxmlformats-officedocument.presentationml.notesSlide+xml"/>
  <Override PartName="/ppt/tags/tag54.xml" ContentType="application/vnd.openxmlformats-officedocument.presentationml.tags+xml"/>
  <Override PartName="/ppt/notesSlides/notesSlide53.xml" ContentType="application/vnd.openxmlformats-officedocument.presentationml.notesSlide+xml"/>
  <Override PartName="/ppt/tags/tag55.xml" ContentType="application/vnd.openxmlformats-officedocument.presentationml.tags+xml"/>
  <Override PartName="/ppt/notesSlides/notesSlide54.xml" ContentType="application/vnd.openxmlformats-officedocument.presentationml.notesSlide+xml"/>
  <Override PartName="/ppt/tags/tag56.xml" ContentType="application/vnd.openxmlformats-officedocument.presentationml.tags+xml"/>
  <Override PartName="/ppt/notesSlides/notesSlide55.xml" ContentType="application/vnd.openxmlformats-officedocument.presentationml.notesSlide+xml"/>
  <Override PartName="/ppt/tags/tag57.xml" ContentType="application/vnd.openxmlformats-officedocument.presentationml.tags+xml"/>
  <Override PartName="/ppt/notesSlides/notesSlide56.xml" ContentType="application/vnd.openxmlformats-officedocument.presentationml.notesSlide+xml"/>
  <Override PartName="/ppt/tags/tag58.xml" ContentType="application/vnd.openxmlformats-officedocument.presentationml.tags+xml"/>
  <Override PartName="/ppt/notesSlides/notesSlide57.xml" ContentType="application/vnd.openxmlformats-officedocument.presentationml.notesSlide+xml"/>
  <Override PartName="/ppt/tags/tag59.xml" ContentType="application/vnd.openxmlformats-officedocument.presentationml.tags+xml"/>
  <Override PartName="/ppt/notesSlides/notesSlide58.xml" ContentType="application/vnd.openxmlformats-officedocument.presentationml.notesSlide+xml"/>
  <Override PartName="/ppt/tags/tag60.xml" ContentType="application/vnd.openxmlformats-officedocument.presentationml.tags+xml"/>
  <Override PartName="/ppt/notesSlides/notesSlide59.xml" ContentType="application/vnd.openxmlformats-officedocument.presentationml.notesSlide+xml"/>
  <Override PartName="/ppt/tags/tag61.xml" ContentType="application/vnd.openxmlformats-officedocument.presentationml.tags+xml"/>
  <Override PartName="/ppt/notesSlides/notesSlide60.xml" ContentType="application/vnd.openxmlformats-officedocument.presentationml.notesSlide+xml"/>
  <Override PartName="/ppt/tags/tag62.xml" ContentType="application/vnd.openxmlformats-officedocument.presentationml.tags+xml"/>
  <Override PartName="/ppt/notesSlides/notesSlide61.xml" ContentType="application/vnd.openxmlformats-officedocument.presentationml.notesSlide+xml"/>
  <Override PartName="/ppt/tags/tag63.xml" ContentType="application/vnd.openxmlformats-officedocument.presentationml.tags+xml"/>
  <Override PartName="/ppt/notesSlides/notesSlide62.xml" ContentType="application/vnd.openxmlformats-officedocument.presentationml.notesSlide+xml"/>
  <Override PartName="/ppt/tags/tag64.xml" ContentType="application/vnd.openxmlformats-officedocument.presentationml.tags+xml"/>
  <Override PartName="/ppt/notesSlides/notesSlide63.xml" ContentType="application/vnd.openxmlformats-officedocument.presentationml.notesSlide+xml"/>
  <Override PartName="/ppt/tags/tag65.xml" ContentType="application/vnd.openxmlformats-officedocument.presentationml.tags+xml"/>
  <Override PartName="/ppt/notesSlides/notesSlide64.xml" ContentType="application/vnd.openxmlformats-officedocument.presentationml.notesSlide+xml"/>
  <Override PartName="/ppt/tags/tag66.xml" ContentType="application/vnd.openxmlformats-officedocument.presentationml.tags+xml"/>
  <Override PartName="/ppt/notesSlides/notesSlide65.xml" ContentType="application/vnd.openxmlformats-officedocument.presentationml.notesSlide+xml"/>
  <Override PartName="/ppt/tags/tag67.xml" ContentType="application/vnd.openxmlformats-officedocument.presentationml.tags+xml"/>
  <Override PartName="/ppt/notesSlides/notesSlide66.xml" ContentType="application/vnd.openxmlformats-officedocument.presentationml.notesSlide+xml"/>
  <Override PartName="/ppt/tags/tag68.xml" ContentType="application/vnd.openxmlformats-officedocument.presentationml.tags+xml"/>
  <Override PartName="/ppt/activeX/activeX1.xml" ContentType="application/vnd.ms-office.activeX+xml"/>
  <Override PartName="/ppt/activeX/activeX2.xml" ContentType="application/vnd.ms-office.activeX+xml"/>
  <Override PartName="/ppt/activeX/activeX3.xml" ContentType="application/vnd.ms-office.activeX+xml"/>
  <Override PartName="/ppt/activeX/activeX4.xml" ContentType="application/vnd.ms-office.activeX+xml"/>
  <Override PartName="/ppt/activeX/activeX5.xml" ContentType="application/vnd.ms-office.activeX+xml"/>
  <Override PartName="/ppt/activeX/activeX6.xml" ContentType="application/vnd.ms-office.activeX+xml"/>
  <Override PartName="/ppt/activeX/activeX7.xml" ContentType="application/vnd.ms-office.activeX+xml"/>
  <Override PartName="/ppt/activeX/activeX8.xml" ContentType="application/vnd.ms-office.activeX+xml"/>
  <Override PartName="/ppt/activeX/activeX9.xml" ContentType="application/vnd.ms-office.activeX+xml"/>
  <Override PartName="/ppt/activeX/activeX10.xml" ContentType="application/vnd.ms-office.activeX+xml"/>
  <Override PartName="/ppt/notesSlides/notesSlide67.xml" ContentType="application/vnd.openxmlformats-officedocument.presentationml.notesSlide+xml"/>
  <Override PartName="/ppt/tags/tag69.xml" ContentType="application/vnd.openxmlformats-officedocument.presentationml.tags+xml"/>
  <Override PartName="/ppt/notesSlides/notesSlide68.xml" ContentType="application/vnd.openxmlformats-officedocument.presentationml.notesSlide+xml"/>
  <Override PartName="/ppt/tags/tag70.xml" ContentType="application/vnd.openxmlformats-officedocument.presentationml.tags+xml"/>
  <Override PartName="/ppt/notesSlides/notesSlide69.xml" ContentType="application/vnd.openxmlformats-officedocument.presentationml.notesSlide+xml"/>
  <Override PartName="/ppt/tags/tag71.xml" ContentType="application/vnd.openxmlformats-officedocument.presentationml.tags+xml"/>
  <Override PartName="/ppt/notesSlides/notesSlide70.xml" ContentType="application/vnd.openxmlformats-officedocument.presentationml.notesSlide+xml"/>
  <Override PartName="/ppt/tags/tag72.xml" ContentType="application/vnd.openxmlformats-officedocument.presentationml.tags+xml"/>
  <Override PartName="/ppt/notesSlides/notesSlide71.xml" ContentType="application/vnd.openxmlformats-officedocument.presentationml.notesSlide+xml"/>
  <Override PartName="/ppt/tags/tag73.xml" ContentType="application/vnd.openxmlformats-officedocument.presentationml.tags+xml"/>
  <Override PartName="/ppt/notesSlides/notesSlide72.xml" ContentType="application/vnd.openxmlformats-officedocument.presentationml.notesSlide+xml"/>
  <Override PartName="/ppt/tags/tag74.xml" ContentType="application/vnd.openxmlformats-officedocument.presentationml.tags+xml"/>
  <Override PartName="/ppt/notesSlides/notesSlide73.xml" ContentType="application/vnd.openxmlformats-officedocument.presentationml.notesSlide+xml"/>
  <Override PartName="/ppt/tags/tag75.xml" ContentType="application/vnd.openxmlformats-officedocument.presentationml.tags+xml"/>
  <Override PartName="/ppt/notesSlides/notesSlide74.xml" ContentType="application/vnd.openxmlformats-officedocument.presentationml.notesSlide+xml"/>
  <Override PartName="/ppt/tags/tag76.xml" ContentType="application/vnd.openxmlformats-officedocument.presentationml.tags+xml"/>
  <Override PartName="/ppt/notesSlides/notesSlide75.xml" ContentType="application/vnd.openxmlformats-officedocument.presentationml.notesSlide+xml"/>
  <Override PartName="/ppt/tags/tag77.xml" ContentType="application/vnd.openxmlformats-officedocument.presentationml.tags+xml"/>
  <Override PartName="/ppt/notesSlides/notesSlide76.xml" ContentType="application/vnd.openxmlformats-officedocument.presentationml.notesSlide+xml"/>
  <Override PartName="/ppt/tags/tag78.xml" ContentType="application/vnd.openxmlformats-officedocument.presentationml.tags+xml"/>
  <Override PartName="/ppt/notesSlides/notesSlide77.xml" ContentType="application/vnd.openxmlformats-officedocument.presentationml.notesSlide+xml"/>
  <Override PartName="/ppt/tags/tag79.xml" ContentType="application/vnd.openxmlformats-officedocument.presentationml.tags+xml"/>
  <Override PartName="/ppt/notesSlides/notesSlide78.xml" ContentType="application/vnd.openxmlformats-officedocument.presentationml.notesSlide+xml"/>
  <Override PartName="/ppt/tags/tag80.xml" ContentType="application/vnd.openxmlformats-officedocument.presentationml.tags+xml"/>
  <Override PartName="/ppt/notesSlides/notesSlide79.xml" ContentType="application/vnd.openxmlformats-officedocument.presentationml.notesSlide+xml"/>
  <Override PartName="/ppt/tags/tag81.xml" ContentType="application/vnd.openxmlformats-officedocument.presentationml.tags+xml"/>
  <Override PartName="/ppt/notesSlides/notesSlide80.xml" ContentType="application/vnd.openxmlformats-officedocument.presentationml.notesSlide+xml"/>
  <Override PartName="/ppt/tags/tag82.xml" ContentType="application/vnd.openxmlformats-officedocument.presentationml.tags+xml"/>
  <Override PartName="/ppt/notesSlides/notesSlide81.xml" ContentType="application/vnd.openxmlformats-officedocument.presentationml.notesSlide+xml"/>
  <Override PartName="/ppt/tags/tag83.xml" ContentType="application/vnd.openxmlformats-officedocument.presentationml.tags+xml"/>
  <Override PartName="/ppt/notesSlides/notesSlide82.xml" ContentType="application/vnd.openxmlformats-officedocument.presentationml.notesSlide+xml"/>
  <Override PartName="/ppt/tags/tag84.xml" ContentType="application/vnd.openxmlformats-officedocument.presentationml.tags+xml"/>
  <Override PartName="/ppt/notesSlides/notesSlide83.xml" ContentType="application/vnd.openxmlformats-officedocument.presentationml.notesSlide+xml"/>
  <Override PartName="/ppt/tags/tag85.xml" ContentType="application/vnd.openxmlformats-officedocument.presentationml.tags+xml"/>
  <Override PartName="/ppt/notesSlides/notesSlide84.xml" ContentType="application/vnd.openxmlformats-officedocument.presentationml.notesSlide+xml"/>
  <Override PartName="/ppt/tags/tag86.xml" ContentType="application/vnd.openxmlformats-officedocument.presentationml.tags+xml"/>
  <Override PartName="/ppt/notesSlides/notesSlide85.xml" ContentType="application/vnd.openxmlformats-officedocument.presentationml.notesSlide+xml"/>
  <Override PartName="/ppt/tags/tag87.xml" ContentType="application/vnd.openxmlformats-officedocument.presentationml.tags+xml"/>
  <Override PartName="/ppt/notesSlides/notesSlide86.xml" ContentType="application/vnd.openxmlformats-officedocument.presentationml.notesSlide+xml"/>
  <Override PartName="/ppt/tags/tag88.xml" ContentType="application/vnd.openxmlformats-officedocument.presentationml.tags+xml"/>
  <Override PartName="/ppt/notesSlides/notesSlide87.xml" ContentType="application/vnd.openxmlformats-officedocument.presentationml.notesSlide+xml"/>
  <Override PartName="/ppt/tags/tag89.xml" ContentType="application/vnd.openxmlformats-officedocument.presentationml.tags+xml"/>
  <Override PartName="/ppt/notesSlides/notesSlide8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6" r:id="rId1"/>
  </p:sldMasterIdLst>
  <p:notesMasterIdLst>
    <p:notesMasterId r:id="rId92"/>
  </p:notesMasterIdLst>
  <p:sldIdLst>
    <p:sldId id="520" r:id="rId2"/>
    <p:sldId id="871" r:id="rId3"/>
    <p:sldId id="874" r:id="rId4"/>
    <p:sldId id="985" r:id="rId5"/>
    <p:sldId id="986" r:id="rId6"/>
    <p:sldId id="708" r:id="rId7"/>
    <p:sldId id="875" r:id="rId8"/>
    <p:sldId id="987" r:id="rId9"/>
    <p:sldId id="991" r:id="rId10"/>
    <p:sldId id="992" r:id="rId11"/>
    <p:sldId id="994" r:id="rId12"/>
    <p:sldId id="993" r:id="rId13"/>
    <p:sldId id="995" r:id="rId14"/>
    <p:sldId id="996" r:id="rId15"/>
    <p:sldId id="998" r:id="rId16"/>
    <p:sldId id="988" r:id="rId17"/>
    <p:sldId id="989" r:id="rId18"/>
    <p:sldId id="990" r:id="rId19"/>
    <p:sldId id="1000" r:id="rId20"/>
    <p:sldId id="984" r:id="rId21"/>
    <p:sldId id="797" r:id="rId22"/>
    <p:sldId id="799" r:id="rId23"/>
    <p:sldId id="798" r:id="rId24"/>
    <p:sldId id="800" r:id="rId25"/>
    <p:sldId id="801" r:id="rId26"/>
    <p:sldId id="802" r:id="rId27"/>
    <p:sldId id="803" r:id="rId28"/>
    <p:sldId id="804" r:id="rId29"/>
    <p:sldId id="805" r:id="rId30"/>
    <p:sldId id="806" r:id="rId31"/>
    <p:sldId id="807" r:id="rId32"/>
    <p:sldId id="923" r:id="rId33"/>
    <p:sldId id="924" r:id="rId34"/>
    <p:sldId id="925" r:id="rId35"/>
    <p:sldId id="926" r:id="rId36"/>
    <p:sldId id="933" r:id="rId37"/>
    <p:sldId id="934" r:id="rId38"/>
    <p:sldId id="935" r:id="rId39"/>
    <p:sldId id="927" r:id="rId40"/>
    <p:sldId id="928" r:id="rId41"/>
    <p:sldId id="929" r:id="rId42"/>
    <p:sldId id="930" r:id="rId43"/>
    <p:sldId id="931" r:id="rId44"/>
    <p:sldId id="932" r:id="rId45"/>
    <p:sldId id="936" r:id="rId46"/>
    <p:sldId id="937" r:id="rId47"/>
    <p:sldId id="938" r:id="rId48"/>
    <p:sldId id="939" r:id="rId49"/>
    <p:sldId id="940" r:id="rId50"/>
    <p:sldId id="941" r:id="rId51"/>
    <p:sldId id="942" r:id="rId52"/>
    <p:sldId id="943" r:id="rId53"/>
    <p:sldId id="944" r:id="rId54"/>
    <p:sldId id="945" r:id="rId55"/>
    <p:sldId id="946" r:id="rId56"/>
    <p:sldId id="947" r:id="rId57"/>
    <p:sldId id="948" r:id="rId58"/>
    <p:sldId id="949" r:id="rId59"/>
    <p:sldId id="950" r:id="rId60"/>
    <p:sldId id="951" r:id="rId61"/>
    <p:sldId id="952" r:id="rId62"/>
    <p:sldId id="953" r:id="rId63"/>
    <p:sldId id="873" r:id="rId64"/>
    <p:sldId id="839" r:id="rId65"/>
    <p:sldId id="954" r:id="rId66"/>
    <p:sldId id="1001" r:id="rId67"/>
    <p:sldId id="1002" r:id="rId68"/>
    <p:sldId id="848" r:id="rId69"/>
    <p:sldId id="849" r:id="rId70"/>
    <p:sldId id="850" r:id="rId71"/>
    <p:sldId id="869" r:id="rId72"/>
    <p:sldId id="851" r:id="rId73"/>
    <p:sldId id="853" r:id="rId74"/>
    <p:sldId id="852" r:id="rId75"/>
    <p:sldId id="854" r:id="rId76"/>
    <p:sldId id="855" r:id="rId77"/>
    <p:sldId id="856" r:id="rId78"/>
    <p:sldId id="857" r:id="rId79"/>
    <p:sldId id="858" r:id="rId80"/>
    <p:sldId id="859" r:id="rId81"/>
    <p:sldId id="860" r:id="rId82"/>
    <p:sldId id="861" r:id="rId83"/>
    <p:sldId id="862" r:id="rId84"/>
    <p:sldId id="863" r:id="rId85"/>
    <p:sldId id="864" r:id="rId86"/>
    <p:sldId id="865" r:id="rId87"/>
    <p:sldId id="866" r:id="rId88"/>
    <p:sldId id="867" r:id="rId89"/>
    <p:sldId id="868" r:id="rId90"/>
    <p:sldId id="870" r:id="rId91"/>
  </p:sldIdLst>
  <p:sldSz cx="12192000" cy="6858000"/>
  <p:notesSz cx="6858000" cy="9144000"/>
  <p:custDataLst>
    <p:tags r:id="rId9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7FDFE"/>
    <a:srgbClr val="C5FBFE"/>
    <a:srgbClr val="F2FEEF"/>
    <a:srgbClr val="FAECFD"/>
    <a:srgbClr val="FDEFF7"/>
    <a:srgbClr val="E6E5F7"/>
    <a:srgbClr val="E3F3FE"/>
    <a:srgbClr val="E2F8E4"/>
    <a:srgbClr val="FCF0D8"/>
    <a:srgbClr val="FEECD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660B408-B3CF-4A94-85FC-2B1E0A45F4A2}" styleName="Dark Style 2 - Accent 1/Accent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  <a:tblStyle styleId="{91EBBBCC-DAD2-459C-BE2E-F6DE35CF9A28}" styleName="Dark Style 2 - Accent 3/Accent 4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Row>
  </a:tblStyle>
  <a:tblStyle styleId="{21E4AEA4-8DFA-4A89-87EB-49C32662AFE0}" styleName="Orta Stil 2 - Vurgu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073A0DAA-6AF3-43AB-8588-CEC1D06C72B9}" styleName="Orta Stil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629" autoAdjust="0"/>
    <p:restoredTop sz="96433" autoAdjust="0"/>
  </p:normalViewPr>
  <p:slideViewPr>
    <p:cSldViewPr snapToGrid="0" showGuides="1">
      <p:cViewPr varScale="1">
        <p:scale>
          <a:sx n="112" d="100"/>
          <a:sy n="112" d="100"/>
        </p:scale>
        <p:origin x="492" y="96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83" d="100"/>
          <a:sy n="83" d="100"/>
        </p:scale>
        <p:origin x="3930" y="96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viewProps" Target="viewProps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tableStyles" Target="tableStyle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tags" Target="tags/tag1.xml"/></Relationships>
</file>

<file path=ppt/activeX/_rels/activeX1.xml.rels><?xml version="1.0" encoding="UTF-8" standalone="yes"?>
<Relationships xmlns="http://schemas.openxmlformats.org/package/2006/relationships"><Relationship Id="rId1" Type="http://schemas.microsoft.com/office/2006/relationships/activeXControlBinary" Target="activeX1.bin"/></Relationships>
</file>

<file path=ppt/activeX/_rels/activeX2.xml.rels><?xml version="1.0" encoding="UTF-8" standalone="yes"?>
<Relationships xmlns="http://schemas.openxmlformats.org/package/2006/relationships"><Relationship Id="rId1" Type="http://schemas.microsoft.com/office/2006/relationships/activeXControlBinary" Target="activeX2.bin"/></Relationships>
</file>

<file path=ppt/activeX/_rels/activeX3.xml.rels><?xml version="1.0" encoding="UTF-8" standalone="yes"?>
<Relationships xmlns="http://schemas.openxmlformats.org/package/2006/relationships"><Relationship Id="rId1" Type="http://schemas.microsoft.com/office/2006/relationships/activeXControlBinary" Target="activeX3.bin"/></Relationships>
</file>

<file path=ppt/activeX/_rels/activeX4.xml.rels><?xml version="1.0" encoding="UTF-8" standalone="yes"?>
<Relationships xmlns="http://schemas.openxmlformats.org/package/2006/relationships"><Relationship Id="rId1" Type="http://schemas.microsoft.com/office/2006/relationships/activeXControlBinary" Target="activeX4.bin"/></Relationships>
</file>

<file path=ppt/activeX/_rels/activeX5.xml.rels><?xml version="1.0" encoding="UTF-8" standalone="yes"?>
<Relationships xmlns="http://schemas.openxmlformats.org/package/2006/relationships"><Relationship Id="rId1" Type="http://schemas.microsoft.com/office/2006/relationships/activeXControlBinary" Target="activeX5.bin"/></Relationships>
</file>

<file path=ppt/activeX/_rels/activeX6.xml.rels><?xml version="1.0" encoding="UTF-8" standalone="yes"?>
<Relationships xmlns="http://schemas.openxmlformats.org/package/2006/relationships"><Relationship Id="rId1" Type="http://schemas.microsoft.com/office/2006/relationships/activeXControlBinary" Target="activeX6.bin"/></Relationships>
</file>

<file path=ppt/activeX/_rels/activeX7.xml.rels><?xml version="1.0" encoding="UTF-8" standalone="yes"?>
<Relationships xmlns="http://schemas.openxmlformats.org/package/2006/relationships"><Relationship Id="rId1" Type="http://schemas.microsoft.com/office/2006/relationships/activeXControlBinary" Target="activeX7.bin"/></Relationships>
</file>

<file path=ppt/activeX/_rels/activeX8.xml.rels><?xml version="1.0" encoding="UTF-8" standalone="yes"?>
<Relationships xmlns="http://schemas.openxmlformats.org/package/2006/relationships"><Relationship Id="rId1" Type="http://schemas.microsoft.com/office/2006/relationships/activeXControlBinary" Target="activeX8.bin"/></Relationships>
</file>

<file path=ppt/activeX/_rels/activeX9.xml.rels><?xml version="1.0" encoding="UTF-8" standalone="yes"?>
<Relationships xmlns="http://schemas.openxmlformats.org/package/2006/relationships"><Relationship Id="rId1" Type="http://schemas.microsoft.com/office/2006/relationships/activeXControlBinary" Target="activeX9.bin"/></Relationships>
</file>

<file path=ppt/activeX/_rels/activeX10.xml.rels><?xml version="1.0" encoding="UTF-8" standalone="yes"?>
<Relationships xmlns="http://schemas.openxmlformats.org/package/2006/relationships"><Relationship Id="rId1" Type="http://schemas.microsoft.com/office/2006/relationships/activeXControlBinary" Target="activeX10.bin"/></Relationships>
</file>

<file path=ppt/activeX/activeX1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activeX/activeX2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activeX/activeX3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activeX/activeX4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activeX/activeX5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activeX/activeX6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activeX/activeX7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activeX/activeX8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activeX/activeX9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activeX/activeX10.xml><?xml version="1.0" encoding="utf-8"?>
<ax:ocx xmlns:ax="http://schemas.microsoft.com/office/2006/activeX" xmlns:r="http://schemas.openxmlformats.org/officeDocument/2006/relationships" ax:classid="{8BD21D10-EC42-11CE-9E0D-00AA006002F3}" ax:persistence="persistStorage" r:id="rId1"/>
</file>

<file path=ppt/drawings/_rels/vmlDrawing1.vml.rels><?xml version="1.0" encoding="UTF-8" standalone="yes"?>
<Relationships xmlns="http://schemas.openxmlformats.org/package/2006/relationships"><Relationship Id="rId3" Type="http://schemas.openxmlformats.org/officeDocument/2006/relationships/image" Target="../media/image84.wmf"/><Relationship Id="rId7" Type="http://schemas.openxmlformats.org/officeDocument/2006/relationships/image" Target="../media/image88.wmf"/><Relationship Id="rId2" Type="http://schemas.openxmlformats.org/officeDocument/2006/relationships/image" Target="../media/image83.wmf"/><Relationship Id="rId1" Type="http://schemas.openxmlformats.org/officeDocument/2006/relationships/image" Target="../media/image82.wmf"/><Relationship Id="rId6" Type="http://schemas.openxmlformats.org/officeDocument/2006/relationships/image" Target="../media/image87.wmf"/><Relationship Id="rId5" Type="http://schemas.openxmlformats.org/officeDocument/2006/relationships/image" Target="../media/image86.wmf"/><Relationship Id="rId4" Type="http://schemas.openxmlformats.org/officeDocument/2006/relationships/image" Target="../media/image85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389243F-B1BB-4202-BD78-416ACA555174}" type="datetimeFigureOut">
              <a:rPr lang="en-US" smtClean="0"/>
              <a:t>10/13/2026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972344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r>
              <a:rPr lang="tr-TR"/>
              <a:t>«</a:t>
            </a:r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68D2766-C49B-4C1A-9FEE-6F146754B02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404122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539455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© Copyright </a:t>
            </a:r>
            <a:r>
              <a:rPr lang="en-US" b="1"/>
              <a:t>PresentationGo.com</a:t>
            </a:r>
            <a:r>
              <a:rPr lang="en-US"/>
              <a:t> – The free PowerPoint template library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8488085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377521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454755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688996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579244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376434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0057189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870846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622118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2767411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77825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5711168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995265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597252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051714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079750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2870417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089104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292252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737268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3078594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835962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503580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864748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475483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5816105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6955496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0114382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92293992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789247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22621115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686123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7034222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0925257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9384556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5724622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0089093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27891541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09178193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356428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65127350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0951376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74128123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88564690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875048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106695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033848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1262919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787875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3339339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2971672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4432706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20899998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4932885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6224306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1168978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5184620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96900072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90752116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4822153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1134206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2868524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70892795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3075954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21040760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69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27774044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65350921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61957910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92071515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9177991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3125522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53526470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6015744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2778194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2370344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79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72305882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41755247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30076808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3424170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35993233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7997303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38896780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2251298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4841504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2540756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89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1377880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>
          <a:xfrm>
            <a:off x="685800" y="973138"/>
            <a:ext cx="5486400" cy="3086100"/>
          </a:xfrm>
        </p:spPr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90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061562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slide" Target="../slides/slide2.xml"/><Relationship Id="rId2" Type="http://schemas.openxmlformats.org/officeDocument/2006/relationships/hyperlink" Target="https://www.sosyalbilgiler.biz/" TargetMode="External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sosyalbilgiler.biz/" TargetMode="External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5" Type="http://schemas.openxmlformats.org/officeDocument/2006/relationships/slide" Target="../slides/slide2.xml"/><Relationship Id="rId4" Type="http://schemas.openxmlformats.org/officeDocument/2006/relationships/image" Target="../media/image3.png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11">
            <a:hlinkClick r:id="rId2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 userDrawn="1"/>
        </p:nvSpPr>
        <p:spPr>
          <a:xfrm flipH="1">
            <a:off x="10282291" y="17518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ectangle: Rounded Corners 111">
            <a:hlinkClick r:id="rId2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 userDrawn="1"/>
        </p:nvSpPr>
        <p:spPr>
          <a:xfrm flipH="1">
            <a:off x="10289353" y="716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Rectangle: Rounded Corners 111">
            <a:hlinkClick r:id="rId3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 userDrawn="1"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86958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Başlık Slaydı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tr-TR" dirty="0"/>
              <a:t>Asıl başlık stili için tıklatın</a:t>
            </a:r>
          </a:p>
        </p:txBody>
      </p:sp>
      <p:sp>
        <p:nvSpPr>
          <p:cNvPr id="3" name="Alt Başlık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r-TR" dirty="0"/>
              <a:t>Asıl alt başlık stilini düzenlemek için tıklatın</a:t>
            </a:r>
          </a:p>
        </p:txBody>
      </p:sp>
      <p:sp>
        <p:nvSpPr>
          <p:cNvPr id="4" name="Veri Yer Tutucusu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A6F3650-BB3E-45DE-B068-FB7E589E67EC}" type="datetimeFigureOut">
              <a:rPr lang="tr-TR" smtClean="0"/>
              <a:t>13.10.2026</a:t>
            </a:fld>
            <a:endParaRPr lang="tr-TR"/>
          </a:p>
        </p:txBody>
      </p:sp>
      <p:sp>
        <p:nvSpPr>
          <p:cNvPr id="5" name="Altbilgi Yer Tutucusu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r-TR"/>
          </a:p>
        </p:txBody>
      </p:sp>
      <p:sp>
        <p:nvSpPr>
          <p:cNvPr id="6" name="Slayt Numarası Yer Tutucusu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6F10BCC-6C5F-4B15-B86D-EE90A14A594B}" type="slidenum">
              <a:rPr lang="tr-TR" smtClean="0"/>
              <a:t>‹#›</a:t>
            </a:fld>
            <a:endParaRPr lang="tr-TR"/>
          </a:p>
        </p:txBody>
      </p:sp>
      <p:pic>
        <p:nvPicPr>
          <p:cNvPr id="7" name="Resim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8" name="Rectangle: Rounded Corners 111">
            <a:hlinkClick r:id="rId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 userDrawn="1"/>
        </p:nvSpPr>
        <p:spPr>
          <a:xfrm flipH="1">
            <a:off x="0" y="17518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" name="Rectangle: Rounded Corners 111">
            <a:hlinkClick r:id="rId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 userDrawn="1"/>
        </p:nvSpPr>
        <p:spPr>
          <a:xfrm flipH="1">
            <a:off x="0" y="716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0" name="Resim 9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11" name="Rectangle: Rounded Corners 111">
            <a:hlinkClick r:id="rId5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 userDrawn="1"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3789632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Başlık ve İçeri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title"/>
          </p:nvPr>
        </p:nvSpPr>
        <p:spPr>
          <a:xfrm>
            <a:off x="838200" y="163482"/>
            <a:ext cx="10515600" cy="739056"/>
          </a:xfrm>
          <a:prstGeom prst="rect">
            <a:avLst/>
          </a:prstGeom>
        </p:spPr>
        <p:txBody>
          <a:bodyPr/>
          <a:lstStyle/>
          <a:p>
            <a:r>
              <a:rPr lang="tr-TR"/>
              <a:t>Asıl başlık stili için tıklatın</a:t>
            </a:r>
          </a:p>
        </p:txBody>
      </p:sp>
      <p:sp>
        <p:nvSpPr>
          <p:cNvPr id="3" name="İçerik Yer Tutucusu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r-TR" dirty="0"/>
              <a:t>Asıl metin stillerini düzenlemek için tıklatın</a:t>
            </a:r>
          </a:p>
          <a:p>
            <a:pPr lvl="1"/>
            <a:r>
              <a:rPr lang="tr-TR" dirty="0"/>
              <a:t>İkinci düzey</a:t>
            </a:r>
          </a:p>
          <a:p>
            <a:pPr lvl="2"/>
            <a:r>
              <a:rPr lang="tr-TR" dirty="0"/>
              <a:t>Üçüncü düzey</a:t>
            </a:r>
          </a:p>
          <a:p>
            <a:pPr lvl="3"/>
            <a:r>
              <a:rPr lang="tr-TR" dirty="0"/>
              <a:t>Dördüncü düzey</a:t>
            </a:r>
          </a:p>
          <a:p>
            <a:pPr lvl="4"/>
            <a:r>
              <a:rPr lang="tr-TR" dirty="0"/>
              <a:t>Beşinci düzey</a:t>
            </a:r>
          </a:p>
        </p:txBody>
      </p:sp>
    </p:spTree>
    <p:extLst>
      <p:ext uri="{BB962C8B-B14F-4D97-AF65-F5344CB8AC3E}">
        <p14:creationId xmlns:p14="http://schemas.microsoft.com/office/powerpoint/2010/main" val="73732023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slide" Target="../slides/slide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hyperlink" Target="https://www.sosyalbilgiler.biz/" TargetMode="External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219200"/>
            <a:ext cx="10515600" cy="49577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pic>
        <p:nvPicPr>
          <p:cNvPr id="4" name="Resim 3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5" name="Rectangle: Rounded Corners 111">
            <a:hlinkClick r:id="rId6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 userDrawn="1"/>
        </p:nvSpPr>
        <p:spPr>
          <a:xfrm flipH="1">
            <a:off x="10282291" y="17518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Rectangle: Rounded Corners 111">
            <a:hlinkClick r:id="rId6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 userDrawn="1"/>
        </p:nvSpPr>
        <p:spPr>
          <a:xfrm flipH="1">
            <a:off x="10289353" y="716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Rectangle: Rounded Corners 111">
            <a:hlinkClick r:id="rId7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 userDrawn="1"/>
        </p:nvSpPr>
        <p:spPr>
          <a:xfrm flipH="1">
            <a:off x="-3" y="-10608"/>
            <a:ext cx="1352811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51346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8" r:id="rId1"/>
    <p:sldLayoutId id="2147483705" r:id="rId2"/>
    <p:sldLayoutId id="2147483706" r:id="rId3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n-US" sz="3600" b="1" kern="1200">
          <a:solidFill>
            <a:schemeClr val="tx1"/>
          </a:solidFill>
          <a:latin typeface="Helvetica" panose="020B0500000000000000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j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j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j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notesSlide" Target="../notesSlides/notesSlide1.xml"/><Relationship Id="rId7" Type="http://schemas.openxmlformats.org/officeDocument/2006/relationships/image" Target="../media/image7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6.xml"/><Relationship Id="rId3" Type="http://schemas.openxmlformats.org/officeDocument/2006/relationships/notesSlide" Target="../notesSlides/notesSlide2.xml"/><Relationship Id="rId7" Type="http://schemas.openxmlformats.org/officeDocument/2006/relationships/slide" Target="slide68.xml"/><Relationship Id="rId12" Type="http://schemas.openxmlformats.org/officeDocument/2006/relationships/hyperlink" Target="https://www.sosyalbilgiler.biz/" TargetMode="Externa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3.xml"/><Relationship Id="rId6" Type="http://schemas.openxmlformats.org/officeDocument/2006/relationships/slide" Target="slide63.xml"/><Relationship Id="rId11" Type="http://schemas.openxmlformats.org/officeDocument/2006/relationships/slide" Target="slide19.xml"/><Relationship Id="rId5" Type="http://schemas.openxmlformats.org/officeDocument/2006/relationships/slide" Target="slide32.xml"/><Relationship Id="rId10" Type="http://schemas.openxmlformats.org/officeDocument/2006/relationships/slide" Target="slide13.xml"/><Relationship Id="rId4" Type="http://schemas.openxmlformats.org/officeDocument/2006/relationships/slide" Target="slide21.xml"/><Relationship Id="rId9" Type="http://schemas.openxmlformats.org/officeDocument/2006/relationships/slide" Target="slide9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4.xml"/><Relationship Id="rId6" Type="http://schemas.openxmlformats.org/officeDocument/2006/relationships/image" Target="../media/image10.jpeg"/><Relationship Id="rId5" Type="http://schemas.openxmlformats.org/officeDocument/2006/relationships/image" Target="../media/image9.jpg"/><Relationship Id="rId4" Type="http://schemas.openxmlformats.org/officeDocument/2006/relationships/audio" Target="../media/audio1.wav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7" Type="http://schemas.openxmlformats.org/officeDocument/2006/relationships/image" Target="../media/image12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5.xml"/><Relationship Id="rId6" Type="http://schemas.openxmlformats.org/officeDocument/2006/relationships/image" Target="../media/image11.jpeg"/><Relationship Id="rId5" Type="http://schemas.openxmlformats.org/officeDocument/2006/relationships/audio" Target="../media/audio2.wav"/><Relationship Id="rId4" Type="http://schemas.openxmlformats.org/officeDocument/2006/relationships/audio" Target="../media/audio1.wav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jpg"/><Relationship Id="rId3" Type="http://schemas.openxmlformats.org/officeDocument/2006/relationships/notesSlide" Target="../notesSlides/notesSlide5.xml"/><Relationship Id="rId7" Type="http://schemas.openxmlformats.org/officeDocument/2006/relationships/image" Target="../media/image15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6.xml"/><Relationship Id="rId6" Type="http://schemas.openxmlformats.org/officeDocument/2006/relationships/image" Target="../media/image14.jpg"/><Relationship Id="rId5" Type="http://schemas.openxmlformats.org/officeDocument/2006/relationships/image" Target="../media/image13.jpg"/><Relationship Id="rId4" Type="http://schemas.openxmlformats.org/officeDocument/2006/relationships/audio" Target="../media/audio1.wav"/><Relationship Id="rId9" Type="http://schemas.openxmlformats.org/officeDocument/2006/relationships/image" Target="../media/image17.jp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7.xml"/><Relationship Id="rId5" Type="http://schemas.openxmlformats.org/officeDocument/2006/relationships/image" Target="../media/image18.png"/><Relationship Id="rId4" Type="http://schemas.openxmlformats.org/officeDocument/2006/relationships/audio" Target="../media/audio1.wav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7" Type="http://schemas.openxmlformats.org/officeDocument/2006/relationships/image" Target="../media/image21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8.xml"/><Relationship Id="rId6" Type="http://schemas.openxmlformats.org/officeDocument/2006/relationships/image" Target="../media/image20.jpg"/><Relationship Id="rId5" Type="http://schemas.openxmlformats.org/officeDocument/2006/relationships/image" Target="../media/image19.jpg"/><Relationship Id="rId4" Type="http://schemas.openxmlformats.org/officeDocument/2006/relationships/audio" Target="../media/audio1.wav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jpg"/><Relationship Id="rId3" Type="http://schemas.openxmlformats.org/officeDocument/2006/relationships/notesSlide" Target="../notesSlides/notesSlide8.xml"/><Relationship Id="rId7" Type="http://schemas.openxmlformats.org/officeDocument/2006/relationships/image" Target="../media/image25.jp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9.xml"/><Relationship Id="rId6" Type="http://schemas.openxmlformats.org/officeDocument/2006/relationships/image" Target="../media/image24.jpg"/><Relationship Id="rId5" Type="http://schemas.openxmlformats.org/officeDocument/2006/relationships/image" Target="../media/image23.jpg"/><Relationship Id="rId10" Type="http://schemas.openxmlformats.org/officeDocument/2006/relationships/image" Target="../media/image28.png"/><Relationship Id="rId4" Type="http://schemas.openxmlformats.org/officeDocument/2006/relationships/image" Target="../media/image22.jpg"/><Relationship Id="rId9" Type="http://schemas.openxmlformats.org/officeDocument/2006/relationships/image" Target="../media/image27.jp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7" Type="http://schemas.openxmlformats.org/officeDocument/2006/relationships/image" Target="../media/image31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0.xml"/><Relationship Id="rId6" Type="http://schemas.openxmlformats.org/officeDocument/2006/relationships/image" Target="../media/image30.png"/><Relationship Id="rId5" Type="http://schemas.openxmlformats.org/officeDocument/2006/relationships/image" Target="../media/image29.png"/><Relationship Id="rId4" Type="http://schemas.openxmlformats.org/officeDocument/2006/relationships/audio" Target="../media/audio1.wav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1.xml"/><Relationship Id="rId6" Type="http://schemas.openxmlformats.org/officeDocument/2006/relationships/image" Target="../media/image33.png"/><Relationship Id="rId5" Type="http://schemas.openxmlformats.org/officeDocument/2006/relationships/image" Target="../media/image32.jpg"/><Relationship Id="rId4" Type="http://schemas.openxmlformats.org/officeDocument/2006/relationships/audio" Target="../media/audio1.wav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3" Type="http://schemas.openxmlformats.org/officeDocument/2006/relationships/notesSlide" Target="../notesSlides/notesSlide11.xml"/><Relationship Id="rId7" Type="http://schemas.openxmlformats.org/officeDocument/2006/relationships/image" Target="../media/image37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2.xml"/><Relationship Id="rId6" Type="http://schemas.openxmlformats.org/officeDocument/2006/relationships/image" Target="../media/image36.jpg"/><Relationship Id="rId5" Type="http://schemas.openxmlformats.org/officeDocument/2006/relationships/image" Target="../media/image35.jpg"/><Relationship Id="rId4" Type="http://schemas.openxmlformats.org/officeDocument/2006/relationships/audio" Target="../media/audio1.wav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jpg"/><Relationship Id="rId3" Type="http://schemas.openxmlformats.org/officeDocument/2006/relationships/notesSlide" Target="../notesSlides/notesSlide12.xml"/><Relationship Id="rId7" Type="http://schemas.openxmlformats.org/officeDocument/2006/relationships/image" Target="../media/image41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3.xml"/><Relationship Id="rId6" Type="http://schemas.openxmlformats.org/officeDocument/2006/relationships/image" Target="../media/image40.jpg"/><Relationship Id="rId11" Type="http://schemas.openxmlformats.org/officeDocument/2006/relationships/image" Target="../media/image44.png"/><Relationship Id="rId5" Type="http://schemas.openxmlformats.org/officeDocument/2006/relationships/image" Target="../media/image39.png"/><Relationship Id="rId10" Type="http://schemas.openxmlformats.org/officeDocument/2006/relationships/hyperlink" Target="https://ders.eba.gov.tr/ders/redirectContent.jsp?resourceId=d8e6ad2d9687967f09a69ce26cff8a2e&amp;resourceType=1&amp;resourceLocation=2" TargetMode="External"/><Relationship Id="rId4" Type="http://schemas.openxmlformats.org/officeDocument/2006/relationships/image" Target="../media/image38.png"/><Relationship Id="rId9" Type="http://schemas.openxmlformats.org/officeDocument/2006/relationships/image" Target="../media/image43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png"/><Relationship Id="rId3" Type="http://schemas.openxmlformats.org/officeDocument/2006/relationships/notesSlide" Target="../notesSlides/notesSlide13.xml"/><Relationship Id="rId7" Type="http://schemas.openxmlformats.org/officeDocument/2006/relationships/image" Target="../media/image47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4.xml"/><Relationship Id="rId6" Type="http://schemas.openxmlformats.org/officeDocument/2006/relationships/image" Target="../media/image46.png"/><Relationship Id="rId5" Type="http://schemas.openxmlformats.org/officeDocument/2006/relationships/image" Target="../media/image45.jpg"/><Relationship Id="rId4" Type="http://schemas.openxmlformats.org/officeDocument/2006/relationships/audio" Target="../media/audio1.wav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.png"/><Relationship Id="rId3" Type="http://schemas.openxmlformats.org/officeDocument/2006/relationships/notesSlide" Target="../notesSlides/notesSlide14.xml"/><Relationship Id="rId7" Type="http://schemas.openxmlformats.org/officeDocument/2006/relationships/image" Target="../media/image51.png"/><Relationship Id="rId12" Type="http://schemas.openxmlformats.org/officeDocument/2006/relationships/image" Target="../media/image31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5.xml"/><Relationship Id="rId6" Type="http://schemas.openxmlformats.org/officeDocument/2006/relationships/image" Target="../media/image50.png"/><Relationship Id="rId11" Type="http://schemas.openxmlformats.org/officeDocument/2006/relationships/image" Target="../media/image55.png"/><Relationship Id="rId5" Type="http://schemas.openxmlformats.org/officeDocument/2006/relationships/image" Target="../media/image49.jpg"/><Relationship Id="rId10" Type="http://schemas.openxmlformats.org/officeDocument/2006/relationships/image" Target="../media/image54.png"/><Relationship Id="rId4" Type="http://schemas.openxmlformats.org/officeDocument/2006/relationships/audio" Target="../media/audio1.wav"/><Relationship Id="rId9" Type="http://schemas.openxmlformats.org/officeDocument/2006/relationships/image" Target="../media/image53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jpg"/><Relationship Id="rId2" Type="http://schemas.openxmlformats.org/officeDocument/2006/relationships/image" Target="../media/image56.jpg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6.xml"/><Relationship Id="rId6" Type="http://schemas.openxmlformats.org/officeDocument/2006/relationships/image" Target="../media/image59.jpg"/><Relationship Id="rId5" Type="http://schemas.openxmlformats.org/officeDocument/2006/relationships/image" Target="../media/image58.jpg"/><Relationship Id="rId4" Type="http://schemas.openxmlformats.org/officeDocument/2006/relationships/audio" Target="../media/audio1.wav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6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7.xml"/><Relationship Id="rId5" Type="http://schemas.openxmlformats.org/officeDocument/2006/relationships/image" Target="../media/image60.jpg"/><Relationship Id="rId4" Type="http://schemas.openxmlformats.org/officeDocument/2006/relationships/audio" Target="../media/audio1.wav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7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8.xml"/><Relationship Id="rId5" Type="http://schemas.openxmlformats.org/officeDocument/2006/relationships/image" Target="../media/image31.png"/><Relationship Id="rId4" Type="http://schemas.openxmlformats.org/officeDocument/2006/relationships/audio" Target="../media/audio1.wav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hyperlink" Target="https://sosyalbilgiler.biz/forum/konu/meb-kitabi-ulkemizin-girisimci-ve-insani-dis-politikasi-karekodu-76-sayfa.76129/" TargetMode="External"/><Relationship Id="rId3" Type="http://schemas.openxmlformats.org/officeDocument/2006/relationships/notesSlide" Target="../notesSlides/notesSlide18.xml"/><Relationship Id="rId7" Type="http://schemas.openxmlformats.org/officeDocument/2006/relationships/image" Target="../media/image62.png"/><Relationship Id="rId12" Type="http://schemas.openxmlformats.org/officeDocument/2006/relationships/image" Target="../media/image66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9.xml"/><Relationship Id="rId6" Type="http://schemas.openxmlformats.org/officeDocument/2006/relationships/image" Target="../media/image61.png"/><Relationship Id="rId11" Type="http://schemas.openxmlformats.org/officeDocument/2006/relationships/hyperlink" Target="https://sosyalbilgiler.biz/forum/konu/meb-kitabi-ulkemizin-girisimci-ve-insani-dis-politikasi-karekodu-75-sayfa.76128/" TargetMode="External"/><Relationship Id="rId5" Type="http://schemas.openxmlformats.org/officeDocument/2006/relationships/audio" Target="../media/audio3.wav"/><Relationship Id="rId10" Type="http://schemas.openxmlformats.org/officeDocument/2006/relationships/image" Target="../media/image65.png"/><Relationship Id="rId4" Type="http://schemas.openxmlformats.org/officeDocument/2006/relationships/audio" Target="../media/audio1.wav"/><Relationship Id="rId9" Type="http://schemas.openxmlformats.org/officeDocument/2006/relationships/image" Target="../media/image64.jpeg"/><Relationship Id="rId14" Type="http://schemas.openxmlformats.org/officeDocument/2006/relationships/image" Target="../media/image67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0.xml"/><Relationship Id="rId4" Type="http://schemas.openxmlformats.org/officeDocument/2006/relationships/image" Target="../media/image70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notesSlide" Target="../notesSlides/notesSlide20.xml"/><Relationship Id="rId7" Type="http://schemas.openxmlformats.org/officeDocument/2006/relationships/image" Target="../media/image71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1.xml"/><Relationship Id="rId6" Type="http://schemas.openxmlformats.org/officeDocument/2006/relationships/audio" Target="../media/audio3.wav"/><Relationship Id="rId5" Type="http://schemas.openxmlformats.org/officeDocument/2006/relationships/audio" Target="../media/audio5.wav"/><Relationship Id="rId4" Type="http://schemas.openxmlformats.org/officeDocument/2006/relationships/audio" Target="../media/audio4.wav"/><Relationship Id="rId9" Type="http://schemas.openxmlformats.org/officeDocument/2006/relationships/image" Target="../media/image72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notesSlide" Target="../notesSlides/notesSlide21.xml"/><Relationship Id="rId7" Type="http://schemas.openxmlformats.org/officeDocument/2006/relationships/image" Target="../media/image71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2.xml"/><Relationship Id="rId6" Type="http://schemas.openxmlformats.org/officeDocument/2006/relationships/audio" Target="../media/audio5.wav"/><Relationship Id="rId5" Type="http://schemas.openxmlformats.org/officeDocument/2006/relationships/audio" Target="../media/audio3.wav"/><Relationship Id="rId4" Type="http://schemas.openxmlformats.org/officeDocument/2006/relationships/audio" Target="../media/audio4.wav"/><Relationship Id="rId9" Type="http://schemas.openxmlformats.org/officeDocument/2006/relationships/image" Target="../media/image72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notesSlide" Target="../notesSlides/notesSlide22.xml"/><Relationship Id="rId7" Type="http://schemas.openxmlformats.org/officeDocument/2006/relationships/image" Target="../media/image71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3.xml"/><Relationship Id="rId6" Type="http://schemas.openxmlformats.org/officeDocument/2006/relationships/audio" Target="../media/audio5.wav"/><Relationship Id="rId5" Type="http://schemas.openxmlformats.org/officeDocument/2006/relationships/audio" Target="../media/audio3.wav"/><Relationship Id="rId4" Type="http://schemas.openxmlformats.org/officeDocument/2006/relationships/audio" Target="../media/audio4.wav"/><Relationship Id="rId9" Type="http://schemas.openxmlformats.org/officeDocument/2006/relationships/image" Target="../media/image72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notesSlide" Target="../notesSlides/notesSlide23.xml"/><Relationship Id="rId7" Type="http://schemas.openxmlformats.org/officeDocument/2006/relationships/image" Target="../media/image71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.xml"/><Relationship Id="rId6" Type="http://schemas.openxmlformats.org/officeDocument/2006/relationships/audio" Target="../media/audio3.wav"/><Relationship Id="rId5" Type="http://schemas.openxmlformats.org/officeDocument/2006/relationships/audio" Target="../media/audio5.wav"/><Relationship Id="rId4" Type="http://schemas.openxmlformats.org/officeDocument/2006/relationships/audio" Target="../media/audio4.wav"/><Relationship Id="rId9" Type="http://schemas.openxmlformats.org/officeDocument/2006/relationships/image" Target="../media/image72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notesSlide" Target="../notesSlides/notesSlide24.xml"/><Relationship Id="rId7" Type="http://schemas.openxmlformats.org/officeDocument/2006/relationships/image" Target="../media/image71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5.xml"/><Relationship Id="rId6" Type="http://schemas.openxmlformats.org/officeDocument/2006/relationships/audio" Target="../media/audio3.wav"/><Relationship Id="rId5" Type="http://schemas.openxmlformats.org/officeDocument/2006/relationships/audio" Target="../media/audio5.wav"/><Relationship Id="rId4" Type="http://schemas.openxmlformats.org/officeDocument/2006/relationships/audio" Target="../media/audio4.wav"/><Relationship Id="rId9" Type="http://schemas.openxmlformats.org/officeDocument/2006/relationships/image" Target="../media/image72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notesSlide" Target="../notesSlides/notesSlide25.xml"/><Relationship Id="rId7" Type="http://schemas.openxmlformats.org/officeDocument/2006/relationships/image" Target="../media/image71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6.xml"/><Relationship Id="rId6" Type="http://schemas.openxmlformats.org/officeDocument/2006/relationships/audio" Target="../media/audio5.wav"/><Relationship Id="rId5" Type="http://schemas.openxmlformats.org/officeDocument/2006/relationships/audio" Target="../media/audio3.wav"/><Relationship Id="rId4" Type="http://schemas.openxmlformats.org/officeDocument/2006/relationships/audio" Target="../media/audio4.wav"/><Relationship Id="rId9" Type="http://schemas.openxmlformats.org/officeDocument/2006/relationships/image" Target="../media/image72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notesSlide" Target="../notesSlides/notesSlide26.xml"/><Relationship Id="rId7" Type="http://schemas.openxmlformats.org/officeDocument/2006/relationships/image" Target="../media/image71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7.xml"/><Relationship Id="rId6" Type="http://schemas.openxmlformats.org/officeDocument/2006/relationships/audio" Target="../media/audio5.wav"/><Relationship Id="rId5" Type="http://schemas.openxmlformats.org/officeDocument/2006/relationships/audio" Target="../media/audio3.wav"/><Relationship Id="rId4" Type="http://schemas.openxmlformats.org/officeDocument/2006/relationships/audio" Target="../media/audio4.wav"/><Relationship Id="rId9" Type="http://schemas.openxmlformats.org/officeDocument/2006/relationships/image" Target="../media/image72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notesSlide" Target="../notesSlides/notesSlide27.xml"/><Relationship Id="rId7" Type="http://schemas.openxmlformats.org/officeDocument/2006/relationships/image" Target="../media/image71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8.xml"/><Relationship Id="rId6" Type="http://schemas.openxmlformats.org/officeDocument/2006/relationships/audio" Target="../media/audio3.wav"/><Relationship Id="rId5" Type="http://schemas.openxmlformats.org/officeDocument/2006/relationships/audio" Target="../media/audio5.wav"/><Relationship Id="rId4" Type="http://schemas.openxmlformats.org/officeDocument/2006/relationships/audio" Target="../media/audio4.wav"/><Relationship Id="rId9" Type="http://schemas.openxmlformats.org/officeDocument/2006/relationships/image" Target="../media/image72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notesSlide" Target="../notesSlides/notesSlide28.xml"/><Relationship Id="rId7" Type="http://schemas.openxmlformats.org/officeDocument/2006/relationships/image" Target="../media/image71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9.xml"/><Relationship Id="rId6" Type="http://schemas.openxmlformats.org/officeDocument/2006/relationships/audio" Target="../media/audio3.wav"/><Relationship Id="rId5" Type="http://schemas.openxmlformats.org/officeDocument/2006/relationships/audio" Target="../media/audio5.wav"/><Relationship Id="rId4" Type="http://schemas.openxmlformats.org/officeDocument/2006/relationships/audio" Target="../media/audio4.wav"/><Relationship Id="rId9" Type="http://schemas.openxmlformats.org/officeDocument/2006/relationships/image" Target="../media/image72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notesSlide" Target="../notesSlides/notesSlide29.xml"/><Relationship Id="rId7" Type="http://schemas.openxmlformats.org/officeDocument/2006/relationships/image" Target="../media/image71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0.xml"/><Relationship Id="rId6" Type="http://schemas.openxmlformats.org/officeDocument/2006/relationships/audio" Target="../media/audio5.wav"/><Relationship Id="rId5" Type="http://schemas.openxmlformats.org/officeDocument/2006/relationships/audio" Target="../media/audio3.wav"/><Relationship Id="rId4" Type="http://schemas.openxmlformats.org/officeDocument/2006/relationships/audio" Target="../media/audio4.wav"/><Relationship Id="rId9" Type="http://schemas.openxmlformats.org/officeDocument/2006/relationships/image" Target="../media/image72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0.xml"/><Relationship Id="rId7" Type="http://schemas.openxmlformats.org/officeDocument/2006/relationships/hyperlink" Target="https://www.sosyalbilgiler.biz/" TargetMode="Externa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1.xml"/><Relationship Id="rId6" Type="http://schemas.openxmlformats.org/officeDocument/2006/relationships/slide" Target="slide2.xml"/><Relationship Id="rId5" Type="http://schemas.openxmlformats.org/officeDocument/2006/relationships/image" Target="../media/image3.png"/><Relationship Id="rId4" Type="http://schemas.openxmlformats.org/officeDocument/2006/relationships/image" Target="../media/image73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3" Type="http://schemas.openxmlformats.org/officeDocument/2006/relationships/notesSlide" Target="../notesSlides/notesSlide31.xml"/><Relationship Id="rId7" Type="http://schemas.openxmlformats.org/officeDocument/2006/relationships/slide" Target="slide80.xml"/><Relationship Id="rId12" Type="http://schemas.openxmlformats.org/officeDocument/2006/relationships/audio" Target="NUL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2.xml"/><Relationship Id="rId6" Type="http://schemas.openxmlformats.org/officeDocument/2006/relationships/image" Target="../media/image74.jpeg"/><Relationship Id="rId11" Type="http://schemas.openxmlformats.org/officeDocument/2006/relationships/image" Target="../media/image72.png"/><Relationship Id="rId5" Type="http://schemas.openxmlformats.org/officeDocument/2006/relationships/audio" Target="../media/audio4.wav"/><Relationship Id="rId10" Type="http://schemas.openxmlformats.org/officeDocument/2006/relationships/slide" Target="slide81.xml"/><Relationship Id="rId4" Type="http://schemas.openxmlformats.org/officeDocument/2006/relationships/audio" Target="../media/audio6.wav"/><Relationship Id="rId9" Type="http://schemas.openxmlformats.org/officeDocument/2006/relationships/hyperlink" Target="https://www.sosyalbilgiler.biz/" TargetMode="Externa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13" Type="http://schemas.openxmlformats.org/officeDocument/2006/relationships/image" Target="../media/image75.png"/><Relationship Id="rId3" Type="http://schemas.openxmlformats.org/officeDocument/2006/relationships/notesSlide" Target="../notesSlides/notesSlide32.xml"/><Relationship Id="rId7" Type="http://schemas.openxmlformats.org/officeDocument/2006/relationships/image" Target="../media/image74.jpeg"/><Relationship Id="rId12" Type="http://schemas.openxmlformats.org/officeDocument/2006/relationships/slide" Target="slide78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3.xml"/><Relationship Id="rId6" Type="http://schemas.openxmlformats.org/officeDocument/2006/relationships/audio" Target="../media/audio1.wav"/><Relationship Id="rId11" Type="http://schemas.openxmlformats.org/officeDocument/2006/relationships/image" Target="../media/image72.png"/><Relationship Id="rId5" Type="http://schemas.openxmlformats.org/officeDocument/2006/relationships/audio" Target="../media/audio4.wav"/><Relationship Id="rId10" Type="http://schemas.openxmlformats.org/officeDocument/2006/relationships/slide" Target="slide81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NUL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13" Type="http://schemas.openxmlformats.org/officeDocument/2006/relationships/image" Target="../media/image75.png"/><Relationship Id="rId3" Type="http://schemas.openxmlformats.org/officeDocument/2006/relationships/notesSlide" Target="../notesSlides/notesSlide33.xml"/><Relationship Id="rId7" Type="http://schemas.openxmlformats.org/officeDocument/2006/relationships/image" Target="../media/image74.jpeg"/><Relationship Id="rId12" Type="http://schemas.openxmlformats.org/officeDocument/2006/relationships/slide" Target="slide78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4.xml"/><Relationship Id="rId6" Type="http://schemas.openxmlformats.org/officeDocument/2006/relationships/audio" Target="../media/audio1.wav"/><Relationship Id="rId11" Type="http://schemas.openxmlformats.org/officeDocument/2006/relationships/image" Target="../media/image72.png"/><Relationship Id="rId5" Type="http://schemas.openxmlformats.org/officeDocument/2006/relationships/audio" Target="../media/audio4.wav"/><Relationship Id="rId10" Type="http://schemas.openxmlformats.org/officeDocument/2006/relationships/slide" Target="slide81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NUL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89.xml"/><Relationship Id="rId13" Type="http://schemas.openxmlformats.org/officeDocument/2006/relationships/audio" Target="NULL"/><Relationship Id="rId3" Type="http://schemas.openxmlformats.org/officeDocument/2006/relationships/notesSlide" Target="../notesSlides/notesSlide34.xml"/><Relationship Id="rId7" Type="http://schemas.openxmlformats.org/officeDocument/2006/relationships/slide" Target="slide88.xml"/><Relationship Id="rId12" Type="http://schemas.openxmlformats.org/officeDocument/2006/relationships/image" Target="../media/image72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5.xml"/><Relationship Id="rId6" Type="http://schemas.openxmlformats.org/officeDocument/2006/relationships/image" Target="../media/image74.jpeg"/><Relationship Id="rId11" Type="http://schemas.openxmlformats.org/officeDocument/2006/relationships/slide" Target="slide90.xml"/><Relationship Id="rId5" Type="http://schemas.openxmlformats.org/officeDocument/2006/relationships/audio" Target="../media/audio4.wav"/><Relationship Id="rId10" Type="http://schemas.openxmlformats.org/officeDocument/2006/relationships/hyperlink" Target="https://www.sosyalbilgiler.biz/" TargetMode="External"/><Relationship Id="rId4" Type="http://schemas.openxmlformats.org/officeDocument/2006/relationships/audio" Target="../media/audio6.wav"/><Relationship Id="rId9" Type="http://schemas.openxmlformats.org/officeDocument/2006/relationships/image" Target="../media/image73.png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13" Type="http://schemas.openxmlformats.org/officeDocument/2006/relationships/image" Target="../media/image75.png"/><Relationship Id="rId3" Type="http://schemas.openxmlformats.org/officeDocument/2006/relationships/notesSlide" Target="../notesSlides/notesSlide35.xml"/><Relationship Id="rId7" Type="http://schemas.openxmlformats.org/officeDocument/2006/relationships/image" Target="../media/image74.jpeg"/><Relationship Id="rId12" Type="http://schemas.openxmlformats.org/officeDocument/2006/relationships/slide" Target="slide8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6.xml"/><Relationship Id="rId6" Type="http://schemas.openxmlformats.org/officeDocument/2006/relationships/audio" Target="../media/audio1.wav"/><Relationship Id="rId11" Type="http://schemas.openxmlformats.org/officeDocument/2006/relationships/image" Target="../media/image72.png"/><Relationship Id="rId5" Type="http://schemas.openxmlformats.org/officeDocument/2006/relationships/audio" Target="../media/audio4.wav"/><Relationship Id="rId10" Type="http://schemas.openxmlformats.org/officeDocument/2006/relationships/slide" Target="slide90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NUL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13" Type="http://schemas.openxmlformats.org/officeDocument/2006/relationships/image" Target="../media/image75.png"/><Relationship Id="rId3" Type="http://schemas.openxmlformats.org/officeDocument/2006/relationships/notesSlide" Target="../notesSlides/notesSlide36.xml"/><Relationship Id="rId7" Type="http://schemas.openxmlformats.org/officeDocument/2006/relationships/image" Target="../media/image74.jpeg"/><Relationship Id="rId12" Type="http://schemas.openxmlformats.org/officeDocument/2006/relationships/slide" Target="slide8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7.xml"/><Relationship Id="rId6" Type="http://schemas.openxmlformats.org/officeDocument/2006/relationships/audio" Target="../media/audio1.wav"/><Relationship Id="rId11" Type="http://schemas.openxmlformats.org/officeDocument/2006/relationships/image" Target="../media/image72.png"/><Relationship Id="rId5" Type="http://schemas.openxmlformats.org/officeDocument/2006/relationships/audio" Target="../media/audio4.wav"/><Relationship Id="rId10" Type="http://schemas.openxmlformats.org/officeDocument/2006/relationships/slide" Target="slide90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NUL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slide" Target="slide83.xml"/><Relationship Id="rId13" Type="http://schemas.openxmlformats.org/officeDocument/2006/relationships/audio" Target="NULL"/><Relationship Id="rId3" Type="http://schemas.openxmlformats.org/officeDocument/2006/relationships/notesSlide" Target="../notesSlides/notesSlide37.xml"/><Relationship Id="rId7" Type="http://schemas.openxmlformats.org/officeDocument/2006/relationships/slide" Target="slide82.xml"/><Relationship Id="rId12" Type="http://schemas.openxmlformats.org/officeDocument/2006/relationships/image" Target="../media/image72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8.xml"/><Relationship Id="rId6" Type="http://schemas.openxmlformats.org/officeDocument/2006/relationships/image" Target="../media/image74.jpeg"/><Relationship Id="rId11" Type="http://schemas.openxmlformats.org/officeDocument/2006/relationships/slide" Target="slide84.xml"/><Relationship Id="rId5" Type="http://schemas.openxmlformats.org/officeDocument/2006/relationships/audio" Target="../media/audio4.wav"/><Relationship Id="rId10" Type="http://schemas.openxmlformats.org/officeDocument/2006/relationships/hyperlink" Target="https://www.sosyalbilgiler.biz/" TargetMode="External"/><Relationship Id="rId4" Type="http://schemas.openxmlformats.org/officeDocument/2006/relationships/audio" Target="../media/audio6.wav"/><Relationship Id="rId9" Type="http://schemas.openxmlformats.org/officeDocument/2006/relationships/image" Target="../media/image73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13" Type="http://schemas.openxmlformats.org/officeDocument/2006/relationships/image" Target="../media/image76.png"/><Relationship Id="rId3" Type="http://schemas.openxmlformats.org/officeDocument/2006/relationships/notesSlide" Target="../notesSlides/notesSlide38.xml"/><Relationship Id="rId7" Type="http://schemas.openxmlformats.org/officeDocument/2006/relationships/image" Target="../media/image74.jpeg"/><Relationship Id="rId12" Type="http://schemas.openxmlformats.org/officeDocument/2006/relationships/slide" Target="slide84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9.xml"/><Relationship Id="rId6" Type="http://schemas.openxmlformats.org/officeDocument/2006/relationships/audio" Target="../media/audio1.wav"/><Relationship Id="rId11" Type="http://schemas.openxmlformats.org/officeDocument/2006/relationships/image" Target="../media/image75.png"/><Relationship Id="rId5" Type="http://schemas.openxmlformats.org/officeDocument/2006/relationships/audio" Target="../media/audio4.wav"/><Relationship Id="rId10" Type="http://schemas.openxmlformats.org/officeDocument/2006/relationships/slide" Target="slide81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NUL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13" Type="http://schemas.openxmlformats.org/officeDocument/2006/relationships/image" Target="../media/image76.png"/><Relationship Id="rId3" Type="http://schemas.openxmlformats.org/officeDocument/2006/relationships/notesSlide" Target="../notesSlides/notesSlide39.xml"/><Relationship Id="rId7" Type="http://schemas.openxmlformats.org/officeDocument/2006/relationships/image" Target="../media/image74.jpeg"/><Relationship Id="rId12" Type="http://schemas.openxmlformats.org/officeDocument/2006/relationships/slide" Target="slide84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40.xml"/><Relationship Id="rId6" Type="http://schemas.openxmlformats.org/officeDocument/2006/relationships/audio" Target="../media/audio1.wav"/><Relationship Id="rId11" Type="http://schemas.openxmlformats.org/officeDocument/2006/relationships/image" Target="../media/image75.png"/><Relationship Id="rId5" Type="http://schemas.openxmlformats.org/officeDocument/2006/relationships/audio" Target="../media/audio4.wav"/><Relationship Id="rId10" Type="http://schemas.openxmlformats.org/officeDocument/2006/relationships/slide" Target="slide81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NUL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13" Type="http://schemas.openxmlformats.org/officeDocument/2006/relationships/audio" Target="NULL"/><Relationship Id="rId3" Type="http://schemas.openxmlformats.org/officeDocument/2006/relationships/notesSlide" Target="../notesSlides/notesSlide40.xml"/><Relationship Id="rId7" Type="http://schemas.openxmlformats.org/officeDocument/2006/relationships/slide" Target="slide85.xml"/><Relationship Id="rId12" Type="http://schemas.openxmlformats.org/officeDocument/2006/relationships/image" Target="../media/image72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41.xml"/><Relationship Id="rId6" Type="http://schemas.openxmlformats.org/officeDocument/2006/relationships/image" Target="../media/image74.jpeg"/><Relationship Id="rId11" Type="http://schemas.openxmlformats.org/officeDocument/2006/relationships/slide" Target="slide87.xml"/><Relationship Id="rId5" Type="http://schemas.openxmlformats.org/officeDocument/2006/relationships/audio" Target="../media/audio4.wav"/><Relationship Id="rId10" Type="http://schemas.openxmlformats.org/officeDocument/2006/relationships/hyperlink" Target="https://www.sosyalbilgiler.biz/" TargetMode="External"/><Relationship Id="rId4" Type="http://schemas.openxmlformats.org/officeDocument/2006/relationships/audio" Target="../media/audio6.wav"/><Relationship Id="rId9" Type="http://schemas.openxmlformats.org/officeDocument/2006/relationships/image" Target="../media/image73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13" Type="http://schemas.openxmlformats.org/officeDocument/2006/relationships/image" Target="../media/image75.png"/><Relationship Id="rId3" Type="http://schemas.openxmlformats.org/officeDocument/2006/relationships/notesSlide" Target="../notesSlides/notesSlide41.xml"/><Relationship Id="rId7" Type="http://schemas.openxmlformats.org/officeDocument/2006/relationships/image" Target="../media/image74.jpeg"/><Relationship Id="rId12" Type="http://schemas.openxmlformats.org/officeDocument/2006/relationships/slide" Target="slide84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42.xml"/><Relationship Id="rId6" Type="http://schemas.openxmlformats.org/officeDocument/2006/relationships/audio" Target="../media/audio1.wav"/><Relationship Id="rId11" Type="http://schemas.openxmlformats.org/officeDocument/2006/relationships/image" Target="../media/image72.png"/><Relationship Id="rId5" Type="http://schemas.openxmlformats.org/officeDocument/2006/relationships/audio" Target="../media/audio4.wav"/><Relationship Id="rId10" Type="http://schemas.openxmlformats.org/officeDocument/2006/relationships/slide" Target="slide87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NUL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13" Type="http://schemas.openxmlformats.org/officeDocument/2006/relationships/image" Target="../media/image75.png"/><Relationship Id="rId3" Type="http://schemas.openxmlformats.org/officeDocument/2006/relationships/notesSlide" Target="../notesSlides/notesSlide42.xml"/><Relationship Id="rId7" Type="http://schemas.openxmlformats.org/officeDocument/2006/relationships/image" Target="../media/image74.jpeg"/><Relationship Id="rId12" Type="http://schemas.openxmlformats.org/officeDocument/2006/relationships/slide" Target="slide84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43.xml"/><Relationship Id="rId6" Type="http://schemas.openxmlformats.org/officeDocument/2006/relationships/audio" Target="../media/audio1.wav"/><Relationship Id="rId11" Type="http://schemas.openxmlformats.org/officeDocument/2006/relationships/image" Target="../media/image72.png"/><Relationship Id="rId5" Type="http://schemas.openxmlformats.org/officeDocument/2006/relationships/audio" Target="../media/audio4.wav"/><Relationship Id="rId10" Type="http://schemas.openxmlformats.org/officeDocument/2006/relationships/slide" Target="slide87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NUL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sosyalbilgiler.biz/" TargetMode="External"/><Relationship Id="rId13" Type="http://schemas.openxmlformats.org/officeDocument/2006/relationships/audio" Target="NULL"/><Relationship Id="rId3" Type="http://schemas.openxmlformats.org/officeDocument/2006/relationships/notesSlide" Target="../notesSlides/notesSlide43.xml"/><Relationship Id="rId7" Type="http://schemas.openxmlformats.org/officeDocument/2006/relationships/image" Target="../media/image73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44.xml"/><Relationship Id="rId6" Type="http://schemas.openxmlformats.org/officeDocument/2006/relationships/image" Target="../media/image74.jpeg"/><Relationship Id="rId5" Type="http://schemas.openxmlformats.org/officeDocument/2006/relationships/audio" Target="../media/audio4.wav"/><Relationship Id="rId4" Type="http://schemas.openxmlformats.org/officeDocument/2006/relationships/audio" Target="../media/audio6.wav"/><Relationship Id="rId9" Type="http://schemas.openxmlformats.org/officeDocument/2006/relationships/image" Target="../media/image72.pn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3" Type="http://schemas.openxmlformats.org/officeDocument/2006/relationships/notesSlide" Target="../notesSlides/notesSlide44.xml"/><Relationship Id="rId7" Type="http://schemas.openxmlformats.org/officeDocument/2006/relationships/image" Target="../media/image74.jpeg"/><Relationship Id="rId12" Type="http://schemas.openxmlformats.org/officeDocument/2006/relationships/image" Target="../media/image75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45.xml"/><Relationship Id="rId6" Type="http://schemas.openxmlformats.org/officeDocument/2006/relationships/audio" Target="../media/audio1.wav"/><Relationship Id="rId11" Type="http://schemas.openxmlformats.org/officeDocument/2006/relationships/slide" Target="slide90.xml"/><Relationship Id="rId5" Type="http://schemas.openxmlformats.org/officeDocument/2006/relationships/audio" Target="../media/audio4.wav"/><Relationship Id="rId10" Type="http://schemas.openxmlformats.org/officeDocument/2006/relationships/image" Target="../media/image72.png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NUL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3" Type="http://schemas.openxmlformats.org/officeDocument/2006/relationships/notesSlide" Target="../notesSlides/notesSlide45.xml"/><Relationship Id="rId7" Type="http://schemas.openxmlformats.org/officeDocument/2006/relationships/image" Target="../media/image74.jpeg"/><Relationship Id="rId12" Type="http://schemas.openxmlformats.org/officeDocument/2006/relationships/image" Target="../media/image75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46.xml"/><Relationship Id="rId6" Type="http://schemas.openxmlformats.org/officeDocument/2006/relationships/audio" Target="../media/audio1.wav"/><Relationship Id="rId11" Type="http://schemas.openxmlformats.org/officeDocument/2006/relationships/slide" Target="slide90.xml"/><Relationship Id="rId5" Type="http://schemas.openxmlformats.org/officeDocument/2006/relationships/audio" Target="../media/audio4.wav"/><Relationship Id="rId10" Type="http://schemas.openxmlformats.org/officeDocument/2006/relationships/image" Target="../media/image72.png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NUL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sosyalbilgiler.biz/" TargetMode="External"/><Relationship Id="rId13" Type="http://schemas.openxmlformats.org/officeDocument/2006/relationships/audio" Target="NULL"/><Relationship Id="rId3" Type="http://schemas.openxmlformats.org/officeDocument/2006/relationships/notesSlide" Target="../notesSlides/notesSlide46.xml"/><Relationship Id="rId7" Type="http://schemas.openxmlformats.org/officeDocument/2006/relationships/image" Target="../media/image73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47.xml"/><Relationship Id="rId6" Type="http://schemas.openxmlformats.org/officeDocument/2006/relationships/image" Target="../media/image74.jpeg"/><Relationship Id="rId5" Type="http://schemas.openxmlformats.org/officeDocument/2006/relationships/audio" Target="../media/audio4.wav"/><Relationship Id="rId4" Type="http://schemas.openxmlformats.org/officeDocument/2006/relationships/audio" Target="../media/audio6.wav"/><Relationship Id="rId9" Type="http://schemas.openxmlformats.org/officeDocument/2006/relationships/image" Target="../media/image72.pn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3" Type="http://schemas.openxmlformats.org/officeDocument/2006/relationships/notesSlide" Target="../notesSlides/notesSlide47.xml"/><Relationship Id="rId7" Type="http://schemas.openxmlformats.org/officeDocument/2006/relationships/image" Target="../media/image74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48.xml"/><Relationship Id="rId6" Type="http://schemas.openxmlformats.org/officeDocument/2006/relationships/audio" Target="../media/audio1.wav"/><Relationship Id="rId11" Type="http://schemas.openxmlformats.org/officeDocument/2006/relationships/image" Target="../media/image75.png"/><Relationship Id="rId5" Type="http://schemas.openxmlformats.org/officeDocument/2006/relationships/audio" Target="../media/audio4.wav"/><Relationship Id="rId10" Type="http://schemas.openxmlformats.org/officeDocument/2006/relationships/image" Target="../media/image72.png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NUL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3" Type="http://schemas.openxmlformats.org/officeDocument/2006/relationships/notesSlide" Target="../notesSlides/notesSlide48.xml"/><Relationship Id="rId7" Type="http://schemas.openxmlformats.org/officeDocument/2006/relationships/image" Target="../media/image74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49.xml"/><Relationship Id="rId6" Type="http://schemas.openxmlformats.org/officeDocument/2006/relationships/audio" Target="../media/audio1.wav"/><Relationship Id="rId11" Type="http://schemas.openxmlformats.org/officeDocument/2006/relationships/image" Target="../media/image75.png"/><Relationship Id="rId5" Type="http://schemas.openxmlformats.org/officeDocument/2006/relationships/audio" Target="../media/audio4.wav"/><Relationship Id="rId10" Type="http://schemas.openxmlformats.org/officeDocument/2006/relationships/image" Target="../media/image72.png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NUL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slide" Target="slide69.xml"/><Relationship Id="rId13" Type="http://schemas.openxmlformats.org/officeDocument/2006/relationships/audio" Target="NULL"/><Relationship Id="rId3" Type="http://schemas.openxmlformats.org/officeDocument/2006/relationships/notesSlide" Target="../notesSlides/notesSlide49.xml"/><Relationship Id="rId7" Type="http://schemas.openxmlformats.org/officeDocument/2006/relationships/slide" Target="slide68.xml"/><Relationship Id="rId12" Type="http://schemas.openxmlformats.org/officeDocument/2006/relationships/image" Target="../media/image72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0.xml"/><Relationship Id="rId6" Type="http://schemas.openxmlformats.org/officeDocument/2006/relationships/image" Target="../media/image74.jpeg"/><Relationship Id="rId11" Type="http://schemas.openxmlformats.org/officeDocument/2006/relationships/slide" Target="slide70.xml"/><Relationship Id="rId5" Type="http://schemas.openxmlformats.org/officeDocument/2006/relationships/audio" Target="../media/audio4.wav"/><Relationship Id="rId10" Type="http://schemas.openxmlformats.org/officeDocument/2006/relationships/hyperlink" Target="https://www.sosyalbilgiler.biz/" TargetMode="External"/><Relationship Id="rId4" Type="http://schemas.openxmlformats.org/officeDocument/2006/relationships/audio" Target="../media/audio6.wav"/><Relationship Id="rId9" Type="http://schemas.openxmlformats.org/officeDocument/2006/relationships/image" Target="../media/image73.pn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3" Type="http://schemas.openxmlformats.org/officeDocument/2006/relationships/notesSlide" Target="../notesSlides/notesSlide50.xml"/><Relationship Id="rId7" Type="http://schemas.openxmlformats.org/officeDocument/2006/relationships/image" Target="../media/image74.jpeg"/><Relationship Id="rId12" Type="http://schemas.openxmlformats.org/officeDocument/2006/relationships/image" Target="../media/image75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1.xml"/><Relationship Id="rId6" Type="http://schemas.openxmlformats.org/officeDocument/2006/relationships/audio" Target="../media/audio1.wav"/><Relationship Id="rId11" Type="http://schemas.openxmlformats.org/officeDocument/2006/relationships/image" Target="../media/image72.png"/><Relationship Id="rId5" Type="http://schemas.openxmlformats.org/officeDocument/2006/relationships/audio" Target="../media/audio4.wav"/><Relationship Id="rId10" Type="http://schemas.openxmlformats.org/officeDocument/2006/relationships/slide" Target="slide70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NUL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3" Type="http://schemas.openxmlformats.org/officeDocument/2006/relationships/notesSlide" Target="../notesSlides/notesSlide51.xml"/><Relationship Id="rId7" Type="http://schemas.openxmlformats.org/officeDocument/2006/relationships/image" Target="../media/image74.jpeg"/><Relationship Id="rId12" Type="http://schemas.openxmlformats.org/officeDocument/2006/relationships/image" Target="../media/image75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2.xml"/><Relationship Id="rId6" Type="http://schemas.openxmlformats.org/officeDocument/2006/relationships/audio" Target="../media/audio1.wav"/><Relationship Id="rId11" Type="http://schemas.openxmlformats.org/officeDocument/2006/relationships/image" Target="../media/image72.png"/><Relationship Id="rId5" Type="http://schemas.openxmlformats.org/officeDocument/2006/relationships/audio" Target="../media/audio4.wav"/><Relationship Id="rId10" Type="http://schemas.openxmlformats.org/officeDocument/2006/relationships/slide" Target="slide70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NUL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slide" Target="slide72.xml"/><Relationship Id="rId13" Type="http://schemas.openxmlformats.org/officeDocument/2006/relationships/audio" Target="NULL"/><Relationship Id="rId3" Type="http://schemas.openxmlformats.org/officeDocument/2006/relationships/notesSlide" Target="../notesSlides/notesSlide52.xml"/><Relationship Id="rId7" Type="http://schemas.openxmlformats.org/officeDocument/2006/relationships/slide" Target="slide71.xml"/><Relationship Id="rId12" Type="http://schemas.openxmlformats.org/officeDocument/2006/relationships/image" Target="../media/image72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3.xml"/><Relationship Id="rId6" Type="http://schemas.openxmlformats.org/officeDocument/2006/relationships/image" Target="../media/image74.jpeg"/><Relationship Id="rId11" Type="http://schemas.openxmlformats.org/officeDocument/2006/relationships/slide" Target="slide73.xml"/><Relationship Id="rId5" Type="http://schemas.openxmlformats.org/officeDocument/2006/relationships/audio" Target="../media/audio4.wav"/><Relationship Id="rId10" Type="http://schemas.openxmlformats.org/officeDocument/2006/relationships/hyperlink" Target="https://www.sosyalbilgiler.biz/" TargetMode="External"/><Relationship Id="rId4" Type="http://schemas.openxmlformats.org/officeDocument/2006/relationships/audio" Target="../media/audio6.wav"/><Relationship Id="rId9" Type="http://schemas.openxmlformats.org/officeDocument/2006/relationships/image" Target="../media/image73.pn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13" Type="http://schemas.openxmlformats.org/officeDocument/2006/relationships/image" Target="../media/image75.png"/><Relationship Id="rId3" Type="http://schemas.openxmlformats.org/officeDocument/2006/relationships/notesSlide" Target="../notesSlides/notesSlide53.xml"/><Relationship Id="rId7" Type="http://schemas.openxmlformats.org/officeDocument/2006/relationships/image" Target="../media/image74.jpeg"/><Relationship Id="rId12" Type="http://schemas.openxmlformats.org/officeDocument/2006/relationships/slide" Target="slide70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4.xml"/><Relationship Id="rId6" Type="http://schemas.openxmlformats.org/officeDocument/2006/relationships/audio" Target="../media/audio1.wav"/><Relationship Id="rId11" Type="http://schemas.openxmlformats.org/officeDocument/2006/relationships/image" Target="../media/image72.png"/><Relationship Id="rId5" Type="http://schemas.openxmlformats.org/officeDocument/2006/relationships/audio" Target="../media/audio4.wav"/><Relationship Id="rId10" Type="http://schemas.openxmlformats.org/officeDocument/2006/relationships/slide" Target="slide73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NUL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13" Type="http://schemas.openxmlformats.org/officeDocument/2006/relationships/image" Target="../media/image75.png"/><Relationship Id="rId3" Type="http://schemas.openxmlformats.org/officeDocument/2006/relationships/notesSlide" Target="../notesSlides/notesSlide54.xml"/><Relationship Id="rId7" Type="http://schemas.openxmlformats.org/officeDocument/2006/relationships/image" Target="../media/image74.jpeg"/><Relationship Id="rId12" Type="http://schemas.openxmlformats.org/officeDocument/2006/relationships/slide" Target="slide70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5.xml"/><Relationship Id="rId6" Type="http://schemas.openxmlformats.org/officeDocument/2006/relationships/audio" Target="../media/audio1.wav"/><Relationship Id="rId11" Type="http://schemas.openxmlformats.org/officeDocument/2006/relationships/image" Target="../media/image72.png"/><Relationship Id="rId5" Type="http://schemas.openxmlformats.org/officeDocument/2006/relationships/audio" Target="../media/audio4.wav"/><Relationship Id="rId10" Type="http://schemas.openxmlformats.org/officeDocument/2006/relationships/slide" Target="slide73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NUL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slide" Target="slide75.xml"/><Relationship Id="rId13" Type="http://schemas.openxmlformats.org/officeDocument/2006/relationships/audio" Target="NULL"/><Relationship Id="rId3" Type="http://schemas.openxmlformats.org/officeDocument/2006/relationships/notesSlide" Target="../notesSlides/notesSlide55.xml"/><Relationship Id="rId7" Type="http://schemas.openxmlformats.org/officeDocument/2006/relationships/slide" Target="slide74.xml"/><Relationship Id="rId12" Type="http://schemas.openxmlformats.org/officeDocument/2006/relationships/image" Target="../media/image72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6.xml"/><Relationship Id="rId6" Type="http://schemas.openxmlformats.org/officeDocument/2006/relationships/image" Target="../media/image74.jpeg"/><Relationship Id="rId11" Type="http://schemas.openxmlformats.org/officeDocument/2006/relationships/slide" Target="slide76.xml"/><Relationship Id="rId5" Type="http://schemas.openxmlformats.org/officeDocument/2006/relationships/audio" Target="../media/audio4.wav"/><Relationship Id="rId10" Type="http://schemas.openxmlformats.org/officeDocument/2006/relationships/hyperlink" Target="https://www.sosyalbilgiler.biz/" TargetMode="External"/><Relationship Id="rId4" Type="http://schemas.openxmlformats.org/officeDocument/2006/relationships/audio" Target="../media/audio6.wav"/><Relationship Id="rId9" Type="http://schemas.openxmlformats.org/officeDocument/2006/relationships/image" Target="../media/image73.pn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13" Type="http://schemas.openxmlformats.org/officeDocument/2006/relationships/image" Target="../media/image75.png"/><Relationship Id="rId3" Type="http://schemas.openxmlformats.org/officeDocument/2006/relationships/notesSlide" Target="../notesSlides/notesSlide56.xml"/><Relationship Id="rId7" Type="http://schemas.openxmlformats.org/officeDocument/2006/relationships/image" Target="../media/image74.jpeg"/><Relationship Id="rId12" Type="http://schemas.openxmlformats.org/officeDocument/2006/relationships/slide" Target="slide73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7.xml"/><Relationship Id="rId6" Type="http://schemas.openxmlformats.org/officeDocument/2006/relationships/audio" Target="../media/audio1.wav"/><Relationship Id="rId11" Type="http://schemas.openxmlformats.org/officeDocument/2006/relationships/image" Target="../media/image72.png"/><Relationship Id="rId5" Type="http://schemas.openxmlformats.org/officeDocument/2006/relationships/audio" Target="../media/audio4.wav"/><Relationship Id="rId10" Type="http://schemas.openxmlformats.org/officeDocument/2006/relationships/slide" Target="slide76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NUL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13" Type="http://schemas.openxmlformats.org/officeDocument/2006/relationships/image" Target="../media/image75.png"/><Relationship Id="rId3" Type="http://schemas.openxmlformats.org/officeDocument/2006/relationships/notesSlide" Target="../notesSlides/notesSlide57.xml"/><Relationship Id="rId7" Type="http://schemas.openxmlformats.org/officeDocument/2006/relationships/image" Target="../media/image74.jpeg"/><Relationship Id="rId12" Type="http://schemas.openxmlformats.org/officeDocument/2006/relationships/slide" Target="slide73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8.xml"/><Relationship Id="rId6" Type="http://schemas.openxmlformats.org/officeDocument/2006/relationships/audio" Target="../media/audio1.wav"/><Relationship Id="rId11" Type="http://schemas.openxmlformats.org/officeDocument/2006/relationships/image" Target="../media/image72.png"/><Relationship Id="rId5" Type="http://schemas.openxmlformats.org/officeDocument/2006/relationships/audio" Target="../media/audio4.wav"/><Relationship Id="rId10" Type="http://schemas.openxmlformats.org/officeDocument/2006/relationships/slide" Target="slide76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Relationship Id="rId14" Type="http://schemas.openxmlformats.org/officeDocument/2006/relationships/audio" Target="NUL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slide" Target="slide78.xml"/><Relationship Id="rId13" Type="http://schemas.openxmlformats.org/officeDocument/2006/relationships/image" Target="../media/image72.png"/><Relationship Id="rId3" Type="http://schemas.openxmlformats.org/officeDocument/2006/relationships/notesSlide" Target="../notesSlides/notesSlide58.xml"/><Relationship Id="rId7" Type="http://schemas.openxmlformats.org/officeDocument/2006/relationships/slide" Target="slide77.xml"/><Relationship Id="rId12" Type="http://schemas.openxmlformats.org/officeDocument/2006/relationships/slide" Target="slide79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9.xml"/><Relationship Id="rId6" Type="http://schemas.openxmlformats.org/officeDocument/2006/relationships/image" Target="../media/image74.jpeg"/><Relationship Id="rId11" Type="http://schemas.openxmlformats.org/officeDocument/2006/relationships/slide" Target="slide69.xml"/><Relationship Id="rId5" Type="http://schemas.openxmlformats.org/officeDocument/2006/relationships/audio" Target="../media/audio4.wav"/><Relationship Id="rId10" Type="http://schemas.openxmlformats.org/officeDocument/2006/relationships/hyperlink" Target="https://www.sosyalbilgiler.biz/" TargetMode="External"/><Relationship Id="rId4" Type="http://schemas.openxmlformats.org/officeDocument/2006/relationships/audio" Target="../media/audio6.wav"/><Relationship Id="rId9" Type="http://schemas.openxmlformats.org/officeDocument/2006/relationships/image" Target="../media/image73.png"/><Relationship Id="rId14" Type="http://schemas.openxmlformats.org/officeDocument/2006/relationships/audio" Target="NUL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3" Type="http://schemas.openxmlformats.org/officeDocument/2006/relationships/notesSlide" Target="../notesSlides/notesSlide59.xml"/><Relationship Id="rId7" Type="http://schemas.openxmlformats.org/officeDocument/2006/relationships/image" Target="../media/image74.jpeg"/><Relationship Id="rId12" Type="http://schemas.openxmlformats.org/officeDocument/2006/relationships/audio" Target="NUL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0.xml"/><Relationship Id="rId6" Type="http://schemas.openxmlformats.org/officeDocument/2006/relationships/audio" Target="../media/audio1.wav"/><Relationship Id="rId11" Type="http://schemas.openxmlformats.org/officeDocument/2006/relationships/image" Target="../media/image75.png"/><Relationship Id="rId5" Type="http://schemas.openxmlformats.org/officeDocument/2006/relationships/audio" Target="../media/audio4.wav"/><Relationship Id="rId10" Type="http://schemas.openxmlformats.org/officeDocument/2006/relationships/slide" Target="slide76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3" Type="http://schemas.openxmlformats.org/officeDocument/2006/relationships/notesSlide" Target="../notesSlides/notesSlide60.xml"/><Relationship Id="rId7" Type="http://schemas.openxmlformats.org/officeDocument/2006/relationships/image" Target="../media/image74.jpeg"/><Relationship Id="rId12" Type="http://schemas.openxmlformats.org/officeDocument/2006/relationships/audio" Target="NUL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1.xml"/><Relationship Id="rId6" Type="http://schemas.openxmlformats.org/officeDocument/2006/relationships/audio" Target="../media/audio1.wav"/><Relationship Id="rId11" Type="http://schemas.openxmlformats.org/officeDocument/2006/relationships/image" Target="../media/image75.png"/><Relationship Id="rId5" Type="http://schemas.openxmlformats.org/officeDocument/2006/relationships/audio" Target="../media/audio4.wav"/><Relationship Id="rId10" Type="http://schemas.openxmlformats.org/officeDocument/2006/relationships/slide" Target="slide76.xml"/><Relationship Id="rId4" Type="http://schemas.openxmlformats.org/officeDocument/2006/relationships/audio" Target="../media/audio7.wav"/><Relationship Id="rId9" Type="http://schemas.openxmlformats.org/officeDocument/2006/relationships/hyperlink" Target="https://www.sosyalbilgiler.biz/" TargetMode="Externa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.jpeg"/><Relationship Id="rId3" Type="http://schemas.openxmlformats.org/officeDocument/2006/relationships/notesSlide" Target="../notesSlides/notesSlide61.xml"/><Relationship Id="rId7" Type="http://schemas.openxmlformats.org/officeDocument/2006/relationships/image" Target="../media/image64.jpeg"/><Relationship Id="rId12" Type="http://schemas.openxmlformats.org/officeDocument/2006/relationships/image" Target="../media/image79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2.xml"/><Relationship Id="rId6" Type="http://schemas.openxmlformats.org/officeDocument/2006/relationships/image" Target="../media/image77.png"/><Relationship Id="rId11" Type="http://schemas.openxmlformats.org/officeDocument/2006/relationships/image" Target="../media/image72.png"/><Relationship Id="rId5" Type="http://schemas.openxmlformats.org/officeDocument/2006/relationships/audio" Target="../media/audio5.wav"/><Relationship Id="rId10" Type="http://schemas.openxmlformats.org/officeDocument/2006/relationships/slide" Target="slide2.xml"/><Relationship Id="rId4" Type="http://schemas.openxmlformats.org/officeDocument/2006/relationships/audio" Target="../media/audio3.wav"/><Relationship Id="rId9" Type="http://schemas.openxmlformats.org/officeDocument/2006/relationships/image" Target="../media/image3.png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.jpeg"/><Relationship Id="rId3" Type="http://schemas.openxmlformats.org/officeDocument/2006/relationships/notesSlide" Target="../notesSlides/notesSlide62.xml"/><Relationship Id="rId7" Type="http://schemas.openxmlformats.org/officeDocument/2006/relationships/image" Target="../media/image64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3.xml"/><Relationship Id="rId6" Type="http://schemas.openxmlformats.org/officeDocument/2006/relationships/image" Target="../media/image77.png"/><Relationship Id="rId5" Type="http://schemas.openxmlformats.org/officeDocument/2006/relationships/audio" Target="../media/audio5.wav"/><Relationship Id="rId4" Type="http://schemas.openxmlformats.org/officeDocument/2006/relationships/audio" Target="../media/audio3.wav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.png"/><Relationship Id="rId13" Type="http://schemas.openxmlformats.org/officeDocument/2006/relationships/hyperlink" Target="https://www.sosyalbilgiler.biz/" TargetMode="External"/><Relationship Id="rId3" Type="http://schemas.openxmlformats.org/officeDocument/2006/relationships/notesSlide" Target="../notesSlides/notesSlide63.xml"/><Relationship Id="rId7" Type="http://schemas.openxmlformats.org/officeDocument/2006/relationships/slide" Target="slide69.xml"/><Relationship Id="rId12" Type="http://schemas.openxmlformats.org/officeDocument/2006/relationships/slide" Target="slide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4.xml"/><Relationship Id="rId6" Type="http://schemas.openxmlformats.org/officeDocument/2006/relationships/image" Target="../media/image77.png"/><Relationship Id="rId11" Type="http://schemas.openxmlformats.org/officeDocument/2006/relationships/image" Target="../media/image3.png"/><Relationship Id="rId5" Type="http://schemas.openxmlformats.org/officeDocument/2006/relationships/audio" Target="../media/audio5.wav"/><Relationship Id="rId10" Type="http://schemas.openxmlformats.org/officeDocument/2006/relationships/image" Target="../media/image78.jpeg"/><Relationship Id="rId4" Type="http://schemas.openxmlformats.org/officeDocument/2006/relationships/audio" Target="../media/audio3.wav"/><Relationship Id="rId9" Type="http://schemas.openxmlformats.org/officeDocument/2006/relationships/image" Target="../media/image64.jpe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.png"/><Relationship Id="rId13" Type="http://schemas.openxmlformats.org/officeDocument/2006/relationships/hyperlink" Target="https://www.sosyalbilgiler.biz/" TargetMode="External"/><Relationship Id="rId3" Type="http://schemas.openxmlformats.org/officeDocument/2006/relationships/notesSlide" Target="../notesSlides/notesSlide64.xml"/><Relationship Id="rId7" Type="http://schemas.openxmlformats.org/officeDocument/2006/relationships/slide" Target="slide69.xml"/><Relationship Id="rId12" Type="http://schemas.openxmlformats.org/officeDocument/2006/relationships/slide" Target="slide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5.xml"/><Relationship Id="rId6" Type="http://schemas.openxmlformats.org/officeDocument/2006/relationships/image" Target="../media/image77.png"/><Relationship Id="rId11" Type="http://schemas.openxmlformats.org/officeDocument/2006/relationships/image" Target="../media/image3.png"/><Relationship Id="rId5" Type="http://schemas.openxmlformats.org/officeDocument/2006/relationships/audio" Target="../media/audio5.wav"/><Relationship Id="rId10" Type="http://schemas.openxmlformats.org/officeDocument/2006/relationships/image" Target="../media/image78.jpeg"/><Relationship Id="rId4" Type="http://schemas.openxmlformats.org/officeDocument/2006/relationships/audio" Target="../media/audio3.wav"/><Relationship Id="rId9" Type="http://schemas.openxmlformats.org/officeDocument/2006/relationships/image" Target="../media/image64.jpe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.png"/><Relationship Id="rId13" Type="http://schemas.openxmlformats.org/officeDocument/2006/relationships/hyperlink" Target="https://www.sosyalbilgiler.biz/" TargetMode="External"/><Relationship Id="rId3" Type="http://schemas.openxmlformats.org/officeDocument/2006/relationships/notesSlide" Target="../notesSlides/notesSlide65.xml"/><Relationship Id="rId7" Type="http://schemas.openxmlformats.org/officeDocument/2006/relationships/slide" Target="slide69.xml"/><Relationship Id="rId12" Type="http://schemas.openxmlformats.org/officeDocument/2006/relationships/slide" Target="slide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6.xml"/><Relationship Id="rId6" Type="http://schemas.openxmlformats.org/officeDocument/2006/relationships/image" Target="../media/image77.png"/><Relationship Id="rId11" Type="http://schemas.openxmlformats.org/officeDocument/2006/relationships/image" Target="../media/image3.png"/><Relationship Id="rId5" Type="http://schemas.openxmlformats.org/officeDocument/2006/relationships/audio" Target="../media/audio5.wav"/><Relationship Id="rId10" Type="http://schemas.openxmlformats.org/officeDocument/2006/relationships/image" Target="../media/image78.jpeg"/><Relationship Id="rId4" Type="http://schemas.openxmlformats.org/officeDocument/2006/relationships/audio" Target="../media/audio3.wav"/><Relationship Id="rId9" Type="http://schemas.openxmlformats.org/officeDocument/2006/relationships/image" Target="../media/image64.jpeg"/><Relationship Id="rId14" Type="http://schemas.openxmlformats.org/officeDocument/2006/relationships/image" Target="../media/image80.jp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6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7.xml"/><Relationship Id="rId4" Type="http://schemas.openxmlformats.org/officeDocument/2006/relationships/image" Target="../media/image81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control" Target="../activeX/activeX6.xml"/><Relationship Id="rId13" Type="http://schemas.openxmlformats.org/officeDocument/2006/relationships/slideLayout" Target="../slideLayouts/slideLayout2.xml"/><Relationship Id="rId18" Type="http://schemas.openxmlformats.org/officeDocument/2006/relationships/image" Target="../media/image81.png"/><Relationship Id="rId3" Type="http://schemas.openxmlformats.org/officeDocument/2006/relationships/control" Target="../activeX/activeX1.xml"/><Relationship Id="rId21" Type="http://schemas.openxmlformats.org/officeDocument/2006/relationships/image" Target="../media/image84.wmf"/><Relationship Id="rId7" Type="http://schemas.openxmlformats.org/officeDocument/2006/relationships/control" Target="../activeX/activeX5.xml"/><Relationship Id="rId12" Type="http://schemas.openxmlformats.org/officeDocument/2006/relationships/control" Target="../activeX/activeX10.xml"/><Relationship Id="rId17" Type="http://schemas.openxmlformats.org/officeDocument/2006/relationships/image" Target="../media/image90.wmf"/><Relationship Id="rId25" Type="http://schemas.openxmlformats.org/officeDocument/2006/relationships/image" Target="../media/image88.wmf"/><Relationship Id="rId2" Type="http://schemas.openxmlformats.org/officeDocument/2006/relationships/tags" Target="../tags/tag68.xml"/><Relationship Id="rId16" Type="http://schemas.openxmlformats.org/officeDocument/2006/relationships/image" Target="../media/image89.png"/><Relationship Id="rId20" Type="http://schemas.openxmlformats.org/officeDocument/2006/relationships/image" Target="../media/image83.wmf"/><Relationship Id="rId1" Type="http://schemas.openxmlformats.org/officeDocument/2006/relationships/vmlDrawing" Target="../drawings/vmlDrawing1.vml"/><Relationship Id="rId6" Type="http://schemas.openxmlformats.org/officeDocument/2006/relationships/control" Target="../activeX/activeX4.xml"/><Relationship Id="rId11" Type="http://schemas.openxmlformats.org/officeDocument/2006/relationships/control" Target="../activeX/activeX9.xml"/><Relationship Id="rId24" Type="http://schemas.openxmlformats.org/officeDocument/2006/relationships/image" Target="../media/image87.wmf"/><Relationship Id="rId5" Type="http://schemas.openxmlformats.org/officeDocument/2006/relationships/control" Target="../activeX/activeX3.xml"/><Relationship Id="rId15" Type="http://schemas.openxmlformats.org/officeDocument/2006/relationships/audio" Target="../media/audio8.wav"/><Relationship Id="rId23" Type="http://schemas.openxmlformats.org/officeDocument/2006/relationships/image" Target="../media/image86.wmf"/><Relationship Id="rId10" Type="http://schemas.openxmlformats.org/officeDocument/2006/relationships/control" Target="../activeX/activeX8.xml"/><Relationship Id="rId19" Type="http://schemas.openxmlformats.org/officeDocument/2006/relationships/image" Target="../media/image82.wmf"/><Relationship Id="rId4" Type="http://schemas.openxmlformats.org/officeDocument/2006/relationships/control" Target="../activeX/activeX2.xml"/><Relationship Id="rId9" Type="http://schemas.openxmlformats.org/officeDocument/2006/relationships/control" Target="../activeX/activeX7.xml"/><Relationship Id="rId14" Type="http://schemas.openxmlformats.org/officeDocument/2006/relationships/notesSlide" Target="../notesSlides/notesSlide67.xml"/><Relationship Id="rId22" Type="http://schemas.openxmlformats.org/officeDocument/2006/relationships/image" Target="../media/image85.wmf"/></Relationships>
</file>

<file path=ppt/slides/_rels/slide70.xml.rels><?xml version="1.0" encoding="UTF-8" standalone="yes"?>
<Relationships xmlns="http://schemas.openxmlformats.org/package/2006/relationships"><Relationship Id="rId13" Type="http://schemas.openxmlformats.org/officeDocument/2006/relationships/slide" Target="slide77.xml"/><Relationship Id="rId18" Type="http://schemas.openxmlformats.org/officeDocument/2006/relationships/image" Target="../media/image99.png"/><Relationship Id="rId26" Type="http://schemas.openxmlformats.org/officeDocument/2006/relationships/image" Target="../media/image103.png"/><Relationship Id="rId39" Type="http://schemas.openxmlformats.org/officeDocument/2006/relationships/slide" Target="slide78.xml"/><Relationship Id="rId21" Type="http://schemas.openxmlformats.org/officeDocument/2006/relationships/slide" Target="slide85.xml"/><Relationship Id="rId34" Type="http://schemas.openxmlformats.org/officeDocument/2006/relationships/image" Target="../media/image107.png"/><Relationship Id="rId42" Type="http://schemas.openxmlformats.org/officeDocument/2006/relationships/image" Target="../media/image111.png"/><Relationship Id="rId7" Type="http://schemas.openxmlformats.org/officeDocument/2006/relationships/slide" Target="slide71.xml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98.png"/><Relationship Id="rId29" Type="http://schemas.openxmlformats.org/officeDocument/2006/relationships/slide" Target="slide88.xml"/><Relationship Id="rId1" Type="http://schemas.openxmlformats.org/officeDocument/2006/relationships/tags" Target="../tags/tag69.xml"/><Relationship Id="rId6" Type="http://schemas.openxmlformats.org/officeDocument/2006/relationships/image" Target="../media/image93.png"/><Relationship Id="rId11" Type="http://schemas.openxmlformats.org/officeDocument/2006/relationships/slide" Target="slide75.xml"/><Relationship Id="rId24" Type="http://schemas.openxmlformats.org/officeDocument/2006/relationships/image" Target="../media/image102.png"/><Relationship Id="rId32" Type="http://schemas.openxmlformats.org/officeDocument/2006/relationships/image" Target="../media/image106.png"/><Relationship Id="rId37" Type="http://schemas.openxmlformats.org/officeDocument/2006/relationships/slide" Target="slide80.xml"/><Relationship Id="rId40" Type="http://schemas.openxmlformats.org/officeDocument/2006/relationships/image" Target="../media/image110.png"/><Relationship Id="rId45" Type="http://schemas.openxmlformats.org/officeDocument/2006/relationships/slide" Target="slide72.xml"/><Relationship Id="rId5" Type="http://schemas.openxmlformats.org/officeDocument/2006/relationships/image" Target="../media/image92.png"/><Relationship Id="rId15" Type="http://schemas.openxmlformats.org/officeDocument/2006/relationships/slide" Target="slide79.xml"/><Relationship Id="rId23" Type="http://schemas.openxmlformats.org/officeDocument/2006/relationships/slide" Target="slide87.xml"/><Relationship Id="rId28" Type="http://schemas.openxmlformats.org/officeDocument/2006/relationships/image" Target="../media/image104.png"/><Relationship Id="rId36" Type="http://schemas.openxmlformats.org/officeDocument/2006/relationships/image" Target="../media/image108.png"/><Relationship Id="rId10" Type="http://schemas.openxmlformats.org/officeDocument/2006/relationships/image" Target="../media/image95.png"/><Relationship Id="rId19" Type="http://schemas.openxmlformats.org/officeDocument/2006/relationships/slide" Target="slide83.xml"/><Relationship Id="rId31" Type="http://schemas.openxmlformats.org/officeDocument/2006/relationships/slide" Target="slide86.xml"/><Relationship Id="rId44" Type="http://schemas.openxmlformats.org/officeDocument/2006/relationships/image" Target="../media/image112.png"/><Relationship Id="rId4" Type="http://schemas.openxmlformats.org/officeDocument/2006/relationships/image" Target="../media/image91.jpeg"/><Relationship Id="rId9" Type="http://schemas.openxmlformats.org/officeDocument/2006/relationships/slide" Target="slide73.xml"/><Relationship Id="rId14" Type="http://schemas.openxmlformats.org/officeDocument/2006/relationships/image" Target="../media/image97.png"/><Relationship Id="rId22" Type="http://schemas.openxmlformats.org/officeDocument/2006/relationships/image" Target="../media/image101.png"/><Relationship Id="rId27" Type="http://schemas.openxmlformats.org/officeDocument/2006/relationships/slide" Target="slide90.xml"/><Relationship Id="rId30" Type="http://schemas.openxmlformats.org/officeDocument/2006/relationships/image" Target="../media/image105.png"/><Relationship Id="rId35" Type="http://schemas.openxmlformats.org/officeDocument/2006/relationships/slide" Target="slide82.xml"/><Relationship Id="rId43" Type="http://schemas.openxmlformats.org/officeDocument/2006/relationships/slide" Target="slide74.xml"/><Relationship Id="rId8" Type="http://schemas.openxmlformats.org/officeDocument/2006/relationships/image" Target="../media/image94.png"/><Relationship Id="rId3" Type="http://schemas.openxmlformats.org/officeDocument/2006/relationships/notesSlide" Target="../notesSlides/notesSlide68.xml"/><Relationship Id="rId12" Type="http://schemas.openxmlformats.org/officeDocument/2006/relationships/image" Target="../media/image96.png"/><Relationship Id="rId17" Type="http://schemas.openxmlformats.org/officeDocument/2006/relationships/slide" Target="slide81.xml"/><Relationship Id="rId25" Type="http://schemas.openxmlformats.org/officeDocument/2006/relationships/slide" Target="slide89.xml"/><Relationship Id="rId33" Type="http://schemas.openxmlformats.org/officeDocument/2006/relationships/slide" Target="slide84.xml"/><Relationship Id="rId38" Type="http://schemas.openxmlformats.org/officeDocument/2006/relationships/image" Target="../media/image109.png"/><Relationship Id="rId46" Type="http://schemas.openxmlformats.org/officeDocument/2006/relationships/image" Target="../media/image113.png"/><Relationship Id="rId20" Type="http://schemas.openxmlformats.org/officeDocument/2006/relationships/image" Target="../media/image100.png"/><Relationship Id="rId41" Type="http://schemas.openxmlformats.org/officeDocument/2006/relationships/slide" Target="slide76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audio" Target="../media/audio3.wav"/><Relationship Id="rId13" Type="http://schemas.openxmlformats.org/officeDocument/2006/relationships/image" Target="../media/image115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5.wav"/><Relationship Id="rId12" Type="http://schemas.openxmlformats.org/officeDocument/2006/relationships/slide" Target="slide69.xml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70.xml"/><Relationship Id="rId6" Type="http://schemas.openxmlformats.org/officeDocument/2006/relationships/audio" Target="../media/audio4.wav"/><Relationship Id="rId11" Type="http://schemas.openxmlformats.org/officeDocument/2006/relationships/image" Target="../media/image81.png"/><Relationship Id="rId5" Type="http://schemas.openxmlformats.org/officeDocument/2006/relationships/notesSlide" Target="../notesSlides/notesSlide69.xml"/><Relationship Id="rId10" Type="http://schemas.openxmlformats.org/officeDocument/2006/relationships/image" Target="../media/image93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4.jpeg"/><Relationship Id="rId14" Type="http://schemas.openxmlformats.org/officeDocument/2006/relationships/image" Target="../media/image116.png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audio" Target="../media/audio5.wav"/><Relationship Id="rId13" Type="http://schemas.openxmlformats.org/officeDocument/2006/relationships/image" Target="../media/image115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3.wav"/><Relationship Id="rId12" Type="http://schemas.openxmlformats.org/officeDocument/2006/relationships/slide" Target="slide69.xml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71.xml"/><Relationship Id="rId6" Type="http://schemas.openxmlformats.org/officeDocument/2006/relationships/audio" Target="../media/audio4.wav"/><Relationship Id="rId11" Type="http://schemas.openxmlformats.org/officeDocument/2006/relationships/image" Target="../media/image81.png"/><Relationship Id="rId5" Type="http://schemas.openxmlformats.org/officeDocument/2006/relationships/notesSlide" Target="../notesSlides/notesSlide70.xml"/><Relationship Id="rId10" Type="http://schemas.openxmlformats.org/officeDocument/2006/relationships/image" Target="../media/image93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4.jpeg"/><Relationship Id="rId14" Type="http://schemas.openxmlformats.org/officeDocument/2006/relationships/image" Target="../media/image116.png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audio" Target="../media/audio5.wav"/><Relationship Id="rId13" Type="http://schemas.openxmlformats.org/officeDocument/2006/relationships/image" Target="../media/image93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3.wav"/><Relationship Id="rId12" Type="http://schemas.openxmlformats.org/officeDocument/2006/relationships/image" Target="../media/image115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72.xml"/><Relationship Id="rId6" Type="http://schemas.openxmlformats.org/officeDocument/2006/relationships/audio" Target="../media/audio4.wav"/><Relationship Id="rId11" Type="http://schemas.openxmlformats.org/officeDocument/2006/relationships/slide" Target="slide69.xml"/><Relationship Id="rId5" Type="http://schemas.openxmlformats.org/officeDocument/2006/relationships/notesSlide" Target="../notesSlides/notesSlide71.xml"/><Relationship Id="rId10" Type="http://schemas.openxmlformats.org/officeDocument/2006/relationships/image" Target="../media/image81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4.jpeg"/><Relationship Id="rId14" Type="http://schemas.openxmlformats.org/officeDocument/2006/relationships/image" Target="../media/image116.png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audio" Target="../media/audio3.wav"/><Relationship Id="rId13" Type="http://schemas.openxmlformats.org/officeDocument/2006/relationships/image" Target="../media/image115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5.wav"/><Relationship Id="rId12" Type="http://schemas.openxmlformats.org/officeDocument/2006/relationships/slide" Target="slide69.xml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73.xml"/><Relationship Id="rId6" Type="http://schemas.openxmlformats.org/officeDocument/2006/relationships/audio" Target="../media/audio4.wav"/><Relationship Id="rId11" Type="http://schemas.openxmlformats.org/officeDocument/2006/relationships/image" Target="../media/image81.png"/><Relationship Id="rId5" Type="http://schemas.openxmlformats.org/officeDocument/2006/relationships/notesSlide" Target="../notesSlides/notesSlide72.xml"/><Relationship Id="rId10" Type="http://schemas.openxmlformats.org/officeDocument/2006/relationships/image" Target="../media/image93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4.jpeg"/><Relationship Id="rId14" Type="http://schemas.openxmlformats.org/officeDocument/2006/relationships/image" Target="../media/image116.png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audio" Target="../media/audio3.wav"/><Relationship Id="rId13" Type="http://schemas.openxmlformats.org/officeDocument/2006/relationships/image" Target="../media/image93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5.wav"/><Relationship Id="rId12" Type="http://schemas.openxmlformats.org/officeDocument/2006/relationships/image" Target="../media/image115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74.xml"/><Relationship Id="rId6" Type="http://schemas.openxmlformats.org/officeDocument/2006/relationships/audio" Target="../media/audio4.wav"/><Relationship Id="rId11" Type="http://schemas.openxmlformats.org/officeDocument/2006/relationships/slide" Target="slide69.xml"/><Relationship Id="rId5" Type="http://schemas.openxmlformats.org/officeDocument/2006/relationships/notesSlide" Target="../notesSlides/notesSlide73.xml"/><Relationship Id="rId10" Type="http://schemas.openxmlformats.org/officeDocument/2006/relationships/image" Target="../media/image81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4.jpeg"/><Relationship Id="rId14" Type="http://schemas.openxmlformats.org/officeDocument/2006/relationships/image" Target="../media/image116.pn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audio" Target="../media/audio3.wav"/><Relationship Id="rId13" Type="http://schemas.openxmlformats.org/officeDocument/2006/relationships/image" Target="../media/image93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5.wav"/><Relationship Id="rId12" Type="http://schemas.openxmlformats.org/officeDocument/2006/relationships/image" Target="../media/image115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75.xml"/><Relationship Id="rId6" Type="http://schemas.openxmlformats.org/officeDocument/2006/relationships/audio" Target="../media/audio4.wav"/><Relationship Id="rId11" Type="http://schemas.openxmlformats.org/officeDocument/2006/relationships/slide" Target="slide69.xml"/><Relationship Id="rId5" Type="http://schemas.openxmlformats.org/officeDocument/2006/relationships/notesSlide" Target="../notesSlides/notesSlide74.xml"/><Relationship Id="rId10" Type="http://schemas.openxmlformats.org/officeDocument/2006/relationships/image" Target="../media/image81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4.jpeg"/><Relationship Id="rId14" Type="http://schemas.openxmlformats.org/officeDocument/2006/relationships/image" Target="../media/image116.png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audio" Target="../media/audio3.wav"/><Relationship Id="rId13" Type="http://schemas.openxmlformats.org/officeDocument/2006/relationships/image" Target="../media/image93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5.wav"/><Relationship Id="rId12" Type="http://schemas.openxmlformats.org/officeDocument/2006/relationships/image" Target="../media/image115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76.xml"/><Relationship Id="rId6" Type="http://schemas.openxmlformats.org/officeDocument/2006/relationships/audio" Target="../media/audio4.wav"/><Relationship Id="rId11" Type="http://schemas.openxmlformats.org/officeDocument/2006/relationships/slide" Target="slide69.xml"/><Relationship Id="rId5" Type="http://schemas.openxmlformats.org/officeDocument/2006/relationships/notesSlide" Target="../notesSlides/notesSlide75.xml"/><Relationship Id="rId10" Type="http://schemas.openxmlformats.org/officeDocument/2006/relationships/image" Target="../media/image81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4.jpeg"/><Relationship Id="rId14" Type="http://schemas.openxmlformats.org/officeDocument/2006/relationships/image" Target="../media/image116.png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jpeg"/><Relationship Id="rId13" Type="http://schemas.openxmlformats.org/officeDocument/2006/relationships/image" Target="../media/image116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9.wav"/><Relationship Id="rId12" Type="http://schemas.openxmlformats.org/officeDocument/2006/relationships/image" Target="../media/image115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77.xml"/><Relationship Id="rId6" Type="http://schemas.openxmlformats.org/officeDocument/2006/relationships/audio" Target="../media/audio4.wav"/><Relationship Id="rId11" Type="http://schemas.openxmlformats.org/officeDocument/2006/relationships/slide" Target="slide69.xml"/><Relationship Id="rId5" Type="http://schemas.openxmlformats.org/officeDocument/2006/relationships/notesSlide" Target="../notesSlides/notesSlide76.xml"/><Relationship Id="rId10" Type="http://schemas.openxmlformats.org/officeDocument/2006/relationships/image" Target="../media/image81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93.pn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audio" Target="../media/audio5.wav"/><Relationship Id="rId13" Type="http://schemas.openxmlformats.org/officeDocument/2006/relationships/image" Target="../media/image115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3.wav"/><Relationship Id="rId12" Type="http://schemas.openxmlformats.org/officeDocument/2006/relationships/slide" Target="slide69.xml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78.xml"/><Relationship Id="rId6" Type="http://schemas.openxmlformats.org/officeDocument/2006/relationships/audio" Target="../media/audio4.wav"/><Relationship Id="rId11" Type="http://schemas.openxmlformats.org/officeDocument/2006/relationships/image" Target="../media/image81.png"/><Relationship Id="rId5" Type="http://schemas.openxmlformats.org/officeDocument/2006/relationships/notesSlide" Target="../notesSlides/notesSlide77.xml"/><Relationship Id="rId10" Type="http://schemas.openxmlformats.org/officeDocument/2006/relationships/image" Target="../media/image93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4.jpeg"/><Relationship Id="rId14" Type="http://schemas.openxmlformats.org/officeDocument/2006/relationships/image" Target="../media/image116.pn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jpeg"/><Relationship Id="rId13" Type="http://schemas.openxmlformats.org/officeDocument/2006/relationships/image" Target="../media/image116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9.wav"/><Relationship Id="rId12" Type="http://schemas.openxmlformats.org/officeDocument/2006/relationships/image" Target="../media/image115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79.xml"/><Relationship Id="rId6" Type="http://schemas.openxmlformats.org/officeDocument/2006/relationships/audio" Target="../media/audio4.wav"/><Relationship Id="rId11" Type="http://schemas.openxmlformats.org/officeDocument/2006/relationships/slide" Target="slide69.xml"/><Relationship Id="rId5" Type="http://schemas.openxmlformats.org/officeDocument/2006/relationships/notesSlide" Target="../notesSlides/notesSlide78.xml"/><Relationship Id="rId10" Type="http://schemas.openxmlformats.org/officeDocument/2006/relationships/image" Target="../media/image81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93.png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jpeg"/><Relationship Id="rId13" Type="http://schemas.openxmlformats.org/officeDocument/2006/relationships/image" Target="../media/image116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9.wav"/><Relationship Id="rId12" Type="http://schemas.openxmlformats.org/officeDocument/2006/relationships/image" Target="../media/image115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80.xml"/><Relationship Id="rId6" Type="http://schemas.openxmlformats.org/officeDocument/2006/relationships/audio" Target="../media/audio4.wav"/><Relationship Id="rId11" Type="http://schemas.openxmlformats.org/officeDocument/2006/relationships/slide" Target="slide69.xml"/><Relationship Id="rId5" Type="http://schemas.openxmlformats.org/officeDocument/2006/relationships/notesSlide" Target="../notesSlides/notesSlide79.xml"/><Relationship Id="rId10" Type="http://schemas.openxmlformats.org/officeDocument/2006/relationships/image" Target="../media/image81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93.pn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audio" Target="../media/audio3.wav"/><Relationship Id="rId13" Type="http://schemas.openxmlformats.org/officeDocument/2006/relationships/image" Target="../media/image93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5.wav"/><Relationship Id="rId12" Type="http://schemas.openxmlformats.org/officeDocument/2006/relationships/image" Target="../media/image115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81.xml"/><Relationship Id="rId6" Type="http://schemas.openxmlformats.org/officeDocument/2006/relationships/audio" Target="../media/audio4.wav"/><Relationship Id="rId11" Type="http://schemas.openxmlformats.org/officeDocument/2006/relationships/slide" Target="slide69.xml"/><Relationship Id="rId5" Type="http://schemas.openxmlformats.org/officeDocument/2006/relationships/notesSlide" Target="../notesSlides/notesSlide80.xml"/><Relationship Id="rId10" Type="http://schemas.openxmlformats.org/officeDocument/2006/relationships/image" Target="../media/image81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4.jpeg"/><Relationship Id="rId14" Type="http://schemas.openxmlformats.org/officeDocument/2006/relationships/image" Target="../media/image116.png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jpeg"/><Relationship Id="rId13" Type="http://schemas.openxmlformats.org/officeDocument/2006/relationships/image" Target="../media/image116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9.wav"/><Relationship Id="rId12" Type="http://schemas.openxmlformats.org/officeDocument/2006/relationships/image" Target="../media/image115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82.xml"/><Relationship Id="rId6" Type="http://schemas.openxmlformats.org/officeDocument/2006/relationships/audio" Target="../media/audio4.wav"/><Relationship Id="rId11" Type="http://schemas.openxmlformats.org/officeDocument/2006/relationships/slide" Target="slide69.xml"/><Relationship Id="rId5" Type="http://schemas.openxmlformats.org/officeDocument/2006/relationships/notesSlide" Target="../notesSlides/notesSlide81.xml"/><Relationship Id="rId10" Type="http://schemas.openxmlformats.org/officeDocument/2006/relationships/image" Target="../media/image81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93.pn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audio" Target="../media/audio3.wav"/><Relationship Id="rId13" Type="http://schemas.openxmlformats.org/officeDocument/2006/relationships/image" Target="../media/image93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5.wav"/><Relationship Id="rId12" Type="http://schemas.openxmlformats.org/officeDocument/2006/relationships/image" Target="../media/image115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83.xml"/><Relationship Id="rId6" Type="http://schemas.openxmlformats.org/officeDocument/2006/relationships/audio" Target="../media/audio4.wav"/><Relationship Id="rId11" Type="http://schemas.openxmlformats.org/officeDocument/2006/relationships/slide" Target="slide69.xml"/><Relationship Id="rId5" Type="http://schemas.openxmlformats.org/officeDocument/2006/relationships/notesSlide" Target="../notesSlides/notesSlide82.xml"/><Relationship Id="rId10" Type="http://schemas.openxmlformats.org/officeDocument/2006/relationships/image" Target="../media/image81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4.jpeg"/><Relationship Id="rId14" Type="http://schemas.openxmlformats.org/officeDocument/2006/relationships/image" Target="../media/image116.pn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audio" Target="../media/audio3.wav"/><Relationship Id="rId13" Type="http://schemas.openxmlformats.org/officeDocument/2006/relationships/image" Target="../media/image115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5.wav"/><Relationship Id="rId12" Type="http://schemas.openxmlformats.org/officeDocument/2006/relationships/slide" Target="slide69.xml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84.xml"/><Relationship Id="rId6" Type="http://schemas.openxmlformats.org/officeDocument/2006/relationships/audio" Target="../media/audio4.wav"/><Relationship Id="rId11" Type="http://schemas.openxmlformats.org/officeDocument/2006/relationships/image" Target="../media/image81.png"/><Relationship Id="rId5" Type="http://schemas.openxmlformats.org/officeDocument/2006/relationships/notesSlide" Target="../notesSlides/notesSlide83.xml"/><Relationship Id="rId10" Type="http://schemas.openxmlformats.org/officeDocument/2006/relationships/image" Target="../media/image93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4.jpeg"/><Relationship Id="rId14" Type="http://schemas.openxmlformats.org/officeDocument/2006/relationships/image" Target="../media/image116.pn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audio" Target="../media/audio5.wav"/><Relationship Id="rId13" Type="http://schemas.openxmlformats.org/officeDocument/2006/relationships/image" Target="../media/image93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3.wav"/><Relationship Id="rId12" Type="http://schemas.openxmlformats.org/officeDocument/2006/relationships/image" Target="../media/image115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85.xml"/><Relationship Id="rId6" Type="http://schemas.openxmlformats.org/officeDocument/2006/relationships/audio" Target="../media/audio4.wav"/><Relationship Id="rId11" Type="http://schemas.openxmlformats.org/officeDocument/2006/relationships/slide" Target="slide69.xml"/><Relationship Id="rId5" Type="http://schemas.openxmlformats.org/officeDocument/2006/relationships/notesSlide" Target="../notesSlides/notesSlide84.xml"/><Relationship Id="rId10" Type="http://schemas.openxmlformats.org/officeDocument/2006/relationships/image" Target="../media/image81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4.jpeg"/><Relationship Id="rId14" Type="http://schemas.openxmlformats.org/officeDocument/2006/relationships/image" Target="../media/image116.png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jpeg"/><Relationship Id="rId13" Type="http://schemas.openxmlformats.org/officeDocument/2006/relationships/image" Target="../media/image116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9.wav"/><Relationship Id="rId12" Type="http://schemas.openxmlformats.org/officeDocument/2006/relationships/image" Target="../media/image115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86.xml"/><Relationship Id="rId6" Type="http://schemas.openxmlformats.org/officeDocument/2006/relationships/audio" Target="../media/audio4.wav"/><Relationship Id="rId11" Type="http://schemas.openxmlformats.org/officeDocument/2006/relationships/slide" Target="slide69.xml"/><Relationship Id="rId5" Type="http://schemas.openxmlformats.org/officeDocument/2006/relationships/notesSlide" Target="../notesSlides/notesSlide85.xml"/><Relationship Id="rId10" Type="http://schemas.openxmlformats.org/officeDocument/2006/relationships/image" Target="../media/image81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93.png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audio" Target="../media/audio3.wav"/><Relationship Id="rId13" Type="http://schemas.openxmlformats.org/officeDocument/2006/relationships/image" Target="../media/image93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5.wav"/><Relationship Id="rId12" Type="http://schemas.openxmlformats.org/officeDocument/2006/relationships/image" Target="../media/image115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87.xml"/><Relationship Id="rId6" Type="http://schemas.openxmlformats.org/officeDocument/2006/relationships/audio" Target="../media/audio4.wav"/><Relationship Id="rId11" Type="http://schemas.openxmlformats.org/officeDocument/2006/relationships/slide" Target="slide69.xml"/><Relationship Id="rId5" Type="http://schemas.openxmlformats.org/officeDocument/2006/relationships/notesSlide" Target="../notesSlides/notesSlide86.xml"/><Relationship Id="rId10" Type="http://schemas.openxmlformats.org/officeDocument/2006/relationships/image" Target="../media/image81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4.jpeg"/><Relationship Id="rId14" Type="http://schemas.openxmlformats.org/officeDocument/2006/relationships/image" Target="../media/image116.png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audio" Target="../media/audio3.wav"/><Relationship Id="rId13" Type="http://schemas.openxmlformats.org/officeDocument/2006/relationships/image" Target="../media/image115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5.wav"/><Relationship Id="rId12" Type="http://schemas.openxmlformats.org/officeDocument/2006/relationships/slide" Target="slide69.xml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88.xml"/><Relationship Id="rId6" Type="http://schemas.openxmlformats.org/officeDocument/2006/relationships/audio" Target="../media/audio4.wav"/><Relationship Id="rId11" Type="http://schemas.openxmlformats.org/officeDocument/2006/relationships/image" Target="../media/image81.png"/><Relationship Id="rId5" Type="http://schemas.openxmlformats.org/officeDocument/2006/relationships/notesSlide" Target="../notesSlides/notesSlide87.xml"/><Relationship Id="rId10" Type="http://schemas.openxmlformats.org/officeDocument/2006/relationships/image" Target="../media/image93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14.jpeg"/><Relationship Id="rId14" Type="http://schemas.openxmlformats.org/officeDocument/2006/relationships/image" Target="../media/image116.pn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jpeg"/><Relationship Id="rId13" Type="http://schemas.openxmlformats.org/officeDocument/2006/relationships/image" Target="../media/image116.png"/><Relationship Id="rId3" Type="http://schemas.openxmlformats.org/officeDocument/2006/relationships/audio" Target="file:///D:\planlar\power%20point%20sunular&#305;\Bilgi%20Yar&#305;&#351;malar&#305;\Bilgi%20yar&#305;&#351;mas&#305;%20Alt%20yap&#305;s&#305;\1%20dk---ses.mp3" TargetMode="External"/><Relationship Id="rId7" Type="http://schemas.openxmlformats.org/officeDocument/2006/relationships/audio" Target="../media/audio9.wav"/><Relationship Id="rId12" Type="http://schemas.openxmlformats.org/officeDocument/2006/relationships/image" Target="../media/image115.png"/><Relationship Id="rId2" Type="http://schemas.microsoft.com/office/2007/relationships/media" Target="file:///D:\planlar\power%20point%20sunular&#305;\Bilgi%20Yar&#305;&#351;malar&#305;\Bilgi%20yar&#305;&#351;mas&#305;%20Alt%20yap&#305;s&#305;\1%20dk---ses.mp3" TargetMode="External"/><Relationship Id="rId1" Type="http://schemas.openxmlformats.org/officeDocument/2006/relationships/tags" Target="../tags/tag89.xml"/><Relationship Id="rId6" Type="http://schemas.openxmlformats.org/officeDocument/2006/relationships/audio" Target="../media/audio4.wav"/><Relationship Id="rId11" Type="http://schemas.openxmlformats.org/officeDocument/2006/relationships/slide" Target="slide69.xml"/><Relationship Id="rId5" Type="http://schemas.openxmlformats.org/officeDocument/2006/relationships/notesSlide" Target="../notesSlides/notesSlide88.xml"/><Relationship Id="rId10" Type="http://schemas.openxmlformats.org/officeDocument/2006/relationships/image" Target="../media/image81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9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Resim 9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8" name="Dikdörtgen: Köşeleri Yuvarlatılmış 18">
            <a:extLst>
              <a:ext uri="{FF2B5EF4-FFF2-40B4-BE49-F238E27FC236}">
                <a16:creationId xmlns:a16="http://schemas.microsoft.com/office/drawing/2014/main" id="{1806AD77-A4F0-3D74-84E9-824861A1C783}"/>
              </a:ext>
            </a:extLst>
          </p:cNvPr>
          <p:cNvSpPr/>
          <p:nvPr/>
        </p:nvSpPr>
        <p:spPr>
          <a:xfrm>
            <a:off x="1288207" y="3923157"/>
            <a:ext cx="7687118" cy="1750266"/>
          </a:xfrm>
          <a:prstGeom prst="roundRect">
            <a:avLst/>
          </a:prstGeom>
          <a:solidFill>
            <a:schemeClr val="bg1"/>
          </a:solidFill>
        </p:spPr>
        <p:txBody>
          <a:bodyPr wrap="square" lIns="91440" tIns="45720" rIns="91440" bIns="45720">
            <a:spAutoFit/>
          </a:bodyPr>
          <a:lstStyle/>
          <a:p>
            <a:pPr algn="ctr"/>
            <a:endParaRPr lang="tr-TR" sz="3600" b="1" dirty="0" smtClean="0">
              <a:ln w="28575">
                <a:noFill/>
                <a:prstDash val="solid"/>
              </a:ln>
              <a:solidFill>
                <a:srgbClr val="00B0F0"/>
              </a:solidFill>
              <a:latin typeface="AhkioW00-Bold" panose="01000000000000000000" pitchFamily="2" charset="0"/>
            </a:endParaRPr>
          </a:p>
          <a:p>
            <a:pPr lvl="1">
              <a:spcBef>
                <a:spcPct val="20000"/>
              </a:spcBef>
            </a:pPr>
            <a:r>
              <a:rPr lang="tr-TR" sz="2000" dirty="0" smtClean="0">
                <a:latin typeface="Arial" panose="020B0604020202020204" pitchFamily="34" charset="0"/>
                <a:cs typeface="Arial" panose="020B0604020202020204" pitchFamily="34" charset="0"/>
              </a:rPr>
              <a:t>  </a:t>
            </a:r>
            <a:r>
              <a:rPr lang="tr-TR" sz="24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SB.7.2.2</a:t>
            </a:r>
            <a:r>
              <a:rPr lang="tr-TR" sz="2400" dirty="0"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tr-TR" sz="2400" dirty="0"/>
              <a:t>Bölgesel ve küresel sorunların çözümünde ülkemizin rolünü özetleyebilme</a:t>
            </a:r>
            <a:r>
              <a:rPr lang="tr-TR" sz="3200" dirty="0"/>
              <a:t> </a:t>
            </a:r>
            <a:endParaRPr lang="tr-TR" sz="2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23" name="Resim 2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9182" y="308648"/>
            <a:ext cx="9742252" cy="774259"/>
          </a:xfrm>
          <a:prstGeom prst="rect">
            <a:avLst/>
          </a:prstGeom>
        </p:spPr>
      </p:pic>
      <p:pic>
        <p:nvPicPr>
          <p:cNvPr id="24" name="Resim 23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4861" y="976819"/>
            <a:ext cx="9931245" cy="1109568"/>
          </a:xfrm>
          <a:prstGeom prst="rect">
            <a:avLst/>
          </a:prstGeom>
        </p:spPr>
      </p:pic>
      <p:sp>
        <p:nvSpPr>
          <p:cNvPr id="25" name="Dikdörtgen: Köşeleri Yuvarlatılmış 18">
            <a:extLst>
              <a:ext uri="{FF2B5EF4-FFF2-40B4-BE49-F238E27FC236}">
                <a16:creationId xmlns:a16="http://schemas.microsoft.com/office/drawing/2014/main" id="{1806AD77-A4F0-3D74-84E9-824861A1C783}"/>
              </a:ext>
            </a:extLst>
          </p:cNvPr>
          <p:cNvSpPr/>
          <p:nvPr/>
        </p:nvSpPr>
        <p:spPr>
          <a:xfrm>
            <a:off x="1288206" y="4087402"/>
            <a:ext cx="7687119" cy="1123712"/>
          </a:xfrm>
          <a:prstGeom prst="roundRect">
            <a:avLst/>
          </a:prstGeom>
          <a:noFill/>
          <a:ln>
            <a:noFill/>
          </a:ln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tr-TR" sz="3600" b="1" dirty="0">
                <a:ln w="28575">
                  <a:noFill/>
                  <a:prstDash val="solid"/>
                </a:ln>
                <a:solidFill>
                  <a:srgbClr val="00B0F0"/>
                </a:solidFill>
                <a:latin typeface="AhkioW00-Bold" panose="01000000000000000000" pitchFamily="2" charset="0"/>
              </a:rPr>
              <a:t> </a:t>
            </a:r>
          </a:p>
          <a:p>
            <a:pPr algn="ctr"/>
            <a:r>
              <a:rPr lang="tr-TR" sz="2400" dirty="0" smtClean="0">
                <a:solidFill>
                  <a:schemeClr val="tx1">
                    <a:lumMod val="95000"/>
                    <a:lumOff val="5000"/>
                  </a:schemeClr>
                </a:solidFill>
              </a:rPr>
              <a:t> </a:t>
            </a:r>
            <a:endParaRPr lang="tr-TR" sz="2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26" name="Resim 25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54580" y="4032022"/>
            <a:ext cx="3938357" cy="975445"/>
          </a:xfrm>
          <a:prstGeom prst="rect">
            <a:avLst/>
          </a:prstGeom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8060" y="2440516"/>
            <a:ext cx="9892807" cy="1246886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7457283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2" name="Straight Connector 91">
            <a:extLst>
              <a:ext uri="{FF2B5EF4-FFF2-40B4-BE49-F238E27FC236}">
                <a16:creationId xmlns:a16="http://schemas.microsoft.com/office/drawing/2014/main" id="{D62DBE7A-B394-407B-848F-F63F9A3BC158}"/>
              </a:ext>
            </a:extLst>
          </p:cNvPr>
          <p:cNvCxnSpPr/>
          <p:nvPr/>
        </p:nvCxnSpPr>
        <p:spPr>
          <a:xfrm flipV="1">
            <a:off x="7319121" y="3145148"/>
            <a:ext cx="0" cy="946024"/>
          </a:xfrm>
          <a:prstGeom prst="line">
            <a:avLst/>
          </a:prstGeom>
          <a:ln>
            <a:solidFill>
              <a:schemeClr val="bg2">
                <a:lumMod val="9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3" name="Straight Connector 91">
            <a:extLst>
              <a:ext uri="{FF2B5EF4-FFF2-40B4-BE49-F238E27FC236}">
                <a16:creationId xmlns:a16="http://schemas.microsoft.com/office/drawing/2014/main" id="{D62DBE7A-B394-407B-848F-F63F9A3BC158}"/>
              </a:ext>
            </a:extLst>
          </p:cNvPr>
          <p:cNvCxnSpPr/>
          <p:nvPr/>
        </p:nvCxnSpPr>
        <p:spPr>
          <a:xfrm flipV="1">
            <a:off x="7315199" y="4328179"/>
            <a:ext cx="0" cy="946024"/>
          </a:xfrm>
          <a:prstGeom prst="line">
            <a:avLst/>
          </a:prstGeom>
          <a:ln>
            <a:solidFill>
              <a:schemeClr val="bg2">
                <a:lumMod val="9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5BE5CB28-8BC5-43A9-82C9-92B6A5D11FAB}"/>
              </a:ext>
            </a:extLst>
          </p:cNvPr>
          <p:cNvCxnSpPr>
            <a:cxnSpLocks/>
          </p:cNvCxnSpPr>
          <p:nvPr/>
        </p:nvCxnSpPr>
        <p:spPr>
          <a:xfrm>
            <a:off x="6862763" y="3624106"/>
            <a:ext cx="456358" cy="0"/>
          </a:xfrm>
          <a:prstGeom prst="line">
            <a:avLst/>
          </a:prstGeom>
          <a:ln>
            <a:solidFill>
              <a:schemeClr val="bg2">
                <a:lumMod val="9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" name="Straight Connector 91">
            <a:extLst>
              <a:ext uri="{FF2B5EF4-FFF2-40B4-BE49-F238E27FC236}">
                <a16:creationId xmlns:a16="http://schemas.microsoft.com/office/drawing/2014/main" id="{D62DBE7A-B394-407B-848F-F63F9A3BC158}"/>
              </a:ext>
            </a:extLst>
          </p:cNvPr>
          <p:cNvCxnSpPr/>
          <p:nvPr/>
        </p:nvCxnSpPr>
        <p:spPr>
          <a:xfrm flipV="1">
            <a:off x="4868956" y="4334124"/>
            <a:ext cx="0" cy="946024"/>
          </a:xfrm>
          <a:prstGeom prst="line">
            <a:avLst/>
          </a:prstGeom>
          <a:ln>
            <a:solidFill>
              <a:schemeClr val="bg2">
                <a:lumMod val="9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9E186F2C-73F1-4FF1-AE76-4A4A4A5882C5}"/>
              </a:ext>
            </a:extLst>
          </p:cNvPr>
          <p:cNvCxnSpPr/>
          <p:nvPr/>
        </p:nvCxnSpPr>
        <p:spPr>
          <a:xfrm rot="10800000" flipV="1">
            <a:off x="4872879" y="3624105"/>
            <a:ext cx="456358" cy="1"/>
          </a:xfrm>
          <a:prstGeom prst="line">
            <a:avLst/>
          </a:prstGeom>
          <a:ln>
            <a:solidFill>
              <a:schemeClr val="bg2">
                <a:lumMod val="9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9" name="Straight Connector 91">
            <a:extLst>
              <a:ext uri="{FF2B5EF4-FFF2-40B4-BE49-F238E27FC236}">
                <a16:creationId xmlns:a16="http://schemas.microsoft.com/office/drawing/2014/main" id="{D62DBE7A-B394-407B-848F-F63F9A3BC158}"/>
              </a:ext>
            </a:extLst>
          </p:cNvPr>
          <p:cNvCxnSpPr/>
          <p:nvPr/>
        </p:nvCxnSpPr>
        <p:spPr>
          <a:xfrm flipV="1">
            <a:off x="4872878" y="3151093"/>
            <a:ext cx="0" cy="946024"/>
          </a:xfrm>
          <a:prstGeom prst="line">
            <a:avLst/>
          </a:prstGeom>
          <a:ln>
            <a:solidFill>
              <a:schemeClr val="bg2">
                <a:lumMod val="9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6" name="Oval 65">
            <a:extLst>
              <a:ext uri="{FF2B5EF4-FFF2-40B4-BE49-F238E27FC236}">
                <a16:creationId xmlns:a16="http://schemas.microsoft.com/office/drawing/2014/main" id="{27CFF79C-B611-42C4-BC5F-5B52BCDE0521}"/>
              </a:ext>
            </a:extLst>
          </p:cNvPr>
          <p:cNvSpPr/>
          <p:nvPr/>
        </p:nvSpPr>
        <p:spPr>
          <a:xfrm flipH="1">
            <a:off x="4959935" y="2550972"/>
            <a:ext cx="2287423" cy="2284218"/>
          </a:xfrm>
          <a:prstGeom prst="ellipse">
            <a:avLst/>
          </a:prstGeom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Bölgesel ve Küresel Sorunların Çözümünde Ülkemizin Rolü</a:t>
            </a:r>
            <a:endParaRPr lang="tr-TR" dirty="0">
              <a:solidFill>
                <a:schemeClr val="tx1"/>
              </a:solidFill>
            </a:endParaRPr>
          </a:p>
        </p:txBody>
      </p:sp>
      <p:cxnSp>
        <p:nvCxnSpPr>
          <p:cNvPr id="61" name="Straight Connector 91">
            <a:extLst>
              <a:ext uri="{FF2B5EF4-FFF2-40B4-BE49-F238E27FC236}">
                <a16:creationId xmlns:a16="http://schemas.microsoft.com/office/drawing/2014/main" id="{D62DBE7A-B394-407B-848F-F63F9A3BC158}"/>
              </a:ext>
            </a:extLst>
          </p:cNvPr>
          <p:cNvCxnSpPr/>
          <p:nvPr/>
        </p:nvCxnSpPr>
        <p:spPr>
          <a:xfrm flipV="1">
            <a:off x="7319121" y="1962120"/>
            <a:ext cx="0" cy="946024"/>
          </a:xfrm>
          <a:prstGeom prst="line">
            <a:avLst/>
          </a:prstGeom>
          <a:ln>
            <a:solidFill>
              <a:schemeClr val="bg2">
                <a:lumMod val="9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" name="Oval 5">
            <a:extLst>
              <a:ext uri="{FF2B5EF4-FFF2-40B4-BE49-F238E27FC236}">
                <a16:creationId xmlns:a16="http://schemas.microsoft.com/office/drawing/2014/main" id="{96ACFC85-5007-4038-8688-4868B38587D1}"/>
              </a:ext>
            </a:extLst>
          </p:cNvPr>
          <p:cNvSpPr/>
          <p:nvPr/>
        </p:nvSpPr>
        <p:spPr>
          <a:xfrm>
            <a:off x="7200619" y="1731059"/>
            <a:ext cx="237005" cy="237005"/>
          </a:xfrm>
          <a:prstGeom prst="ellipse">
            <a:avLst/>
          </a:prstGeom>
          <a:solidFill>
            <a:schemeClr val="accent2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4" name="Oval 83">
            <a:extLst>
              <a:ext uri="{FF2B5EF4-FFF2-40B4-BE49-F238E27FC236}">
                <a16:creationId xmlns:a16="http://schemas.microsoft.com/office/drawing/2014/main" id="{51F05F36-1AB5-488A-B787-21ED2444A187}"/>
              </a:ext>
            </a:extLst>
          </p:cNvPr>
          <p:cNvSpPr/>
          <p:nvPr/>
        </p:nvSpPr>
        <p:spPr>
          <a:xfrm>
            <a:off x="7200619" y="2914089"/>
            <a:ext cx="237005" cy="237005"/>
          </a:xfrm>
          <a:prstGeom prst="ellipse">
            <a:avLst/>
          </a:prstGeom>
          <a:solidFill>
            <a:schemeClr val="accent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" name="Oval 84">
            <a:extLst>
              <a:ext uri="{FF2B5EF4-FFF2-40B4-BE49-F238E27FC236}">
                <a16:creationId xmlns:a16="http://schemas.microsoft.com/office/drawing/2014/main" id="{45796F69-D836-4C00-B241-DA158845053F}"/>
              </a:ext>
            </a:extLst>
          </p:cNvPr>
          <p:cNvSpPr/>
          <p:nvPr/>
        </p:nvSpPr>
        <p:spPr>
          <a:xfrm>
            <a:off x="7200619" y="4097119"/>
            <a:ext cx="237005" cy="237005"/>
          </a:xfrm>
          <a:prstGeom prst="ellipse">
            <a:avLst/>
          </a:prstGeom>
          <a:solidFill>
            <a:schemeClr val="accent5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9FE6A796-476C-4211-9FF9-261D99D10C2B}"/>
              </a:ext>
            </a:extLst>
          </p:cNvPr>
          <p:cNvSpPr/>
          <p:nvPr/>
        </p:nvSpPr>
        <p:spPr>
          <a:xfrm>
            <a:off x="7200619" y="5280149"/>
            <a:ext cx="237005" cy="237005"/>
          </a:xfrm>
          <a:prstGeom prst="ellipse">
            <a:avLst/>
          </a:prstGeom>
          <a:solidFill>
            <a:schemeClr val="tx2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D62DBE7A-B394-407B-848F-F63F9A3BC158}"/>
              </a:ext>
            </a:extLst>
          </p:cNvPr>
          <p:cNvCxnSpPr>
            <a:stCxn id="90" idx="4"/>
          </p:cNvCxnSpPr>
          <p:nvPr/>
        </p:nvCxnSpPr>
        <p:spPr>
          <a:xfrm flipV="1">
            <a:off x="4872878" y="1968065"/>
            <a:ext cx="0" cy="946024"/>
          </a:xfrm>
          <a:prstGeom prst="line">
            <a:avLst/>
          </a:prstGeom>
          <a:ln>
            <a:solidFill>
              <a:schemeClr val="bg2">
                <a:lumMod val="9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8" name="Oval 87">
            <a:extLst>
              <a:ext uri="{FF2B5EF4-FFF2-40B4-BE49-F238E27FC236}">
                <a16:creationId xmlns:a16="http://schemas.microsoft.com/office/drawing/2014/main" id="{EB62CF98-04E9-46C3-AD01-C68EAED42249}"/>
              </a:ext>
            </a:extLst>
          </p:cNvPr>
          <p:cNvSpPr/>
          <p:nvPr/>
        </p:nvSpPr>
        <p:spPr>
          <a:xfrm rot="10800000">
            <a:off x="4754376" y="5280149"/>
            <a:ext cx="237005" cy="237005"/>
          </a:xfrm>
          <a:prstGeom prst="ellipse">
            <a:avLst/>
          </a:prstGeom>
          <a:solidFill>
            <a:srgbClr val="EB1E42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9" name="Oval 88">
            <a:extLst>
              <a:ext uri="{FF2B5EF4-FFF2-40B4-BE49-F238E27FC236}">
                <a16:creationId xmlns:a16="http://schemas.microsoft.com/office/drawing/2014/main" id="{C1093E01-8044-4996-AB34-9D300FCF49AE}"/>
              </a:ext>
            </a:extLst>
          </p:cNvPr>
          <p:cNvSpPr/>
          <p:nvPr/>
        </p:nvSpPr>
        <p:spPr>
          <a:xfrm rot="10800000">
            <a:off x="4754376" y="4097119"/>
            <a:ext cx="237005" cy="237005"/>
          </a:xfrm>
          <a:prstGeom prst="ellipse">
            <a:avLst/>
          </a:prstGeom>
          <a:solidFill>
            <a:srgbClr val="6E5385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0" name="Oval 89">
            <a:extLst>
              <a:ext uri="{FF2B5EF4-FFF2-40B4-BE49-F238E27FC236}">
                <a16:creationId xmlns:a16="http://schemas.microsoft.com/office/drawing/2014/main" id="{362F6368-7357-452D-AAD7-6B0527F2DF9C}"/>
              </a:ext>
            </a:extLst>
          </p:cNvPr>
          <p:cNvSpPr/>
          <p:nvPr/>
        </p:nvSpPr>
        <p:spPr>
          <a:xfrm rot="10800000">
            <a:off x="4754376" y="2914089"/>
            <a:ext cx="237005" cy="237005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842F2CA0-E5C7-4AD4-A1BA-19F435B08A28}"/>
              </a:ext>
            </a:extLst>
          </p:cNvPr>
          <p:cNvSpPr/>
          <p:nvPr/>
        </p:nvSpPr>
        <p:spPr>
          <a:xfrm rot="10800000">
            <a:off x="4754376" y="1731059"/>
            <a:ext cx="237005" cy="237005"/>
          </a:xfrm>
          <a:prstGeom prst="ellipse">
            <a:avLst/>
          </a:prstGeom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5B489D2-2CC4-4A0A-8471-A30E679359DA}"/>
              </a:ext>
            </a:extLst>
          </p:cNvPr>
          <p:cNvGrpSpPr/>
          <p:nvPr/>
        </p:nvGrpSpPr>
        <p:grpSpPr>
          <a:xfrm>
            <a:off x="6862763" y="1381156"/>
            <a:ext cx="5033962" cy="936812"/>
            <a:chOff x="5692588" y="1560606"/>
            <a:chExt cx="5033962" cy="936812"/>
          </a:xfrm>
        </p:grpSpPr>
        <p:sp>
          <p:nvSpPr>
            <p:cNvPr id="33" name="Rectangle: Rounded Corners 32">
              <a:extLst>
                <a:ext uri="{FF2B5EF4-FFF2-40B4-BE49-F238E27FC236}">
                  <a16:creationId xmlns:a16="http://schemas.microsoft.com/office/drawing/2014/main" id="{D6391E66-8D4E-443D-AC84-AB2DDD9413F4}"/>
                </a:ext>
              </a:extLst>
            </p:cNvPr>
            <p:cNvSpPr/>
            <p:nvPr/>
          </p:nvSpPr>
          <p:spPr>
            <a:xfrm>
              <a:off x="5800163" y="1625600"/>
              <a:ext cx="4926387" cy="806824"/>
            </a:xfrm>
            <a:prstGeom prst="roundRect">
              <a:avLst>
                <a:gd name="adj" fmla="val 50000"/>
              </a:avLst>
            </a:prstGeom>
            <a:noFill/>
            <a:ln w="57150">
              <a:noFill/>
            </a:ln>
            <a:effectLst/>
            <a:scene3d>
              <a:camera prst="orthographicFront">
                <a:rot lat="0" lon="0" rev="0"/>
              </a:camera>
              <a:lightRig rig="chilly" dir="t">
                <a:rot lat="0" lon="0" rev="18480000"/>
              </a:lightRig>
            </a:scene3d>
            <a:sp3d prstMaterial="clear">
              <a:bevelT h="635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Rectangle: Rounded Corners 33">
              <a:hlinkClick r:id="rId4" action="ppaction://hlinksldjump"/>
              <a:extLst>
                <a:ext uri="{FF2B5EF4-FFF2-40B4-BE49-F238E27FC236}">
                  <a16:creationId xmlns:a16="http://schemas.microsoft.com/office/drawing/2014/main" id="{91328DEE-64E0-4057-9564-2A7A73682C07}"/>
                </a:ext>
              </a:extLst>
            </p:cNvPr>
            <p:cNvSpPr/>
            <p:nvPr/>
          </p:nvSpPr>
          <p:spPr>
            <a:xfrm>
              <a:off x="6279776" y="1780241"/>
              <a:ext cx="4246749" cy="497542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altLang="tr-TR" dirty="0">
                  <a:solidFill>
                    <a:schemeClr val="bg1"/>
                  </a:solidFill>
                </a:rPr>
                <a:t>Ben Bilirim Etkinliği</a:t>
              </a:r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9BF2375C-B24E-42E1-A2CB-39E4656FC0AB}"/>
                </a:ext>
              </a:extLst>
            </p:cNvPr>
            <p:cNvSpPr/>
            <p:nvPr/>
          </p:nvSpPr>
          <p:spPr>
            <a:xfrm>
              <a:off x="5692588" y="1560606"/>
              <a:ext cx="936812" cy="936812"/>
            </a:xfrm>
            <a:prstGeom prst="ellipse">
              <a:avLst/>
            </a:prstGeom>
            <a:solidFill>
              <a:srgbClr val="F1EF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8099A731-B5C7-4F93-A3D6-6483DB997CEB}"/>
                </a:ext>
              </a:extLst>
            </p:cNvPr>
            <p:cNvSpPr/>
            <p:nvPr/>
          </p:nvSpPr>
          <p:spPr>
            <a:xfrm>
              <a:off x="5692588" y="1625600"/>
              <a:ext cx="806824" cy="806824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/>
                <a:t>5</a:t>
              </a: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FC15EDA3-6A8C-46AD-8399-97EB8D372768}"/>
              </a:ext>
            </a:extLst>
          </p:cNvPr>
          <p:cNvGrpSpPr/>
          <p:nvPr/>
        </p:nvGrpSpPr>
        <p:grpSpPr>
          <a:xfrm>
            <a:off x="6862763" y="2564186"/>
            <a:ext cx="5033962" cy="936812"/>
            <a:chOff x="5692588" y="1560606"/>
            <a:chExt cx="5033962" cy="936812"/>
          </a:xfrm>
        </p:grpSpPr>
        <p:sp>
          <p:nvSpPr>
            <p:cNvPr id="40" name="Rectangle: Rounded Corners 39">
              <a:extLst>
                <a:ext uri="{FF2B5EF4-FFF2-40B4-BE49-F238E27FC236}">
                  <a16:creationId xmlns:a16="http://schemas.microsoft.com/office/drawing/2014/main" id="{EF7DAA5C-5564-4158-B938-3E3452D86A0E}"/>
                </a:ext>
              </a:extLst>
            </p:cNvPr>
            <p:cNvSpPr/>
            <p:nvPr/>
          </p:nvSpPr>
          <p:spPr>
            <a:xfrm>
              <a:off x="5800164" y="1625600"/>
              <a:ext cx="4926386" cy="806824"/>
            </a:xfrm>
            <a:prstGeom prst="roundRect">
              <a:avLst>
                <a:gd name="adj" fmla="val 50000"/>
              </a:avLst>
            </a:prstGeom>
            <a:noFill/>
            <a:ln w="57150">
              <a:noFill/>
            </a:ln>
            <a:effectLst/>
            <a:scene3d>
              <a:camera prst="orthographicFront">
                <a:rot lat="0" lon="0" rev="0"/>
              </a:camera>
              <a:lightRig rig="chilly" dir="t">
                <a:rot lat="0" lon="0" rev="18480000"/>
              </a:lightRig>
            </a:scene3d>
            <a:sp3d prstMaterial="clear">
              <a:bevelT h="635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Rectangle: Rounded Corners 40">
              <a:hlinkClick r:id="rId5" action="ppaction://hlinksldjump"/>
              <a:extLst>
                <a:ext uri="{FF2B5EF4-FFF2-40B4-BE49-F238E27FC236}">
                  <a16:creationId xmlns:a16="http://schemas.microsoft.com/office/drawing/2014/main" id="{6C997F90-A564-40CB-B6BC-8A968C77CA0C}"/>
                </a:ext>
              </a:extLst>
            </p:cNvPr>
            <p:cNvSpPr/>
            <p:nvPr/>
          </p:nvSpPr>
          <p:spPr>
            <a:xfrm>
              <a:off x="6279776" y="1780241"/>
              <a:ext cx="4246749" cy="497542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altLang="tr-TR" dirty="0" smtClean="0">
                  <a:solidFill>
                    <a:schemeClr val="bg1"/>
                  </a:solidFill>
                </a:rPr>
                <a:t>Kim Bilecek</a:t>
              </a:r>
              <a:endParaRPr lang="tr-TR" altLang="tr-TR" dirty="0">
                <a:solidFill>
                  <a:schemeClr val="bg1"/>
                </a:solidFill>
              </a:endParaRPr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9ECCCC11-F355-49CA-9FEC-D7D765F56BE2}"/>
                </a:ext>
              </a:extLst>
            </p:cNvPr>
            <p:cNvSpPr/>
            <p:nvPr/>
          </p:nvSpPr>
          <p:spPr>
            <a:xfrm>
              <a:off x="5692588" y="1560606"/>
              <a:ext cx="936812" cy="936812"/>
            </a:xfrm>
            <a:prstGeom prst="ellipse">
              <a:avLst/>
            </a:prstGeom>
            <a:solidFill>
              <a:srgbClr val="F1EF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8ADA7973-EB39-4757-A689-EB64D685ACED}"/>
                </a:ext>
              </a:extLst>
            </p:cNvPr>
            <p:cNvSpPr/>
            <p:nvPr/>
          </p:nvSpPr>
          <p:spPr>
            <a:xfrm>
              <a:off x="5692588" y="1625600"/>
              <a:ext cx="806824" cy="806824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/>
                <a:t>6</a:t>
              </a:r>
            </a:p>
          </p:txBody>
        </p: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6A968ABF-D362-4FD0-B330-BFB4C2906CAA}"/>
              </a:ext>
            </a:extLst>
          </p:cNvPr>
          <p:cNvGrpSpPr/>
          <p:nvPr/>
        </p:nvGrpSpPr>
        <p:grpSpPr>
          <a:xfrm>
            <a:off x="6862763" y="3747216"/>
            <a:ext cx="5033962" cy="936812"/>
            <a:chOff x="5692588" y="1560606"/>
            <a:chExt cx="5033962" cy="936812"/>
          </a:xfrm>
        </p:grpSpPr>
        <p:sp>
          <p:nvSpPr>
            <p:cNvPr id="75" name="Rectangle: Rounded Corners 74">
              <a:extLst>
                <a:ext uri="{FF2B5EF4-FFF2-40B4-BE49-F238E27FC236}">
                  <a16:creationId xmlns:a16="http://schemas.microsoft.com/office/drawing/2014/main" id="{8D4F3653-381C-442F-A7FA-3C7A6CC00AF1}"/>
                </a:ext>
              </a:extLst>
            </p:cNvPr>
            <p:cNvSpPr/>
            <p:nvPr/>
          </p:nvSpPr>
          <p:spPr>
            <a:xfrm>
              <a:off x="5800164" y="1625600"/>
              <a:ext cx="4926386" cy="806824"/>
            </a:xfrm>
            <a:prstGeom prst="roundRect">
              <a:avLst>
                <a:gd name="adj" fmla="val 50000"/>
              </a:avLst>
            </a:prstGeom>
            <a:noFill/>
            <a:ln w="57150">
              <a:noFill/>
            </a:ln>
            <a:effectLst/>
            <a:scene3d>
              <a:camera prst="orthographicFront">
                <a:rot lat="0" lon="0" rev="0"/>
              </a:camera>
              <a:lightRig rig="chilly" dir="t">
                <a:rot lat="0" lon="0" rev="18480000"/>
              </a:lightRig>
            </a:scene3d>
            <a:sp3d prstMaterial="clear">
              <a:bevelT h="635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Rectangle: Rounded Corners 75">
              <a:hlinkClick r:id="rId6" action="ppaction://hlinksldjump"/>
              <a:extLst>
                <a:ext uri="{FF2B5EF4-FFF2-40B4-BE49-F238E27FC236}">
                  <a16:creationId xmlns:a16="http://schemas.microsoft.com/office/drawing/2014/main" id="{BD50A0A0-2FA1-49D0-8886-3E757F666345}"/>
                </a:ext>
              </a:extLst>
            </p:cNvPr>
            <p:cNvSpPr/>
            <p:nvPr/>
          </p:nvSpPr>
          <p:spPr>
            <a:xfrm>
              <a:off x="6279776" y="1780241"/>
              <a:ext cx="4246749" cy="497542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/>
                <a:t>Çıkmış Sorular</a:t>
              </a:r>
              <a:endParaRPr lang="en-US" dirty="0"/>
            </a:p>
          </p:txBody>
        </p:sp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5502FCE7-DDB5-40C5-8BAE-25BF0A90D05A}"/>
                </a:ext>
              </a:extLst>
            </p:cNvPr>
            <p:cNvSpPr/>
            <p:nvPr/>
          </p:nvSpPr>
          <p:spPr>
            <a:xfrm>
              <a:off x="5692588" y="1560606"/>
              <a:ext cx="936812" cy="936812"/>
            </a:xfrm>
            <a:prstGeom prst="ellipse">
              <a:avLst/>
            </a:prstGeom>
            <a:solidFill>
              <a:srgbClr val="F1EF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392B0DEC-FAAA-4D26-8F4B-2CD9CD11400F}"/>
                </a:ext>
              </a:extLst>
            </p:cNvPr>
            <p:cNvSpPr/>
            <p:nvPr/>
          </p:nvSpPr>
          <p:spPr>
            <a:xfrm>
              <a:off x="5692588" y="1625600"/>
              <a:ext cx="806824" cy="80682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/>
                <a:t>7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8137010F-35CB-4EAE-972A-F922A05FF84E}"/>
              </a:ext>
            </a:extLst>
          </p:cNvPr>
          <p:cNvGrpSpPr/>
          <p:nvPr/>
        </p:nvGrpSpPr>
        <p:grpSpPr>
          <a:xfrm>
            <a:off x="6862763" y="4930246"/>
            <a:ext cx="5033962" cy="936812"/>
            <a:chOff x="5692588" y="1560606"/>
            <a:chExt cx="5033962" cy="936812"/>
          </a:xfrm>
        </p:grpSpPr>
        <p:sp>
          <p:nvSpPr>
            <p:cNvPr id="80" name="Rectangle: Rounded Corners 79">
              <a:extLst>
                <a:ext uri="{FF2B5EF4-FFF2-40B4-BE49-F238E27FC236}">
                  <a16:creationId xmlns:a16="http://schemas.microsoft.com/office/drawing/2014/main" id="{B74692EB-ACEE-4830-A415-6B5A53B43E4A}"/>
                </a:ext>
              </a:extLst>
            </p:cNvPr>
            <p:cNvSpPr/>
            <p:nvPr/>
          </p:nvSpPr>
          <p:spPr>
            <a:xfrm>
              <a:off x="5800164" y="1625600"/>
              <a:ext cx="4926386" cy="806824"/>
            </a:xfrm>
            <a:prstGeom prst="roundRect">
              <a:avLst>
                <a:gd name="adj" fmla="val 50000"/>
              </a:avLst>
            </a:prstGeom>
            <a:noFill/>
            <a:ln w="57150">
              <a:noFill/>
            </a:ln>
            <a:effectLst/>
            <a:scene3d>
              <a:camera prst="orthographicFront">
                <a:rot lat="0" lon="0" rev="0"/>
              </a:camera>
              <a:lightRig rig="chilly" dir="t">
                <a:rot lat="0" lon="0" rev="18480000"/>
              </a:lightRig>
            </a:scene3d>
            <a:sp3d prstMaterial="clear">
              <a:bevelT h="635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Rectangle: Rounded Corners 80">
              <a:hlinkClick r:id="rId7" action="ppaction://hlinksldjump"/>
              <a:extLst>
                <a:ext uri="{FF2B5EF4-FFF2-40B4-BE49-F238E27FC236}">
                  <a16:creationId xmlns:a16="http://schemas.microsoft.com/office/drawing/2014/main" id="{4AE7060D-8CF6-475E-9EC7-EFAF95D4B7A6}"/>
                </a:ext>
              </a:extLst>
            </p:cNvPr>
            <p:cNvSpPr/>
            <p:nvPr/>
          </p:nvSpPr>
          <p:spPr>
            <a:xfrm>
              <a:off x="6279776" y="1780241"/>
              <a:ext cx="4246749" cy="497542"/>
            </a:xfrm>
            <a:prstGeom prst="roundRect">
              <a:avLst>
                <a:gd name="adj" fmla="val 50000"/>
              </a:avLst>
            </a:prstGeom>
            <a:solidFill>
              <a:schemeClr val="tx2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/>
                <a:t>Çarkı Sosyal</a:t>
              </a:r>
              <a:endParaRPr lang="en-US" dirty="0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B1F29ED1-C215-4A40-BB22-FF444A14D805}"/>
                </a:ext>
              </a:extLst>
            </p:cNvPr>
            <p:cNvSpPr/>
            <p:nvPr/>
          </p:nvSpPr>
          <p:spPr>
            <a:xfrm>
              <a:off x="5692588" y="1560606"/>
              <a:ext cx="936812" cy="936812"/>
            </a:xfrm>
            <a:prstGeom prst="ellipse">
              <a:avLst/>
            </a:prstGeom>
            <a:solidFill>
              <a:srgbClr val="F1EF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584E7E42-05F7-40B0-AB4B-08534857300F}"/>
                </a:ext>
              </a:extLst>
            </p:cNvPr>
            <p:cNvSpPr/>
            <p:nvPr/>
          </p:nvSpPr>
          <p:spPr>
            <a:xfrm>
              <a:off x="5692588" y="1625600"/>
              <a:ext cx="806824" cy="806824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/>
                <a:t>8</a:t>
              </a:r>
            </a:p>
          </p:txBody>
        </p:sp>
      </p:grpSp>
      <p:sp>
        <p:nvSpPr>
          <p:cNvPr id="111" name="Rectangle: Rounded Corners 110">
            <a:extLst>
              <a:ext uri="{FF2B5EF4-FFF2-40B4-BE49-F238E27FC236}">
                <a16:creationId xmlns:a16="http://schemas.microsoft.com/office/drawing/2014/main" id="{1EA6C376-E8B3-431B-863E-51A2C872A7EA}"/>
              </a:ext>
            </a:extLst>
          </p:cNvPr>
          <p:cNvSpPr/>
          <p:nvPr/>
        </p:nvSpPr>
        <p:spPr>
          <a:xfrm flipH="1">
            <a:off x="333375" y="1446150"/>
            <a:ext cx="4888925" cy="806824"/>
          </a:xfrm>
          <a:prstGeom prst="roundRect">
            <a:avLst>
              <a:gd name="adj" fmla="val 50000"/>
            </a:avLst>
          </a:prstGeom>
          <a:noFill/>
          <a:ln w="57150">
            <a:noFill/>
          </a:ln>
          <a:effectLst/>
          <a:scene3d>
            <a:camera prst="orthographicFront">
              <a:rot lat="0" lon="0" rev="0"/>
            </a:camera>
            <a:lightRig rig="chilly" dir="t">
              <a:rot lat="0" lon="0" rev="18480000"/>
            </a:lightRig>
          </a:scene3d>
          <a:sp3d prstMaterial="clear">
            <a:bevelT h="635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2" name="Rectangle: Rounded Corners 111">
            <a:hlinkClick r:id="rId8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533400" y="1600791"/>
            <a:ext cx="4208614" cy="497542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bg1"/>
                </a:solidFill>
              </a:rPr>
              <a:t>Ön Değerlendirme</a:t>
            </a: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13" name="Oval 112">
            <a:extLst>
              <a:ext uri="{FF2B5EF4-FFF2-40B4-BE49-F238E27FC236}">
                <a16:creationId xmlns:a16="http://schemas.microsoft.com/office/drawing/2014/main" id="{1337A2B0-01C0-4E9D-B228-EE1EB83C1A34}"/>
              </a:ext>
            </a:extLst>
          </p:cNvPr>
          <p:cNvSpPr/>
          <p:nvPr/>
        </p:nvSpPr>
        <p:spPr>
          <a:xfrm flipH="1">
            <a:off x="4391901" y="1381156"/>
            <a:ext cx="938126" cy="936812"/>
          </a:xfrm>
          <a:prstGeom prst="ellipse">
            <a:avLst/>
          </a:prstGeom>
          <a:solidFill>
            <a:srgbClr val="F1EF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" name="Oval 113">
            <a:extLst>
              <a:ext uri="{FF2B5EF4-FFF2-40B4-BE49-F238E27FC236}">
                <a16:creationId xmlns:a16="http://schemas.microsoft.com/office/drawing/2014/main" id="{27CFF79C-B611-42C4-BC5F-5B52BCDE0521}"/>
              </a:ext>
            </a:extLst>
          </p:cNvPr>
          <p:cNvSpPr/>
          <p:nvPr/>
        </p:nvSpPr>
        <p:spPr>
          <a:xfrm flipH="1">
            <a:off x="4522071" y="1446150"/>
            <a:ext cx="807956" cy="806824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/>
              <a:t>1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9C1A9688-D95D-4BD7-9D3D-9897E19B702E}"/>
              </a:ext>
            </a:extLst>
          </p:cNvPr>
          <p:cNvGrpSpPr/>
          <p:nvPr/>
        </p:nvGrpSpPr>
        <p:grpSpPr>
          <a:xfrm flipH="1">
            <a:off x="333377" y="2564186"/>
            <a:ext cx="4990511" cy="936812"/>
            <a:chOff x="5692587" y="1560606"/>
            <a:chExt cx="4983523" cy="936812"/>
          </a:xfrm>
        </p:grpSpPr>
        <p:sp>
          <p:nvSpPr>
            <p:cNvPr id="107" name="Rectangle: Rounded Corners 106">
              <a:extLst>
                <a:ext uri="{FF2B5EF4-FFF2-40B4-BE49-F238E27FC236}">
                  <a16:creationId xmlns:a16="http://schemas.microsoft.com/office/drawing/2014/main" id="{FBF1A8DF-A213-4C1D-A286-373C5DFD4FD5}"/>
                </a:ext>
              </a:extLst>
            </p:cNvPr>
            <p:cNvSpPr/>
            <p:nvPr/>
          </p:nvSpPr>
          <p:spPr>
            <a:xfrm>
              <a:off x="5800164" y="1625600"/>
              <a:ext cx="4875946" cy="806824"/>
            </a:xfrm>
            <a:prstGeom prst="roundRect">
              <a:avLst>
                <a:gd name="adj" fmla="val 50000"/>
              </a:avLst>
            </a:prstGeom>
            <a:noFill/>
            <a:ln w="57150">
              <a:noFill/>
            </a:ln>
            <a:effectLst/>
            <a:scene3d>
              <a:camera prst="orthographicFront">
                <a:rot lat="0" lon="0" rev="0"/>
              </a:camera>
              <a:lightRig rig="chilly" dir="t">
                <a:rot lat="0" lon="0" rev="18480000"/>
              </a:lightRig>
            </a:scene3d>
            <a:sp3d prstMaterial="clear">
              <a:bevelT h="635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" name="Rectangle: Rounded Corners 107">
              <a:hlinkClick r:id="rId9" action="ppaction://hlinksldjump"/>
              <a:extLst>
                <a:ext uri="{FF2B5EF4-FFF2-40B4-BE49-F238E27FC236}">
                  <a16:creationId xmlns:a16="http://schemas.microsoft.com/office/drawing/2014/main" id="{D5A63637-66B2-4A45-B3AA-44F82CE9E153}"/>
                </a:ext>
              </a:extLst>
            </p:cNvPr>
            <p:cNvSpPr/>
            <p:nvPr/>
          </p:nvSpPr>
          <p:spPr>
            <a:xfrm>
              <a:off x="6279778" y="1780241"/>
              <a:ext cx="4196590" cy="497542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bg1"/>
                  </a:solidFill>
                </a:rPr>
                <a:t>Savaş ve Terör Olayları</a:t>
              </a:r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4D01C208-F75E-4A44-8B1E-DC8240CCC633}"/>
                </a:ext>
              </a:extLst>
            </p:cNvPr>
            <p:cNvSpPr/>
            <p:nvPr/>
          </p:nvSpPr>
          <p:spPr>
            <a:xfrm>
              <a:off x="5692588" y="1560606"/>
              <a:ext cx="936812" cy="936812"/>
            </a:xfrm>
            <a:prstGeom prst="ellipse">
              <a:avLst/>
            </a:prstGeom>
            <a:solidFill>
              <a:srgbClr val="F1EF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6073953E-4A49-4F72-B7C8-FB0AFC22AC49}"/>
                </a:ext>
              </a:extLst>
            </p:cNvPr>
            <p:cNvSpPr/>
            <p:nvPr/>
          </p:nvSpPr>
          <p:spPr>
            <a:xfrm>
              <a:off x="5692587" y="1625600"/>
              <a:ext cx="806824" cy="806824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/>
                <a:t>2</a:t>
              </a:r>
            </a:p>
          </p:txBody>
        </p: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6D63C6DA-778A-4579-B5B8-F3375DC57D13}"/>
              </a:ext>
            </a:extLst>
          </p:cNvPr>
          <p:cNvGrpSpPr/>
          <p:nvPr/>
        </p:nvGrpSpPr>
        <p:grpSpPr>
          <a:xfrm flipH="1">
            <a:off x="333377" y="3747216"/>
            <a:ext cx="4990511" cy="936812"/>
            <a:chOff x="5692587" y="1560606"/>
            <a:chExt cx="4983523" cy="936812"/>
          </a:xfrm>
        </p:grpSpPr>
        <p:sp>
          <p:nvSpPr>
            <p:cNvPr id="103" name="Rectangle: Rounded Corners 102">
              <a:extLst>
                <a:ext uri="{FF2B5EF4-FFF2-40B4-BE49-F238E27FC236}">
                  <a16:creationId xmlns:a16="http://schemas.microsoft.com/office/drawing/2014/main" id="{1F4708C1-1C71-467A-85B2-CDA65977285B}"/>
                </a:ext>
              </a:extLst>
            </p:cNvPr>
            <p:cNvSpPr/>
            <p:nvPr/>
          </p:nvSpPr>
          <p:spPr>
            <a:xfrm>
              <a:off x="5800164" y="1625600"/>
              <a:ext cx="4875946" cy="806824"/>
            </a:xfrm>
            <a:prstGeom prst="roundRect">
              <a:avLst>
                <a:gd name="adj" fmla="val 50000"/>
              </a:avLst>
            </a:prstGeom>
            <a:noFill/>
            <a:ln w="57150">
              <a:noFill/>
            </a:ln>
            <a:effectLst/>
            <a:scene3d>
              <a:camera prst="orthographicFront">
                <a:rot lat="0" lon="0" rev="0"/>
              </a:camera>
              <a:lightRig rig="chilly" dir="t">
                <a:rot lat="0" lon="0" rev="18480000"/>
              </a:lightRig>
            </a:scene3d>
            <a:sp3d prstMaterial="clear">
              <a:bevelT h="635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4" name="Rectangle: Rounded Corners 103">
              <a:hlinkClick r:id="rId10" action="ppaction://hlinksldjump"/>
              <a:extLst>
                <a:ext uri="{FF2B5EF4-FFF2-40B4-BE49-F238E27FC236}">
                  <a16:creationId xmlns:a16="http://schemas.microsoft.com/office/drawing/2014/main" id="{ADF0BAEC-1DB2-4AA4-9BBC-163C3D8CC5AF}"/>
                </a:ext>
              </a:extLst>
            </p:cNvPr>
            <p:cNvSpPr/>
            <p:nvPr/>
          </p:nvSpPr>
          <p:spPr>
            <a:xfrm>
              <a:off x="6279777" y="1780241"/>
              <a:ext cx="4196591" cy="497542"/>
            </a:xfrm>
            <a:prstGeom prst="roundRect">
              <a:avLst>
                <a:gd name="adj" fmla="val 50000"/>
              </a:avLst>
            </a:prstGeom>
            <a:solidFill>
              <a:srgbClr val="6E5385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>
                  <a:solidFill>
                    <a:schemeClr val="bg1"/>
                  </a:solidFill>
                </a:rPr>
                <a:t>Göç ve Mülteci </a:t>
              </a:r>
              <a:r>
                <a:rPr lang="tr-TR" dirty="0" err="1" smtClean="0">
                  <a:solidFill>
                    <a:schemeClr val="bg1"/>
                  </a:solidFill>
                </a:rPr>
                <a:t>Krisleri</a:t>
              </a:r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6CB6581A-A58A-40C4-9311-54E138BFB3B9}"/>
                </a:ext>
              </a:extLst>
            </p:cNvPr>
            <p:cNvSpPr/>
            <p:nvPr/>
          </p:nvSpPr>
          <p:spPr>
            <a:xfrm>
              <a:off x="5692588" y="1560606"/>
              <a:ext cx="936812" cy="936812"/>
            </a:xfrm>
            <a:prstGeom prst="ellipse">
              <a:avLst/>
            </a:prstGeom>
            <a:solidFill>
              <a:srgbClr val="F1EF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E549F4C3-4DAA-421E-B97D-C6C519824ACA}"/>
                </a:ext>
              </a:extLst>
            </p:cNvPr>
            <p:cNvSpPr/>
            <p:nvPr/>
          </p:nvSpPr>
          <p:spPr>
            <a:xfrm>
              <a:off x="5692587" y="1625600"/>
              <a:ext cx="806824" cy="806824"/>
            </a:xfrm>
            <a:prstGeom prst="ellipse">
              <a:avLst/>
            </a:prstGeom>
            <a:solidFill>
              <a:srgbClr val="6E5385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chemeClr val="bg1"/>
                  </a:solidFill>
                </a:rPr>
                <a:t>3</a:t>
              </a:r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1A28A30B-AFD1-4AAB-BB4C-874D21970ED1}"/>
              </a:ext>
            </a:extLst>
          </p:cNvPr>
          <p:cNvGrpSpPr/>
          <p:nvPr/>
        </p:nvGrpSpPr>
        <p:grpSpPr>
          <a:xfrm flipH="1">
            <a:off x="333377" y="4930246"/>
            <a:ext cx="4990510" cy="936812"/>
            <a:chOff x="5692588" y="1560606"/>
            <a:chExt cx="4983522" cy="936812"/>
          </a:xfrm>
        </p:grpSpPr>
        <p:sp>
          <p:nvSpPr>
            <p:cNvPr id="99" name="Rectangle: Rounded Corners 98">
              <a:extLst>
                <a:ext uri="{FF2B5EF4-FFF2-40B4-BE49-F238E27FC236}">
                  <a16:creationId xmlns:a16="http://schemas.microsoft.com/office/drawing/2014/main" id="{3B6C00CE-1707-48F5-8942-F1B28C0CABFC}"/>
                </a:ext>
              </a:extLst>
            </p:cNvPr>
            <p:cNvSpPr/>
            <p:nvPr/>
          </p:nvSpPr>
          <p:spPr>
            <a:xfrm>
              <a:off x="5800164" y="1625600"/>
              <a:ext cx="4875946" cy="806824"/>
            </a:xfrm>
            <a:prstGeom prst="roundRect">
              <a:avLst>
                <a:gd name="adj" fmla="val 50000"/>
              </a:avLst>
            </a:prstGeom>
            <a:noFill/>
            <a:ln w="57150">
              <a:noFill/>
            </a:ln>
            <a:effectLst/>
            <a:scene3d>
              <a:camera prst="orthographicFront">
                <a:rot lat="0" lon="0" rev="0"/>
              </a:camera>
              <a:lightRig rig="chilly" dir="t">
                <a:rot lat="0" lon="0" rev="18480000"/>
              </a:lightRig>
            </a:scene3d>
            <a:sp3d prstMaterial="clear">
              <a:bevelT h="635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" name="Rectangle: Rounded Corners 99">
              <a:hlinkClick r:id="rId11" action="ppaction://hlinksldjump"/>
              <a:extLst>
                <a:ext uri="{FF2B5EF4-FFF2-40B4-BE49-F238E27FC236}">
                  <a16:creationId xmlns:a16="http://schemas.microsoft.com/office/drawing/2014/main" id="{C338EA2C-F7DB-4D97-8704-B61EFE75841F}"/>
                </a:ext>
              </a:extLst>
            </p:cNvPr>
            <p:cNvSpPr/>
            <p:nvPr/>
          </p:nvSpPr>
          <p:spPr>
            <a:xfrm>
              <a:off x="6279777" y="1780241"/>
              <a:ext cx="4196591" cy="497542"/>
            </a:xfrm>
            <a:prstGeom prst="roundRect">
              <a:avLst>
                <a:gd name="adj" fmla="val 50000"/>
              </a:avLst>
            </a:prstGeom>
            <a:solidFill>
              <a:srgbClr val="EB1E42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>
                  <a:solidFill>
                    <a:schemeClr val="bg1"/>
                  </a:solidFill>
                </a:rPr>
                <a:t>Ülkemizin İnsani Yardımları</a:t>
              </a:r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DA52EB5C-37E7-4E99-AEEC-1432B5C092B8}"/>
                </a:ext>
              </a:extLst>
            </p:cNvPr>
            <p:cNvSpPr/>
            <p:nvPr/>
          </p:nvSpPr>
          <p:spPr>
            <a:xfrm>
              <a:off x="5692588" y="1560606"/>
              <a:ext cx="936812" cy="936812"/>
            </a:xfrm>
            <a:prstGeom prst="ellipse">
              <a:avLst/>
            </a:prstGeom>
            <a:solidFill>
              <a:srgbClr val="F1EF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Oval 101">
              <a:extLst>
                <a:ext uri="{FF2B5EF4-FFF2-40B4-BE49-F238E27FC236}">
                  <a16:creationId xmlns:a16="http://schemas.microsoft.com/office/drawing/2014/main" id="{92669486-CE2F-4820-A6C2-D58F1781F00F}"/>
                </a:ext>
              </a:extLst>
            </p:cNvPr>
            <p:cNvSpPr/>
            <p:nvPr/>
          </p:nvSpPr>
          <p:spPr>
            <a:xfrm>
              <a:off x="5692588" y="1625600"/>
              <a:ext cx="806824" cy="806824"/>
            </a:xfrm>
            <a:prstGeom prst="ellipse">
              <a:avLst/>
            </a:prstGeom>
            <a:solidFill>
              <a:srgbClr val="EB1E42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/>
                <a:t>4</a:t>
              </a:r>
            </a:p>
          </p:txBody>
        </p:sp>
      </p:grpSp>
      <p:sp>
        <p:nvSpPr>
          <p:cNvPr id="58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>
                <a:solidFill>
                  <a:schemeClr val="bg1"/>
                </a:solidFill>
              </a:rPr>
              <a:t>İçindekiler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64" name="Rectangle: Rounded Corners 111">
            <a:hlinkClick r:id="rId12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029145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83389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Ön Değerlendirme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2" name="Yuvarlatılmış Dikdörtgen 1"/>
          <p:cNvSpPr/>
          <p:nvPr/>
        </p:nvSpPr>
        <p:spPr>
          <a:xfrm>
            <a:off x="281393" y="4443813"/>
            <a:ext cx="5388400" cy="2168197"/>
          </a:xfrm>
          <a:prstGeom prst="roundRect">
            <a:avLst>
              <a:gd name="adj" fmla="val 2906"/>
            </a:avLst>
          </a:prstGeom>
          <a:solidFill>
            <a:srgbClr val="EDEDED"/>
          </a:solidFill>
          <a:ln>
            <a:solidFill>
              <a:schemeClr val="bg1">
                <a:lumMod val="65000"/>
              </a:schemeClr>
            </a:solidFill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dirty="0">
                <a:solidFill>
                  <a:schemeClr val="tx1"/>
                </a:solidFill>
              </a:rPr>
              <a:t>Türkiye ile Bulgaristan, Yunanistan, Gürcistan, Ermenistan, Azerbaycan, İran, Irak ve Suriye’den sanatçıların katıldığı uluslararası film ve müzik festivalleri düzenleniyor. Festivallerde farklı ülkelerin filmleri gösteriliyor, müzikleri ve geleneksel sanatları tanıtılıyor.</a:t>
            </a:r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5098" y="929647"/>
            <a:ext cx="5414696" cy="3044147"/>
          </a:xfrm>
          <a:prstGeom prst="rect">
            <a:avLst/>
          </a:prstGeom>
        </p:spPr>
      </p:pic>
      <p:pic>
        <p:nvPicPr>
          <p:cNvPr id="5" name="Resim 4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77082" y="929647"/>
            <a:ext cx="5408940" cy="3044147"/>
          </a:xfrm>
          <a:prstGeom prst="rect">
            <a:avLst/>
          </a:prstGeom>
        </p:spPr>
      </p:pic>
      <p:sp>
        <p:nvSpPr>
          <p:cNvPr id="37" name="Yuvarlatılmış Dikdörtgen 36"/>
          <p:cNvSpPr/>
          <p:nvPr/>
        </p:nvSpPr>
        <p:spPr>
          <a:xfrm>
            <a:off x="6502732" y="4443812"/>
            <a:ext cx="5388400" cy="2168197"/>
          </a:xfrm>
          <a:prstGeom prst="roundRect">
            <a:avLst>
              <a:gd name="adj" fmla="val 2906"/>
            </a:avLst>
          </a:prstGeom>
          <a:solidFill>
            <a:srgbClr val="EDEDED"/>
          </a:solidFill>
          <a:ln>
            <a:solidFill>
              <a:schemeClr val="bg1">
                <a:lumMod val="65000"/>
              </a:schemeClr>
            </a:solidFill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dirty="0">
                <a:solidFill>
                  <a:schemeClr val="tx1"/>
                </a:solidFill>
              </a:rPr>
              <a:t>Türkiye’nin ev sahipliğinde düzenlenen Nevruz etkinliklerine Azerbaycan, Kazakistan, Kırgızistan, Özbekistan ve Türkmenistan gibi Türk dünyası ülkelerinden sanatçılar ve halk toplulukları katıldı. Etkinliklerde geleneksel müzikler çalındı, halk oyunları gösterileri </a:t>
            </a:r>
            <a:r>
              <a:rPr lang="tr-TR" dirty="0" smtClean="0">
                <a:solidFill>
                  <a:schemeClr val="tx1"/>
                </a:solidFill>
              </a:rPr>
              <a:t>düzenlendi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38" name="Köşeli Çift Ayraç 37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Komşu ülkeler ve Türk dünyası ile yapılan bu iş birliklerinin önemi ne olabilir?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39" name="Grup 38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52" name="Grup 51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54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55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53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3237033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9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7" grpId="0" animBg="1"/>
      <p:bldP spid="38" grpId="0" animBg="1"/>
      <p:bldP spid="38" grpId="1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Barış</a:t>
            </a:r>
            <a:endParaRPr lang="en-US" sz="2800" dirty="0">
              <a:solidFill>
                <a:schemeClr val="bg1"/>
              </a:solidFill>
            </a:endParaRPr>
          </a:p>
        </p:txBody>
      </p:sp>
      <p:pic>
        <p:nvPicPr>
          <p:cNvPr id="19" name="Resim 18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3322" y="922046"/>
            <a:ext cx="4622791" cy="3081861"/>
          </a:xfrm>
          <a:prstGeom prst="rect">
            <a:avLst/>
          </a:prstGeom>
        </p:spPr>
      </p:pic>
      <p:sp>
        <p:nvSpPr>
          <p:cNvPr id="20" name="Köşeli Çift Ayraç 19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Barış nedir? Açıklayınız.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21" name="Grup 20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22" name="Grup 21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24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5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23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grpSp>
        <p:nvGrpSpPr>
          <p:cNvPr id="26" name="Grup 25"/>
          <p:cNvGrpSpPr/>
          <p:nvPr/>
        </p:nvGrpSpPr>
        <p:grpSpPr>
          <a:xfrm>
            <a:off x="173341" y="4020602"/>
            <a:ext cx="4722772" cy="2656013"/>
            <a:chOff x="0" y="3954696"/>
            <a:chExt cx="5249242" cy="2656013"/>
          </a:xfrm>
        </p:grpSpPr>
        <p:grpSp>
          <p:nvGrpSpPr>
            <p:cNvPr id="27" name="Grup 26"/>
            <p:cNvGrpSpPr/>
            <p:nvPr/>
          </p:nvGrpSpPr>
          <p:grpSpPr>
            <a:xfrm>
              <a:off x="0" y="3954696"/>
              <a:ext cx="5249242" cy="2656013"/>
              <a:chOff x="4794360" y="1721739"/>
              <a:chExt cx="6109268" cy="3091168"/>
            </a:xfrm>
          </p:grpSpPr>
          <p:sp>
            <p:nvSpPr>
              <p:cNvPr id="29" name="Yuvarlatılmış Dikdörtgen 28"/>
              <p:cNvSpPr/>
              <p:nvPr/>
            </p:nvSpPr>
            <p:spPr>
              <a:xfrm>
                <a:off x="4923693" y="2210636"/>
                <a:ext cx="5979935" cy="2602271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 w="28575">
                <a:solidFill>
                  <a:schemeClr val="bg1">
                    <a:lumMod val="65000"/>
                  </a:schemeClr>
                </a:solidFill>
              </a:ln>
              <a:effectLst>
                <a:innerShdw blurRad="101600" dist="50800" dir="2160000">
                  <a:prstClr val="black">
                    <a:alpha val="28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2200" dirty="0" smtClean="0">
                  <a:solidFill>
                    <a:schemeClr val="tx1"/>
                  </a:solidFill>
                </a:endParaRPr>
              </a:p>
              <a:p>
                <a:pPr algn="ctr"/>
                <a:r>
                  <a:rPr lang="tr-TR" sz="2200" dirty="0" smtClean="0">
                    <a:solidFill>
                      <a:schemeClr val="tx1"/>
                    </a:solidFill>
                  </a:rPr>
                  <a:t>İnsanlar</a:t>
                </a:r>
                <a:r>
                  <a:rPr lang="tr-TR" sz="2200" dirty="0">
                    <a:solidFill>
                      <a:schemeClr val="tx1"/>
                    </a:solidFill>
                  </a:rPr>
                  <a:t>, toplumlar veya devletler arasında savaş, çatışma ve düşmanlığın olmadığı; karşılıklı anlayış, saygı ve iş birliğinin bulunduğu durumdur</a:t>
                </a:r>
                <a:r>
                  <a:rPr lang="tr-TR" sz="2200" dirty="0" smtClean="0">
                    <a:solidFill>
                      <a:schemeClr val="tx1"/>
                    </a:solidFill>
                  </a:rPr>
                  <a:t>.</a:t>
                </a:r>
                <a:endParaRPr lang="tr-TR" sz="2200" dirty="0">
                  <a:solidFill>
                    <a:schemeClr val="tx1"/>
                  </a:solidFill>
                </a:endParaRPr>
              </a:p>
            </p:txBody>
          </p:sp>
          <p:pic>
            <p:nvPicPr>
              <p:cNvPr id="30" name="Resim 29"/>
              <p:cNvPicPr>
                <a:picLocks noChangeAspect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94360" y="1721739"/>
                <a:ext cx="2581131" cy="1097659"/>
              </a:xfrm>
              <a:prstGeom prst="rect">
                <a:avLst/>
              </a:prstGeom>
            </p:spPr>
          </p:pic>
        </p:grpSp>
        <p:sp>
          <p:nvSpPr>
            <p:cNvPr id="28" name="Yuvarlatılmış Dikdörtgen 27"/>
            <p:cNvSpPr/>
            <p:nvPr/>
          </p:nvSpPr>
          <p:spPr>
            <a:xfrm rot="20797498">
              <a:off x="351209" y="4145576"/>
              <a:ext cx="1678007" cy="545872"/>
            </a:xfrm>
            <a:prstGeom prst="roundRect">
              <a:avLst>
                <a:gd name="adj" fmla="val 0"/>
              </a:avLst>
            </a:prstGeom>
            <a:noFill/>
            <a:ln w="28575">
              <a:noFill/>
            </a:ln>
            <a:effectLst>
              <a:innerShdw blurRad="101600" dist="50800" dir="2160000">
                <a:prstClr val="black">
                  <a:alpha val="28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b="1" dirty="0" smtClean="0">
                  <a:solidFill>
                    <a:schemeClr val="tx1"/>
                  </a:solidFill>
                  <a:latin typeface="Open Sans" panose="020B0606030504020204" pitchFamily="34" charset="0"/>
                </a:rPr>
                <a:t>Barış</a:t>
              </a:r>
              <a:endParaRPr lang="tr-TR" sz="2400" b="1" dirty="0">
                <a:solidFill>
                  <a:schemeClr val="tx1"/>
                </a:solidFill>
              </a:endParaRPr>
            </a:p>
          </p:txBody>
        </p:sp>
      </p:grpSp>
      <p:sp>
        <p:nvSpPr>
          <p:cNvPr id="45" name="Google Shape;1450;p25"/>
          <p:cNvSpPr/>
          <p:nvPr/>
        </p:nvSpPr>
        <p:spPr>
          <a:xfrm>
            <a:off x="5012833" y="922046"/>
            <a:ext cx="1692768" cy="554329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Yurtta</a:t>
            </a:r>
            <a:endParaRPr dirty="0">
              <a:sym typeface="Arial"/>
            </a:endParaRPr>
          </a:p>
        </p:txBody>
      </p:sp>
      <p:sp>
        <p:nvSpPr>
          <p:cNvPr id="46" name="Google Shape;1450;p25"/>
          <p:cNvSpPr/>
          <p:nvPr/>
        </p:nvSpPr>
        <p:spPr>
          <a:xfrm>
            <a:off x="6822321" y="922043"/>
            <a:ext cx="1692768" cy="554329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hükümlerin</a:t>
            </a:r>
            <a:endParaRPr dirty="0">
              <a:sym typeface="Arial"/>
            </a:endParaRPr>
          </a:p>
        </p:txBody>
      </p:sp>
      <p:sp>
        <p:nvSpPr>
          <p:cNvPr id="47" name="Google Shape;1450;p25"/>
          <p:cNvSpPr/>
          <p:nvPr/>
        </p:nvSpPr>
        <p:spPr>
          <a:xfrm>
            <a:off x="8631809" y="922043"/>
            <a:ext cx="1692768" cy="554329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Barış </a:t>
            </a:r>
            <a:endParaRPr dirty="0">
              <a:sym typeface="Arial"/>
            </a:endParaRPr>
          </a:p>
        </p:txBody>
      </p:sp>
      <p:sp>
        <p:nvSpPr>
          <p:cNvPr id="48" name="Google Shape;1450;p25"/>
          <p:cNvSpPr/>
          <p:nvPr/>
        </p:nvSpPr>
        <p:spPr>
          <a:xfrm>
            <a:off x="10441297" y="922043"/>
            <a:ext cx="1692768" cy="554329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en</a:t>
            </a:r>
            <a:endParaRPr dirty="0">
              <a:sym typeface="Arial"/>
            </a:endParaRPr>
          </a:p>
        </p:txBody>
      </p:sp>
      <p:sp>
        <p:nvSpPr>
          <p:cNvPr id="49" name="Google Shape;1450;p25"/>
          <p:cNvSpPr/>
          <p:nvPr/>
        </p:nvSpPr>
        <p:spPr>
          <a:xfrm>
            <a:off x="5012833" y="1750717"/>
            <a:ext cx="1692768" cy="554329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güzelidir</a:t>
            </a:r>
            <a:endParaRPr dirty="0">
              <a:sym typeface="Arial"/>
            </a:endParaRPr>
          </a:p>
        </p:txBody>
      </p:sp>
      <p:sp>
        <p:nvSpPr>
          <p:cNvPr id="50" name="Google Shape;1450;p25"/>
          <p:cNvSpPr/>
          <p:nvPr/>
        </p:nvSpPr>
        <p:spPr>
          <a:xfrm>
            <a:off x="6822321" y="1750714"/>
            <a:ext cx="1692768" cy="554329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sulh</a:t>
            </a:r>
            <a:endParaRPr dirty="0">
              <a:sym typeface="Arial"/>
            </a:endParaRPr>
          </a:p>
        </p:txBody>
      </p:sp>
      <p:sp>
        <p:nvSpPr>
          <p:cNvPr id="51" name="Google Shape;1450;p25"/>
          <p:cNvSpPr/>
          <p:nvPr/>
        </p:nvSpPr>
        <p:spPr>
          <a:xfrm>
            <a:off x="8631809" y="1750714"/>
            <a:ext cx="1692768" cy="554329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cihanda </a:t>
            </a:r>
            <a:endParaRPr dirty="0">
              <a:sym typeface="Arial"/>
            </a:endParaRPr>
          </a:p>
        </p:txBody>
      </p:sp>
      <p:sp>
        <p:nvSpPr>
          <p:cNvPr id="56" name="Google Shape;1450;p25"/>
          <p:cNvSpPr/>
          <p:nvPr/>
        </p:nvSpPr>
        <p:spPr>
          <a:xfrm>
            <a:off x="10441297" y="1750714"/>
            <a:ext cx="1692768" cy="554329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ym typeface="Arial"/>
              </a:rPr>
              <a:t>sulh</a:t>
            </a:r>
            <a:endParaRPr dirty="0">
              <a:sym typeface="Arial"/>
            </a:endParaRPr>
          </a:p>
        </p:txBody>
      </p:sp>
      <p:sp>
        <p:nvSpPr>
          <p:cNvPr id="57" name="Köşeli Çift Ayraç 56"/>
          <p:cNvSpPr/>
          <p:nvPr/>
        </p:nvSpPr>
        <p:spPr>
          <a:xfrm>
            <a:off x="1015356" y="5892438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Verilen kelimelerden barış ile ilgili atasözü ve deyimin ne olduğunu bulunuz.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58" name="Grup 57"/>
          <p:cNvGrpSpPr/>
          <p:nvPr/>
        </p:nvGrpSpPr>
        <p:grpSpPr>
          <a:xfrm>
            <a:off x="229234" y="5892439"/>
            <a:ext cx="914437" cy="819703"/>
            <a:chOff x="313837" y="4957280"/>
            <a:chExt cx="914437" cy="819703"/>
          </a:xfrm>
        </p:grpSpPr>
        <p:grpSp>
          <p:nvGrpSpPr>
            <p:cNvPr id="59" name="Grup 58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62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63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61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64" name="Google Shape;1442;p25"/>
          <p:cNvSpPr/>
          <p:nvPr/>
        </p:nvSpPr>
        <p:spPr>
          <a:xfrm>
            <a:off x="5169436" y="2765736"/>
            <a:ext cx="6226667" cy="1094759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Yurtta sulh cihanda sulh!</a:t>
            </a:r>
            <a:endParaRPr sz="2400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1442;p25"/>
          <p:cNvSpPr/>
          <p:nvPr/>
        </p:nvSpPr>
        <p:spPr>
          <a:xfrm>
            <a:off x="5169435" y="4504958"/>
            <a:ext cx="6226667" cy="1094759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Barış hükümlerin en güzelidir.</a:t>
            </a:r>
            <a:endParaRPr sz="2400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" name="Köşeli Çift Ayraç 30"/>
          <p:cNvSpPr/>
          <p:nvPr/>
        </p:nvSpPr>
        <p:spPr>
          <a:xfrm>
            <a:off x="1015356" y="5913297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Dünya barışı için ülkemiz neler yapmaktadır?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32" name="Grup 31"/>
          <p:cNvGrpSpPr/>
          <p:nvPr/>
        </p:nvGrpSpPr>
        <p:grpSpPr>
          <a:xfrm>
            <a:off x="229234" y="5903864"/>
            <a:ext cx="914437" cy="819703"/>
            <a:chOff x="313837" y="4957280"/>
            <a:chExt cx="914437" cy="819703"/>
          </a:xfrm>
        </p:grpSpPr>
        <p:grpSp>
          <p:nvGrpSpPr>
            <p:cNvPr id="33" name="Grup 32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35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6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34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8318706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1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suction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000"/>
                            </p:stCondLst>
                            <p:childTnLst>
                              <p:par>
                                <p:cTn id="4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500"/>
                            </p:stCondLst>
                            <p:childTnLst>
                              <p:par>
                                <p:cTn id="10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0" grpId="1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6" grpId="0" animBg="1"/>
      <p:bldP spid="57" grpId="0" animBg="1"/>
      <p:bldP spid="64" grpId="0" animBg="1"/>
      <p:bldP spid="65" grpId="0" animBg="1"/>
      <p:bldP spid="31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Ülkemizin Barışçıl Uygulamaları</a:t>
            </a:r>
            <a:endParaRPr lang="en-US" sz="2800" dirty="0">
              <a:solidFill>
                <a:schemeClr val="bg1"/>
              </a:solidFill>
            </a:endParaRP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5999" y="752093"/>
            <a:ext cx="2641422" cy="1680905"/>
          </a:xfrm>
          <a:prstGeom prst="rect">
            <a:avLst/>
          </a:prstGeom>
        </p:spPr>
      </p:pic>
      <p:pic>
        <p:nvPicPr>
          <p:cNvPr id="3" name="Resim 2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88194" y="928791"/>
            <a:ext cx="2469735" cy="1493328"/>
          </a:xfrm>
          <a:prstGeom prst="rect">
            <a:avLst/>
          </a:prstGeom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87779" y="943787"/>
            <a:ext cx="2496618" cy="1489211"/>
          </a:xfrm>
          <a:prstGeom prst="rect">
            <a:avLst/>
          </a:prstGeom>
        </p:spPr>
      </p:pic>
      <p:pic>
        <p:nvPicPr>
          <p:cNvPr id="5" name="Resim 4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04760" y="4098645"/>
            <a:ext cx="4756803" cy="1695494"/>
          </a:xfrm>
          <a:prstGeom prst="rect">
            <a:avLst/>
          </a:prstGeom>
        </p:spPr>
      </p:pic>
      <p:pic>
        <p:nvPicPr>
          <p:cNvPr id="6" name="Resim 5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877" y="4092360"/>
            <a:ext cx="4741236" cy="1701779"/>
          </a:xfrm>
          <a:prstGeom prst="rect">
            <a:avLst/>
          </a:prstGeom>
        </p:spPr>
      </p:pic>
      <p:sp>
        <p:nvSpPr>
          <p:cNvPr id="53" name="Köşeli Çift Ayraç 52"/>
          <p:cNvSpPr/>
          <p:nvPr/>
        </p:nvSpPr>
        <p:spPr>
          <a:xfrm>
            <a:off x="1015356" y="5903863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Verilen görselleri inceleyerek dünya barışı için ülkemiz neler yapmaktadır? Düşüncelerinizi söyleyiniz.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54" name="Grup 53"/>
          <p:cNvGrpSpPr/>
          <p:nvPr/>
        </p:nvGrpSpPr>
        <p:grpSpPr>
          <a:xfrm>
            <a:off x="229234" y="5903864"/>
            <a:ext cx="914437" cy="819703"/>
            <a:chOff x="313837" y="4957280"/>
            <a:chExt cx="914437" cy="819703"/>
          </a:xfrm>
        </p:grpSpPr>
        <p:grpSp>
          <p:nvGrpSpPr>
            <p:cNvPr id="55" name="Grup 54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67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68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66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grpSp>
        <p:nvGrpSpPr>
          <p:cNvPr id="72" name="Grup 71"/>
          <p:cNvGrpSpPr/>
          <p:nvPr/>
        </p:nvGrpSpPr>
        <p:grpSpPr>
          <a:xfrm>
            <a:off x="1075999" y="2141824"/>
            <a:ext cx="2641422" cy="1890349"/>
            <a:chOff x="373064" y="1637315"/>
            <a:chExt cx="3391511" cy="2322770"/>
          </a:xfrm>
        </p:grpSpPr>
        <p:sp>
          <p:nvSpPr>
            <p:cNvPr id="73" name="Yuvarlatılmış Dikdörtgen 72"/>
            <p:cNvSpPr/>
            <p:nvPr/>
          </p:nvSpPr>
          <p:spPr>
            <a:xfrm>
              <a:off x="373064" y="1956321"/>
              <a:ext cx="3391511" cy="2003764"/>
            </a:xfrm>
            <a:prstGeom prst="roundRect">
              <a:avLst>
                <a:gd name="adj" fmla="val 8187"/>
              </a:avLst>
            </a:prstGeom>
            <a:solidFill>
              <a:schemeClr val="accent2">
                <a:lumMod val="75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tr-TR" sz="400" dirty="0" smtClean="0"/>
            </a:p>
            <a:p>
              <a:endParaRPr lang="tr-TR" sz="400" dirty="0"/>
            </a:p>
            <a:p>
              <a:endParaRPr lang="tr-TR" sz="400" dirty="0" smtClean="0"/>
            </a:p>
            <a:p>
              <a:endParaRPr lang="tr-TR" sz="400" dirty="0"/>
            </a:p>
            <a:p>
              <a:pPr algn="ctr"/>
              <a:r>
                <a:rPr lang="tr-TR" dirty="0" smtClean="0"/>
                <a:t>Deprem </a:t>
              </a:r>
              <a:r>
                <a:rPr lang="tr-TR" dirty="0"/>
                <a:t>ve doğal afetlerde diğer ülkelere arama-kurtarma ekipleri ve insani yardım gönderilmesi</a:t>
              </a:r>
            </a:p>
          </p:txBody>
        </p:sp>
        <p:sp>
          <p:nvSpPr>
            <p:cNvPr id="74" name="Oval 73"/>
            <p:cNvSpPr/>
            <p:nvPr/>
          </p:nvSpPr>
          <p:spPr>
            <a:xfrm>
              <a:off x="1624803" y="1637315"/>
              <a:ext cx="615136" cy="615136"/>
            </a:xfrm>
            <a:prstGeom prst="ellipse">
              <a:avLst/>
            </a:prstGeom>
            <a:solidFill>
              <a:schemeClr val="accent2">
                <a:lumMod val="75000"/>
              </a:schemeClr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b="1" dirty="0" smtClean="0"/>
                <a:t>1</a:t>
              </a:r>
              <a:endParaRPr lang="tr-TR" sz="2000" b="1" dirty="0"/>
            </a:p>
          </p:txBody>
        </p:sp>
      </p:grpSp>
      <p:grpSp>
        <p:nvGrpSpPr>
          <p:cNvPr id="75" name="Grup 74"/>
          <p:cNvGrpSpPr/>
          <p:nvPr/>
        </p:nvGrpSpPr>
        <p:grpSpPr>
          <a:xfrm>
            <a:off x="4888194" y="2141824"/>
            <a:ext cx="2469735" cy="1890349"/>
            <a:chOff x="483285" y="1637315"/>
            <a:chExt cx="3171070" cy="2322770"/>
          </a:xfrm>
        </p:grpSpPr>
        <p:sp>
          <p:nvSpPr>
            <p:cNvPr id="76" name="Yuvarlatılmış Dikdörtgen 75"/>
            <p:cNvSpPr/>
            <p:nvPr/>
          </p:nvSpPr>
          <p:spPr>
            <a:xfrm>
              <a:off x="483285" y="1956321"/>
              <a:ext cx="3171070" cy="2003764"/>
            </a:xfrm>
            <a:prstGeom prst="roundRect">
              <a:avLst>
                <a:gd name="adj" fmla="val 8187"/>
              </a:avLst>
            </a:prstGeom>
            <a:solidFill>
              <a:schemeClr val="accent1">
                <a:lumMod val="50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tr-TR" sz="400" dirty="0" smtClean="0"/>
            </a:p>
            <a:p>
              <a:endParaRPr lang="tr-TR" sz="400" dirty="0"/>
            </a:p>
            <a:p>
              <a:endParaRPr lang="tr-TR" sz="400" dirty="0" smtClean="0"/>
            </a:p>
            <a:p>
              <a:endParaRPr lang="tr-TR" sz="400" dirty="0"/>
            </a:p>
            <a:p>
              <a:pPr algn="ctr"/>
              <a:r>
                <a:rPr lang="tr-TR" dirty="0"/>
                <a:t>Savaş ve kriz bölgelerindeki sivillere insani yardım ulaştırılması</a:t>
              </a:r>
            </a:p>
          </p:txBody>
        </p:sp>
        <p:sp>
          <p:nvSpPr>
            <p:cNvPr id="77" name="Oval 76"/>
            <p:cNvSpPr/>
            <p:nvPr/>
          </p:nvSpPr>
          <p:spPr>
            <a:xfrm>
              <a:off x="1624803" y="1637315"/>
              <a:ext cx="615136" cy="615136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b="1" dirty="0" smtClean="0"/>
                <a:t>2</a:t>
              </a:r>
              <a:endParaRPr lang="tr-TR" sz="2000" b="1" dirty="0"/>
            </a:p>
          </p:txBody>
        </p:sp>
      </p:grpSp>
      <p:grpSp>
        <p:nvGrpSpPr>
          <p:cNvPr id="78" name="Grup 77"/>
          <p:cNvGrpSpPr/>
          <p:nvPr/>
        </p:nvGrpSpPr>
        <p:grpSpPr>
          <a:xfrm>
            <a:off x="8687779" y="2141824"/>
            <a:ext cx="2496618" cy="1890349"/>
            <a:chOff x="460233" y="1637315"/>
            <a:chExt cx="3205587" cy="2322770"/>
          </a:xfrm>
        </p:grpSpPr>
        <p:sp>
          <p:nvSpPr>
            <p:cNvPr id="79" name="Yuvarlatılmış Dikdörtgen 78"/>
            <p:cNvSpPr/>
            <p:nvPr/>
          </p:nvSpPr>
          <p:spPr>
            <a:xfrm>
              <a:off x="460233" y="1956321"/>
              <a:ext cx="3205587" cy="2003764"/>
            </a:xfrm>
            <a:prstGeom prst="roundRect">
              <a:avLst>
                <a:gd name="adj" fmla="val 8187"/>
              </a:avLst>
            </a:prstGeom>
            <a:solidFill>
              <a:srgbClr val="14884B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tr-TR" sz="400" dirty="0" smtClean="0"/>
            </a:p>
            <a:p>
              <a:endParaRPr lang="tr-TR" sz="400" dirty="0"/>
            </a:p>
            <a:p>
              <a:endParaRPr lang="tr-TR" sz="400" dirty="0" smtClean="0"/>
            </a:p>
            <a:p>
              <a:endParaRPr lang="tr-TR" sz="400" dirty="0"/>
            </a:p>
            <a:p>
              <a:pPr algn="ctr"/>
              <a:r>
                <a:rPr lang="tr-TR" dirty="0"/>
                <a:t>Komşu ülkelerle sınır güvenliği ve bölgesel barış için diplomatik görüşmeler yapılması</a:t>
              </a:r>
            </a:p>
          </p:txBody>
        </p:sp>
        <p:sp>
          <p:nvSpPr>
            <p:cNvPr id="80" name="Oval 79"/>
            <p:cNvSpPr/>
            <p:nvPr/>
          </p:nvSpPr>
          <p:spPr>
            <a:xfrm>
              <a:off x="1624803" y="1637315"/>
              <a:ext cx="615136" cy="615136"/>
            </a:xfrm>
            <a:prstGeom prst="ellipse">
              <a:avLst/>
            </a:prstGeom>
            <a:solidFill>
              <a:srgbClr val="14884B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b="1" dirty="0" smtClean="0"/>
                <a:t>3</a:t>
              </a:r>
              <a:endParaRPr lang="tr-TR" sz="2000" b="1" dirty="0"/>
            </a:p>
          </p:txBody>
        </p:sp>
      </p:grpSp>
      <p:grpSp>
        <p:nvGrpSpPr>
          <p:cNvPr id="81" name="Grup 80"/>
          <p:cNvGrpSpPr/>
          <p:nvPr/>
        </p:nvGrpSpPr>
        <p:grpSpPr>
          <a:xfrm>
            <a:off x="306877" y="5552375"/>
            <a:ext cx="4741235" cy="1032767"/>
            <a:chOff x="-478018" y="1684509"/>
            <a:chExt cx="6087612" cy="1269014"/>
          </a:xfrm>
        </p:grpSpPr>
        <p:sp>
          <p:nvSpPr>
            <p:cNvPr id="82" name="Yuvarlatılmış Dikdörtgen 81"/>
            <p:cNvSpPr/>
            <p:nvPr/>
          </p:nvSpPr>
          <p:spPr>
            <a:xfrm>
              <a:off x="-478018" y="1956321"/>
              <a:ext cx="6087612" cy="997202"/>
            </a:xfrm>
            <a:prstGeom prst="roundRect">
              <a:avLst>
                <a:gd name="adj" fmla="val 8187"/>
              </a:avLst>
            </a:prstGeom>
            <a:solidFill>
              <a:schemeClr val="accent4">
                <a:lumMod val="50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tr-TR" sz="400" dirty="0" smtClean="0"/>
            </a:p>
            <a:p>
              <a:endParaRPr lang="tr-TR" sz="400" dirty="0"/>
            </a:p>
            <a:p>
              <a:endParaRPr lang="tr-TR" sz="400" dirty="0" smtClean="0"/>
            </a:p>
            <a:p>
              <a:endParaRPr lang="tr-TR" sz="400" dirty="0"/>
            </a:p>
            <a:p>
              <a:pPr algn="ctr"/>
              <a:r>
                <a:rPr lang="tr-TR" dirty="0"/>
                <a:t>Birleşmiş Milletler barış gücü çalışmalarına askerî ve lojistik destek verilmesi</a:t>
              </a:r>
            </a:p>
          </p:txBody>
        </p:sp>
        <p:sp>
          <p:nvSpPr>
            <p:cNvPr id="83" name="Oval 82"/>
            <p:cNvSpPr/>
            <p:nvPr/>
          </p:nvSpPr>
          <p:spPr>
            <a:xfrm>
              <a:off x="2258220" y="1684509"/>
              <a:ext cx="615135" cy="615136"/>
            </a:xfrm>
            <a:prstGeom prst="ellipse">
              <a:avLst/>
            </a:prstGeom>
            <a:solidFill>
              <a:schemeClr val="accent4">
                <a:lumMod val="50000"/>
              </a:schemeClr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b="1" dirty="0" smtClean="0"/>
                <a:t>4</a:t>
              </a:r>
              <a:endParaRPr lang="tr-TR" sz="2000" b="1" dirty="0"/>
            </a:p>
          </p:txBody>
        </p:sp>
      </p:grpSp>
      <p:grpSp>
        <p:nvGrpSpPr>
          <p:cNvPr id="84" name="Grup 83"/>
          <p:cNvGrpSpPr/>
          <p:nvPr/>
        </p:nvGrpSpPr>
        <p:grpSpPr>
          <a:xfrm>
            <a:off x="7120328" y="5552375"/>
            <a:ext cx="4741235" cy="1032767"/>
            <a:chOff x="-478018" y="1684509"/>
            <a:chExt cx="6087612" cy="1269014"/>
          </a:xfrm>
        </p:grpSpPr>
        <p:sp>
          <p:nvSpPr>
            <p:cNvPr id="85" name="Yuvarlatılmış Dikdörtgen 84"/>
            <p:cNvSpPr/>
            <p:nvPr/>
          </p:nvSpPr>
          <p:spPr>
            <a:xfrm>
              <a:off x="-478018" y="1956321"/>
              <a:ext cx="6087612" cy="997202"/>
            </a:xfrm>
            <a:prstGeom prst="roundRect">
              <a:avLst>
                <a:gd name="adj" fmla="val 8187"/>
              </a:avLst>
            </a:prstGeom>
            <a:solidFill>
              <a:srgbClr val="FF0000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tr-TR" sz="400" dirty="0" smtClean="0"/>
            </a:p>
            <a:p>
              <a:endParaRPr lang="tr-TR" sz="400" dirty="0"/>
            </a:p>
            <a:p>
              <a:endParaRPr lang="tr-TR" sz="400" dirty="0" smtClean="0"/>
            </a:p>
            <a:p>
              <a:endParaRPr lang="tr-TR" sz="400" dirty="0"/>
            </a:p>
            <a:p>
              <a:pPr algn="ctr"/>
              <a:r>
                <a:rPr lang="tr-TR" dirty="0"/>
                <a:t>Türkiye’nin farklı ülkeler arasında barış görüşmelerine ev sahipliği yapması</a:t>
              </a:r>
            </a:p>
          </p:txBody>
        </p:sp>
        <p:sp>
          <p:nvSpPr>
            <p:cNvPr id="86" name="Oval 85"/>
            <p:cNvSpPr/>
            <p:nvPr/>
          </p:nvSpPr>
          <p:spPr>
            <a:xfrm>
              <a:off x="2258220" y="1684509"/>
              <a:ext cx="615135" cy="615136"/>
            </a:xfrm>
            <a:prstGeom prst="ellipse">
              <a:avLst/>
            </a:prstGeom>
            <a:solidFill>
              <a:srgbClr val="FF0000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b="1" dirty="0" smtClean="0"/>
                <a:t>5</a:t>
              </a:r>
              <a:endParaRPr lang="tr-TR" sz="2000" b="1" dirty="0"/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2963238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1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" dur="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  <p:bldP spid="53" grpId="1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rup 77"/>
          <p:cNvGrpSpPr/>
          <p:nvPr/>
        </p:nvGrpSpPr>
        <p:grpSpPr>
          <a:xfrm>
            <a:off x="8463441" y="4486293"/>
            <a:ext cx="3329129" cy="2090731"/>
            <a:chOff x="4461942" y="910726"/>
            <a:chExt cx="3329129" cy="2090731"/>
          </a:xfrm>
        </p:grpSpPr>
        <p:sp>
          <p:nvSpPr>
            <p:cNvPr id="79" name="Serbest Form 78"/>
            <p:cNvSpPr/>
            <p:nvPr/>
          </p:nvSpPr>
          <p:spPr>
            <a:xfrm>
              <a:off x="4461942" y="944866"/>
              <a:ext cx="3329129" cy="2056591"/>
            </a:xfrm>
            <a:custGeom>
              <a:avLst/>
              <a:gdLst>
                <a:gd name="connsiteX0" fmla="*/ 330043 w 4089729"/>
                <a:gd name="connsiteY0" fmla="*/ 203714 h 1392677"/>
                <a:gd name="connsiteX1" fmla="*/ 1535845 w 4089729"/>
                <a:gd name="connsiteY1" fmla="*/ 52989 h 1392677"/>
                <a:gd name="connsiteX2" fmla="*/ 3525419 w 4089729"/>
                <a:gd name="connsiteY2" fmla="*/ 52989 h 1392677"/>
                <a:gd name="connsiteX3" fmla="*/ 4088126 w 4089729"/>
                <a:gd name="connsiteY3" fmla="*/ 686035 h 1392677"/>
                <a:gd name="connsiteX4" fmla="*/ 3565612 w 4089729"/>
                <a:gd name="connsiteY4" fmla="*/ 1349226 h 1392677"/>
                <a:gd name="connsiteX5" fmla="*/ 852557 w 4089729"/>
                <a:gd name="connsiteY5" fmla="*/ 1309033 h 1392677"/>
                <a:gd name="connsiteX6" fmla="*/ 108979 w 4089729"/>
                <a:gd name="connsiteY6" fmla="*/ 1148259 h 1392677"/>
                <a:gd name="connsiteX7" fmla="*/ 48689 w 4089729"/>
                <a:gd name="connsiteY7" fmla="*/ 344391 h 1392677"/>
                <a:gd name="connsiteX8" fmla="*/ 541058 w 4089729"/>
                <a:gd name="connsiteY8" fmla="*/ 173569 h 1392677"/>
                <a:gd name="connsiteX9" fmla="*/ 872654 w 4089729"/>
                <a:gd name="connsiteY9" fmla="*/ 113279 h 1392677"/>
                <a:gd name="connsiteX10" fmla="*/ 872654 w 4089729"/>
                <a:gd name="connsiteY10" fmla="*/ 113279 h 1392677"/>
                <a:gd name="connsiteX11" fmla="*/ 872654 w 4089729"/>
                <a:gd name="connsiteY11" fmla="*/ 113279 h 139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89729" h="1392677">
                  <a:moveTo>
                    <a:pt x="330043" y="203714"/>
                  </a:moveTo>
                  <a:cubicBezTo>
                    <a:pt x="666662" y="140912"/>
                    <a:pt x="1003282" y="78110"/>
                    <a:pt x="1535845" y="52989"/>
                  </a:cubicBezTo>
                  <a:cubicBezTo>
                    <a:pt x="2068408" y="27868"/>
                    <a:pt x="3100039" y="-52519"/>
                    <a:pt x="3525419" y="52989"/>
                  </a:cubicBezTo>
                  <a:cubicBezTo>
                    <a:pt x="3950799" y="158497"/>
                    <a:pt x="4081427" y="469996"/>
                    <a:pt x="4088126" y="686035"/>
                  </a:cubicBezTo>
                  <a:cubicBezTo>
                    <a:pt x="4094825" y="902074"/>
                    <a:pt x="4104874" y="1245393"/>
                    <a:pt x="3565612" y="1349226"/>
                  </a:cubicBezTo>
                  <a:cubicBezTo>
                    <a:pt x="3026351" y="1453059"/>
                    <a:pt x="1428663" y="1342528"/>
                    <a:pt x="852557" y="1309033"/>
                  </a:cubicBezTo>
                  <a:cubicBezTo>
                    <a:pt x="276451" y="1275539"/>
                    <a:pt x="242957" y="1309033"/>
                    <a:pt x="108979" y="1148259"/>
                  </a:cubicBezTo>
                  <a:cubicBezTo>
                    <a:pt x="-24999" y="987485"/>
                    <a:pt x="-23324" y="506839"/>
                    <a:pt x="48689" y="344391"/>
                  </a:cubicBezTo>
                  <a:cubicBezTo>
                    <a:pt x="120702" y="181943"/>
                    <a:pt x="403731" y="212088"/>
                    <a:pt x="541058" y="173569"/>
                  </a:cubicBezTo>
                  <a:cubicBezTo>
                    <a:pt x="678386" y="135050"/>
                    <a:pt x="872654" y="113279"/>
                    <a:pt x="872654" y="113279"/>
                  </a:cubicBezTo>
                  <a:lnTo>
                    <a:pt x="872654" y="113279"/>
                  </a:lnTo>
                  <a:lnTo>
                    <a:pt x="872654" y="113279"/>
                  </a:lnTo>
                </a:path>
              </a:pathLst>
            </a:cu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lvl="0" algn="ctr"/>
              <a:endParaRPr lang="tr-TR" sz="1000" dirty="0" smtClean="0">
                <a:solidFill>
                  <a:schemeClr val="tx1"/>
                </a:solidFill>
              </a:endParaRPr>
            </a:p>
            <a:p>
              <a:pPr lvl="0" algn="ctr"/>
              <a:endParaRPr lang="tr-TR" sz="2400" dirty="0" err="1">
                <a:solidFill>
                  <a:schemeClr val="tx1"/>
                </a:solidFill>
              </a:endParaRPr>
            </a:p>
            <a:p>
              <a:pPr lvl="0" algn="ctr"/>
              <a:r>
                <a:rPr lang="tr-TR" sz="2400" dirty="0" smtClean="0">
                  <a:solidFill>
                    <a:schemeClr val="tx1"/>
                  </a:solidFill>
                </a:rPr>
                <a:t>Küresel ısınmayla buzulların erimesi ve deniz seviyesinin yükselmesi</a:t>
              </a:r>
              <a:endParaRPr lang="tr-TR" sz="2400" dirty="0">
                <a:solidFill>
                  <a:schemeClr val="tx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  <p:pic>
          <p:nvPicPr>
            <p:cNvPr id="80" name="Resim 79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80049" y="910726"/>
              <a:ext cx="3311022" cy="640881"/>
            </a:xfrm>
            <a:prstGeom prst="rect">
              <a:avLst/>
            </a:prstGeom>
          </p:spPr>
        </p:pic>
        <p:sp>
          <p:nvSpPr>
            <p:cNvPr id="81" name="Serbest Form 80"/>
            <p:cNvSpPr/>
            <p:nvPr/>
          </p:nvSpPr>
          <p:spPr>
            <a:xfrm>
              <a:off x="4832811" y="982281"/>
              <a:ext cx="2383358" cy="488481"/>
            </a:xfrm>
            <a:custGeom>
              <a:avLst/>
              <a:gdLst>
                <a:gd name="connsiteX0" fmla="*/ 330043 w 4089729"/>
                <a:gd name="connsiteY0" fmla="*/ 203714 h 1392677"/>
                <a:gd name="connsiteX1" fmla="*/ 1535845 w 4089729"/>
                <a:gd name="connsiteY1" fmla="*/ 52989 h 1392677"/>
                <a:gd name="connsiteX2" fmla="*/ 3525419 w 4089729"/>
                <a:gd name="connsiteY2" fmla="*/ 52989 h 1392677"/>
                <a:gd name="connsiteX3" fmla="*/ 4088126 w 4089729"/>
                <a:gd name="connsiteY3" fmla="*/ 686035 h 1392677"/>
                <a:gd name="connsiteX4" fmla="*/ 3565612 w 4089729"/>
                <a:gd name="connsiteY4" fmla="*/ 1349226 h 1392677"/>
                <a:gd name="connsiteX5" fmla="*/ 852557 w 4089729"/>
                <a:gd name="connsiteY5" fmla="*/ 1309033 h 1392677"/>
                <a:gd name="connsiteX6" fmla="*/ 108979 w 4089729"/>
                <a:gd name="connsiteY6" fmla="*/ 1148259 h 1392677"/>
                <a:gd name="connsiteX7" fmla="*/ 48689 w 4089729"/>
                <a:gd name="connsiteY7" fmla="*/ 344391 h 1392677"/>
                <a:gd name="connsiteX8" fmla="*/ 541058 w 4089729"/>
                <a:gd name="connsiteY8" fmla="*/ 173569 h 1392677"/>
                <a:gd name="connsiteX9" fmla="*/ 872654 w 4089729"/>
                <a:gd name="connsiteY9" fmla="*/ 113279 h 1392677"/>
                <a:gd name="connsiteX10" fmla="*/ 872654 w 4089729"/>
                <a:gd name="connsiteY10" fmla="*/ 113279 h 1392677"/>
                <a:gd name="connsiteX11" fmla="*/ 872654 w 4089729"/>
                <a:gd name="connsiteY11" fmla="*/ 113279 h 139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89729" h="1392677">
                  <a:moveTo>
                    <a:pt x="330043" y="203714"/>
                  </a:moveTo>
                  <a:cubicBezTo>
                    <a:pt x="666662" y="140912"/>
                    <a:pt x="1003282" y="78110"/>
                    <a:pt x="1535845" y="52989"/>
                  </a:cubicBezTo>
                  <a:cubicBezTo>
                    <a:pt x="2068408" y="27868"/>
                    <a:pt x="3100039" y="-52519"/>
                    <a:pt x="3525419" y="52989"/>
                  </a:cubicBezTo>
                  <a:cubicBezTo>
                    <a:pt x="3950799" y="158497"/>
                    <a:pt x="4081427" y="469996"/>
                    <a:pt x="4088126" y="686035"/>
                  </a:cubicBezTo>
                  <a:cubicBezTo>
                    <a:pt x="4094825" y="902074"/>
                    <a:pt x="4104874" y="1245393"/>
                    <a:pt x="3565612" y="1349226"/>
                  </a:cubicBezTo>
                  <a:cubicBezTo>
                    <a:pt x="3026351" y="1453059"/>
                    <a:pt x="1428663" y="1342528"/>
                    <a:pt x="852557" y="1309033"/>
                  </a:cubicBezTo>
                  <a:cubicBezTo>
                    <a:pt x="276451" y="1275539"/>
                    <a:pt x="242957" y="1309033"/>
                    <a:pt x="108979" y="1148259"/>
                  </a:cubicBezTo>
                  <a:cubicBezTo>
                    <a:pt x="-24999" y="987485"/>
                    <a:pt x="-23324" y="506839"/>
                    <a:pt x="48689" y="344391"/>
                  </a:cubicBezTo>
                  <a:cubicBezTo>
                    <a:pt x="120702" y="181943"/>
                    <a:pt x="403731" y="212088"/>
                    <a:pt x="541058" y="173569"/>
                  </a:cubicBezTo>
                  <a:cubicBezTo>
                    <a:pt x="678386" y="135050"/>
                    <a:pt x="872654" y="113279"/>
                    <a:pt x="872654" y="113279"/>
                  </a:cubicBezTo>
                  <a:lnTo>
                    <a:pt x="872654" y="113279"/>
                  </a:lnTo>
                  <a:lnTo>
                    <a:pt x="872654" y="113279"/>
                  </a:lnTo>
                </a:path>
              </a:pathLst>
            </a:cu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/>
              <a:r>
                <a:rPr lang="tr-TR" sz="2400" dirty="0" smtClean="0">
                  <a:solidFill>
                    <a:schemeClr val="tx1"/>
                  </a:solidFill>
                </a:rPr>
                <a:t>ÖRNEK</a:t>
              </a:r>
              <a:endParaRPr lang="tr-TR" dirty="0">
                <a:solidFill>
                  <a:schemeClr val="tx1"/>
                </a:solidFill>
              </a:endParaRPr>
            </a:p>
          </p:txBody>
        </p:sp>
      </p:grpSp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Sorunlar</a:t>
            </a:r>
            <a:endParaRPr lang="en-US" sz="2800" dirty="0">
              <a:solidFill>
                <a:schemeClr val="bg1"/>
              </a:solidFill>
            </a:endParaRPr>
          </a:p>
        </p:txBody>
      </p:sp>
      <p:grpSp>
        <p:nvGrpSpPr>
          <p:cNvPr id="17" name="Grup 16"/>
          <p:cNvGrpSpPr/>
          <p:nvPr/>
        </p:nvGrpSpPr>
        <p:grpSpPr>
          <a:xfrm>
            <a:off x="748694" y="735947"/>
            <a:ext cx="10811053" cy="919203"/>
            <a:chOff x="4229737" y="1933865"/>
            <a:chExt cx="3301365" cy="857571"/>
          </a:xfrm>
        </p:grpSpPr>
        <p:sp>
          <p:nvSpPr>
            <p:cNvPr id="18" name="Freeform 496"/>
            <p:cNvSpPr>
              <a:spLocks noEditPoints="1"/>
            </p:cNvSpPr>
            <p:nvPr/>
          </p:nvSpPr>
          <p:spPr bwMode="auto">
            <a:xfrm rot="16200000">
              <a:off x="5505573" y="711968"/>
              <a:ext cx="749693" cy="3301365"/>
            </a:xfrm>
            <a:custGeom>
              <a:avLst/>
              <a:gdLst>
                <a:gd name="T0" fmla="*/ 453 w 579"/>
                <a:gd name="T1" fmla="*/ 2 h 1040"/>
                <a:gd name="T2" fmla="*/ 400 w 579"/>
                <a:gd name="T3" fmla="*/ 2 h 1040"/>
                <a:gd name="T4" fmla="*/ 281 w 579"/>
                <a:gd name="T5" fmla="*/ 14 h 1040"/>
                <a:gd name="T6" fmla="*/ 134 w 579"/>
                <a:gd name="T7" fmla="*/ 19 h 1040"/>
                <a:gd name="T8" fmla="*/ 59 w 579"/>
                <a:gd name="T9" fmla="*/ 29 h 1040"/>
                <a:gd name="T10" fmla="*/ 59 w 579"/>
                <a:gd name="T11" fmla="*/ 28 h 1040"/>
                <a:gd name="T12" fmla="*/ 59 w 579"/>
                <a:gd name="T13" fmla="*/ 26 h 1040"/>
                <a:gd name="T14" fmla="*/ 59 w 579"/>
                <a:gd name="T15" fmla="*/ 26 h 1040"/>
                <a:gd name="T16" fmla="*/ 59 w 579"/>
                <a:gd name="T17" fmla="*/ 27 h 1040"/>
                <a:gd name="T18" fmla="*/ 59 w 579"/>
                <a:gd name="T19" fmla="*/ 33 h 1040"/>
                <a:gd name="T20" fmla="*/ 57 w 579"/>
                <a:gd name="T21" fmla="*/ 26 h 1040"/>
                <a:gd name="T22" fmla="*/ 57 w 579"/>
                <a:gd name="T23" fmla="*/ 28 h 1040"/>
                <a:gd name="T24" fmla="*/ 56 w 579"/>
                <a:gd name="T25" fmla="*/ 31 h 1040"/>
                <a:gd name="T26" fmla="*/ 56 w 579"/>
                <a:gd name="T27" fmla="*/ 33 h 1040"/>
                <a:gd name="T28" fmla="*/ 54 w 579"/>
                <a:gd name="T29" fmla="*/ 36 h 1040"/>
                <a:gd name="T30" fmla="*/ 59 w 579"/>
                <a:gd name="T31" fmla="*/ 31 h 1040"/>
                <a:gd name="T32" fmla="*/ 59 w 579"/>
                <a:gd name="T33" fmla="*/ 31 h 1040"/>
                <a:gd name="T34" fmla="*/ 55 w 579"/>
                <a:gd name="T35" fmla="*/ 28 h 1040"/>
                <a:gd name="T36" fmla="*/ 55 w 579"/>
                <a:gd name="T37" fmla="*/ 27 h 1040"/>
                <a:gd name="T38" fmla="*/ 578 w 579"/>
                <a:gd name="T39" fmla="*/ 337 h 1040"/>
                <a:gd name="T40" fmla="*/ 566 w 579"/>
                <a:gd name="T41" fmla="*/ 998 h 1040"/>
                <a:gd name="T42" fmla="*/ 324 w 579"/>
                <a:gd name="T43" fmla="*/ 1039 h 1040"/>
                <a:gd name="T44" fmla="*/ 51 w 579"/>
                <a:gd name="T45" fmla="*/ 1020 h 1040"/>
                <a:gd name="T46" fmla="*/ 17 w 579"/>
                <a:gd name="T47" fmla="*/ 996 h 1040"/>
                <a:gd name="T48" fmla="*/ 0 w 579"/>
                <a:gd name="T49" fmla="*/ 657 h 1040"/>
                <a:gd name="T50" fmla="*/ 5 w 579"/>
                <a:gd name="T51" fmla="*/ 350 h 1040"/>
                <a:gd name="T52" fmla="*/ 9 w 579"/>
                <a:gd name="T53" fmla="*/ 238 h 1040"/>
                <a:gd name="T54" fmla="*/ 16 w 579"/>
                <a:gd name="T55" fmla="*/ 68 h 1040"/>
                <a:gd name="T56" fmla="*/ 16 w 579"/>
                <a:gd name="T57" fmla="*/ 62 h 1040"/>
                <a:gd name="T58" fmla="*/ 16 w 579"/>
                <a:gd name="T59" fmla="*/ 57 h 1040"/>
                <a:gd name="T60" fmla="*/ 21 w 579"/>
                <a:gd name="T61" fmla="*/ 50 h 1040"/>
                <a:gd name="T62" fmla="*/ 30 w 579"/>
                <a:gd name="T63" fmla="*/ 49 h 1040"/>
                <a:gd name="T64" fmla="*/ 35 w 579"/>
                <a:gd name="T65" fmla="*/ 57 h 1040"/>
                <a:gd name="T66" fmla="*/ 34 w 579"/>
                <a:gd name="T67" fmla="*/ 63 h 1040"/>
                <a:gd name="T68" fmla="*/ 33 w 579"/>
                <a:gd name="T69" fmla="*/ 69 h 1040"/>
                <a:gd name="T70" fmla="*/ 17 w 579"/>
                <a:gd name="T71" fmla="*/ 482 h 1040"/>
                <a:gd name="T72" fmla="*/ 18 w 579"/>
                <a:gd name="T73" fmla="*/ 806 h 1040"/>
                <a:gd name="T74" fmla="*/ 33 w 579"/>
                <a:gd name="T75" fmla="*/ 996 h 1040"/>
                <a:gd name="T76" fmla="*/ 279 w 579"/>
                <a:gd name="T77" fmla="*/ 1025 h 1040"/>
                <a:gd name="T78" fmla="*/ 539 w 579"/>
                <a:gd name="T79" fmla="*/ 1001 h 1040"/>
                <a:gd name="T80" fmla="*/ 554 w 579"/>
                <a:gd name="T81" fmla="*/ 938 h 1040"/>
                <a:gd name="T82" fmla="*/ 565 w 579"/>
                <a:gd name="T83" fmla="*/ 292 h 1040"/>
                <a:gd name="T84" fmla="*/ 552 w 579"/>
                <a:gd name="T85" fmla="*/ 39 h 1040"/>
                <a:gd name="T86" fmla="*/ 378 w 579"/>
                <a:gd name="T87" fmla="*/ 13 h 1040"/>
                <a:gd name="T88" fmla="*/ 245 w 579"/>
                <a:gd name="T89" fmla="*/ 18 h 1040"/>
                <a:gd name="T90" fmla="*/ 60 w 579"/>
                <a:gd name="T91" fmla="*/ 33 h 1040"/>
                <a:gd name="T92" fmla="*/ 59 w 579"/>
                <a:gd name="T93" fmla="*/ 33 h 1040"/>
                <a:gd name="T94" fmla="*/ 258 w 579"/>
                <a:gd name="T95" fmla="*/ 14 h 1040"/>
                <a:gd name="T96" fmla="*/ 295 w 579"/>
                <a:gd name="T97" fmla="*/ 10 h 1040"/>
                <a:gd name="T98" fmla="*/ 200 w 579"/>
                <a:gd name="T99" fmla="*/ 15 h 1040"/>
                <a:gd name="T100" fmla="*/ 349 w 579"/>
                <a:gd name="T101" fmla="*/ 6 h 1040"/>
                <a:gd name="T102" fmla="*/ 194 w 579"/>
                <a:gd name="T103" fmla="*/ 14 h 1040"/>
                <a:gd name="T104" fmla="*/ 254 w 579"/>
                <a:gd name="T105" fmla="*/ 9 h 1040"/>
                <a:gd name="T106" fmla="*/ 62 w 579"/>
                <a:gd name="T107" fmla="*/ 26 h 1040"/>
                <a:gd name="T108" fmla="*/ 257 w 579"/>
                <a:gd name="T109" fmla="*/ 8 h 1040"/>
                <a:gd name="T110" fmla="*/ 325 w 579"/>
                <a:gd name="T111" fmla="*/ 4 h 1040"/>
                <a:gd name="T112" fmla="*/ 462 w 579"/>
                <a:gd name="T113" fmla="*/ 4 h 1040"/>
                <a:gd name="T114" fmla="*/ 570 w 579"/>
                <a:gd name="T115" fmla="*/ 67 h 1040"/>
                <a:gd name="T116" fmla="*/ 578 w 579"/>
                <a:gd name="T117" fmla="*/ 280 h 1040"/>
                <a:gd name="T118" fmla="*/ 251 w 579"/>
                <a:gd name="T119" fmla="*/ 9 h 1040"/>
                <a:gd name="T120" fmla="*/ 324 w 579"/>
                <a:gd name="T121" fmla="*/ 5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9" h="1040">
                  <a:moveTo>
                    <a:pt x="559" y="90"/>
                  </a:moveTo>
                  <a:cubicBezTo>
                    <a:pt x="558" y="80"/>
                    <a:pt x="558" y="80"/>
                    <a:pt x="558" y="80"/>
                  </a:cubicBezTo>
                  <a:cubicBezTo>
                    <a:pt x="558" y="81"/>
                    <a:pt x="558" y="87"/>
                    <a:pt x="559" y="90"/>
                  </a:cubicBezTo>
                  <a:close/>
                  <a:moveTo>
                    <a:pt x="453" y="2"/>
                  </a:moveTo>
                  <a:cubicBezTo>
                    <a:pt x="452" y="2"/>
                    <a:pt x="461" y="3"/>
                    <a:pt x="464" y="3"/>
                  </a:cubicBezTo>
                  <a:cubicBezTo>
                    <a:pt x="461" y="3"/>
                    <a:pt x="458" y="2"/>
                    <a:pt x="453" y="2"/>
                  </a:cubicBezTo>
                  <a:close/>
                  <a:moveTo>
                    <a:pt x="436" y="1"/>
                  </a:moveTo>
                  <a:cubicBezTo>
                    <a:pt x="439" y="1"/>
                    <a:pt x="447" y="2"/>
                    <a:pt x="448" y="2"/>
                  </a:cubicBezTo>
                  <a:cubicBezTo>
                    <a:pt x="446" y="1"/>
                    <a:pt x="436" y="1"/>
                    <a:pt x="436" y="1"/>
                  </a:cubicBezTo>
                  <a:close/>
                  <a:moveTo>
                    <a:pt x="400" y="2"/>
                  </a:moveTo>
                  <a:cubicBezTo>
                    <a:pt x="396" y="2"/>
                    <a:pt x="389" y="2"/>
                    <a:pt x="388" y="2"/>
                  </a:cubicBezTo>
                  <a:cubicBezTo>
                    <a:pt x="391" y="2"/>
                    <a:pt x="398" y="2"/>
                    <a:pt x="400" y="2"/>
                  </a:cubicBezTo>
                  <a:close/>
                  <a:moveTo>
                    <a:pt x="358" y="1"/>
                  </a:moveTo>
                  <a:cubicBezTo>
                    <a:pt x="367" y="0"/>
                    <a:pt x="374" y="0"/>
                    <a:pt x="378" y="0"/>
                  </a:cubicBezTo>
                  <a:cubicBezTo>
                    <a:pt x="371" y="0"/>
                    <a:pt x="361" y="0"/>
                    <a:pt x="358" y="1"/>
                  </a:cubicBezTo>
                  <a:close/>
                  <a:moveTo>
                    <a:pt x="281" y="14"/>
                  </a:moveTo>
                  <a:cubicBezTo>
                    <a:pt x="288" y="14"/>
                    <a:pt x="309" y="12"/>
                    <a:pt x="320" y="12"/>
                  </a:cubicBezTo>
                  <a:cubicBezTo>
                    <a:pt x="308" y="12"/>
                    <a:pt x="293" y="13"/>
                    <a:pt x="281" y="14"/>
                  </a:cubicBezTo>
                  <a:close/>
                  <a:moveTo>
                    <a:pt x="278" y="9"/>
                  </a:moveTo>
                  <a:cubicBezTo>
                    <a:pt x="268" y="10"/>
                    <a:pt x="268" y="10"/>
                    <a:pt x="268" y="10"/>
                  </a:cubicBezTo>
                  <a:cubicBezTo>
                    <a:pt x="263" y="10"/>
                    <a:pt x="237" y="12"/>
                    <a:pt x="239" y="12"/>
                  </a:cubicBezTo>
                  <a:cubicBezTo>
                    <a:pt x="256" y="10"/>
                    <a:pt x="279" y="9"/>
                    <a:pt x="292" y="9"/>
                  </a:cubicBezTo>
                  <a:cubicBezTo>
                    <a:pt x="287" y="9"/>
                    <a:pt x="283" y="9"/>
                    <a:pt x="278" y="9"/>
                  </a:cubicBezTo>
                  <a:close/>
                  <a:moveTo>
                    <a:pt x="134" y="19"/>
                  </a:moveTo>
                  <a:cubicBezTo>
                    <a:pt x="127" y="20"/>
                    <a:pt x="127" y="20"/>
                    <a:pt x="127" y="20"/>
                  </a:cubicBezTo>
                  <a:cubicBezTo>
                    <a:pt x="127" y="20"/>
                    <a:pt x="127" y="20"/>
                    <a:pt x="128" y="20"/>
                  </a:cubicBezTo>
                  <a:cubicBezTo>
                    <a:pt x="133" y="19"/>
                    <a:pt x="134" y="19"/>
                    <a:pt x="134" y="19"/>
                  </a:cubicBezTo>
                  <a:close/>
                  <a:moveTo>
                    <a:pt x="59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60" y="28"/>
                    <a:pt x="60" y="28"/>
                  </a:cubicBezTo>
                  <a:cubicBezTo>
                    <a:pt x="68" y="27"/>
                    <a:pt x="68" y="27"/>
                    <a:pt x="68" y="27"/>
                  </a:cubicBezTo>
                  <a:lnTo>
                    <a:pt x="59" y="28"/>
                  </a:lnTo>
                  <a:close/>
                  <a:moveTo>
                    <a:pt x="59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lose/>
                  <a:moveTo>
                    <a:pt x="58" y="29"/>
                  </a:moveTo>
                  <a:cubicBezTo>
                    <a:pt x="59" y="29"/>
                    <a:pt x="59" y="29"/>
                    <a:pt x="59" y="28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lose/>
                  <a:moveTo>
                    <a:pt x="59" y="26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60" y="26"/>
                    <a:pt x="60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lose/>
                  <a:moveTo>
                    <a:pt x="59" y="32"/>
                  </a:moveTo>
                  <a:cubicBezTo>
                    <a:pt x="59" y="32"/>
                    <a:pt x="60" y="32"/>
                    <a:pt x="60" y="32"/>
                  </a:cubicBezTo>
                  <a:cubicBezTo>
                    <a:pt x="60" y="32"/>
                    <a:pt x="59" y="32"/>
                    <a:pt x="59" y="32"/>
                  </a:cubicBezTo>
                  <a:close/>
                  <a:moveTo>
                    <a:pt x="59" y="27"/>
                  </a:move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lose/>
                  <a:moveTo>
                    <a:pt x="58" y="26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8" y="26"/>
                    <a:pt x="58" y="26"/>
                  </a:cubicBezTo>
                  <a:close/>
                  <a:moveTo>
                    <a:pt x="59" y="34"/>
                  </a:moveTo>
                  <a:cubicBezTo>
                    <a:pt x="59" y="34"/>
                    <a:pt x="59" y="34"/>
                    <a:pt x="59" y="33"/>
                  </a:cubicBezTo>
                  <a:cubicBezTo>
                    <a:pt x="59" y="33"/>
                    <a:pt x="59" y="33"/>
                    <a:pt x="59" y="34"/>
                  </a:cubicBezTo>
                  <a:close/>
                  <a:moveTo>
                    <a:pt x="59" y="32"/>
                  </a:moveTo>
                  <a:cubicBezTo>
                    <a:pt x="59" y="32"/>
                    <a:pt x="58" y="32"/>
                    <a:pt x="58" y="32"/>
                  </a:cubicBezTo>
                  <a:cubicBezTo>
                    <a:pt x="58" y="32"/>
                    <a:pt x="59" y="32"/>
                    <a:pt x="59" y="32"/>
                  </a:cubicBezTo>
                  <a:close/>
                  <a:moveTo>
                    <a:pt x="58" y="26"/>
                  </a:moveTo>
                  <a:cubicBezTo>
                    <a:pt x="58" y="26"/>
                    <a:pt x="58" y="26"/>
                    <a:pt x="57" y="26"/>
                  </a:cubicBezTo>
                  <a:cubicBezTo>
                    <a:pt x="58" y="26"/>
                    <a:pt x="58" y="27"/>
                    <a:pt x="58" y="26"/>
                  </a:cubicBezTo>
                  <a:close/>
                  <a:moveTo>
                    <a:pt x="57" y="29"/>
                  </a:move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7" y="29"/>
                    <a:pt x="57" y="29"/>
                  </a:cubicBezTo>
                  <a:close/>
                  <a:moveTo>
                    <a:pt x="57" y="28"/>
                  </a:move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lose/>
                  <a:moveTo>
                    <a:pt x="57" y="28"/>
                  </a:move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lose/>
                  <a:moveTo>
                    <a:pt x="56" y="31"/>
                  </a:moveTo>
                  <a:cubicBezTo>
                    <a:pt x="57" y="31"/>
                    <a:pt x="57" y="31"/>
                    <a:pt x="56" y="31"/>
                  </a:cubicBezTo>
                  <a:close/>
                  <a:moveTo>
                    <a:pt x="55" y="33"/>
                  </a:moveTo>
                  <a:cubicBezTo>
                    <a:pt x="56" y="33"/>
                    <a:pt x="56" y="33"/>
                    <a:pt x="56" y="33"/>
                  </a:cubicBezTo>
                  <a:cubicBezTo>
                    <a:pt x="56" y="33"/>
                    <a:pt x="56" y="33"/>
                    <a:pt x="55" y="33"/>
                  </a:cubicBezTo>
                  <a:close/>
                  <a:moveTo>
                    <a:pt x="56" y="34"/>
                  </a:moveTo>
                  <a:cubicBezTo>
                    <a:pt x="56" y="34"/>
                    <a:pt x="56" y="34"/>
                    <a:pt x="56" y="33"/>
                  </a:cubicBezTo>
                  <a:lnTo>
                    <a:pt x="56" y="34"/>
                  </a:lnTo>
                  <a:close/>
                  <a:moveTo>
                    <a:pt x="56" y="36"/>
                  </a:moveTo>
                  <a:cubicBezTo>
                    <a:pt x="56" y="36"/>
                    <a:pt x="55" y="36"/>
                    <a:pt x="55" y="36"/>
                  </a:cubicBezTo>
                  <a:cubicBezTo>
                    <a:pt x="56" y="36"/>
                    <a:pt x="56" y="36"/>
                    <a:pt x="56" y="36"/>
                  </a:cubicBezTo>
                  <a:close/>
                  <a:moveTo>
                    <a:pt x="54" y="36"/>
                  </a:moveTo>
                  <a:cubicBezTo>
                    <a:pt x="54" y="36"/>
                    <a:pt x="54" y="36"/>
                    <a:pt x="54" y="36"/>
                  </a:cubicBezTo>
                  <a:close/>
                  <a:moveTo>
                    <a:pt x="192" y="23"/>
                  </a:moveTo>
                  <a:cubicBezTo>
                    <a:pt x="199" y="23"/>
                    <a:pt x="208" y="22"/>
                    <a:pt x="214" y="22"/>
                  </a:cubicBezTo>
                  <a:cubicBezTo>
                    <a:pt x="222" y="21"/>
                    <a:pt x="222" y="21"/>
                    <a:pt x="222" y="21"/>
                  </a:cubicBezTo>
                  <a:cubicBezTo>
                    <a:pt x="210" y="22"/>
                    <a:pt x="200" y="22"/>
                    <a:pt x="192" y="23"/>
                  </a:cubicBezTo>
                  <a:close/>
                  <a:moveTo>
                    <a:pt x="59" y="31"/>
                  </a:move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60" y="31"/>
                    <a:pt x="60" y="31"/>
                  </a:cubicBezTo>
                  <a:cubicBezTo>
                    <a:pt x="59" y="31"/>
                    <a:pt x="58" y="31"/>
                    <a:pt x="57" y="31"/>
                  </a:cubicBezTo>
                  <a:cubicBezTo>
                    <a:pt x="58" y="31"/>
                    <a:pt x="58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lose/>
                  <a:moveTo>
                    <a:pt x="58" y="27"/>
                  </a:move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9" y="27"/>
                    <a:pt x="58" y="27"/>
                    <a:pt x="58" y="27"/>
                  </a:cubicBezTo>
                  <a:close/>
                  <a:moveTo>
                    <a:pt x="55" y="28"/>
                  </a:moveTo>
                  <a:cubicBezTo>
                    <a:pt x="55" y="28"/>
                    <a:pt x="55" y="28"/>
                    <a:pt x="55" y="28"/>
                  </a:cubicBezTo>
                  <a:cubicBezTo>
                    <a:pt x="55" y="27"/>
                    <a:pt x="56" y="28"/>
                    <a:pt x="56" y="27"/>
                  </a:cubicBezTo>
                  <a:cubicBezTo>
                    <a:pt x="56" y="27"/>
                    <a:pt x="56" y="28"/>
                    <a:pt x="56" y="28"/>
                  </a:cubicBezTo>
                  <a:cubicBezTo>
                    <a:pt x="57" y="27"/>
                    <a:pt x="58" y="28"/>
                    <a:pt x="58" y="27"/>
                  </a:cubicBezTo>
                  <a:cubicBezTo>
                    <a:pt x="57" y="27"/>
                    <a:pt x="56" y="27"/>
                    <a:pt x="55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8"/>
                    <a:pt x="54" y="27"/>
                    <a:pt x="54" y="28"/>
                  </a:cubicBezTo>
                  <a:cubicBezTo>
                    <a:pt x="54" y="28"/>
                    <a:pt x="54" y="28"/>
                    <a:pt x="55" y="28"/>
                  </a:cubicBezTo>
                  <a:close/>
                  <a:moveTo>
                    <a:pt x="56" y="34"/>
                  </a:moveTo>
                  <a:cubicBezTo>
                    <a:pt x="56" y="34"/>
                    <a:pt x="56" y="34"/>
                    <a:pt x="56" y="34"/>
                  </a:cubicBezTo>
                  <a:cubicBezTo>
                    <a:pt x="56" y="34"/>
                    <a:pt x="56" y="34"/>
                    <a:pt x="56" y="34"/>
                  </a:cubicBezTo>
                  <a:close/>
                  <a:moveTo>
                    <a:pt x="578" y="337"/>
                  </a:moveTo>
                  <a:cubicBezTo>
                    <a:pt x="579" y="495"/>
                    <a:pt x="576" y="661"/>
                    <a:pt x="571" y="820"/>
                  </a:cubicBezTo>
                  <a:cubicBezTo>
                    <a:pt x="568" y="940"/>
                    <a:pt x="568" y="940"/>
                    <a:pt x="568" y="940"/>
                  </a:cubicBezTo>
                  <a:cubicBezTo>
                    <a:pt x="567" y="952"/>
                    <a:pt x="567" y="963"/>
                    <a:pt x="567" y="974"/>
                  </a:cubicBezTo>
                  <a:cubicBezTo>
                    <a:pt x="566" y="994"/>
                    <a:pt x="566" y="994"/>
                    <a:pt x="566" y="994"/>
                  </a:cubicBezTo>
                  <a:cubicBezTo>
                    <a:pt x="566" y="995"/>
                    <a:pt x="566" y="995"/>
                    <a:pt x="566" y="995"/>
                  </a:cubicBezTo>
                  <a:cubicBezTo>
                    <a:pt x="566" y="996"/>
                    <a:pt x="566" y="997"/>
                    <a:pt x="566" y="998"/>
                  </a:cubicBezTo>
                  <a:cubicBezTo>
                    <a:pt x="565" y="999"/>
                    <a:pt x="565" y="1000"/>
                    <a:pt x="564" y="1001"/>
                  </a:cubicBezTo>
                  <a:cubicBezTo>
                    <a:pt x="563" y="1004"/>
                    <a:pt x="560" y="1006"/>
                    <a:pt x="559" y="1007"/>
                  </a:cubicBezTo>
                  <a:cubicBezTo>
                    <a:pt x="555" y="1010"/>
                    <a:pt x="552" y="1011"/>
                    <a:pt x="548" y="1013"/>
                  </a:cubicBezTo>
                  <a:cubicBezTo>
                    <a:pt x="535" y="1019"/>
                    <a:pt x="521" y="1021"/>
                    <a:pt x="507" y="1024"/>
                  </a:cubicBezTo>
                  <a:cubicBezTo>
                    <a:pt x="479" y="1029"/>
                    <a:pt x="452" y="1031"/>
                    <a:pt x="431" y="1033"/>
                  </a:cubicBezTo>
                  <a:cubicBezTo>
                    <a:pt x="397" y="1036"/>
                    <a:pt x="360" y="1038"/>
                    <a:pt x="324" y="1039"/>
                  </a:cubicBezTo>
                  <a:cubicBezTo>
                    <a:pt x="309" y="1039"/>
                    <a:pt x="295" y="1039"/>
                    <a:pt x="281" y="1039"/>
                  </a:cubicBezTo>
                  <a:cubicBezTo>
                    <a:pt x="264" y="1040"/>
                    <a:pt x="264" y="1040"/>
                    <a:pt x="264" y="1040"/>
                  </a:cubicBezTo>
                  <a:cubicBezTo>
                    <a:pt x="241" y="1040"/>
                    <a:pt x="217" y="1039"/>
                    <a:pt x="193" y="1038"/>
                  </a:cubicBezTo>
                  <a:cubicBezTo>
                    <a:pt x="179" y="1037"/>
                    <a:pt x="168" y="1037"/>
                    <a:pt x="156" y="1036"/>
                  </a:cubicBezTo>
                  <a:cubicBezTo>
                    <a:pt x="135" y="1034"/>
                    <a:pt x="112" y="1032"/>
                    <a:pt x="87" y="1028"/>
                  </a:cubicBezTo>
                  <a:cubicBezTo>
                    <a:pt x="75" y="1026"/>
                    <a:pt x="63" y="1024"/>
                    <a:pt x="51" y="1020"/>
                  </a:cubicBezTo>
                  <a:cubicBezTo>
                    <a:pt x="45" y="1019"/>
                    <a:pt x="39" y="1017"/>
                    <a:pt x="33" y="1013"/>
                  </a:cubicBezTo>
                  <a:cubicBezTo>
                    <a:pt x="30" y="1012"/>
                    <a:pt x="27" y="1010"/>
                    <a:pt x="24" y="1007"/>
                  </a:cubicBezTo>
                  <a:cubicBezTo>
                    <a:pt x="22" y="1006"/>
                    <a:pt x="21" y="1004"/>
                    <a:pt x="19" y="1002"/>
                  </a:cubicBezTo>
                  <a:cubicBezTo>
                    <a:pt x="19" y="1001"/>
                    <a:pt x="18" y="1000"/>
                    <a:pt x="18" y="999"/>
                  </a:cubicBezTo>
                  <a:cubicBezTo>
                    <a:pt x="18" y="999"/>
                    <a:pt x="18" y="998"/>
                    <a:pt x="17" y="997"/>
                  </a:cubicBezTo>
                  <a:cubicBezTo>
                    <a:pt x="17" y="997"/>
                    <a:pt x="17" y="996"/>
                    <a:pt x="17" y="996"/>
                  </a:cubicBezTo>
                  <a:cubicBezTo>
                    <a:pt x="15" y="984"/>
                    <a:pt x="14" y="971"/>
                    <a:pt x="13" y="960"/>
                  </a:cubicBezTo>
                  <a:cubicBezTo>
                    <a:pt x="11" y="941"/>
                    <a:pt x="11" y="941"/>
                    <a:pt x="11" y="941"/>
                  </a:cubicBezTo>
                  <a:cubicBezTo>
                    <a:pt x="9" y="920"/>
                    <a:pt x="7" y="891"/>
                    <a:pt x="6" y="869"/>
                  </a:cubicBezTo>
                  <a:cubicBezTo>
                    <a:pt x="5" y="857"/>
                    <a:pt x="5" y="845"/>
                    <a:pt x="4" y="833"/>
                  </a:cubicBezTo>
                  <a:cubicBezTo>
                    <a:pt x="3" y="807"/>
                    <a:pt x="2" y="783"/>
                    <a:pt x="2" y="762"/>
                  </a:cubicBezTo>
                  <a:cubicBezTo>
                    <a:pt x="1" y="735"/>
                    <a:pt x="0" y="691"/>
                    <a:pt x="0" y="657"/>
                  </a:cubicBezTo>
                  <a:cubicBezTo>
                    <a:pt x="0" y="655"/>
                    <a:pt x="0" y="654"/>
                    <a:pt x="0" y="653"/>
                  </a:cubicBezTo>
                  <a:cubicBezTo>
                    <a:pt x="0" y="628"/>
                    <a:pt x="0" y="603"/>
                    <a:pt x="0" y="579"/>
                  </a:cubicBezTo>
                  <a:cubicBezTo>
                    <a:pt x="0" y="575"/>
                    <a:pt x="0" y="575"/>
                    <a:pt x="0" y="572"/>
                  </a:cubicBezTo>
                  <a:cubicBezTo>
                    <a:pt x="1" y="540"/>
                    <a:pt x="1" y="540"/>
                    <a:pt x="1" y="540"/>
                  </a:cubicBezTo>
                  <a:cubicBezTo>
                    <a:pt x="2" y="493"/>
                    <a:pt x="2" y="459"/>
                    <a:pt x="3" y="420"/>
                  </a:cubicBezTo>
                  <a:cubicBezTo>
                    <a:pt x="3" y="398"/>
                    <a:pt x="4" y="373"/>
                    <a:pt x="5" y="350"/>
                  </a:cubicBezTo>
                  <a:cubicBezTo>
                    <a:pt x="5" y="331"/>
                    <a:pt x="5" y="331"/>
                    <a:pt x="5" y="331"/>
                  </a:cubicBezTo>
                  <a:cubicBezTo>
                    <a:pt x="6" y="316"/>
                    <a:pt x="6" y="316"/>
                    <a:pt x="6" y="316"/>
                  </a:cubicBezTo>
                  <a:cubicBezTo>
                    <a:pt x="6" y="302"/>
                    <a:pt x="6" y="302"/>
                    <a:pt x="6" y="302"/>
                  </a:cubicBezTo>
                  <a:cubicBezTo>
                    <a:pt x="7" y="281"/>
                    <a:pt x="7" y="281"/>
                    <a:pt x="7" y="281"/>
                  </a:cubicBezTo>
                  <a:cubicBezTo>
                    <a:pt x="8" y="260"/>
                    <a:pt x="8" y="260"/>
                    <a:pt x="8" y="260"/>
                  </a:cubicBezTo>
                  <a:cubicBezTo>
                    <a:pt x="9" y="238"/>
                    <a:pt x="9" y="238"/>
                    <a:pt x="9" y="238"/>
                  </a:cubicBezTo>
                  <a:cubicBezTo>
                    <a:pt x="10" y="220"/>
                    <a:pt x="10" y="203"/>
                    <a:pt x="11" y="181"/>
                  </a:cubicBezTo>
                  <a:cubicBezTo>
                    <a:pt x="13" y="133"/>
                    <a:pt x="13" y="133"/>
                    <a:pt x="13" y="133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67"/>
                    <a:pt x="16" y="67"/>
                    <a:pt x="16" y="66"/>
                  </a:cubicBezTo>
                  <a:cubicBezTo>
                    <a:pt x="16" y="66"/>
                    <a:pt x="17" y="64"/>
                    <a:pt x="16" y="63"/>
                  </a:cubicBezTo>
                  <a:cubicBezTo>
                    <a:pt x="16" y="63"/>
                    <a:pt x="16" y="63"/>
                    <a:pt x="15" y="63"/>
                  </a:cubicBezTo>
                  <a:cubicBezTo>
                    <a:pt x="15" y="63"/>
                    <a:pt x="16" y="63"/>
                    <a:pt x="16" y="62"/>
                  </a:cubicBezTo>
                  <a:cubicBezTo>
                    <a:pt x="16" y="62"/>
                    <a:pt x="16" y="61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7"/>
                    <a:pt x="16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7"/>
                    <a:pt x="17" y="55"/>
                    <a:pt x="17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3"/>
                    <a:pt x="18" y="52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20" y="51"/>
                    <a:pt x="20" y="50"/>
                  </a:cubicBezTo>
                  <a:cubicBezTo>
                    <a:pt x="20" y="50"/>
                    <a:pt x="20" y="50"/>
                    <a:pt x="21" y="50"/>
                  </a:cubicBezTo>
                  <a:cubicBezTo>
                    <a:pt x="21" y="50"/>
                    <a:pt x="21" y="50"/>
                    <a:pt x="22" y="49"/>
                  </a:cubicBezTo>
                  <a:cubicBezTo>
                    <a:pt x="22" y="49"/>
                    <a:pt x="22" y="49"/>
                    <a:pt x="23" y="49"/>
                  </a:cubicBezTo>
                  <a:cubicBezTo>
                    <a:pt x="23" y="48"/>
                    <a:pt x="24" y="49"/>
                    <a:pt x="24" y="48"/>
                  </a:cubicBezTo>
                  <a:cubicBezTo>
                    <a:pt x="25" y="48"/>
                    <a:pt x="26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50"/>
                    <a:pt x="31" y="50"/>
                    <a:pt x="31" y="50"/>
                  </a:cubicBezTo>
                  <a:cubicBezTo>
                    <a:pt x="32" y="51"/>
                    <a:pt x="33" y="52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5"/>
                  </a:cubicBezTo>
                  <a:cubicBezTo>
                    <a:pt x="35" y="55"/>
                    <a:pt x="35" y="56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8"/>
                    <a:pt x="35" y="58"/>
                    <a:pt x="35" y="59"/>
                  </a:cubicBezTo>
                  <a:cubicBezTo>
                    <a:pt x="35" y="59"/>
                    <a:pt x="35" y="60"/>
                    <a:pt x="35" y="60"/>
                  </a:cubicBezTo>
                  <a:cubicBezTo>
                    <a:pt x="35" y="60"/>
                    <a:pt x="35" y="61"/>
                    <a:pt x="35" y="61"/>
                  </a:cubicBezTo>
                  <a:cubicBezTo>
                    <a:pt x="35" y="61"/>
                    <a:pt x="35" y="62"/>
                    <a:pt x="34" y="62"/>
                  </a:cubicBezTo>
                  <a:cubicBezTo>
                    <a:pt x="35" y="62"/>
                    <a:pt x="35" y="63"/>
                    <a:pt x="34" y="63"/>
                  </a:cubicBezTo>
                  <a:cubicBezTo>
                    <a:pt x="34" y="63"/>
                    <a:pt x="34" y="63"/>
                    <a:pt x="33" y="63"/>
                  </a:cubicBezTo>
                  <a:cubicBezTo>
                    <a:pt x="33" y="64"/>
                    <a:pt x="35" y="65"/>
                    <a:pt x="34" y="65"/>
                  </a:cubicBezTo>
                  <a:cubicBezTo>
                    <a:pt x="33" y="65"/>
                    <a:pt x="33" y="66"/>
                    <a:pt x="33" y="67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1" y="95"/>
                    <a:pt x="31" y="114"/>
                    <a:pt x="29" y="131"/>
                  </a:cubicBezTo>
                  <a:cubicBezTo>
                    <a:pt x="29" y="146"/>
                    <a:pt x="28" y="161"/>
                    <a:pt x="27" y="176"/>
                  </a:cubicBezTo>
                  <a:cubicBezTo>
                    <a:pt x="25" y="222"/>
                    <a:pt x="24" y="268"/>
                    <a:pt x="22" y="313"/>
                  </a:cubicBezTo>
                  <a:cubicBezTo>
                    <a:pt x="19" y="397"/>
                    <a:pt x="19" y="397"/>
                    <a:pt x="19" y="397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6" y="531"/>
                    <a:pt x="16" y="531"/>
                    <a:pt x="16" y="531"/>
                  </a:cubicBezTo>
                  <a:cubicBezTo>
                    <a:pt x="16" y="546"/>
                    <a:pt x="16" y="546"/>
                    <a:pt x="16" y="546"/>
                  </a:cubicBezTo>
                  <a:cubicBezTo>
                    <a:pt x="15" y="593"/>
                    <a:pt x="15" y="593"/>
                    <a:pt x="15" y="593"/>
                  </a:cubicBezTo>
                  <a:cubicBezTo>
                    <a:pt x="15" y="608"/>
                    <a:pt x="15" y="622"/>
                    <a:pt x="15" y="639"/>
                  </a:cubicBezTo>
                  <a:cubicBezTo>
                    <a:pt x="15" y="682"/>
                    <a:pt x="16" y="742"/>
                    <a:pt x="18" y="796"/>
                  </a:cubicBezTo>
                  <a:cubicBezTo>
                    <a:pt x="18" y="806"/>
                    <a:pt x="18" y="806"/>
                    <a:pt x="18" y="806"/>
                  </a:cubicBezTo>
                  <a:cubicBezTo>
                    <a:pt x="19" y="841"/>
                    <a:pt x="21" y="874"/>
                    <a:pt x="23" y="905"/>
                  </a:cubicBezTo>
                  <a:cubicBezTo>
                    <a:pt x="24" y="924"/>
                    <a:pt x="26" y="946"/>
                    <a:pt x="28" y="968"/>
                  </a:cubicBezTo>
                  <a:cubicBezTo>
                    <a:pt x="30" y="985"/>
                    <a:pt x="30" y="985"/>
                    <a:pt x="30" y="985"/>
                  </a:cubicBezTo>
                  <a:cubicBezTo>
                    <a:pt x="31" y="993"/>
                    <a:pt x="31" y="993"/>
                    <a:pt x="31" y="993"/>
                  </a:cubicBezTo>
                  <a:cubicBezTo>
                    <a:pt x="32" y="995"/>
                    <a:pt x="32" y="994"/>
                    <a:pt x="32" y="995"/>
                  </a:cubicBezTo>
                  <a:cubicBezTo>
                    <a:pt x="32" y="995"/>
                    <a:pt x="32" y="996"/>
                    <a:pt x="33" y="996"/>
                  </a:cubicBezTo>
                  <a:cubicBezTo>
                    <a:pt x="35" y="999"/>
                    <a:pt x="39" y="1001"/>
                    <a:pt x="44" y="1003"/>
                  </a:cubicBezTo>
                  <a:cubicBezTo>
                    <a:pt x="48" y="1005"/>
                    <a:pt x="53" y="1006"/>
                    <a:pt x="58" y="1008"/>
                  </a:cubicBezTo>
                  <a:cubicBezTo>
                    <a:pt x="75" y="1012"/>
                    <a:pt x="93" y="1015"/>
                    <a:pt x="111" y="1017"/>
                  </a:cubicBezTo>
                  <a:cubicBezTo>
                    <a:pt x="129" y="1019"/>
                    <a:pt x="147" y="1021"/>
                    <a:pt x="165" y="1022"/>
                  </a:cubicBezTo>
                  <a:cubicBezTo>
                    <a:pt x="192" y="1024"/>
                    <a:pt x="221" y="1025"/>
                    <a:pt x="249" y="1025"/>
                  </a:cubicBezTo>
                  <a:cubicBezTo>
                    <a:pt x="259" y="1025"/>
                    <a:pt x="270" y="1025"/>
                    <a:pt x="279" y="1025"/>
                  </a:cubicBezTo>
                  <a:cubicBezTo>
                    <a:pt x="294" y="1025"/>
                    <a:pt x="309" y="1025"/>
                    <a:pt x="323" y="1025"/>
                  </a:cubicBezTo>
                  <a:cubicBezTo>
                    <a:pt x="350" y="1024"/>
                    <a:pt x="376" y="1023"/>
                    <a:pt x="403" y="1021"/>
                  </a:cubicBezTo>
                  <a:cubicBezTo>
                    <a:pt x="426" y="1020"/>
                    <a:pt x="451" y="1018"/>
                    <a:pt x="475" y="1014"/>
                  </a:cubicBezTo>
                  <a:cubicBezTo>
                    <a:pt x="483" y="1013"/>
                    <a:pt x="492" y="1012"/>
                    <a:pt x="501" y="1011"/>
                  </a:cubicBezTo>
                  <a:cubicBezTo>
                    <a:pt x="507" y="1010"/>
                    <a:pt x="512" y="1009"/>
                    <a:pt x="517" y="1007"/>
                  </a:cubicBezTo>
                  <a:cubicBezTo>
                    <a:pt x="524" y="1006"/>
                    <a:pt x="532" y="1004"/>
                    <a:pt x="539" y="1001"/>
                  </a:cubicBezTo>
                  <a:cubicBezTo>
                    <a:pt x="543" y="1000"/>
                    <a:pt x="546" y="999"/>
                    <a:pt x="549" y="997"/>
                  </a:cubicBezTo>
                  <a:cubicBezTo>
                    <a:pt x="550" y="996"/>
                    <a:pt x="550" y="996"/>
                    <a:pt x="551" y="995"/>
                  </a:cubicBezTo>
                  <a:cubicBezTo>
                    <a:pt x="551" y="995"/>
                    <a:pt x="551" y="995"/>
                    <a:pt x="551" y="995"/>
                  </a:cubicBezTo>
                  <a:cubicBezTo>
                    <a:pt x="552" y="995"/>
                    <a:pt x="552" y="994"/>
                    <a:pt x="552" y="994"/>
                  </a:cubicBezTo>
                  <a:cubicBezTo>
                    <a:pt x="552" y="992"/>
                    <a:pt x="552" y="992"/>
                    <a:pt x="552" y="992"/>
                  </a:cubicBezTo>
                  <a:cubicBezTo>
                    <a:pt x="554" y="938"/>
                    <a:pt x="554" y="938"/>
                    <a:pt x="554" y="938"/>
                  </a:cubicBezTo>
                  <a:cubicBezTo>
                    <a:pt x="555" y="890"/>
                    <a:pt x="557" y="845"/>
                    <a:pt x="558" y="793"/>
                  </a:cubicBezTo>
                  <a:cubicBezTo>
                    <a:pt x="559" y="754"/>
                    <a:pt x="560" y="713"/>
                    <a:pt x="561" y="669"/>
                  </a:cubicBezTo>
                  <a:cubicBezTo>
                    <a:pt x="562" y="615"/>
                    <a:pt x="563" y="557"/>
                    <a:pt x="564" y="499"/>
                  </a:cubicBezTo>
                  <a:cubicBezTo>
                    <a:pt x="565" y="437"/>
                    <a:pt x="565" y="375"/>
                    <a:pt x="565" y="314"/>
                  </a:cubicBezTo>
                  <a:cubicBezTo>
                    <a:pt x="565" y="312"/>
                    <a:pt x="565" y="309"/>
                    <a:pt x="565" y="304"/>
                  </a:cubicBezTo>
                  <a:cubicBezTo>
                    <a:pt x="565" y="298"/>
                    <a:pt x="565" y="300"/>
                    <a:pt x="565" y="292"/>
                  </a:cubicBezTo>
                  <a:cubicBezTo>
                    <a:pt x="565" y="287"/>
                    <a:pt x="565" y="290"/>
                    <a:pt x="565" y="286"/>
                  </a:cubicBezTo>
                  <a:cubicBezTo>
                    <a:pt x="565" y="233"/>
                    <a:pt x="564" y="181"/>
                    <a:pt x="562" y="133"/>
                  </a:cubicBezTo>
                  <a:cubicBezTo>
                    <a:pt x="561" y="124"/>
                    <a:pt x="562" y="132"/>
                    <a:pt x="562" y="126"/>
                  </a:cubicBezTo>
                  <a:cubicBezTo>
                    <a:pt x="561" y="112"/>
                    <a:pt x="560" y="94"/>
                    <a:pt x="558" y="76"/>
                  </a:cubicBezTo>
                  <a:cubicBezTo>
                    <a:pt x="558" y="67"/>
                    <a:pt x="557" y="58"/>
                    <a:pt x="555" y="50"/>
                  </a:cubicBezTo>
                  <a:cubicBezTo>
                    <a:pt x="554" y="45"/>
                    <a:pt x="553" y="41"/>
                    <a:pt x="552" y="39"/>
                  </a:cubicBezTo>
                  <a:cubicBezTo>
                    <a:pt x="550" y="37"/>
                    <a:pt x="547" y="35"/>
                    <a:pt x="544" y="33"/>
                  </a:cubicBezTo>
                  <a:cubicBezTo>
                    <a:pt x="534" y="26"/>
                    <a:pt x="518" y="23"/>
                    <a:pt x="505" y="20"/>
                  </a:cubicBezTo>
                  <a:cubicBezTo>
                    <a:pt x="501" y="20"/>
                    <a:pt x="503" y="20"/>
                    <a:pt x="500" y="20"/>
                  </a:cubicBezTo>
                  <a:cubicBezTo>
                    <a:pt x="496" y="19"/>
                    <a:pt x="499" y="19"/>
                    <a:pt x="495" y="19"/>
                  </a:cubicBezTo>
                  <a:cubicBezTo>
                    <a:pt x="495" y="19"/>
                    <a:pt x="487" y="18"/>
                    <a:pt x="484" y="17"/>
                  </a:cubicBezTo>
                  <a:cubicBezTo>
                    <a:pt x="449" y="13"/>
                    <a:pt x="414" y="13"/>
                    <a:pt x="378" y="13"/>
                  </a:cubicBezTo>
                  <a:cubicBezTo>
                    <a:pt x="372" y="13"/>
                    <a:pt x="372" y="13"/>
                    <a:pt x="362" y="13"/>
                  </a:cubicBezTo>
                  <a:cubicBezTo>
                    <a:pt x="354" y="13"/>
                    <a:pt x="355" y="13"/>
                    <a:pt x="348" y="13"/>
                  </a:cubicBezTo>
                  <a:cubicBezTo>
                    <a:pt x="347" y="13"/>
                    <a:pt x="338" y="13"/>
                    <a:pt x="337" y="13"/>
                  </a:cubicBezTo>
                  <a:cubicBezTo>
                    <a:pt x="336" y="13"/>
                    <a:pt x="338" y="13"/>
                    <a:pt x="336" y="13"/>
                  </a:cubicBezTo>
                  <a:cubicBezTo>
                    <a:pt x="330" y="13"/>
                    <a:pt x="308" y="14"/>
                    <a:pt x="296" y="15"/>
                  </a:cubicBezTo>
                  <a:cubicBezTo>
                    <a:pt x="281" y="16"/>
                    <a:pt x="264" y="16"/>
                    <a:pt x="245" y="18"/>
                  </a:cubicBezTo>
                  <a:cubicBezTo>
                    <a:pt x="263" y="16"/>
                    <a:pt x="277" y="15"/>
                    <a:pt x="282" y="15"/>
                  </a:cubicBezTo>
                  <a:cubicBezTo>
                    <a:pt x="264" y="15"/>
                    <a:pt x="232" y="17"/>
                    <a:pt x="215" y="18"/>
                  </a:cubicBezTo>
                  <a:cubicBezTo>
                    <a:pt x="174" y="21"/>
                    <a:pt x="123" y="26"/>
                    <a:pt x="76" y="31"/>
                  </a:cubicBezTo>
                  <a:cubicBezTo>
                    <a:pt x="73" y="31"/>
                    <a:pt x="71" y="31"/>
                    <a:pt x="71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8" y="33"/>
                    <a:pt x="57" y="33"/>
                    <a:pt x="56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109" y="27"/>
                    <a:pt x="155" y="23"/>
                    <a:pt x="201" y="19"/>
                  </a:cubicBezTo>
                  <a:cubicBezTo>
                    <a:pt x="222" y="18"/>
                    <a:pt x="276" y="14"/>
                    <a:pt x="307" y="13"/>
                  </a:cubicBezTo>
                  <a:cubicBezTo>
                    <a:pt x="326" y="12"/>
                    <a:pt x="336" y="11"/>
                    <a:pt x="327" y="11"/>
                  </a:cubicBezTo>
                  <a:cubicBezTo>
                    <a:pt x="302" y="12"/>
                    <a:pt x="281" y="13"/>
                    <a:pt x="258" y="14"/>
                  </a:cubicBezTo>
                  <a:cubicBezTo>
                    <a:pt x="254" y="14"/>
                    <a:pt x="249" y="14"/>
                    <a:pt x="255" y="14"/>
                  </a:cubicBezTo>
                  <a:cubicBezTo>
                    <a:pt x="303" y="11"/>
                    <a:pt x="358" y="9"/>
                    <a:pt x="397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429" y="9"/>
                    <a:pt x="429" y="9"/>
                    <a:pt x="429" y="9"/>
                  </a:cubicBezTo>
                  <a:cubicBezTo>
                    <a:pt x="428" y="9"/>
                    <a:pt x="424" y="9"/>
                    <a:pt x="425" y="9"/>
                  </a:cubicBezTo>
                  <a:cubicBezTo>
                    <a:pt x="379" y="8"/>
                    <a:pt x="343" y="8"/>
                    <a:pt x="295" y="10"/>
                  </a:cubicBezTo>
                  <a:cubicBezTo>
                    <a:pt x="276" y="10"/>
                    <a:pt x="276" y="10"/>
                    <a:pt x="276" y="10"/>
                  </a:cubicBezTo>
                  <a:cubicBezTo>
                    <a:pt x="260" y="11"/>
                    <a:pt x="238" y="13"/>
                    <a:pt x="218" y="14"/>
                  </a:cubicBezTo>
                  <a:cubicBezTo>
                    <a:pt x="213" y="14"/>
                    <a:pt x="215" y="14"/>
                    <a:pt x="213" y="14"/>
                  </a:cubicBezTo>
                  <a:cubicBezTo>
                    <a:pt x="167" y="18"/>
                    <a:pt x="126" y="22"/>
                    <a:pt x="87" y="25"/>
                  </a:cubicBezTo>
                  <a:cubicBezTo>
                    <a:pt x="121" y="22"/>
                    <a:pt x="157" y="19"/>
                    <a:pt x="190" y="16"/>
                  </a:cubicBezTo>
                  <a:cubicBezTo>
                    <a:pt x="195" y="16"/>
                    <a:pt x="197" y="15"/>
                    <a:pt x="200" y="15"/>
                  </a:cubicBezTo>
                  <a:cubicBezTo>
                    <a:pt x="229" y="13"/>
                    <a:pt x="271" y="10"/>
                    <a:pt x="306" y="9"/>
                  </a:cubicBezTo>
                  <a:cubicBezTo>
                    <a:pt x="311" y="8"/>
                    <a:pt x="312" y="8"/>
                    <a:pt x="298" y="8"/>
                  </a:cubicBezTo>
                  <a:cubicBezTo>
                    <a:pt x="302" y="8"/>
                    <a:pt x="304" y="8"/>
                    <a:pt x="310" y="8"/>
                  </a:cubicBezTo>
                  <a:cubicBezTo>
                    <a:pt x="310" y="8"/>
                    <a:pt x="309" y="8"/>
                    <a:pt x="307" y="8"/>
                  </a:cubicBezTo>
                  <a:cubicBezTo>
                    <a:pt x="326" y="7"/>
                    <a:pt x="329" y="7"/>
                    <a:pt x="347" y="6"/>
                  </a:cubicBezTo>
                  <a:cubicBezTo>
                    <a:pt x="351" y="6"/>
                    <a:pt x="352" y="6"/>
                    <a:pt x="349" y="6"/>
                  </a:cubicBezTo>
                  <a:cubicBezTo>
                    <a:pt x="334" y="6"/>
                    <a:pt x="320" y="7"/>
                    <a:pt x="306" y="7"/>
                  </a:cubicBezTo>
                  <a:cubicBezTo>
                    <a:pt x="297" y="8"/>
                    <a:pt x="291" y="8"/>
                    <a:pt x="284" y="9"/>
                  </a:cubicBezTo>
                  <a:cubicBezTo>
                    <a:pt x="275" y="9"/>
                    <a:pt x="275" y="9"/>
                    <a:pt x="275" y="9"/>
                  </a:cubicBezTo>
                  <a:cubicBezTo>
                    <a:pt x="262" y="10"/>
                    <a:pt x="262" y="10"/>
                    <a:pt x="262" y="10"/>
                  </a:cubicBezTo>
                  <a:cubicBezTo>
                    <a:pt x="250" y="10"/>
                    <a:pt x="250" y="10"/>
                    <a:pt x="250" y="10"/>
                  </a:cubicBezTo>
                  <a:cubicBezTo>
                    <a:pt x="232" y="11"/>
                    <a:pt x="212" y="13"/>
                    <a:pt x="194" y="14"/>
                  </a:cubicBezTo>
                  <a:cubicBezTo>
                    <a:pt x="180" y="16"/>
                    <a:pt x="167" y="16"/>
                    <a:pt x="150" y="18"/>
                  </a:cubicBezTo>
                  <a:cubicBezTo>
                    <a:pt x="157" y="17"/>
                    <a:pt x="168" y="16"/>
                    <a:pt x="179" y="15"/>
                  </a:cubicBezTo>
                  <a:cubicBezTo>
                    <a:pt x="215" y="12"/>
                    <a:pt x="257" y="9"/>
                    <a:pt x="288" y="8"/>
                  </a:cubicBezTo>
                  <a:cubicBezTo>
                    <a:pt x="291" y="7"/>
                    <a:pt x="284" y="7"/>
                    <a:pt x="281" y="7"/>
                  </a:cubicBezTo>
                  <a:cubicBezTo>
                    <a:pt x="256" y="9"/>
                    <a:pt x="256" y="9"/>
                    <a:pt x="256" y="9"/>
                  </a:cubicBezTo>
                  <a:cubicBezTo>
                    <a:pt x="251" y="9"/>
                    <a:pt x="258" y="9"/>
                    <a:pt x="254" y="9"/>
                  </a:cubicBezTo>
                  <a:cubicBezTo>
                    <a:pt x="231" y="11"/>
                    <a:pt x="211" y="12"/>
                    <a:pt x="185" y="14"/>
                  </a:cubicBezTo>
                  <a:cubicBezTo>
                    <a:pt x="182" y="14"/>
                    <a:pt x="176" y="15"/>
                    <a:pt x="180" y="14"/>
                  </a:cubicBezTo>
                  <a:cubicBezTo>
                    <a:pt x="173" y="15"/>
                    <a:pt x="173" y="15"/>
                    <a:pt x="173" y="15"/>
                  </a:cubicBezTo>
                  <a:cubicBezTo>
                    <a:pt x="166" y="15"/>
                    <a:pt x="173" y="15"/>
                    <a:pt x="171" y="15"/>
                  </a:cubicBezTo>
                  <a:cubicBezTo>
                    <a:pt x="167" y="15"/>
                    <a:pt x="158" y="16"/>
                    <a:pt x="153" y="16"/>
                  </a:cubicBezTo>
                  <a:cubicBezTo>
                    <a:pt x="122" y="20"/>
                    <a:pt x="97" y="22"/>
                    <a:pt x="62" y="26"/>
                  </a:cubicBezTo>
                  <a:cubicBezTo>
                    <a:pt x="85" y="23"/>
                    <a:pt x="115" y="20"/>
                    <a:pt x="146" y="17"/>
                  </a:cubicBezTo>
                  <a:cubicBezTo>
                    <a:pt x="153" y="16"/>
                    <a:pt x="145" y="17"/>
                    <a:pt x="150" y="16"/>
                  </a:cubicBezTo>
                  <a:cubicBezTo>
                    <a:pt x="173" y="15"/>
                    <a:pt x="173" y="15"/>
                    <a:pt x="173" y="15"/>
                  </a:cubicBezTo>
                  <a:cubicBezTo>
                    <a:pt x="195" y="13"/>
                    <a:pt x="195" y="13"/>
                    <a:pt x="195" y="13"/>
                  </a:cubicBezTo>
                  <a:cubicBezTo>
                    <a:pt x="228" y="10"/>
                    <a:pt x="228" y="10"/>
                    <a:pt x="228" y="10"/>
                  </a:cubicBezTo>
                  <a:cubicBezTo>
                    <a:pt x="238" y="9"/>
                    <a:pt x="245" y="9"/>
                    <a:pt x="257" y="8"/>
                  </a:cubicBezTo>
                  <a:cubicBezTo>
                    <a:pt x="261" y="8"/>
                    <a:pt x="259" y="8"/>
                    <a:pt x="267" y="7"/>
                  </a:cubicBezTo>
                  <a:cubicBezTo>
                    <a:pt x="268" y="7"/>
                    <a:pt x="258" y="7"/>
                    <a:pt x="264" y="7"/>
                  </a:cubicBezTo>
                  <a:cubicBezTo>
                    <a:pt x="270" y="7"/>
                    <a:pt x="265" y="7"/>
                    <a:pt x="269" y="7"/>
                  </a:cubicBezTo>
                  <a:cubicBezTo>
                    <a:pt x="275" y="7"/>
                    <a:pt x="277" y="6"/>
                    <a:pt x="281" y="6"/>
                  </a:cubicBezTo>
                  <a:cubicBezTo>
                    <a:pt x="327" y="4"/>
                    <a:pt x="327" y="4"/>
                    <a:pt x="327" y="4"/>
                  </a:cubicBezTo>
                  <a:cubicBezTo>
                    <a:pt x="331" y="4"/>
                    <a:pt x="319" y="4"/>
                    <a:pt x="325" y="4"/>
                  </a:cubicBezTo>
                  <a:cubicBezTo>
                    <a:pt x="332" y="4"/>
                    <a:pt x="352" y="3"/>
                    <a:pt x="357" y="3"/>
                  </a:cubicBezTo>
                  <a:cubicBezTo>
                    <a:pt x="375" y="3"/>
                    <a:pt x="385" y="2"/>
                    <a:pt x="405" y="3"/>
                  </a:cubicBezTo>
                  <a:cubicBezTo>
                    <a:pt x="411" y="3"/>
                    <a:pt x="405" y="2"/>
                    <a:pt x="408" y="2"/>
                  </a:cubicBezTo>
                  <a:cubicBezTo>
                    <a:pt x="421" y="2"/>
                    <a:pt x="428" y="3"/>
                    <a:pt x="442" y="3"/>
                  </a:cubicBezTo>
                  <a:cubicBezTo>
                    <a:pt x="450" y="3"/>
                    <a:pt x="465" y="4"/>
                    <a:pt x="477" y="6"/>
                  </a:cubicBezTo>
                  <a:cubicBezTo>
                    <a:pt x="477" y="5"/>
                    <a:pt x="468" y="4"/>
                    <a:pt x="462" y="4"/>
                  </a:cubicBezTo>
                  <a:cubicBezTo>
                    <a:pt x="466" y="4"/>
                    <a:pt x="479" y="5"/>
                    <a:pt x="484" y="6"/>
                  </a:cubicBezTo>
                  <a:cubicBezTo>
                    <a:pt x="503" y="8"/>
                    <a:pt x="520" y="11"/>
                    <a:pt x="538" y="17"/>
                  </a:cubicBezTo>
                  <a:cubicBezTo>
                    <a:pt x="542" y="19"/>
                    <a:pt x="547" y="21"/>
                    <a:pt x="551" y="23"/>
                  </a:cubicBezTo>
                  <a:cubicBezTo>
                    <a:pt x="556" y="26"/>
                    <a:pt x="560" y="30"/>
                    <a:pt x="563" y="35"/>
                  </a:cubicBezTo>
                  <a:cubicBezTo>
                    <a:pt x="566" y="41"/>
                    <a:pt x="566" y="46"/>
                    <a:pt x="567" y="51"/>
                  </a:cubicBezTo>
                  <a:cubicBezTo>
                    <a:pt x="568" y="56"/>
                    <a:pt x="569" y="62"/>
                    <a:pt x="570" y="67"/>
                  </a:cubicBezTo>
                  <a:cubicBezTo>
                    <a:pt x="570" y="74"/>
                    <a:pt x="571" y="77"/>
                    <a:pt x="571" y="83"/>
                  </a:cubicBezTo>
                  <a:cubicBezTo>
                    <a:pt x="571" y="85"/>
                    <a:pt x="571" y="84"/>
                    <a:pt x="571" y="83"/>
                  </a:cubicBezTo>
                  <a:cubicBezTo>
                    <a:pt x="574" y="107"/>
                    <a:pt x="575" y="162"/>
                    <a:pt x="576" y="178"/>
                  </a:cubicBezTo>
                  <a:cubicBezTo>
                    <a:pt x="576" y="185"/>
                    <a:pt x="576" y="175"/>
                    <a:pt x="576" y="180"/>
                  </a:cubicBezTo>
                  <a:cubicBezTo>
                    <a:pt x="577" y="189"/>
                    <a:pt x="577" y="204"/>
                    <a:pt x="577" y="210"/>
                  </a:cubicBezTo>
                  <a:cubicBezTo>
                    <a:pt x="578" y="280"/>
                    <a:pt x="578" y="280"/>
                    <a:pt x="578" y="280"/>
                  </a:cubicBezTo>
                  <a:cubicBezTo>
                    <a:pt x="578" y="285"/>
                    <a:pt x="578" y="293"/>
                    <a:pt x="578" y="295"/>
                  </a:cubicBezTo>
                  <a:cubicBezTo>
                    <a:pt x="578" y="306"/>
                    <a:pt x="579" y="325"/>
                    <a:pt x="578" y="337"/>
                  </a:cubicBezTo>
                  <a:close/>
                  <a:moveTo>
                    <a:pt x="319" y="5"/>
                  </a:moveTo>
                  <a:cubicBezTo>
                    <a:pt x="307" y="5"/>
                    <a:pt x="303" y="6"/>
                    <a:pt x="287" y="6"/>
                  </a:cubicBezTo>
                  <a:cubicBezTo>
                    <a:pt x="284" y="7"/>
                    <a:pt x="280" y="7"/>
                    <a:pt x="272" y="7"/>
                  </a:cubicBezTo>
                  <a:cubicBezTo>
                    <a:pt x="271" y="8"/>
                    <a:pt x="250" y="8"/>
                    <a:pt x="251" y="9"/>
                  </a:cubicBezTo>
                  <a:cubicBezTo>
                    <a:pt x="261" y="8"/>
                    <a:pt x="269" y="8"/>
                    <a:pt x="275" y="8"/>
                  </a:cubicBezTo>
                  <a:cubicBezTo>
                    <a:pt x="279" y="7"/>
                    <a:pt x="274" y="7"/>
                    <a:pt x="277" y="7"/>
                  </a:cubicBezTo>
                  <a:cubicBezTo>
                    <a:pt x="321" y="5"/>
                    <a:pt x="321" y="5"/>
                    <a:pt x="321" y="5"/>
                  </a:cubicBezTo>
                  <a:cubicBezTo>
                    <a:pt x="321" y="5"/>
                    <a:pt x="316" y="5"/>
                    <a:pt x="319" y="5"/>
                  </a:cubicBezTo>
                  <a:close/>
                  <a:moveTo>
                    <a:pt x="322" y="5"/>
                  </a:moveTo>
                  <a:cubicBezTo>
                    <a:pt x="324" y="5"/>
                    <a:pt x="324" y="5"/>
                    <a:pt x="324" y="5"/>
                  </a:cubicBezTo>
                  <a:cubicBezTo>
                    <a:pt x="334" y="5"/>
                    <a:pt x="326" y="5"/>
                    <a:pt x="322" y="5"/>
                  </a:cubicBezTo>
                  <a:close/>
                  <a:moveTo>
                    <a:pt x="338" y="13"/>
                  </a:moveTo>
                  <a:cubicBezTo>
                    <a:pt x="337" y="13"/>
                    <a:pt x="337" y="13"/>
                    <a:pt x="337" y="13"/>
                  </a:cubicBezTo>
                  <a:cubicBezTo>
                    <a:pt x="337" y="13"/>
                    <a:pt x="337" y="13"/>
                    <a:pt x="338" y="13"/>
                  </a:cubicBezTo>
                  <a:close/>
                </a:path>
              </a:pathLst>
            </a:cu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1">
              <a:schemeClr val="accent6"/>
            </a:lnRef>
            <a:fillRef idx="3">
              <a:schemeClr val="accent6"/>
            </a:fillRef>
            <a:effectRef idx="2">
              <a:schemeClr val="accent6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9" name="Title 1"/>
            <p:cNvSpPr txBox="1">
              <a:spLocks/>
            </p:cNvSpPr>
            <p:nvPr/>
          </p:nvSpPr>
          <p:spPr>
            <a:xfrm>
              <a:off x="4274187" y="1933865"/>
              <a:ext cx="3212464" cy="857571"/>
            </a:xfrm>
            <a:prstGeom prst="rect">
              <a:avLst/>
            </a:prstGeom>
          </p:spPr>
          <p:txBody>
            <a:bodyPr anchor="ctr" anchorCtr="0">
              <a:noAutofit/>
            </a:bodyPr>
            <a:lstStyle>
              <a:lvl1pPr algn="ctr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lang="en-US" sz="6000" b="1" kern="1200">
                  <a:solidFill>
                    <a:schemeClr val="tx1"/>
                  </a:solidFill>
                  <a:latin typeface="Helvetica" panose="020B0500000000000000" pitchFamily="34" charset="0"/>
                  <a:ea typeface="+mj-ea"/>
                  <a:cs typeface="+mj-cs"/>
                </a:defRPr>
              </a:lvl1pPr>
            </a:lstStyle>
            <a:p>
              <a:r>
                <a:rPr lang="tr-TR" sz="2400" b="0" dirty="0"/>
                <a:t>Çözülmesi veya giderilmesi gereken güçlük ya da </a:t>
              </a:r>
              <a:r>
                <a:rPr lang="tr-TR" sz="2400" b="0" dirty="0" smtClean="0"/>
                <a:t>problemlere sorun denir.</a:t>
              </a:r>
              <a:endParaRPr lang="tr-TR" sz="2400" b="0" dirty="0">
                <a:latin typeface="+mn-lt"/>
              </a:endParaRPr>
            </a:p>
          </p:txBody>
        </p:sp>
      </p:grpSp>
      <p:sp>
        <p:nvSpPr>
          <p:cNvPr id="33" name="Freeform 16"/>
          <p:cNvSpPr>
            <a:spLocks noChangeAspect="1"/>
          </p:cNvSpPr>
          <p:nvPr/>
        </p:nvSpPr>
        <p:spPr bwMode="auto">
          <a:xfrm rot="16200000" flipH="1" flipV="1">
            <a:off x="1505852" y="1919660"/>
            <a:ext cx="828970" cy="567574"/>
          </a:xfrm>
          <a:custGeom>
            <a:avLst/>
            <a:gdLst>
              <a:gd name="T0" fmla="*/ 578 w 595"/>
              <a:gd name="T1" fmla="*/ 192 h 408"/>
              <a:gd name="T2" fmla="*/ 570 w 595"/>
              <a:gd name="T3" fmla="*/ 185 h 408"/>
              <a:gd name="T4" fmla="*/ 558 w 595"/>
              <a:gd name="T5" fmla="*/ 173 h 408"/>
              <a:gd name="T6" fmla="*/ 544 w 595"/>
              <a:gd name="T7" fmla="*/ 164 h 408"/>
              <a:gd name="T8" fmla="*/ 533 w 595"/>
              <a:gd name="T9" fmla="*/ 159 h 408"/>
              <a:gd name="T10" fmla="*/ 519 w 595"/>
              <a:gd name="T11" fmla="*/ 146 h 408"/>
              <a:gd name="T12" fmla="*/ 508 w 595"/>
              <a:gd name="T13" fmla="*/ 136 h 408"/>
              <a:gd name="T14" fmla="*/ 492 w 595"/>
              <a:gd name="T15" fmla="*/ 124 h 408"/>
              <a:gd name="T16" fmla="*/ 475 w 595"/>
              <a:gd name="T17" fmla="*/ 111 h 408"/>
              <a:gd name="T18" fmla="*/ 461 w 595"/>
              <a:gd name="T19" fmla="*/ 103 h 408"/>
              <a:gd name="T20" fmla="*/ 450 w 595"/>
              <a:gd name="T21" fmla="*/ 95 h 408"/>
              <a:gd name="T22" fmla="*/ 437 w 595"/>
              <a:gd name="T23" fmla="*/ 83 h 408"/>
              <a:gd name="T24" fmla="*/ 425 w 595"/>
              <a:gd name="T25" fmla="*/ 72 h 408"/>
              <a:gd name="T26" fmla="*/ 411 w 595"/>
              <a:gd name="T27" fmla="*/ 65 h 408"/>
              <a:gd name="T28" fmla="*/ 396 w 595"/>
              <a:gd name="T29" fmla="*/ 54 h 408"/>
              <a:gd name="T30" fmla="*/ 382 w 595"/>
              <a:gd name="T31" fmla="*/ 43 h 408"/>
              <a:gd name="T32" fmla="*/ 373 w 595"/>
              <a:gd name="T33" fmla="*/ 33 h 408"/>
              <a:gd name="T34" fmla="*/ 361 w 595"/>
              <a:gd name="T35" fmla="*/ 27 h 408"/>
              <a:gd name="T36" fmla="*/ 346 w 595"/>
              <a:gd name="T37" fmla="*/ 15 h 408"/>
              <a:gd name="T38" fmla="*/ 336 w 595"/>
              <a:gd name="T39" fmla="*/ 7 h 408"/>
              <a:gd name="T40" fmla="*/ 322 w 595"/>
              <a:gd name="T41" fmla="*/ 1 h 408"/>
              <a:gd name="T42" fmla="*/ 313 w 595"/>
              <a:gd name="T43" fmla="*/ 22 h 408"/>
              <a:gd name="T44" fmla="*/ 314 w 595"/>
              <a:gd name="T45" fmla="*/ 39 h 408"/>
              <a:gd name="T46" fmla="*/ 313 w 595"/>
              <a:gd name="T47" fmla="*/ 60 h 408"/>
              <a:gd name="T48" fmla="*/ 314 w 595"/>
              <a:gd name="T49" fmla="*/ 78 h 408"/>
              <a:gd name="T50" fmla="*/ 313 w 595"/>
              <a:gd name="T51" fmla="*/ 98 h 408"/>
              <a:gd name="T52" fmla="*/ 168 w 595"/>
              <a:gd name="T53" fmla="*/ 95 h 408"/>
              <a:gd name="T54" fmla="*/ 5 w 595"/>
              <a:gd name="T55" fmla="*/ 118 h 408"/>
              <a:gd name="T56" fmla="*/ 16 w 595"/>
              <a:gd name="T57" fmla="*/ 131 h 408"/>
              <a:gd name="T58" fmla="*/ 24 w 595"/>
              <a:gd name="T59" fmla="*/ 140 h 408"/>
              <a:gd name="T60" fmla="*/ 34 w 595"/>
              <a:gd name="T61" fmla="*/ 150 h 408"/>
              <a:gd name="T62" fmla="*/ 42 w 595"/>
              <a:gd name="T63" fmla="*/ 158 h 408"/>
              <a:gd name="T64" fmla="*/ 50 w 595"/>
              <a:gd name="T65" fmla="*/ 170 h 408"/>
              <a:gd name="T66" fmla="*/ 62 w 595"/>
              <a:gd name="T67" fmla="*/ 184 h 408"/>
              <a:gd name="T68" fmla="*/ 69 w 595"/>
              <a:gd name="T69" fmla="*/ 188 h 408"/>
              <a:gd name="T70" fmla="*/ 81 w 595"/>
              <a:gd name="T71" fmla="*/ 206 h 408"/>
              <a:gd name="T72" fmla="*/ 57 w 595"/>
              <a:gd name="T73" fmla="*/ 236 h 408"/>
              <a:gd name="T74" fmla="*/ 22 w 595"/>
              <a:gd name="T75" fmla="*/ 278 h 408"/>
              <a:gd name="T76" fmla="*/ 0 w 595"/>
              <a:gd name="T77" fmla="*/ 305 h 408"/>
              <a:gd name="T78" fmla="*/ 14 w 595"/>
              <a:gd name="T79" fmla="*/ 327 h 408"/>
              <a:gd name="T80" fmla="*/ 312 w 595"/>
              <a:gd name="T81" fmla="*/ 317 h 408"/>
              <a:gd name="T82" fmla="*/ 314 w 595"/>
              <a:gd name="T83" fmla="*/ 335 h 408"/>
              <a:gd name="T84" fmla="*/ 314 w 595"/>
              <a:gd name="T85" fmla="*/ 349 h 408"/>
              <a:gd name="T86" fmla="*/ 313 w 595"/>
              <a:gd name="T87" fmla="*/ 366 h 408"/>
              <a:gd name="T88" fmla="*/ 313 w 595"/>
              <a:gd name="T89" fmla="*/ 382 h 408"/>
              <a:gd name="T90" fmla="*/ 316 w 595"/>
              <a:gd name="T91" fmla="*/ 402 h 408"/>
              <a:gd name="T92" fmla="*/ 325 w 595"/>
              <a:gd name="T93" fmla="*/ 406 h 408"/>
              <a:gd name="T94" fmla="*/ 343 w 595"/>
              <a:gd name="T95" fmla="*/ 403 h 408"/>
              <a:gd name="T96" fmla="*/ 374 w 595"/>
              <a:gd name="T97" fmla="*/ 380 h 408"/>
              <a:gd name="T98" fmla="*/ 396 w 595"/>
              <a:gd name="T99" fmla="*/ 360 h 408"/>
              <a:gd name="T100" fmla="*/ 427 w 595"/>
              <a:gd name="T101" fmla="*/ 337 h 408"/>
              <a:gd name="T102" fmla="*/ 461 w 595"/>
              <a:gd name="T103" fmla="*/ 310 h 408"/>
              <a:gd name="T104" fmla="*/ 482 w 595"/>
              <a:gd name="T105" fmla="*/ 294 h 408"/>
              <a:gd name="T106" fmla="*/ 513 w 595"/>
              <a:gd name="T107" fmla="*/ 270 h 408"/>
              <a:gd name="T108" fmla="*/ 545 w 595"/>
              <a:gd name="T109" fmla="*/ 246 h 408"/>
              <a:gd name="T110" fmla="*/ 578 w 595"/>
              <a:gd name="T111" fmla="*/ 223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595" h="408">
                <a:moveTo>
                  <a:pt x="592" y="199"/>
                </a:moveTo>
                <a:cubicBezTo>
                  <a:pt x="590" y="198"/>
                  <a:pt x="588" y="198"/>
                  <a:pt x="587" y="197"/>
                </a:cubicBezTo>
                <a:cubicBezTo>
                  <a:pt x="584" y="194"/>
                  <a:pt x="580" y="193"/>
                  <a:pt x="578" y="192"/>
                </a:cubicBezTo>
                <a:cubicBezTo>
                  <a:pt x="578" y="192"/>
                  <a:pt x="578" y="191"/>
                  <a:pt x="578" y="191"/>
                </a:cubicBezTo>
                <a:cubicBezTo>
                  <a:pt x="577" y="189"/>
                  <a:pt x="576" y="188"/>
                  <a:pt x="574" y="186"/>
                </a:cubicBezTo>
                <a:cubicBezTo>
                  <a:pt x="573" y="185"/>
                  <a:pt x="571" y="185"/>
                  <a:pt x="570" y="185"/>
                </a:cubicBezTo>
                <a:cubicBezTo>
                  <a:pt x="567" y="182"/>
                  <a:pt x="564" y="180"/>
                  <a:pt x="562" y="179"/>
                </a:cubicBezTo>
                <a:cubicBezTo>
                  <a:pt x="562" y="179"/>
                  <a:pt x="562" y="179"/>
                  <a:pt x="562" y="179"/>
                </a:cubicBezTo>
                <a:cubicBezTo>
                  <a:pt x="561" y="177"/>
                  <a:pt x="560" y="175"/>
                  <a:pt x="558" y="173"/>
                </a:cubicBezTo>
                <a:cubicBezTo>
                  <a:pt x="556" y="173"/>
                  <a:pt x="555" y="172"/>
                  <a:pt x="553" y="172"/>
                </a:cubicBezTo>
                <a:cubicBezTo>
                  <a:pt x="551" y="168"/>
                  <a:pt x="547" y="166"/>
                  <a:pt x="544" y="164"/>
                </a:cubicBezTo>
                <a:cubicBezTo>
                  <a:pt x="544" y="164"/>
                  <a:pt x="544" y="164"/>
                  <a:pt x="544" y="164"/>
                </a:cubicBezTo>
                <a:cubicBezTo>
                  <a:pt x="543" y="163"/>
                  <a:pt x="542" y="162"/>
                  <a:pt x="541" y="161"/>
                </a:cubicBezTo>
                <a:cubicBezTo>
                  <a:pt x="539" y="159"/>
                  <a:pt x="536" y="159"/>
                  <a:pt x="534" y="159"/>
                </a:cubicBezTo>
                <a:cubicBezTo>
                  <a:pt x="533" y="159"/>
                  <a:pt x="533" y="159"/>
                  <a:pt x="533" y="159"/>
                </a:cubicBezTo>
                <a:cubicBezTo>
                  <a:pt x="532" y="158"/>
                  <a:pt x="529" y="156"/>
                  <a:pt x="529" y="156"/>
                </a:cubicBezTo>
                <a:cubicBezTo>
                  <a:pt x="528" y="153"/>
                  <a:pt x="527" y="150"/>
                  <a:pt x="525" y="148"/>
                </a:cubicBezTo>
                <a:cubicBezTo>
                  <a:pt x="523" y="147"/>
                  <a:pt x="521" y="146"/>
                  <a:pt x="519" y="146"/>
                </a:cubicBezTo>
                <a:cubicBezTo>
                  <a:pt x="517" y="144"/>
                  <a:pt x="515" y="142"/>
                  <a:pt x="512" y="139"/>
                </a:cubicBezTo>
                <a:cubicBezTo>
                  <a:pt x="512" y="139"/>
                  <a:pt x="511" y="139"/>
                  <a:pt x="511" y="139"/>
                </a:cubicBezTo>
                <a:cubicBezTo>
                  <a:pt x="510" y="138"/>
                  <a:pt x="509" y="137"/>
                  <a:pt x="508" y="136"/>
                </a:cubicBezTo>
                <a:cubicBezTo>
                  <a:pt x="507" y="135"/>
                  <a:pt x="505" y="134"/>
                  <a:pt x="504" y="134"/>
                </a:cubicBezTo>
                <a:cubicBezTo>
                  <a:pt x="501" y="131"/>
                  <a:pt x="497" y="128"/>
                  <a:pt x="493" y="125"/>
                </a:cubicBezTo>
                <a:cubicBezTo>
                  <a:pt x="493" y="124"/>
                  <a:pt x="493" y="124"/>
                  <a:pt x="492" y="124"/>
                </a:cubicBezTo>
                <a:cubicBezTo>
                  <a:pt x="490" y="122"/>
                  <a:pt x="489" y="122"/>
                  <a:pt x="487" y="121"/>
                </a:cubicBezTo>
                <a:cubicBezTo>
                  <a:pt x="484" y="118"/>
                  <a:pt x="480" y="114"/>
                  <a:pt x="476" y="112"/>
                </a:cubicBezTo>
                <a:cubicBezTo>
                  <a:pt x="476" y="111"/>
                  <a:pt x="476" y="111"/>
                  <a:pt x="475" y="111"/>
                </a:cubicBezTo>
                <a:cubicBezTo>
                  <a:pt x="473" y="109"/>
                  <a:pt x="471" y="109"/>
                  <a:pt x="469" y="109"/>
                </a:cubicBezTo>
                <a:cubicBezTo>
                  <a:pt x="468" y="109"/>
                  <a:pt x="467" y="108"/>
                  <a:pt x="466" y="107"/>
                </a:cubicBezTo>
                <a:cubicBezTo>
                  <a:pt x="465" y="106"/>
                  <a:pt x="462" y="104"/>
                  <a:pt x="461" y="103"/>
                </a:cubicBezTo>
                <a:cubicBezTo>
                  <a:pt x="461" y="101"/>
                  <a:pt x="460" y="99"/>
                  <a:pt x="458" y="98"/>
                </a:cubicBezTo>
                <a:cubicBezTo>
                  <a:pt x="456" y="96"/>
                  <a:pt x="453" y="96"/>
                  <a:pt x="452" y="96"/>
                </a:cubicBezTo>
                <a:cubicBezTo>
                  <a:pt x="451" y="96"/>
                  <a:pt x="450" y="95"/>
                  <a:pt x="450" y="95"/>
                </a:cubicBezTo>
                <a:cubicBezTo>
                  <a:pt x="448" y="94"/>
                  <a:pt x="446" y="92"/>
                  <a:pt x="445" y="90"/>
                </a:cubicBezTo>
                <a:cubicBezTo>
                  <a:pt x="444" y="88"/>
                  <a:pt x="443" y="87"/>
                  <a:pt x="442" y="85"/>
                </a:cubicBezTo>
                <a:cubicBezTo>
                  <a:pt x="440" y="84"/>
                  <a:pt x="438" y="83"/>
                  <a:pt x="437" y="83"/>
                </a:cubicBezTo>
                <a:cubicBezTo>
                  <a:pt x="434" y="80"/>
                  <a:pt x="431" y="78"/>
                  <a:pt x="429" y="76"/>
                </a:cubicBezTo>
                <a:cubicBezTo>
                  <a:pt x="428" y="76"/>
                  <a:pt x="428" y="76"/>
                  <a:pt x="427" y="76"/>
                </a:cubicBezTo>
                <a:cubicBezTo>
                  <a:pt x="427" y="74"/>
                  <a:pt x="426" y="73"/>
                  <a:pt x="425" y="72"/>
                </a:cubicBezTo>
                <a:cubicBezTo>
                  <a:pt x="423" y="71"/>
                  <a:pt x="420" y="70"/>
                  <a:pt x="418" y="70"/>
                </a:cubicBezTo>
                <a:cubicBezTo>
                  <a:pt x="417" y="69"/>
                  <a:pt x="416" y="68"/>
                  <a:pt x="414" y="67"/>
                </a:cubicBezTo>
                <a:cubicBezTo>
                  <a:pt x="413" y="67"/>
                  <a:pt x="412" y="65"/>
                  <a:pt x="411" y="65"/>
                </a:cubicBezTo>
                <a:cubicBezTo>
                  <a:pt x="410" y="62"/>
                  <a:pt x="409" y="60"/>
                  <a:pt x="407" y="58"/>
                </a:cubicBezTo>
                <a:cubicBezTo>
                  <a:pt x="405" y="57"/>
                  <a:pt x="403" y="57"/>
                  <a:pt x="401" y="57"/>
                </a:cubicBezTo>
                <a:cubicBezTo>
                  <a:pt x="399" y="55"/>
                  <a:pt x="398" y="54"/>
                  <a:pt x="396" y="54"/>
                </a:cubicBezTo>
                <a:cubicBezTo>
                  <a:pt x="396" y="53"/>
                  <a:pt x="394" y="53"/>
                  <a:pt x="394" y="52"/>
                </a:cubicBezTo>
                <a:cubicBezTo>
                  <a:pt x="393" y="49"/>
                  <a:pt x="392" y="47"/>
                  <a:pt x="390" y="45"/>
                </a:cubicBezTo>
                <a:cubicBezTo>
                  <a:pt x="387" y="43"/>
                  <a:pt x="384" y="43"/>
                  <a:pt x="382" y="43"/>
                </a:cubicBezTo>
                <a:cubicBezTo>
                  <a:pt x="382" y="43"/>
                  <a:pt x="382" y="43"/>
                  <a:pt x="382" y="43"/>
                </a:cubicBezTo>
                <a:cubicBezTo>
                  <a:pt x="381" y="43"/>
                  <a:pt x="378" y="41"/>
                  <a:pt x="377" y="40"/>
                </a:cubicBezTo>
                <a:cubicBezTo>
                  <a:pt x="377" y="37"/>
                  <a:pt x="376" y="34"/>
                  <a:pt x="373" y="33"/>
                </a:cubicBezTo>
                <a:cubicBezTo>
                  <a:pt x="371" y="31"/>
                  <a:pt x="369" y="31"/>
                  <a:pt x="367" y="31"/>
                </a:cubicBezTo>
                <a:cubicBezTo>
                  <a:pt x="366" y="30"/>
                  <a:pt x="365" y="30"/>
                  <a:pt x="364" y="29"/>
                </a:cubicBezTo>
                <a:cubicBezTo>
                  <a:pt x="363" y="29"/>
                  <a:pt x="362" y="28"/>
                  <a:pt x="361" y="27"/>
                </a:cubicBezTo>
                <a:cubicBezTo>
                  <a:pt x="361" y="25"/>
                  <a:pt x="359" y="23"/>
                  <a:pt x="357" y="21"/>
                </a:cubicBezTo>
                <a:cubicBezTo>
                  <a:pt x="356" y="20"/>
                  <a:pt x="354" y="19"/>
                  <a:pt x="353" y="19"/>
                </a:cubicBezTo>
                <a:cubicBezTo>
                  <a:pt x="351" y="17"/>
                  <a:pt x="348" y="16"/>
                  <a:pt x="346" y="15"/>
                </a:cubicBezTo>
                <a:cubicBezTo>
                  <a:pt x="346" y="14"/>
                  <a:pt x="345" y="14"/>
                  <a:pt x="344" y="13"/>
                </a:cubicBezTo>
                <a:cubicBezTo>
                  <a:pt x="344" y="12"/>
                  <a:pt x="343" y="10"/>
                  <a:pt x="341" y="9"/>
                </a:cubicBezTo>
                <a:cubicBezTo>
                  <a:pt x="340" y="7"/>
                  <a:pt x="338" y="7"/>
                  <a:pt x="336" y="7"/>
                </a:cubicBezTo>
                <a:cubicBezTo>
                  <a:pt x="336" y="5"/>
                  <a:pt x="335" y="4"/>
                  <a:pt x="333" y="3"/>
                </a:cubicBezTo>
                <a:cubicBezTo>
                  <a:pt x="330" y="0"/>
                  <a:pt x="326" y="0"/>
                  <a:pt x="324" y="1"/>
                </a:cubicBezTo>
                <a:cubicBezTo>
                  <a:pt x="323" y="1"/>
                  <a:pt x="322" y="1"/>
                  <a:pt x="322" y="1"/>
                </a:cubicBezTo>
                <a:cubicBezTo>
                  <a:pt x="317" y="1"/>
                  <a:pt x="313" y="5"/>
                  <a:pt x="313" y="10"/>
                </a:cubicBezTo>
                <a:cubicBezTo>
                  <a:pt x="313" y="12"/>
                  <a:pt x="313" y="13"/>
                  <a:pt x="314" y="15"/>
                </a:cubicBezTo>
                <a:cubicBezTo>
                  <a:pt x="313" y="17"/>
                  <a:pt x="313" y="20"/>
                  <a:pt x="313" y="22"/>
                </a:cubicBezTo>
                <a:cubicBezTo>
                  <a:pt x="313" y="24"/>
                  <a:pt x="313" y="26"/>
                  <a:pt x="314" y="27"/>
                </a:cubicBezTo>
                <a:cubicBezTo>
                  <a:pt x="313" y="29"/>
                  <a:pt x="313" y="32"/>
                  <a:pt x="313" y="35"/>
                </a:cubicBezTo>
                <a:cubicBezTo>
                  <a:pt x="313" y="36"/>
                  <a:pt x="313" y="38"/>
                  <a:pt x="314" y="39"/>
                </a:cubicBezTo>
                <a:cubicBezTo>
                  <a:pt x="313" y="42"/>
                  <a:pt x="313" y="45"/>
                  <a:pt x="313" y="48"/>
                </a:cubicBezTo>
                <a:cubicBezTo>
                  <a:pt x="313" y="50"/>
                  <a:pt x="313" y="51"/>
                  <a:pt x="314" y="53"/>
                </a:cubicBezTo>
                <a:cubicBezTo>
                  <a:pt x="313" y="55"/>
                  <a:pt x="313" y="57"/>
                  <a:pt x="313" y="60"/>
                </a:cubicBezTo>
                <a:cubicBezTo>
                  <a:pt x="313" y="62"/>
                  <a:pt x="313" y="64"/>
                  <a:pt x="314" y="65"/>
                </a:cubicBezTo>
                <a:cubicBezTo>
                  <a:pt x="313" y="68"/>
                  <a:pt x="313" y="70"/>
                  <a:pt x="313" y="73"/>
                </a:cubicBezTo>
                <a:cubicBezTo>
                  <a:pt x="313" y="75"/>
                  <a:pt x="313" y="76"/>
                  <a:pt x="314" y="78"/>
                </a:cubicBezTo>
                <a:cubicBezTo>
                  <a:pt x="313" y="80"/>
                  <a:pt x="313" y="82"/>
                  <a:pt x="313" y="85"/>
                </a:cubicBezTo>
                <a:cubicBezTo>
                  <a:pt x="313" y="87"/>
                  <a:pt x="313" y="89"/>
                  <a:pt x="314" y="90"/>
                </a:cubicBezTo>
                <a:cubicBezTo>
                  <a:pt x="313" y="92"/>
                  <a:pt x="313" y="95"/>
                  <a:pt x="313" y="98"/>
                </a:cubicBezTo>
                <a:cubicBezTo>
                  <a:pt x="313" y="98"/>
                  <a:pt x="313" y="99"/>
                  <a:pt x="313" y="99"/>
                </a:cubicBezTo>
                <a:cubicBezTo>
                  <a:pt x="308" y="101"/>
                  <a:pt x="297" y="104"/>
                  <a:pt x="268" y="103"/>
                </a:cubicBezTo>
                <a:cubicBezTo>
                  <a:pt x="240" y="102"/>
                  <a:pt x="204" y="99"/>
                  <a:pt x="168" y="95"/>
                </a:cubicBezTo>
                <a:cubicBezTo>
                  <a:pt x="80" y="86"/>
                  <a:pt x="24" y="82"/>
                  <a:pt x="7" y="98"/>
                </a:cubicBezTo>
                <a:cubicBezTo>
                  <a:pt x="3" y="101"/>
                  <a:pt x="1" y="106"/>
                  <a:pt x="1" y="111"/>
                </a:cubicBezTo>
                <a:cubicBezTo>
                  <a:pt x="1" y="114"/>
                  <a:pt x="3" y="117"/>
                  <a:pt x="5" y="118"/>
                </a:cubicBezTo>
                <a:cubicBezTo>
                  <a:pt x="6" y="119"/>
                  <a:pt x="8" y="120"/>
                  <a:pt x="10" y="120"/>
                </a:cubicBezTo>
                <a:cubicBezTo>
                  <a:pt x="12" y="122"/>
                  <a:pt x="12" y="123"/>
                  <a:pt x="12" y="124"/>
                </a:cubicBezTo>
                <a:cubicBezTo>
                  <a:pt x="12" y="127"/>
                  <a:pt x="14" y="130"/>
                  <a:pt x="16" y="131"/>
                </a:cubicBezTo>
                <a:cubicBezTo>
                  <a:pt x="17" y="132"/>
                  <a:pt x="18" y="132"/>
                  <a:pt x="19" y="133"/>
                </a:cubicBezTo>
                <a:cubicBezTo>
                  <a:pt x="20" y="135"/>
                  <a:pt x="22" y="137"/>
                  <a:pt x="23" y="139"/>
                </a:cubicBezTo>
                <a:cubicBezTo>
                  <a:pt x="24" y="139"/>
                  <a:pt x="24" y="140"/>
                  <a:pt x="24" y="140"/>
                </a:cubicBezTo>
                <a:cubicBezTo>
                  <a:pt x="25" y="142"/>
                  <a:pt x="26" y="143"/>
                  <a:pt x="27" y="144"/>
                </a:cubicBezTo>
                <a:cubicBezTo>
                  <a:pt x="28" y="145"/>
                  <a:pt x="30" y="145"/>
                  <a:pt x="31" y="146"/>
                </a:cubicBezTo>
                <a:cubicBezTo>
                  <a:pt x="31" y="147"/>
                  <a:pt x="32" y="149"/>
                  <a:pt x="34" y="150"/>
                </a:cubicBezTo>
                <a:cubicBezTo>
                  <a:pt x="34" y="151"/>
                  <a:pt x="35" y="152"/>
                  <a:pt x="35" y="152"/>
                </a:cubicBezTo>
                <a:cubicBezTo>
                  <a:pt x="36" y="154"/>
                  <a:pt x="36" y="155"/>
                  <a:pt x="38" y="156"/>
                </a:cubicBezTo>
                <a:cubicBezTo>
                  <a:pt x="39" y="157"/>
                  <a:pt x="41" y="158"/>
                  <a:pt x="42" y="158"/>
                </a:cubicBezTo>
                <a:cubicBezTo>
                  <a:pt x="42" y="159"/>
                  <a:pt x="43" y="159"/>
                  <a:pt x="43" y="159"/>
                </a:cubicBezTo>
                <a:cubicBezTo>
                  <a:pt x="44" y="161"/>
                  <a:pt x="46" y="163"/>
                  <a:pt x="46" y="164"/>
                </a:cubicBezTo>
                <a:cubicBezTo>
                  <a:pt x="47" y="167"/>
                  <a:pt x="48" y="169"/>
                  <a:pt x="50" y="170"/>
                </a:cubicBezTo>
                <a:cubicBezTo>
                  <a:pt x="52" y="171"/>
                  <a:pt x="54" y="172"/>
                  <a:pt x="55" y="172"/>
                </a:cubicBezTo>
                <a:cubicBezTo>
                  <a:pt x="57" y="174"/>
                  <a:pt x="58" y="176"/>
                  <a:pt x="58" y="176"/>
                </a:cubicBezTo>
                <a:cubicBezTo>
                  <a:pt x="58" y="179"/>
                  <a:pt x="59" y="182"/>
                  <a:pt x="62" y="184"/>
                </a:cubicBezTo>
                <a:cubicBezTo>
                  <a:pt x="64" y="185"/>
                  <a:pt x="66" y="185"/>
                  <a:pt x="67" y="185"/>
                </a:cubicBezTo>
                <a:cubicBezTo>
                  <a:pt x="67" y="185"/>
                  <a:pt x="67" y="185"/>
                  <a:pt x="67" y="185"/>
                </a:cubicBezTo>
                <a:cubicBezTo>
                  <a:pt x="68" y="186"/>
                  <a:pt x="69" y="188"/>
                  <a:pt x="69" y="188"/>
                </a:cubicBezTo>
                <a:cubicBezTo>
                  <a:pt x="69" y="191"/>
                  <a:pt x="70" y="193"/>
                  <a:pt x="72" y="195"/>
                </a:cubicBezTo>
                <a:cubicBezTo>
                  <a:pt x="73" y="196"/>
                  <a:pt x="74" y="197"/>
                  <a:pt x="75" y="197"/>
                </a:cubicBezTo>
                <a:cubicBezTo>
                  <a:pt x="76" y="201"/>
                  <a:pt x="79" y="204"/>
                  <a:pt x="81" y="206"/>
                </a:cubicBezTo>
                <a:cubicBezTo>
                  <a:pt x="80" y="208"/>
                  <a:pt x="79" y="210"/>
                  <a:pt x="79" y="212"/>
                </a:cubicBezTo>
                <a:cubicBezTo>
                  <a:pt x="68" y="221"/>
                  <a:pt x="68" y="222"/>
                  <a:pt x="68" y="226"/>
                </a:cubicBezTo>
                <a:cubicBezTo>
                  <a:pt x="63" y="228"/>
                  <a:pt x="58" y="231"/>
                  <a:pt x="57" y="236"/>
                </a:cubicBezTo>
                <a:cubicBezTo>
                  <a:pt x="50" y="241"/>
                  <a:pt x="46" y="246"/>
                  <a:pt x="45" y="250"/>
                </a:cubicBezTo>
                <a:cubicBezTo>
                  <a:pt x="40" y="253"/>
                  <a:pt x="35" y="257"/>
                  <a:pt x="34" y="262"/>
                </a:cubicBezTo>
                <a:cubicBezTo>
                  <a:pt x="23" y="270"/>
                  <a:pt x="22" y="275"/>
                  <a:pt x="22" y="278"/>
                </a:cubicBezTo>
                <a:cubicBezTo>
                  <a:pt x="20" y="280"/>
                  <a:pt x="17" y="282"/>
                  <a:pt x="14" y="285"/>
                </a:cubicBezTo>
                <a:cubicBezTo>
                  <a:pt x="13" y="286"/>
                  <a:pt x="12" y="287"/>
                  <a:pt x="11" y="289"/>
                </a:cubicBezTo>
                <a:cubicBezTo>
                  <a:pt x="0" y="298"/>
                  <a:pt x="0" y="302"/>
                  <a:pt x="0" y="305"/>
                </a:cubicBezTo>
                <a:cubicBezTo>
                  <a:pt x="0" y="307"/>
                  <a:pt x="1" y="310"/>
                  <a:pt x="3" y="312"/>
                </a:cubicBezTo>
                <a:cubicBezTo>
                  <a:pt x="4" y="312"/>
                  <a:pt x="4" y="312"/>
                  <a:pt x="4" y="313"/>
                </a:cubicBezTo>
                <a:cubicBezTo>
                  <a:pt x="6" y="318"/>
                  <a:pt x="9" y="323"/>
                  <a:pt x="14" y="327"/>
                </a:cubicBezTo>
                <a:cubicBezTo>
                  <a:pt x="36" y="345"/>
                  <a:pt x="92" y="331"/>
                  <a:pt x="157" y="316"/>
                </a:cubicBezTo>
                <a:cubicBezTo>
                  <a:pt x="217" y="301"/>
                  <a:pt x="284" y="285"/>
                  <a:pt x="306" y="301"/>
                </a:cubicBezTo>
                <a:cubicBezTo>
                  <a:pt x="309" y="304"/>
                  <a:pt x="312" y="308"/>
                  <a:pt x="312" y="317"/>
                </a:cubicBezTo>
                <a:cubicBezTo>
                  <a:pt x="312" y="319"/>
                  <a:pt x="313" y="321"/>
                  <a:pt x="314" y="322"/>
                </a:cubicBezTo>
                <a:cubicBezTo>
                  <a:pt x="313" y="325"/>
                  <a:pt x="312" y="328"/>
                  <a:pt x="312" y="330"/>
                </a:cubicBezTo>
                <a:cubicBezTo>
                  <a:pt x="312" y="332"/>
                  <a:pt x="313" y="334"/>
                  <a:pt x="314" y="335"/>
                </a:cubicBezTo>
                <a:cubicBezTo>
                  <a:pt x="313" y="337"/>
                  <a:pt x="313" y="340"/>
                  <a:pt x="313" y="343"/>
                </a:cubicBezTo>
                <a:cubicBezTo>
                  <a:pt x="313" y="345"/>
                  <a:pt x="313" y="347"/>
                  <a:pt x="314" y="348"/>
                </a:cubicBezTo>
                <a:cubicBezTo>
                  <a:pt x="314" y="349"/>
                  <a:pt x="314" y="349"/>
                  <a:pt x="314" y="349"/>
                </a:cubicBezTo>
                <a:cubicBezTo>
                  <a:pt x="313" y="353"/>
                  <a:pt x="313" y="354"/>
                  <a:pt x="313" y="356"/>
                </a:cubicBezTo>
                <a:cubicBezTo>
                  <a:pt x="313" y="358"/>
                  <a:pt x="313" y="359"/>
                  <a:pt x="314" y="361"/>
                </a:cubicBezTo>
                <a:cubicBezTo>
                  <a:pt x="314" y="363"/>
                  <a:pt x="313" y="365"/>
                  <a:pt x="313" y="366"/>
                </a:cubicBezTo>
                <a:cubicBezTo>
                  <a:pt x="312" y="369"/>
                  <a:pt x="313" y="372"/>
                  <a:pt x="314" y="374"/>
                </a:cubicBezTo>
                <a:cubicBezTo>
                  <a:pt x="314" y="375"/>
                  <a:pt x="314" y="376"/>
                  <a:pt x="314" y="377"/>
                </a:cubicBezTo>
                <a:cubicBezTo>
                  <a:pt x="313" y="379"/>
                  <a:pt x="313" y="380"/>
                  <a:pt x="313" y="382"/>
                </a:cubicBezTo>
                <a:cubicBezTo>
                  <a:pt x="313" y="383"/>
                  <a:pt x="313" y="385"/>
                  <a:pt x="314" y="386"/>
                </a:cubicBezTo>
                <a:cubicBezTo>
                  <a:pt x="313" y="389"/>
                  <a:pt x="313" y="392"/>
                  <a:pt x="313" y="395"/>
                </a:cubicBezTo>
                <a:cubicBezTo>
                  <a:pt x="313" y="397"/>
                  <a:pt x="314" y="400"/>
                  <a:pt x="316" y="402"/>
                </a:cubicBezTo>
                <a:cubicBezTo>
                  <a:pt x="318" y="403"/>
                  <a:pt x="320" y="404"/>
                  <a:pt x="322" y="404"/>
                </a:cubicBezTo>
                <a:cubicBezTo>
                  <a:pt x="323" y="404"/>
                  <a:pt x="323" y="404"/>
                  <a:pt x="323" y="404"/>
                </a:cubicBezTo>
                <a:cubicBezTo>
                  <a:pt x="324" y="405"/>
                  <a:pt x="325" y="406"/>
                  <a:pt x="325" y="406"/>
                </a:cubicBezTo>
                <a:cubicBezTo>
                  <a:pt x="327" y="407"/>
                  <a:pt x="329" y="408"/>
                  <a:pt x="331" y="408"/>
                </a:cubicBezTo>
                <a:cubicBezTo>
                  <a:pt x="332" y="408"/>
                  <a:pt x="333" y="408"/>
                  <a:pt x="334" y="407"/>
                </a:cubicBezTo>
                <a:cubicBezTo>
                  <a:pt x="338" y="408"/>
                  <a:pt x="341" y="406"/>
                  <a:pt x="343" y="403"/>
                </a:cubicBezTo>
                <a:cubicBezTo>
                  <a:pt x="350" y="401"/>
                  <a:pt x="360" y="397"/>
                  <a:pt x="360" y="387"/>
                </a:cubicBezTo>
                <a:cubicBezTo>
                  <a:pt x="361" y="387"/>
                  <a:pt x="362" y="386"/>
                  <a:pt x="363" y="386"/>
                </a:cubicBezTo>
                <a:cubicBezTo>
                  <a:pt x="367" y="385"/>
                  <a:pt x="371" y="383"/>
                  <a:pt x="374" y="380"/>
                </a:cubicBezTo>
                <a:cubicBezTo>
                  <a:pt x="390" y="376"/>
                  <a:pt x="393" y="367"/>
                  <a:pt x="393" y="361"/>
                </a:cubicBezTo>
                <a:cubicBezTo>
                  <a:pt x="393" y="361"/>
                  <a:pt x="393" y="360"/>
                  <a:pt x="393" y="360"/>
                </a:cubicBezTo>
                <a:cubicBezTo>
                  <a:pt x="394" y="360"/>
                  <a:pt x="395" y="360"/>
                  <a:pt x="396" y="360"/>
                </a:cubicBezTo>
                <a:cubicBezTo>
                  <a:pt x="401" y="359"/>
                  <a:pt x="410" y="357"/>
                  <a:pt x="410" y="348"/>
                </a:cubicBezTo>
                <a:cubicBezTo>
                  <a:pt x="411" y="348"/>
                  <a:pt x="411" y="348"/>
                  <a:pt x="411" y="348"/>
                </a:cubicBezTo>
                <a:cubicBezTo>
                  <a:pt x="416" y="347"/>
                  <a:pt x="426" y="345"/>
                  <a:pt x="427" y="337"/>
                </a:cubicBezTo>
                <a:cubicBezTo>
                  <a:pt x="433" y="337"/>
                  <a:pt x="443" y="334"/>
                  <a:pt x="444" y="323"/>
                </a:cubicBezTo>
                <a:cubicBezTo>
                  <a:pt x="447" y="322"/>
                  <a:pt x="451" y="320"/>
                  <a:pt x="452" y="319"/>
                </a:cubicBezTo>
                <a:cubicBezTo>
                  <a:pt x="457" y="316"/>
                  <a:pt x="461" y="315"/>
                  <a:pt x="461" y="310"/>
                </a:cubicBezTo>
                <a:cubicBezTo>
                  <a:pt x="467" y="309"/>
                  <a:pt x="478" y="307"/>
                  <a:pt x="478" y="296"/>
                </a:cubicBezTo>
                <a:cubicBezTo>
                  <a:pt x="478" y="296"/>
                  <a:pt x="478" y="295"/>
                  <a:pt x="478" y="295"/>
                </a:cubicBezTo>
                <a:cubicBezTo>
                  <a:pt x="480" y="294"/>
                  <a:pt x="481" y="294"/>
                  <a:pt x="482" y="294"/>
                </a:cubicBezTo>
                <a:cubicBezTo>
                  <a:pt x="486" y="293"/>
                  <a:pt x="492" y="292"/>
                  <a:pt x="494" y="287"/>
                </a:cubicBezTo>
                <a:cubicBezTo>
                  <a:pt x="501" y="285"/>
                  <a:pt x="511" y="282"/>
                  <a:pt x="511" y="271"/>
                </a:cubicBezTo>
                <a:cubicBezTo>
                  <a:pt x="512" y="271"/>
                  <a:pt x="512" y="270"/>
                  <a:pt x="513" y="270"/>
                </a:cubicBezTo>
                <a:cubicBezTo>
                  <a:pt x="518" y="269"/>
                  <a:pt x="528" y="267"/>
                  <a:pt x="528" y="258"/>
                </a:cubicBezTo>
                <a:cubicBezTo>
                  <a:pt x="528" y="258"/>
                  <a:pt x="529" y="258"/>
                  <a:pt x="530" y="258"/>
                </a:cubicBezTo>
                <a:cubicBezTo>
                  <a:pt x="535" y="257"/>
                  <a:pt x="544" y="254"/>
                  <a:pt x="545" y="246"/>
                </a:cubicBezTo>
                <a:cubicBezTo>
                  <a:pt x="547" y="245"/>
                  <a:pt x="551" y="243"/>
                  <a:pt x="555" y="241"/>
                </a:cubicBezTo>
                <a:cubicBezTo>
                  <a:pt x="556" y="241"/>
                  <a:pt x="558" y="240"/>
                  <a:pt x="559" y="238"/>
                </a:cubicBezTo>
                <a:cubicBezTo>
                  <a:pt x="567" y="236"/>
                  <a:pt x="576" y="232"/>
                  <a:pt x="578" y="223"/>
                </a:cubicBezTo>
                <a:cubicBezTo>
                  <a:pt x="586" y="220"/>
                  <a:pt x="595" y="216"/>
                  <a:pt x="595" y="207"/>
                </a:cubicBezTo>
                <a:cubicBezTo>
                  <a:pt x="595" y="204"/>
                  <a:pt x="594" y="201"/>
                  <a:pt x="592" y="199"/>
                </a:cubicBezTo>
                <a:close/>
              </a:path>
            </a:pathLst>
          </a:custGeom>
          <a:solidFill>
            <a:srgbClr val="00B0F0"/>
          </a:solidFill>
          <a:ln/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3">
            <a:schemeClr val="lt1"/>
          </a:lnRef>
          <a:fillRef idx="1">
            <a:schemeClr val="accent6"/>
          </a:fillRef>
          <a:effectRef idx="1">
            <a:schemeClr val="accent6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4" name="Grup 33"/>
          <p:cNvGrpSpPr/>
          <p:nvPr/>
        </p:nvGrpSpPr>
        <p:grpSpPr>
          <a:xfrm>
            <a:off x="235368" y="2752879"/>
            <a:ext cx="3351832" cy="1352395"/>
            <a:chOff x="1352808" y="3793351"/>
            <a:chExt cx="5178244" cy="2690530"/>
          </a:xfrm>
        </p:grpSpPr>
        <p:sp>
          <p:nvSpPr>
            <p:cNvPr id="35" name="Serbest Form 34"/>
            <p:cNvSpPr/>
            <p:nvPr/>
          </p:nvSpPr>
          <p:spPr>
            <a:xfrm>
              <a:off x="1352808" y="4006501"/>
              <a:ext cx="5178244" cy="2477380"/>
            </a:xfrm>
            <a:custGeom>
              <a:avLst/>
              <a:gdLst>
                <a:gd name="connsiteX0" fmla="*/ 1076373 w 5176870"/>
                <a:gd name="connsiteY0" fmla="*/ 33418 h 2303509"/>
                <a:gd name="connsiteX1" fmla="*/ 2434657 w 5176870"/>
                <a:gd name="connsiteY1" fmla="*/ 24540 h 2303509"/>
                <a:gd name="connsiteX2" fmla="*/ 3499977 w 5176870"/>
                <a:gd name="connsiteY2" fmla="*/ 95562 h 2303509"/>
                <a:gd name="connsiteX3" fmla="*/ 4556420 w 5176870"/>
                <a:gd name="connsiteY3" fmla="*/ 184338 h 2303509"/>
                <a:gd name="connsiteX4" fmla="*/ 4929282 w 5176870"/>
                <a:gd name="connsiteY4" fmla="*/ 281993 h 2303509"/>
                <a:gd name="connsiteX5" fmla="*/ 5089080 w 5176870"/>
                <a:gd name="connsiteY5" fmla="*/ 512812 h 2303509"/>
                <a:gd name="connsiteX6" fmla="*/ 5168979 w 5176870"/>
                <a:gd name="connsiteY6" fmla="*/ 876797 h 2303509"/>
                <a:gd name="connsiteX7" fmla="*/ 5168979 w 5176870"/>
                <a:gd name="connsiteY7" fmla="*/ 1107616 h 2303509"/>
                <a:gd name="connsiteX8" fmla="*/ 5168979 w 5176870"/>
                <a:gd name="connsiteY8" fmla="*/ 1400579 h 2303509"/>
                <a:gd name="connsiteX9" fmla="*/ 5062447 w 5176870"/>
                <a:gd name="connsiteY9" fmla="*/ 1835585 h 2303509"/>
                <a:gd name="connsiteX10" fmla="*/ 4804994 w 5176870"/>
                <a:gd name="connsiteY10" fmla="*/ 2155181 h 2303509"/>
                <a:gd name="connsiteX11" fmla="*/ 4361111 w 5176870"/>
                <a:gd name="connsiteY11" fmla="*/ 2297224 h 2303509"/>
                <a:gd name="connsiteX12" fmla="*/ 3819573 w 5176870"/>
                <a:gd name="connsiteY12" fmla="*/ 2270591 h 2303509"/>
                <a:gd name="connsiteX13" fmla="*/ 3544365 w 5176870"/>
                <a:gd name="connsiteY13" fmla="*/ 2288346 h 2303509"/>
                <a:gd name="connsiteX14" fmla="*/ 2736497 w 5176870"/>
                <a:gd name="connsiteY14" fmla="*/ 2288346 h 2303509"/>
                <a:gd name="connsiteX15" fmla="*/ 1973018 w 5176870"/>
                <a:gd name="connsiteY15" fmla="*/ 2288346 h 2303509"/>
                <a:gd name="connsiteX16" fmla="*/ 1431480 w 5176870"/>
                <a:gd name="connsiteY16" fmla="*/ 2279468 h 2303509"/>
                <a:gd name="connsiteX17" fmla="*/ 685756 w 5176870"/>
                <a:gd name="connsiteY17" fmla="*/ 2297224 h 2303509"/>
                <a:gd name="connsiteX18" fmla="*/ 312893 w 5176870"/>
                <a:gd name="connsiteY18" fmla="*/ 2155181 h 2303509"/>
                <a:gd name="connsiteX19" fmla="*/ 82074 w 5176870"/>
                <a:gd name="connsiteY19" fmla="*/ 1844463 h 2303509"/>
                <a:gd name="connsiteX20" fmla="*/ 46563 w 5176870"/>
                <a:gd name="connsiteY20" fmla="*/ 1400579 h 2303509"/>
                <a:gd name="connsiteX21" fmla="*/ 28808 w 5176870"/>
                <a:gd name="connsiteY21" fmla="*/ 1089861 h 2303509"/>
                <a:gd name="connsiteX22" fmla="*/ 2175 w 5176870"/>
                <a:gd name="connsiteY22" fmla="*/ 761387 h 2303509"/>
                <a:gd name="connsiteX23" fmla="*/ 90952 w 5176870"/>
                <a:gd name="connsiteY23" fmla="*/ 432913 h 2303509"/>
                <a:gd name="connsiteX24" fmla="*/ 295138 w 5176870"/>
                <a:gd name="connsiteY24" fmla="*/ 122195 h 2303509"/>
                <a:gd name="connsiteX25" fmla="*/ 943208 w 5176870"/>
                <a:gd name="connsiteY25" fmla="*/ 6785 h 2303509"/>
                <a:gd name="connsiteX26" fmla="*/ 1964140 w 5176870"/>
                <a:gd name="connsiteY26" fmla="*/ 15663 h 2303509"/>
                <a:gd name="connsiteX27" fmla="*/ 1937507 w 5176870"/>
                <a:gd name="connsiteY27" fmla="*/ 33418 h 2303509"/>
                <a:gd name="connsiteX28" fmla="*/ 1937507 w 5176870"/>
                <a:gd name="connsiteY28" fmla="*/ 33418 h 2303509"/>
                <a:gd name="connsiteX0" fmla="*/ 1946385 w 5176870"/>
                <a:gd name="connsiteY0" fmla="*/ 2511 h 2308112"/>
                <a:gd name="connsiteX1" fmla="*/ 2434657 w 5176870"/>
                <a:gd name="connsiteY1" fmla="*/ 29143 h 2308112"/>
                <a:gd name="connsiteX2" fmla="*/ 3499977 w 5176870"/>
                <a:gd name="connsiteY2" fmla="*/ 100165 h 2308112"/>
                <a:gd name="connsiteX3" fmla="*/ 4556420 w 5176870"/>
                <a:gd name="connsiteY3" fmla="*/ 188941 h 2308112"/>
                <a:gd name="connsiteX4" fmla="*/ 4929282 w 5176870"/>
                <a:gd name="connsiteY4" fmla="*/ 286596 h 2308112"/>
                <a:gd name="connsiteX5" fmla="*/ 5089080 w 5176870"/>
                <a:gd name="connsiteY5" fmla="*/ 517415 h 2308112"/>
                <a:gd name="connsiteX6" fmla="*/ 5168979 w 5176870"/>
                <a:gd name="connsiteY6" fmla="*/ 881400 h 2308112"/>
                <a:gd name="connsiteX7" fmla="*/ 5168979 w 5176870"/>
                <a:gd name="connsiteY7" fmla="*/ 1112219 h 2308112"/>
                <a:gd name="connsiteX8" fmla="*/ 5168979 w 5176870"/>
                <a:gd name="connsiteY8" fmla="*/ 1405182 h 2308112"/>
                <a:gd name="connsiteX9" fmla="*/ 5062447 w 5176870"/>
                <a:gd name="connsiteY9" fmla="*/ 1840188 h 2308112"/>
                <a:gd name="connsiteX10" fmla="*/ 4804994 w 5176870"/>
                <a:gd name="connsiteY10" fmla="*/ 2159784 h 2308112"/>
                <a:gd name="connsiteX11" fmla="*/ 4361111 w 5176870"/>
                <a:gd name="connsiteY11" fmla="*/ 2301827 h 2308112"/>
                <a:gd name="connsiteX12" fmla="*/ 3819573 w 5176870"/>
                <a:gd name="connsiteY12" fmla="*/ 2275194 h 2308112"/>
                <a:gd name="connsiteX13" fmla="*/ 3544365 w 5176870"/>
                <a:gd name="connsiteY13" fmla="*/ 2292949 h 2308112"/>
                <a:gd name="connsiteX14" fmla="*/ 2736497 w 5176870"/>
                <a:gd name="connsiteY14" fmla="*/ 2292949 h 2308112"/>
                <a:gd name="connsiteX15" fmla="*/ 1973018 w 5176870"/>
                <a:gd name="connsiteY15" fmla="*/ 2292949 h 2308112"/>
                <a:gd name="connsiteX16" fmla="*/ 1431480 w 5176870"/>
                <a:gd name="connsiteY16" fmla="*/ 2284071 h 2308112"/>
                <a:gd name="connsiteX17" fmla="*/ 685756 w 5176870"/>
                <a:gd name="connsiteY17" fmla="*/ 2301827 h 2308112"/>
                <a:gd name="connsiteX18" fmla="*/ 312893 w 5176870"/>
                <a:gd name="connsiteY18" fmla="*/ 2159784 h 2308112"/>
                <a:gd name="connsiteX19" fmla="*/ 82074 w 5176870"/>
                <a:gd name="connsiteY19" fmla="*/ 1849066 h 2308112"/>
                <a:gd name="connsiteX20" fmla="*/ 46563 w 5176870"/>
                <a:gd name="connsiteY20" fmla="*/ 1405182 h 2308112"/>
                <a:gd name="connsiteX21" fmla="*/ 28808 w 5176870"/>
                <a:gd name="connsiteY21" fmla="*/ 1094464 h 2308112"/>
                <a:gd name="connsiteX22" fmla="*/ 2175 w 5176870"/>
                <a:gd name="connsiteY22" fmla="*/ 765990 h 2308112"/>
                <a:gd name="connsiteX23" fmla="*/ 90952 w 5176870"/>
                <a:gd name="connsiteY23" fmla="*/ 437516 h 2308112"/>
                <a:gd name="connsiteX24" fmla="*/ 295138 w 5176870"/>
                <a:gd name="connsiteY24" fmla="*/ 126798 h 2308112"/>
                <a:gd name="connsiteX25" fmla="*/ 943208 w 5176870"/>
                <a:gd name="connsiteY25" fmla="*/ 11388 h 2308112"/>
                <a:gd name="connsiteX26" fmla="*/ 1964140 w 5176870"/>
                <a:gd name="connsiteY26" fmla="*/ 20266 h 2308112"/>
                <a:gd name="connsiteX27" fmla="*/ 1937507 w 5176870"/>
                <a:gd name="connsiteY27" fmla="*/ 38021 h 2308112"/>
                <a:gd name="connsiteX28" fmla="*/ 1937507 w 5176870"/>
                <a:gd name="connsiteY28" fmla="*/ 38021 h 2308112"/>
                <a:gd name="connsiteX0" fmla="*/ 1946385 w 5176870"/>
                <a:gd name="connsiteY0" fmla="*/ 2511 h 2308112"/>
                <a:gd name="connsiteX1" fmla="*/ 2434657 w 5176870"/>
                <a:gd name="connsiteY1" fmla="*/ 29143 h 2308112"/>
                <a:gd name="connsiteX2" fmla="*/ 3499977 w 5176870"/>
                <a:gd name="connsiteY2" fmla="*/ 100165 h 2308112"/>
                <a:gd name="connsiteX3" fmla="*/ 4556420 w 5176870"/>
                <a:gd name="connsiteY3" fmla="*/ 188941 h 2308112"/>
                <a:gd name="connsiteX4" fmla="*/ 4929282 w 5176870"/>
                <a:gd name="connsiteY4" fmla="*/ 286596 h 2308112"/>
                <a:gd name="connsiteX5" fmla="*/ 5089080 w 5176870"/>
                <a:gd name="connsiteY5" fmla="*/ 517415 h 2308112"/>
                <a:gd name="connsiteX6" fmla="*/ 5168979 w 5176870"/>
                <a:gd name="connsiteY6" fmla="*/ 881400 h 2308112"/>
                <a:gd name="connsiteX7" fmla="*/ 5168979 w 5176870"/>
                <a:gd name="connsiteY7" fmla="*/ 1112219 h 2308112"/>
                <a:gd name="connsiteX8" fmla="*/ 5168979 w 5176870"/>
                <a:gd name="connsiteY8" fmla="*/ 1405182 h 2308112"/>
                <a:gd name="connsiteX9" fmla="*/ 5062447 w 5176870"/>
                <a:gd name="connsiteY9" fmla="*/ 1840188 h 2308112"/>
                <a:gd name="connsiteX10" fmla="*/ 4804994 w 5176870"/>
                <a:gd name="connsiteY10" fmla="*/ 2159784 h 2308112"/>
                <a:gd name="connsiteX11" fmla="*/ 4361111 w 5176870"/>
                <a:gd name="connsiteY11" fmla="*/ 2301827 h 2308112"/>
                <a:gd name="connsiteX12" fmla="*/ 3819573 w 5176870"/>
                <a:gd name="connsiteY12" fmla="*/ 2275194 h 2308112"/>
                <a:gd name="connsiteX13" fmla="*/ 3544365 w 5176870"/>
                <a:gd name="connsiteY13" fmla="*/ 2292949 h 2308112"/>
                <a:gd name="connsiteX14" fmla="*/ 2736497 w 5176870"/>
                <a:gd name="connsiteY14" fmla="*/ 2292949 h 2308112"/>
                <a:gd name="connsiteX15" fmla="*/ 1973018 w 5176870"/>
                <a:gd name="connsiteY15" fmla="*/ 2292949 h 2308112"/>
                <a:gd name="connsiteX16" fmla="*/ 1431480 w 5176870"/>
                <a:gd name="connsiteY16" fmla="*/ 2284071 h 2308112"/>
                <a:gd name="connsiteX17" fmla="*/ 685756 w 5176870"/>
                <a:gd name="connsiteY17" fmla="*/ 2301827 h 2308112"/>
                <a:gd name="connsiteX18" fmla="*/ 312893 w 5176870"/>
                <a:gd name="connsiteY18" fmla="*/ 2159784 h 2308112"/>
                <a:gd name="connsiteX19" fmla="*/ 82074 w 5176870"/>
                <a:gd name="connsiteY19" fmla="*/ 1849066 h 2308112"/>
                <a:gd name="connsiteX20" fmla="*/ 46563 w 5176870"/>
                <a:gd name="connsiteY20" fmla="*/ 1405182 h 2308112"/>
                <a:gd name="connsiteX21" fmla="*/ 28808 w 5176870"/>
                <a:gd name="connsiteY21" fmla="*/ 1094464 h 2308112"/>
                <a:gd name="connsiteX22" fmla="*/ 2175 w 5176870"/>
                <a:gd name="connsiteY22" fmla="*/ 765990 h 2308112"/>
                <a:gd name="connsiteX23" fmla="*/ 90952 w 5176870"/>
                <a:gd name="connsiteY23" fmla="*/ 437516 h 2308112"/>
                <a:gd name="connsiteX24" fmla="*/ 295138 w 5176870"/>
                <a:gd name="connsiteY24" fmla="*/ 126798 h 2308112"/>
                <a:gd name="connsiteX25" fmla="*/ 943208 w 5176870"/>
                <a:gd name="connsiteY25" fmla="*/ 11388 h 2308112"/>
                <a:gd name="connsiteX26" fmla="*/ 1964140 w 5176870"/>
                <a:gd name="connsiteY26" fmla="*/ 20266 h 2308112"/>
                <a:gd name="connsiteX27" fmla="*/ 1937507 w 5176870"/>
                <a:gd name="connsiteY27" fmla="*/ 38021 h 2308112"/>
                <a:gd name="connsiteX0" fmla="*/ 1946385 w 5176870"/>
                <a:gd name="connsiteY0" fmla="*/ 2511 h 2308112"/>
                <a:gd name="connsiteX1" fmla="*/ 2434657 w 5176870"/>
                <a:gd name="connsiteY1" fmla="*/ 29143 h 2308112"/>
                <a:gd name="connsiteX2" fmla="*/ 3499977 w 5176870"/>
                <a:gd name="connsiteY2" fmla="*/ 100165 h 2308112"/>
                <a:gd name="connsiteX3" fmla="*/ 4556420 w 5176870"/>
                <a:gd name="connsiteY3" fmla="*/ 188941 h 2308112"/>
                <a:gd name="connsiteX4" fmla="*/ 4929282 w 5176870"/>
                <a:gd name="connsiteY4" fmla="*/ 286596 h 2308112"/>
                <a:gd name="connsiteX5" fmla="*/ 5089080 w 5176870"/>
                <a:gd name="connsiteY5" fmla="*/ 517415 h 2308112"/>
                <a:gd name="connsiteX6" fmla="*/ 5168979 w 5176870"/>
                <a:gd name="connsiteY6" fmla="*/ 881400 h 2308112"/>
                <a:gd name="connsiteX7" fmla="*/ 5168979 w 5176870"/>
                <a:gd name="connsiteY7" fmla="*/ 1112219 h 2308112"/>
                <a:gd name="connsiteX8" fmla="*/ 5168979 w 5176870"/>
                <a:gd name="connsiteY8" fmla="*/ 1405182 h 2308112"/>
                <a:gd name="connsiteX9" fmla="*/ 5062447 w 5176870"/>
                <a:gd name="connsiteY9" fmla="*/ 1840188 h 2308112"/>
                <a:gd name="connsiteX10" fmla="*/ 4804994 w 5176870"/>
                <a:gd name="connsiteY10" fmla="*/ 2159784 h 2308112"/>
                <a:gd name="connsiteX11" fmla="*/ 4361111 w 5176870"/>
                <a:gd name="connsiteY11" fmla="*/ 2301827 h 2308112"/>
                <a:gd name="connsiteX12" fmla="*/ 3819573 w 5176870"/>
                <a:gd name="connsiteY12" fmla="*/ 2275194 h 2308112"/>
                <a:gd name="connsiteX13" fmla="*/ 3544365 w 5176870"/>
                <a:gd name="connsiteY13" fmla="*/ 2292949 h 2308112"/>
                <a:gd name="connsiteX14" fmla="*/ 2736497 w 5176870"/>
                <a:gd name="connsiteY14" fmla="*/ 2292949 h 2308112"/>
                <a:gd name="connsiteX15" fmla="*/ 1973018 w 5176870"/>
                <a:gd name="connsiteY15" fmla="*/ 2292949 h 2308112"/>
                <a:gd name="connsiteX16" fmla="*/ 1431480 w 5176870"/>
                <a:gd name="connsiteY16" fmla="*/ 2284071 h 2308112"/>
                <a:gd name="connsiteX17" fmla="*/ 685756 w 5176870"/>
                <a:gd name="connsiteY17" fmla="*/ 2301827 h 2308112"/>
                <a:gd name="connsiteX18" fmla="*/ 312893 w 5176870"/>
                <a:gd name="connsiteY18" fmla="*/ 2159784 h 2308112"/>
                <a:gd name="connsiteX19" fmla="*/ 82074 w 5176870"/>
                <a:gd name="connsiteY19" fmla="*/ 1849066 h 2308112"/>
                <a:gd name="connsiteX20" fmla="*/ 46563 w 5176870"/>
                <a:gd name="connsiteY20" fmla="*/ 1405182 h 2308112"/>
                <a:gd name="connsiteX21" fmla="*/ 28808 w 5176870"/>
                <a:gd name="connsiteY21" fmla="*/ 1094464 h 2308112"/>
                <a:gd name="connsiteX22" fmla="*/ 2175 w 5176870"/>
                <a:gd name="connsiteY22" fmla="*/ 765990 h 2308112"/>
                <a:gd name="connsiteX23" fmla="*/ 90952 w 5176870"/>
                <a:gd name="connsiteY23" fmla="*/ 437516 h 2308112"/>
                <a:gd name="connsiteX24" fmla="*/ 295138 w 5176870"/>
                <a:gd name="connsiteY24" fmla="*/ 126798 h 2308112"/>
                <a:gd name="connsiteX25" fmla="*/ 943208 w 5176870"/>
                <a:gd name="connsiteY25" fmla="*/ 11388 h 2308112"/>
                <a:gd name="connsiteX26" fmla="*/ 1964140 w 5176870"/>
                <a:gd name="connsiteY26" fmla="*/ 20266 h 2308112"/>
                <a:gd name="connsiteX0" fmla="*/ 1925787 w 5156272"/>
                <a:gd name="connsiteY0" fmla="*/ 2511 h 2308112"/>
                <a:gd name="connsiteX1" fmla="*/ 2414059 w 5156272"/>
                <a:gd name="connsiteY1" fmla="*/ 29143 h 2308112"/>
                <a:gd name="connsiteX2" fmla="*/ 3479379 w 5156272"/>
                <a:gd name="connsiteY2" fmla="*/ 100165 h 2308112"/>
                <a:gd name="connsiteX3" fmla="*/ 4535822 w 5156272"/>
                <a:gd name="connsiteY3" fmla="*/ 188941 h 2308112"/>
                <a:gd name="connsiteX4" fmla="*/ 4908684 w 5156272"/>
                <a:gd name="connsiteY4" fmla="*/ 286596 h 2308112"/>
                <a:gd name="connsiteX5" fmla="*/ 5068482 w 5156272"/>
                <a:gd name="connsiteY5" fmla="*/ 517415 h 2308112"/>
                <a:gd name="connsiteX6" fmla="*/ 5148381 w 5156272"/>
                <a:gd name="connsiteY6" fmla="*/ 881400 h 2308112"/>
                <a:gd name="connsiteX7" fmla="*/ 5148381 w 5156272"/>
                <a:gd name="connsiteY7" fmla="*/ 1112219 h 2308112"/>
                <a:gd name="connsiteX8" fmla="*/ 5148381 w 5156272"/>
                <a:gd name="connsiteY8" fmla="*/ 1405182 h 2308112"/>
                <a:gd name="connsiteX9" fmla="*/ 5041849 w 5156272"/>
                <a:gd name="connsiteY9" fmla="*/ 1840188 h 2308112"/>
                <a:gd name="connsiteX10" fmla="*/ 4784396 w 5156272"/>
                <a:gd name="connsiteY10" fmla="*/ 2159784 h 2308112"/>
                <a:gd name="connsiteX11" fmla="*/ 4340513 w 5156272"/>
                <a:gd name="connsiteY11" fmla="*/ 2301827 h 2308112"/>
                <a:gd name="connsiteX12" fmla="*/ 3798975 w 5156272"/>
                <a:gd name="connsiteY12" fmla="*/ 2275194 h 2308112"/>
                <a:gd name="connsiteX13" fmla="*/ 3523767 w 5156272"/>
                <a:gd name="connsiteY13" fmla="*/ 2292949 h 2308112"/>
                <a:gd name="connsiteX14" fmla="*/ 2715899 w 5156272"/>
                <a:gd name="connsiteY14" fmla="*/ 2292949 h 2308112"/>
                <a:gd name="connsiteX15" fmla="*/ 1952420 w 5156272"/>
                <a:gd name="connsiteY15" fmla="*/ 2292949 h 2308112"/>
                <a:gd name="connsiteX16" fmla="*/ 1410882 w 5156272"/>
                <a:gd name="connsiteY16" fmla="*/ 2284071 h 2308112"/>
                <a:gd name="connsiteX17" fmla="*/ 665158 w 5156272"/>
                <a:gd name="connsiteY17" fmla="*/ 2301827 h 2308112"/>
                <a:gd name="connsiteX18" fmla="*/ 292295 w 5156272"/>
                <a:gd name="connsiteY18" fmla="*/ 2159784 h 2308112"/>
                <a:gd name="connsiteX19" fmla="*/ 61476 w 5156272"/>
                <a:gd name="connsiteY19" fmla="*/ 1849066 h 2308112"/>
                <a:gd name="connsiteX20" fmla="*/ 25965 w 5156272"/>
                <a:gd name="connsiteY20" fmla="*/ 1405182 h 2308112"/>
                <a:gd name="connsiteX21" fmla="*/ 8210 w 5156272"/>
                <a:gd name="connsiteY21" fmla="*/ 1094464 h 2308112"/>
                <a:gd name="connsiteX22" fmla="*/ 4437 w 5156272"/>
                <a:gd name="connsiteY22" fmla="*/ 765990 h 2308112"/>
                <a:gd name="connsiteX23" fmla="*/ 70354 w 5156272"/>
                <a:gd name="connsiteY23" fmla="*/ 437516 h 2308112"/>
                <a:gd name="connsiteX24" fmla="*/ 274540 w 5156272"/>
                <a:gd name="connsiteY24" fmla="*/ 126798 h 2308112"/>
                <a:gd name="connsiteX25" fmla="*/ 922610 w 5156272"/>
                <a:gd name="connsiteY25" fmla="*/ 11388 h 2308112"/>
                <a:gd name="connsiteX26" fmla="*/ 1943542 w 5156272"/>
                <a:gd name="connsiteY26" fmla="*/ 20266 h 2308112"/>
                <a:gd name="connsiteX0" fmla="*/ 1934369 w 5164854"/>
                <a:gd name="connsiteY0" fmla="*/ 2511 h 2308112"/>
                <a:gd name="connsiteX1" fmla="*/ 2422641 w 5164854"/>
                <a:gd name="connsiteY1" fmla="*/ 29143 h 2308112"/>
                <a:gd name="connsiteX2" fmla="*/ 3487961 w 5164854"/>
                <a:gd name="connsiteY2" fmla="*/ 100165 h 2308112"/>
                <a:gd name="connsiteX3" fmla="*/ 4544404 w 5164854"/>
                <a:gd name="connsiteY3" fmla="*/ 188941 h 2308112"/>
                <a:gd name="connsiteX4" fmla="*/ 4917266 w 5164854"/>
                <a:gd name="connsiteY4" fmla="*/ 286596 h 2308112"/>
                <a:gd name="connsiteX5" fmla="*/ 5077064 w 5164854"/>
                <a:gd name="connsiteY5" fmla="*/ 517415 h 2308112"/>
                <a:gd name="connsiteX6" fmla="*/ 5156963 w 5164854"/>
                <a:gd name="connsiteY6" fmla="*/ 881400 h 2308112"/>
                <a:gd name="connsiteX7" fmla="*/ 5156963 w 5164854"/>
                <a:gd name="connsiteY7" fmla="*/ 1112219 h 2308112"/>
                <a:gd name="connsiteX8" fmla="*/ 5156963 w 5164854"/>
                <a:gd name="connsiteY8" fmla="*/ 1405182 h 2308112"/>
                <a:gd name="connsiteX9" fmla="*/ 5050431 w 5164854"/>
                <a:gd name="connsiteY9" fmla="*/ 1840188 h 2308112"/>
                <a:gd name="connsiteX10" fmla="*/ 4792978 w 5164854"/>
                <a:gd name="connsiteY10" fmla="*/ 2159784 h 2308112"/>
                <a:gd name="connsiteX11" fmla="*/ 4349095 w 5164854"/>
                <a:gd name="connsiteY11" fmla="*/ 2301827 h 2308112"/>
                <a:gd name="connsiteX12" fmla="*/ 3807557 w 5164854"/>
                <a:gd name="connsiteY12" fmla="*/ 2275194 h 2308112"/>
                <a:gd name="connsiteX13" fmla="*/ 3532349 w 5164854"/>
                <a:gd name="connsiteY13" fmla="*/ 2292949 h 2308112"/>
                <a:gd name="connsiteX14" fmla="*/ 2724481 w 5164854"/>
                <a:gd name="connsiteY14" fmla="*/ 2292949 h 2308112"/>
                <a:gd name="connsiteX15" fmla="*/ 1961002 w 5164854"/>
                <a:gd name="connsiteY15" fmla="*/ 2292949 h 2308112"/>
                <a:gd name="connsiteX16" fmla="*/ 1419464 w 5164854"/>
                <a:gd name="connsiteY16" fmla="*/ 2284071 h 2308112"/>
                <a:gd name="connsiteX17" fmla="*/ 673740 w 5164854"/>
                <a:gd name="connsiteY17" fmla="*/ 2301827 h 2308112"/>
                <a:gd name="connsiteX18" fmla="*/ 300877 w 5164854"/>
                <a:gd name="connsiteY18" fmla="*/ 2159784 h 2308112"/>
                <a:gd name="connsiteX19" fmla="*/ 70058 w 5164854"/>
                <a:gd name="connsiteY19" fmla="*/ 1849066 h 2308112"/>
                <a:gd name="connsiteX20" fmla="*/ 34547 w 5164854"/>
                <a:gd name="connsiteY20" fmla="*/ 1405182 h 2308112"/>
                <a:gd name="connsiteX21" fmla="*/ 1552 w 5164854"/>
                <a:gd name="connsiteY21" fmla="*/ 1094464 h 2308112"/>
                <a:gd name="connsiteX22" fmla="*/ 13019 w 5164854"/>
                <a:gd name="connsiteY22" fmla="*/ 765990 h 2308112"/>
                <a:gd name="connsiteX23" fmla="*/ 78936 w 5164854"/>
                <a:gd name="connsiteY23" fmla="*/ 437516 h 2308112"/>
                <a:gd name="connsiteX24" fmla="*/ 283122 w 5164854"/>
                <a:gd name="connsiteY24" fmla="*/ 126798 h 2308112"/>
                <a:gd name="connsiteX25" fmla="*/ 931192 w 5164854"/>
                <a:gd name="connsiteY25" fmla="*/ 11388 h 2308112"/>
                <a:gd name="connsiteX26" fmla="*/ 1952124 w 5164854"/>
                <a:gd name="connsiteY26" fmla="*/ 20266 h 2308112"/>
                <a:gd name="connsiteX0" fmla="*/ 1936557 w 5167042"/>
                <a:gd name="connsiteY0" fmla="*/ 2511 h 2308112"/>
                <a:gd name="connsiteX1" fmla="*/ 2424829 w 5167042"/>
                <a:gd name="connsiteY1" fmla="*/ 29143 h 2308112"/>
                <a:gd name="connsiteX2" fmla="*/ 3490149 w 5167042"/>
                <a:gd name="connsiteY2" fmla="*/ 100165 h 2308112"/>
                <a:gd name="connsiteX3" fmla="*/ 4546592 w 5167042"/>
                <a:gd name="connsiteY3" fmla="*/ 188941 h 2308112"/>
                <a:gd name="connsiteX4" fmla="*/ 4919454 w 5167042"/>
                <a:gd name="connsiteY4" fmla="*/ 286596 h 2308112"/>
                <a:gd name="connsiteX5" fmla="*/ 5079252 w 5167042"/>
                <a:gd name="connsiteY5" fmla="*/ 517415 h 2308112"/>
                <a:gd name="connsiteX6" fmla="*/ 5159151 w 5167042"/>
                <a:gd name="connsiteY6" fmla="*/ 881400 h 2308112"/>
                <a:gd name="connsiteX7" fmla="*/ 5159151 w 5167042"/>
                <a:gd name="connsiteY7" fmla="*/ 1112219 h 2308112"/>
                <a:gd name="connsiteX8" fmla="*/ 5159151 w 5167042"/>
                <a:gd name="connsiteY8" fmla="*/ 1405182 h 2308112"/>
                <a:gd name="connsiteX9" fmla="*/ 5052619 w 5167042"/>
                <a:gd name="connsiteY9" fmla="*/ 1840188 h 2308112"/>
                <a:gd name="connsiteX10" fmla="*/ 4795166 w 5167042"/>
                <a:gd name="connsiteY10" fmla="*/ 2159784 h 2308112"/>
                <a:gd name="connsiteX11" fmla="*/ 4351283 w 5167042"/>
                <a:gd name="connsiteY11" fmla="*/ 2301827 h 2308112"/>
                <a:gd name="connsiteX12" fmla="*/ 3809745 w 5167042"/>
                <a:gd name="connsiteY12" fmla="*/ 2275194 h 2308112"/>
                <a:gd name="connsiteX13" fmla="*/ 3534537 w 5167042"/>
                <a:gd name="connsiteY13" fmla="*/ 2292949 h 2308112"/>
                <a:gd name="connsiteX14" fmla="*/ 2726669 w 5167042"/>
                <a:gd name="connsiteY14" fmla="*/ 2292949 h 2308112"/>
                <a:gd name="connsiteX15" fmla="*/ 1963190 w 5167042"/>
                <a:gd name="connsiteY15" fmla="*/ 2292949 h 2308112"/>
                <a:gd name="connsiteX16" fmla="*/ 1421652 w 5167042"/>
                <a:gd name="connsiteY16" fmla="*/ 2284071 h 2308112"/>
                <a:gd name="connsiteX17" fmla="*/ 675928 w 5167042"/>
                <a:gd name="connsiteY17" fmla="*/ 2301827 h 2308112"/>
                <a:gd name="connsiteX18" fmla="*/ 303065 w 5167042"/>
                <a:gd name="connsiteY18" fmla="*/ 2159784 h 2308112"/>
                <a:gd name="connsiteX19" fmla="*/ 72246 w 5167042"/>
                <a:gd name="connsiteY19" fmla="*/ 1849066 h 2308112"/>
                <a:gd name="connsiteX20" fmla="*/ 6255 w 5167042"/>
                <a:gd name="connsiteY20" fmla="*/ 1412802 h 2308112"/>
                <a:gd name="connsiteX21" fmla="*/ 3740 w 5167042"/>
                <a:gd name="connsiteY21" fmla="*/ 1094464 h 2308112"/>
                <a:gd name="connsiteX22" fmla="*/ 15207 w 5167042"/>
                <a:gd name="connsiteY22" fmla="*/ 765990 h 2308112"/>
                <a:gd name="connsiteX23" fmla="*/ 81124 w 5167042"/>
                <a:gd name="connsiteY23" fmla="*/ 437516 h 2308112"/>
                <a:gd name="connsiteX24" fmla="*/ 285310 w 5167042"/>
                <a:gd name="connsiteY24" fmla="*/ 126798 h 2308112"/>
                <a:gd name="connsiteX25" fmla="*/ 933380 w 5167042"/>
                <a:gd name="connsiteY25" fmla="*/ 11388 h 2308112"/>
                <a:gd name="connsiteX26" fmla="*/ 1954312 w 5167042"/>
                <a:gd name="connsiteY26" fmla="*/ 20266 h 2308112"/>
                <a:gd name="connsiteX0" fmla="*/ 1936557 w 5167042"/>
                <a:gd name="connsiteY0" fmla="*/ 2511 h 2308112"/>
                <a:gd name="connsiteX1" fmla="*/ 2424829 w 5167042"/>
                <a:gd name="connsiteY1" fmla="*/ 29143 h 2308112"/>
                <a:gd name="connsiteX2" fmla="*/ 3490149 w 5167042"/>
                <a:gd name="connsiteY2" fmla="*/ 100165 h 2308112"/>
                <a:gd name="connsiteX3" fmla="*/ 4546592 w 5167042"/>
                <a:gd name="connsiteY3" fmla="*/ 188941 h 2308112"/>
                <a:gd name="connsiteX4" fmla="*/ 4919454 w 5167042"/>
                <a:gd name="connsiteY4" fmla="*/ 286596 h 2308112"/>
                <a:gd name="connsiteX5" fmla="*/ 5079252 w 5167042"/>
                <a:gd name="connsiteY5" fmla="*/ 517415 h 2308112"/>
                <a:gd name="connsiteX6" fmla="*/ 5159151 w 5167042"/>
                <a:gd name="connsiteY6" fmla="*/ 881400 h 2308112"/>
                <a:gd name="connsiteX7" fmla="*/ 5159151 w 5167042"/>
                <a:gd name="connsiteY7" fmla="*/ 1112219 h 2308112"/>
                <a:gd name="connsiteX8" fmla="*/ 5159151 w 5167042"/>
                <a:gd name="connsiteY8" fmla="*/ 1405182 h 2308112"/>
                <a:gd name="connsiteX9" fmla="*/ 5052619 w 5167042"/>
                <a:gd name="connsiteY9" fmla="*/ 1840188 h 2308112"/>
                <a:gd name="connsiteX10" fmla="*/ 4795166 w 5167042"/>
                <a:gd name="connsiteY10" fmla="*/ 2159784 h 2308112"/>
                <a:gd name="connsiteX11" fmla="*/ 4351283 w 5167042"/>
                <a:gd name="connsiteY11" fmla="*/ 2301827 h 2308112"/>
                <a:gd name="connsiteX12" fmla="*/ 3809745 w 5167042"/>
                <a:gd name="connsiteY12" fmla="*/ 2275194 h 2308112"/>
                <a:gd name="connsiteX13" fmla="*/ 3534537 w 5167042"/>
                <a:gd name="connsiteY13" fmla="*/ 2292949 h 2308112"/>
                <a:gd name="connsiteX14" fmla="*/ 2726669 w 5167042"/>
                <a:gd name="connsiteY14" fmla="*/ 2292949 h 2308112"/>
                <a:gd name="connsiteX15" fmla="*/ 1963190 w 5167042"/>
                <a:gd name="connsiteY15" fmla="*/ 2292949 h 2308112"/>
                <a:gd name="connsiteX16" fmla="*/ 1421652 w 5167042"/>
                <a:gd name="connsiteY16" fmla="*/ 2284071 h 2308112"/>
                <a:gd name="connsiteX17" fmla="*/ 675928 w 5167042"/>
                <a:gd name="connsiteY17" fmla="*/ 2301827 h 2308112"/>
                <a:gd name="connsiteX18" fmla="*/ 303065 w 5167042"/>
                <a:gd name="connsiteY18" fmla="*/ 2159784 h 2308112"/>
                <a:gd name="connsiteX19" fmla="*/ 72246 w 5167042"/>
                <a:gd name="connsiteY19" fmla="*/ 1849066 h 2308112"/>
                <a:gd name="connsiteX20" fmla="*/ 6255 w 5167042"/>
                <a:gd name="connsiteY20" fmla="*/ 1412802 h 2308112"/>
                <a:gd name="connsiteX21" fmla="*/ 3740 w 5167042"/>
                <a:gd name="connsiteY21" fmla="*/ 1094464 h 2308112"/>
                <a:gd name="connsiteX22" fmla="*/ 15207 w 5167042"/>
                <a:gd name="connsiteY22" fmla="*/ 765990 h 2308112"/>
                <a:gd name="connsiteX23" fmla="*/ 81124 w 5167042"/>
                <a:gd name="connsiteY23" fmla="*/ 437516 h 2308112"/>
                <a:gd name="connsiteX24" fmla="*/ 285310 w 5167042"/>
                <a:gd name="connsiteY24" fmla="*/ 126798 h 2308112"/>
                <a:gd name="connsiteX25" fmla="*/ 933380 w 5167042"/>
                <a:gd name="connsiteY25" fmla="*/ 11388 h 2308112"/>
                <a:gd name="connsiteX26" fmla="*/ 1954312 w 5167042"/>
                <a:gd name="connsiteY26" fmla="*/ 20266 h 2308112"/>
                <a:gd name="connsiteX0" fmla="*/ 1936557 w 5167042"/>
                <a:gd name="connsiteY0" fmla="*/ 2511 h 2308112"/>
                <a:gd name="connsiteX1" fmla="*/ 2424829 w 5167042"/>
                <a:gd name="connsiteY1" fmla="*/ 29143 h 2308112"/>
                <a:gd name="connsiteX2" fmla="*/ 3490149 w 5167042"/>
                <a:gd name="connsiteY2" fmla="*/ 100165 h 2308112"/>
                <a:gd name="connsiteX3" fmla="*/ 4546592 w 5167042"/>
                <a:gd name="connsiteY3" fmla="*/ 188941 h 2308112"/>
                <a:gd name="connsiteX4" fmla="*/ 4919454 w 5167042"/>
                <a:gd name="connsiteY4" fmla="*/ 286596 h 2308112"/>
                <a:gd name="connsiteX5" fmla="*/ 5079252 w 5167042"/>
                <a:gd name="connsiteY5" fmla="*/ 517415 h 2308112"/>
                <a:gd name="connsiteX6" fmla="*/ 5159151 w 5167042"/>
                <a:gd name="connsiteY6" fmla="*/ 881400 h 2308112"/>
                <a:gd name="connsiteX7" fmla="*/ 5159151 w 5167042"/>
                <a:gd name="connsiteY7" fmla="*/ 1112219 h 2308112"/>
                <a:gd name="connsiteX8" fmla="*/ 5159151 w 5167042"/>
                <a:gd name="connsiteY8" fmla="*/ 1405182 h 2308112"/>
                <a:gd name="connsiteX9" fmla="*/ 5052619 w 5167042"/>
                <a:gd name="connsiteY9" fmla="*/ 1840188 h 2308112"/>
                <a:gd name="connsiteX10" fmla="*/ 4795166 w 5167042"/>
                <a:gd name="connsiteY10" fmla="*/ 2159784 h 2308112"/>
                <a:gd name="connsiteX11" fmla="*/ 4351283 w 5167042"/>
                <a:gd name="connsiteY11" fmla="*/ 2301827 h 2308112"/>
                <a:gd name="connsiteX12" fmla="*/ 3809745 w 5167042"/>
                <a:gd name="connsiteY12" fmla="*/ 2275194 h 2308112"/>
                <a:gd name="connsiteX13" fmla="*/ 3534537 w 5167042"/>
                <a:gd name="connsiteY13" fmla="*/ 2292949 h 2308112"/>
                <a:gd name="connsiteX14" fmla="*/ 2726669 w 5167042"/>
                <a:gd name="connsiteY14" fmla="*/ 2292949 h 2308112"/>
                <a:gd name="connsiteX15" fmla="*/ 1963190 w 5167042"/>
                <a:gd name="connsiteY15" fmla="*/ 2292949 h 2308112"/>
                <a:gd name="connsiteX16" fmla="*/ 1421652 w 5167042"/>
                <a:gd name="connsiteY16" fmla="*/ 2284071 h 2308112"/>
                <a:gd name="connsiteX17" fmla="*/ 675928 w 5167042"/>
                <a:gd name="connsiteY17" fmla="*/ 2301827 h 2308112"/>
                <a:gd name="connsiteX18" fmla="*/ 303065 w 5167042"/>
                <a:gd name="connsiteY18" fmla="*/ 2159784 h 2308112"/>
                <a:gd name="connsiteX19" fmla="*/ 72246 w 5167042"/>
                <a:gd name="connsiteY19" fmla="*/ 1849066 h 2308112"/>
                <a:gd name="connsiteX20" fmla="*/ 6255 w 5167042"/>
                <a:gd name="connsiteY20" fmla="*/ 1412802 h 2308112"/>
                <a:gd name="connsiteX21" fmla="*/ 3740 w 5167042"/>
                <a:gd name="connsiteY21" fmla="*/ 1094464 h 2308112"/>
                <a:gd name="connsiteX22" fmla="*/ 15207 w 5167042"/>
                <a:gd name="connsiteY22" fmla="*/ 765990 h 2308112"/>
                <a:gd name="connsiteX23" fmla="*/ 81124 w 5167042"/>
                <a:gd name="connsiteY23" fmla="*/ 437516 h 2308112"/>
                <a:gd name="connsiteX24" fmla="*/ 285310 w 5167042"/>
                <a:gd name="connsiteY24" fmla="*/ 126798 h 2308112"/>
                <a:gd name="connsiteX25" fmla="*/ 933380 w 5167042"/>
                <a:gd name="connsiteY25" fmla="*/ 11388 h 2308112"/>
                <a:gd name="connsiteX26" fmla="*/ 2198152 w 5167042"/>
                <a:gd name="connsiteY26" fmla="*/ 20266 h 2308112"/>
                <a:gd name="connsiteX0" fmla="*/ 1936557 w 5167042"/>
                <a:gd name="connsiteY0" fmla="*/ 2511 h 2308112"/>
                <a:gd name="connsiteX1" fmla="*/ 2424829 w 5167042"/>
                <a:gd name="connsiteY1" fmla="*/ 29143 h 2308112"/>
                <a:gd name="connsiteX2" fmla="*/ 3490149 w 5167042"/>
                <a:gd name="connsiteY2" fmla="*/ 100165 h 2308112"/>
                <a:gd name="connsiteX3" fmla="*/ 4546592 w 5167042"/>
                <a:gd name="connsiteY3" fmla="*/ 188941 h 2308112"/>
                <a:gd name="connsiteX4" fmla="*/ 4919454 w 5167042"/>
                <a:gd name="connsiteY4" fmla="*/ 286596 h 2308112"/>
                <a:gd name="connsiteX5" fmla="*/ 5079252 w 5167042"/>
                <a:gd name="connsiteY5" fmla="*/ 517415 h 2308112"/>
                <a:gd name="connsiteX6" fmla="*/ 5159151 w 5167042"/>
                <a:gd name="connsiteY6" fmla="*/ 881400 h 2308112"/>
                <a:gd name="connsiteX7" fmla="*/ 5159151 w 5167042"/>
                <a:gd name="connsiteY7" fmla="*/ 1112219 h 2308112"/>
                <a:gd name="connsiteX8" fmla="*/ 5159151 w 5167042"/>
                <a:gd name="connsiteY8" fmla="*/ 1405182 h 2308112"/>
                <a:gd name="connsiteX9" fmla="*/ 5052619 w 5167042"/>
                <a:gd name="connsiteY9" fmla="*/ 1840188 h 2308112"/>
                <a:gd name="connsiteX10" fmla="*/ 4795166 w 5167042"/>
                <a:gd name="connsiteY10" fmla="*/ 2159784 h 2308112"/>
                <a:gd name="connsiteX11" fmla="*/ 4351283 w 5167042"/>
                <a:gd name="connsiteY11" fmla="*/ 2301827 h 2308112"/>
                <a:gd name="connsiteX12" fmla="*/ 3809745 w 5167042"/>
                <a:gd name="connsiteY12" fmla="*/ 2275194 h 2308112"/>
                <a:gd name="connsiteX13" fmla="*/ 3534537 w 5167042"/>
                <a:gd name="connsiteY13" fmla="*/ 2292949 h 2308112"/>
                <a:gd name="connsiteX14" fmla="*/ 2726669 w 5167042"/>
                <a:gd name="connsiteY14" fmla="*/ 2292949 h 2308112"/>
                <a:gd name="connsiteX15" fmla="*/ 1963190 w 5167042"/>
                <a:gd name="connsiteY15" fmla="*/ 2292949 h 2308112"/>
                <a:gd name="connsiteX16" fmla="*/ 1421652 w 5167042"/>
                <a:gd name="connsiteY16" fmla="*/ 2284071 h 2308112"/>
                <a:gd name="connsiteX17" fmla="*/ 675928 w 5167042"/>
                <a:gd name="connsiteY17" fmla="*/ 2301827 h 2308112"/>
                <a:gd name="connsiteX18" fmla="*/ 303065 w 5167042"/>
                <a:gd name="connsiteY18" fmla="*/ 2159784 h 2308112"/>
                <a:gd name="connsiteX19" fmla="*/ 72246 w 5167042"/>
                <a:gd name="connsiteY19" fmla="*/ 1849066 h 2308112"/>
                <a:gd name="connsiteX20" fmla="*/ 6255 w 5167042"/>
                <a:gd name="connsiteY20" fmla="*/ 1412802 h 2308112"/>
                <a:gd name="connsiteX21" fmla="*/ 3740 w 5167042"/>
                <a:gd name="connsiteY21" fmla="*/ 1094464 h 2308112"/>
                <a:gd name="connsiteX22" fmla="*/ 15207 w 5167042"/>
                <a:gd name="connsiteY22" fmla="*/ 765990 h 2308112"/>
                <a:gd name="connsiteX23" fmla="*/ 81124 w 5167042"/>
                <a:gd name="connsiteY23" fmla="*/ 437516 h 2308112"/>
                <a:gd name="connsiteX24" fmla="*/ 285310 w 5167042"/>
                <a:gd name="connsiteY24" fmla="*/ 126798 h 2308112"/>
                <a:gd name="connsiteX25" fmla="*/ 933380 w 5167042"/>
                <a:gd name="connsiteY25" fmla="*/ 11388 h 2308112"/>
                <a:gd name="connsiteX26" fmla="*/ 2198152 w 5167042"/>
                <a:gd name="connsiteY26" fmla="*/ 20266 h 2308112"/>
                <a:gd name="connsiteX0" fmla="*/ 1936557 w 5167042"/>
                <a:gd name="connsiteY0" fmla="*/ 12436 h 2318037"/>
                <a:gd name="connsiteX1" fmla="*/ 2424829 w 5167042"/>
                <a:gd name="connsiteY1" fmla="*/ 39068 h 2318037"/>
                <a:gd name="connsiteX2" fmla="*/ 3490149 w 5167042"/>
                <a:gd name="connsiteY2" fmla="*/ 110090 h 2318037"/>
                <a:gd name="connsiteX3" fmla="*/ 4546592 w 5167042"/>
                <a:gd name="connsiteY3" fmla="*/ 198866 h 2318037"/>
                <a:gd name="connsiteX4" fmla="*/ 4919454 w 5167042"/>
                <a:gd name="connsiteY4" fmla="*/ 296521 h 2318037"/>
                <a:gd name="connsiteX5" fmla="*/ 5079252 w 5167042"/>
                <a:gd name="connsiteY5" fmla="*/ 527340 h 2318037"/>
                <a:gd name="connsiteX6" fmla="*/ 5159151 w 5167042"/>
                <a:gd name="connsiteY6" fmla="*/ 891325 h 2318037"/>
                <a:gd name="connsiteX7" fmla="*/ 5159151 w 5167042"/>
                <a:gd name="connsiteY7" fmla="*/ 1122144 h 2318037"/>
                <a:gd name="connsiteX8" fmla="*/ 5159151 w 5167042"/>
                <a:gd name="connsiteY8" fmla="*/ 1415107 h 2318037"/>
                <a:gd name="connsiteX9" fmla="*/ 5052619 w 5167042"/>
                <a:gd name="connsiteY9" fmla="*/ 1850113 h 2318037"/>
                <a:gd name="connsiteX10" fmla="*/ 4795166 w 5167042"/>
                <a:gd name="connsiteY10" fmla="*/ 2169709 h 2318037"/>
                <a:gd name="connsiteX11" fmla="*/ 4351283 w 5167042"/>
                <a:gd name="connsiteY11" fmla="*/ 2311752 h 2318037"/>
                <a:gd name="connsiteX12" fmla="*/ 3809745 w 5167042"/>
                <a:gd name="connsiteY12" fmla="*/ 2285119 h 2318037"/>
                <a:gd name="connsiteX13" fmla="*/ 3534537 w 5167042"/>
                <a:gd name="connsiteY13" fmla="*/ 2302874 h 2318037"/>
                <a:gd name="connsiteX14" fmla="*/ 2726669 w 5167042"/>
                <a:gd name="connsiteY14" fmla="*/ 2302874 h 2318037"/>
                <a:gd name="connsiteX15" fmla="*/ 1963190 w 5167042"/>
                <a:gd name="connsiteY15" fmla="*/ 2302874 h 2318037"/>
                <a:gd name="connsiteX16" fmla="*/ 1421652 w 5167042"/>
                <a:gd name="connsiteY16" fmla="*/ 2293996 h 2318037"/>
                <a:gd name="connsiteX17" fmla="*/ 675928 w 5167042"/>
                <a:gd name="connsiteY17" fmla="*/ 2311752 h 2318037"/>
                <a:gd name="connsiteX18" fmla="*/ 303065 w 5167042"/>
                <a:gd name="connsiteY18" fmla="*/ 2169709 h 2318037"/>
                <a:gd name="connsiteX19" fmla="*/ 72246 w 5167042"/>
                <a:gd name="connsiteY19" fmla="*/ 1858991 h 2318037"/>
                <a:gd name="connsiteX20" fmla="*/ 6255 w 5167042"/>
                <a:gd name="connsiteY20" fmla="*/ 1422727 h 2318037"/>
                <a:gd name="connsiteX21" fmla="*/ 3740 w 5167042"/>
                <a:gd name="connsiteY21" fmla="*/ 1104389 h 2318037"/>
                <a:gd name="connsiteX22" fmla="*/ 15207 w 5167042"/>
                <a:gd name="connsiteY22" fmla="*/ 775915 h 2318037"/>
                <a:gd name="connsiteX23" fmla="*/ 81124 w 5167042"/>
                <a:gd name="connsiteY23" fmla="*/ 447441 h 2318037"/>
                <a:gd name="connsiteX24" fmla="*/ 285310 w 5167042"/>
                <a:gd name="connsiteY24" fmla="*/ 136723 h 2318037"/>
                <a:gd name="connsiteX25" fmla="*/ 933380 w 5167042"/>
                <a:gd name="connsiteY25" fmla="*/ 21313 h 2318037"/>
                <a:gd name="connsiteX26" fmla="*/ 2198152 w 5167042"/>
                <a:gd name="connsiteY26" fmla="*/ 30191 h 2318037"/>
                <a:gd name="connsiteX0" fmla="*/ 1936557 w 5167042"/>
                <a:gd name="connsiteY0" fmla="*/ 12436 h 2318037"/>
                <a:gd name="connsiteX1" fmla="*/ 2424829 w 5167042"/>
                <a:gd name="connsiteY1" fmla="*/ 39068 h 2318037"/>
                <a:gd name="connsiteX2" fmla="*/ 3490149 w 5167042"/>
                <a:gd name="connsiteY2" fmla="*/ 110090 h 2318037"/>
                <a:gd name="connsiteX3" fmla="*/ 4546592 w 5167042"/>
                <a:gd name="connsiteY3" fmla="*/ 198866 h 2318037"/>
                <a:gd name="connsiteX4" fmla="*/ 4919454 w 5167042"/>
                <a:gd name="connsiteY4" fmla="*/ 296521 h 2318037"/>
                <a:gd name="connsiteX5" fmla="*/ 5079252 w 5167042"/>
                <a:gd name="connsiteY5" fmla="*/ 527340 h 2318037"/>
                <a:gd name="connsiteX6" fmla="*/ 5159151 w 5167042"/>
                <a:gd name="connsiteY6" fmla="*/ 891325 h 2318037"/>
                <a:gd name="connsiteX7" fmla="*/ 5159151 w 5167042"/>
                <a:gd name="connsiteY7" fmla="*/ 1122144 h 2318037"/>
                <a:gd name="connsiteX8" fmla="*/ 5159151 w 5167042"/>
                <a:gd name="connsiteY8" fmla="*/ 1415107 h 2318037"/>
                <a:gd name="connsiteX9" fmla="*/ 5052619 w 5167042"/>
                <a:gd name="connsiteY9" fmla="*/ 1850113 h 2318037"/>
                <a:gd name="connsiteX10" fmla="*/ 4795166 w 5167042"/>
                <a:gd name="connsiteY10" fmla="*/ 2169709 h 2318037"/>
                <a:gd name="connsiteX11" fmla="*/ 4351283 w 5167042"/>
                <a:gd name="connsiteY11" fmla="*/ 2311752 h 2318037"/>
                <a:gd name="connsiteX12" fmla="*/ 3809745 w 5167042"/>
                <a:gd name="connsiteY12" fmla="*/ 2285119 h 2318037"/>
                <a:gd name="connsiteX13" fmla="*/ 3534537 w 5167042"/>
                <a:gd name="connsiteY13" fmla="*/ 2302874 h 2318037"/>
                <a:gd name="connsiteX14" fmla="*/ 2726669 w 5167042"/>
                <a:gd name="connsiteY14" fmla="*/ 2302874 h 2318037"/>
                <a:gd name="connsiteX15" fmla="*/ 1963190 w 5167042"/>
                <a:gd name="connsiteY15" fmla="*/ 2302874 h 2318037"/>
                <a:gd name="connsiteX16" fmla="*/ 1421652 w 5167042"/>
                <a:gd name="connsiteY16" fmla="*/ 2293996 h 2318037"/>
                <a:gd name="connsiteX17" fmla="*/ 675928 w 5167042"/>
                <a:gd name="connsiteY17" fmla="*/ 2311752 h 2318037"/>
                <a:gd name="connsiteX18" fmla="*/ 303065 w 5167042"/>
                <a:gd name="connsiteY18" fmla="*/ 2169709 h 2318037"/>
                <a:gd name="connsiteX19" fmla="*/ 72246 w 5167042"/>
                <a:gd name="connsiteY19" fmla="*/ 1858991 h 2318037"/>
                <a:gd name="connsiteX20" fmla="*/ 6255 w 5167042"/>
                <a:gd name="connsiteY20" fmla="*/ 1422727 h 2318037"/>
                <a:gd name="connsiteX21" fmla="*/ 3740 w 5167042"/>
                <a:gd name="connsiteY21" fmla="*/ 1104389 h 2318037"/>
                <a:gd name="connsiteX22" fmla="*/ 15207 w 5167042"/>
                <a:gd name="connsiteY22" fmla="*/ 775915 h 2318037"/>
                <a:gd name="connsiteX23" fmla="*/ 81124 w 5167042"/>
                <a:gd name="connsiteY23" fmla="*/ 447441 h 2318037"/>
                <a:gd name="connsiteX24" fmla="*/ 285310 w 5167042"/>
                <a:gd name="connsiteY24" fmla="*/ 136723 h 2318037"/>
                <a:gd name="connsiteX25" fmla="*/ 933380 w 5167042"/>
                <a:gd name="connsiteY25" fmla="*/ 21313 h 2318037"/>
                <a:gd name="connsiteX26" fmla="*/ 2198152 w 5167042"/>
                <a:gd name="connsiteY26" fmla="*/ 30191 h 2318037"/>
                <a:gd name="connsiteX0" fmla="*/ 1936557 w 5167042"/>
                <a:gd name="connsiteY0" fmla="*/ 1663 h 2307264"/>
                <a:gd name="connsiteX1" fmla="*/ 2424829 w 5167042"/>
                <a:gd name="connsiteY1" fmla="*/ 28295 h 2307264"/>
                <a:gd name="connsiteX2" fmla="*/ 3490149 w 5167042"/>
                <a:gd name="connsiteY2" fmla="*/ 99317 h 2307264"/>
                <a:gd name="connsiteX3" fmla="*/ 4546592 w 5167042"/>
                <a:gd name="connsiteY3" fmla="*/ 188093 h 2307264"/>
                <a:gd name="connsiteX4" fmla="*/ 4919454 w 5167042"/>
                <a:gd name="connsiteY4" fmla="*/ 285748 h 2307264"/>
                <a:gd name="connsiteX5" fmla="*/ 5079252 w 5167042"/>
                <a:gd name="connsiteY5" fmla="*/ 516567 h 2307264"/>
                <a:gd name="connsiteX6" fmla="*/ 5159151 w 5167042"/>
                <a:gd name="connsiteY6" fmla="*/ 880552 h 2307264"/>
                <a:gd name="connsiteX7" fmla="*/ 5159151 w 5167042"/>
                <a:gd name="connsiteY7" fmla="*/ 1111371 h 2307264"/>
                <a:gd name="connsiteX8" fmla="*/ 5159151 w 5167042"/>
                <a:gd name="connsiteY8" fmla="*/ 1404334 h 2307264"/>
                <a:gd name="connsiteX9" fmla="*/ 5052619 w 5167042"/>
                <a:gd name="connsiteY9" fmla="*/ 1839340 h 2307264"/>
                <a:gd name="connsiteX10" fmla="*/ 4795166 w 5167042"/>
                <a:gd name="connsiteY10" fmla="*/ 2158936 h 2307264"/>
                <a:gd name="connsiteX11" fmla="*/ 4351283 w 5167042"/>
                <a:gd name="connsiteY11" fmla="*/ 2300979 h 2307264"/>
                <a:gd name="connsiteX12" fmla="*/ 3809745 w 5167042"/>
                <a:gd name="connsiteY12" fmla="*/ 2274346 h 2307264"/>
                <a:gd name="connsiteX13" fmla="*/ 3534537 w 5167042"/>
                <a:gd name="connsiteY13" fmla="*/ 2292101 h 2307264"/>
                <a:gd name="connsiteX14" fmla="*/ 2726669 w 5167042"/>
                <a:gd name="connsiteY14" fmla="*/ 2292101 h 2307264"/>
                <a:gd name="connsiteX15" fmla="*/ 1963190 w 5167042"/>
                <a:gd name="connsiteY15" fmla="*/ 2292101 h 2307264"/>
                <a:gd name="connsiteX16" fmla="*/ 1421652 w 5167042"/>
                <a:gd name="connsiteY16" fmla="*/ 2283223 h 2307264"/>
                <a:gd name="connsiteX17" fmla="*/ 675928 w 5167042"/>
                <a:gd name="connsiteY17" fmla="*/ 2300979 h 2307264"/>
                <a:gd name="connsiteX18" fmla="*/ 303065 w 5167042"/>
                <a:gd name="connsiteY18" fmla="*/ 2158936 h 2307264"/>
                <a:gd name="connsiteX19" fmla="*/ 72246 w 5167042"/>
                <a:gd name="connsiteY19" fmla="*/ 1848218 h 2307264"/>
                <a:gd name="connsiteX20" fmla="*/ 6255 w 5167042"/>
                <a:gd name="connsiteY20" fmla="*/ 1411954 h 2307264"/>
                <a:gd name="connsiteX21" fmla="*/ 3740 w 5167042"/>
                <a:gd name="connsiteY21" fmla="*/ 1093616 h 2307264"/>
                <a:gd name="connsiteX22" fmla="*/ 15207 w 5167042"/>
                <a:gd name="connsiteY22" fmla="*/ 765142 h 2307264"/>
                <a:gd name="connsiteX23" fmla="*/ 81124 w 5167042"/>
                <a:gd name="connsiteY23" fmla="*/ 436668 h 2307264"/>
                <a:gd name="connsiteX24" fmla="*/ 285310 w 5167042"/>
                <a:gd name="connsiteY24" fmla="*/ 125950 h 2307264"/>
                <a:gd name="connsiteX25" fmla="*/ 933380 w 5167042"/>
                <a:gd name="connsiteY25" fmla="*/ 10540 h 2307264"/>
                <a:gd name="connsiteX26" fmla="*/ 2167672 w 5167042"/>
                <a:gd name="connsiteY26" fmla="*/ 308978 h 2307264"/>
                <a:gd name="connsiteX0" fmla="*/ 1936557 w 5167042"/>
                <a:gd name="connsiteY0" fmla="*/ 22866 h 2328467"/>
                <a:gd name="connsiteX1" fmla="*/ 2424829 w 5167042"/>
                <a:gd name="connsiteY1" fmla="*/ 49498 h 2328467"/>
                <a:gd name="connsiteX2" fmla="*/ 3490149 w 5167042"/>
                <a:gd name="connsiteY2" fmla="*/ 120520 h 2328467"/>
                <a:gd name="connsiteX3" fmla="*/ 4546592 w 5167042"/>
                <a:gd name="connsiteY3" fmla="*/ 209296 h 2328467"/>
                <a:gd name="connsiteX4" fmla="*/ 4919454 w 5167042"/>
                <a:gd name="connsiteY4" fmla="*/ 306951 h 2328467"/>
                <a:gd name="connsiteX5" fmla="*/ 5079252 w 5167042"/>
                <a:gd name="connsiteY5" fmla="*/ 537770 h 2328467"/>
                <a:gd name="connsiteX6" fmla="*/ 5159151 w 5167042"/>
                <a:gd name="connsiteY6" fmla="*/ 901755 h 2328467"/>
                <a:gd name="connsiteX7" fmla="*/ 5159151 w 5167042"/>
                <a:gd name="connsiteY7" fmla="*/ 1132574 h 2328467"/>
                <a:gd name="connsiteX8" fmla="*/ 5159151 w 5167042"/>
                <a:gd name="connsiteY8" fmla="*/ 1425537 h 2328467"/>
                <a:gd name="connsiteX9" fmla="*/ 5052619 w 5167042"/>
                <a:gd name="connsiteY9" fmla="*/ 1860543 h 2328467"/>
                <a:gd name="connsiteX10" fmla="*/ 4795166 w 5167042"/>
                <a:gd name="connsiteY10" fmla="*/ 2180139 h 2328467"/>
                <a:gd name="connsiteX11" fmla="*/ 4351283 w 5167042"/>
                <a:gd name="connsiteY11" fmla="*/ 2322182 h 2328467"/>
                <a:gd name="connsiteX12" fmla="*/ 3809745 w 5167042"/>
                <a:gd name="connsiteY12" fmla="*/ 2295549 h 2328467"/>
                <a:gd name="connsiteX13" fmla="*/ 3534537 w 5167042"/>
                <a:gd name="connsiteY13" fmla="*/ 2313304 h 2328467"/>
                <a:gd name="connsiteX14" fmla="*/ 2726669 w 5167042"/>
                <a:gd name="connsiteY14" fmla="*/ 2313304 h 2328467"/>
                <a:gd name="connsiteX15" fmla="*/ 1963190 w 5167042"/>
                <a:gd name="connsiteY15" fmla="*/ 2313304 h 2328467"/>
                <a:gd name="connsiteX16" fmla="*/ 1421652 w 5167042"/>
                <a:gd name="connsiteY16" fmla="*/ 2304426 h 2328467"/>
                <a:gd name="connsiteX17" fmla="*/ 675928 w 5167042"/>
                <a:gd name="connsiteY17" fmla="*/ 2322182 h 2328467"/>
                <a:gd name="connsiteX18" fmla="*/ 303065 w 5167042"/>
                <a:gd name="connsiteY18" fmla="*/ 2180139 h 2328467"/>
                <a:gd name="connsiteX19" fmla="*/ 72246 w 5167042"/>
                <a:gd name="connsiteY19" fmla="*/ 1869421 h 2328467"/>
                <a:gd name="connsiteX20" fmla="*/ 6255 w 5167042"/>
                <a:gd name="connsiteY20" fmla="*/ 1433157 h 2328467"/>
                <a:gd name="connsiteX21" fmla="*/ 3740 w 5167042"/>
                <a:gd name="connsiteY21" fmla="*/ 1114819 h 2328467"/>
                <a:gd name="connsiteX22" fmla="*/ 15207 w 5167042"/>
                <a:gd name="connsiteY22" fmla="*/ 786345 h 2328467"/>
                <a:gd name="connsiteX23" fmla="*/ 81124 w 5167042"/>
                <a:gd name="connsiteY23" fmla="*/ 457871 h 2328467"/>
                <a:gd name="connsiteX24" fmla="*/ 285310 w 5167042"/>
                <a:gd name="connsiteY24" fmla="*/ 147153 h 2328467"/>
                <a:gd name="connsiteX25" fmla="*/ 933380 w 5167042"/>
                <a:gd name="connsiteY25" fmla="*/ 31743 h 2328467"/>
                <a:gd name="connsiteX26" fmla="*/ 1916212 w 5167042"/>
                <a:gd name="connsiteY26" fmla="*/ 25381 h 2328467"/>
                <a:gd name="connsiteX0" fmla="*/ 1936557 w 5167042"/>
                <a:gd name="connsiteY0" fmla="*/ 22866 h 2328467"/>
                <a:gd name="connsiteX1" fmla="*/ 2424829 w 5167042"/>
                <a:gd name="connsiteY1" fmla="*/ 49498 h 2328467"/>
                <a:gd name="connsiteX2" fmla="*/ 3490149 w 5167042"/>
                <a:gd name="connsiteY2" fmla="*/ 120520 h 2328467"/>
                <a:gd name="connsiteX3" fmla="*/ 4546592 w 5167042"/>
                <a:gd name="connsiteY3" fmla="*/ 209296 h 2328467"/>
                <a:gd name="connsiteX4" fmla="*/ 4919454 w 5167042"/>
                <a:gd name="connsiteY4" fmla="*/ 306951 h 2328467"/>
                <a:gd name="connsiteX5" fmla="*/ 5079252 w 5167042"/>
                <a:gd name="connsiteY5" fmla="*/ 537770 h 2328467"/>
                <a:gd name="connsiteX6" fmla="*/ 5159151 w 5167042"/>
                <a:gd name="connsiteY6" fmla="*/ 901755 h 2328467"/>
                <a:gd name="connsiteX7" fmla="*/ 5159151 w 5167042"/>
                <a:gd name="connsiteY7" fmla="*/ 1132574 h 2328467"/>
                <a:gd name="connsiteX8" fmla="*/ 5159151 w 5167042"/>
                <a:gd name="connsiteY8" fmla="*/ 1425537 h 2328467"/>
                <a:gd name="connsiteX9" fmla="*/ 5052619 w 5167042"/>
                <a:gd name="connsiteY9" fmla="*/ 1860543 h 2328467"/>
                <a:gd name="connsiteX10" fmla="*/ 4795166 w 5167042"/>
                <a:gd name="connsiteY10" fmla="*/ 2180139 h 2328467"/>
                <a:gd name="connsiteX11" fmla="*/ 4351283 w 5167042"/>
                <a:gd name="connsiteY11" fmla="*/ 2322182 h 2328467"/>
                <a:gd name="connsiteX12" fmla="*/ 3809745 w 5167042"/>
                <a:gd name="connsiteY12" fmla="*/ 2295549 h 2328467"/>
                <a:gd name="connsiteX13" fmla="*/ 3534537 w 5167042"/>
                <a:gd name="connsiteY13" fmla="*/ 2313304 h 2328467"/>
                <a:gd name="connsiteX14" fmla="*/ 2726669 w 5167042"/>
                <a:gd name="connsiteY14" fmla="*/ 2313304 h 2328467"/>
                <a:gd name="connsiteX15" fmla="*/ 1963190 w 5167042"/>
                <a:gd name="connsiteY15" fmla="*/ 2313304 h 2328467"/>
                <a:gd name="connsiteX16" fmla="*/ 1421652 w 5167042"/>
                <a:gd name="connsiteY16" fmla="*/ 2304426 h 2328467"/>
                <a:gd name="connsiteX17" fmla="*/ 675928 w 5167042"/>
                <a:gd name="connsiteY17" fmla="*/ 2322182 h 2328467"/>
                <a:gd name="connsiteX18" fmla="*/ 303065 w 5167042"/>
                <a:gd name="connsiteY18" fmla="*/ 2180139 h 2328467"/>
                <a:gd name="connsiteX19" fmla="*/ 72246 w 5167042"/>
                <a:gd name="connsiteY19" fmla="*/ 1869421 h 2328467"/>
                <a:gd name="connsiteX20" fmla="*/ 6255 w 5167042"/>
                <a:gd name="connsiteY20" fmla="*/ 1433157 h 2328467"/>
                <a:gd name="connsiteX21" fmla="*/ 3740 w 5167042"/>
                <a:gd name="connsiteY21" fmla="*/ 1114819 h 2328467"/>
                <a:gd name="connsiteX22" fmla="*/ 15207 w 5167042"/>
                <a:gd name="connsiteY22" fmla="*/ 786345 h 2328467"/>
                <a:gd name="connsiteX23" fmla="*/ 81124 w 5167042"/>
                <a:gd name="connsiteY23" fmla="*/ 457871 h 2328467"/>
                <a:gd name="connsiteX24" fmla="*/ 285310 w 5167042"/>
                <a:gd name="connsiteY24" fmla="*/ 147153 h 2328467"/>
                <a:gd name="connsiteX25" fmla="*/ 933380 w 5167042"/>
                <a:gd name="connsiteY25" fmla="*/ 31743 h 2328467"/>
                <a:gd name="connsiteX26" fmla="*/ 1916212 w 5167042"/>
                <a:gd name="connsiteY26" fmla="*/ 25381 h 2328467"/>
                <a:gd name="connsiteX0" fmla="*/ 1936557 w 5167042"/>
                <a:gd name="connsiteY0" fmla="*/ 22866 h 2328467"/>
                <a:gd name="connsiteX1" fmla="*/ 3490149 w 5167042"/>
                <a:gd name="connsiteY1" fmla="*/ 120520 h 2328467"/>
                <a:gd name="connsiteX2" fmla="*/ 4546592 w 5167042"/>
                <a:gd name="connsiteY2" fmla="*/ 209296 h 2328467"/>
                <a:gd name="connsiteX3" fmla="*/ 4919454 w 5167042"/>
                <a:gd name="connsiteY3" fmla="*/ 306951 h 2328467"/>
                <a:gd name="connsiteX4" fmla="*/ 5079252 w 5167042"/>
                <a:gd name="connsiteY4" fmla="*/ 537770 h 2328467"/>
                <a:gd name="connsiteX5" fmla="*/ 5159151 w 5167042"/>
                <a:gd name="connsiteY5" fmla="*/ 901755 h 2328467"/>
                <a:gd name="connsiteX6" fmla="*/ 5159151 w 5167042"/>
                <a:gd name="connsiteY6" fmla="*/ 1132574 h 2328467"/>
                <a:gd name="connsiteX7" fmla="*/ 5159151 w 5167042"/>
                <a:gd name="connsiteY7" fmla="*/ 1425537 h 2328467"/>
                <a:gd name="connsiteX8" fmla="*/ 5052619 w 5167042"/>
                <a:gd name="connsiteY8" fmla="*/ 1860543 h 2328467"/>
                <a:gd name="connsiteX9" fmla="*/ 4795166 w 5167042"/>
                <a:gd name="connsiteY9" fmla="*/ 2180139 h 2328467"/>
                <a:gd name="connsiteX10" fmla="*/ 4351283 w 5167042"/>
                <a:gd name="connsiteY10" fmla="*/ 2322182 h 2328467"/>
                <a:gd name="connsiteX11" fmla="*/ 3809745 w 5167042"/>
                <a:gd name="connsiteY11" fmla="*/ 2295549 h 2328467"/>
                <a:gd name="connsiteX12" fmla="*/ 3534537 w 5167042"/>
                <a:gd name="connsiteY12" fmla="*/ 2313304 h 2328467"/>
                <a:gd name="connsiteX13" fmla="*/ 2726669 w 5167042"/>
                <a:gd name="connsiteY13" fmla="*/ 2313304 h 2328467"/>
                <a:gd name="connsiteX14" fmla="*/ 1963190 w 5167042"/>
                <a:gd name="connsiteY14" fmla="*/ 2313304 h 2328467"/>
                <a:gd name="connsiteX15" fmla="*/ 1421652 w 5167042"/>
                <a:gd name="connsiteY15" fmla="*/ 2304426 h 2328467"/>
                <a:gd name="connsiteX16" fmla="*/ 675928 w 5167042"/>
                <a:gd name="connsiteY16" fmla="*/ 2322182 h 2328467"/>
                <a:gd name="connsiteX17" fmla="*/ 303065 w 5167042"/>
                <a:gd name="connsiteY17" fmla="*/ 2180139 h 2328467"/>
                <a:gd name="connsiteX18" fmla="*/ 72246 w 5167042"/>
                <a:gd name="connsiteY18" fmla="*/ 1869421 h 2328467"/>
                <a:gd name="connsiteX19" fmla="*/ 6255 w 5167042"/>
                <a:gd name="connsiteY19" fmla="*/ 1433157 h 2328467"/>
                <a:gd name="connsiteX20" fmla="*/ 3740 w 5167042"/>
                <a:gd name="connsiteY20" fmla="*/ 1114819 h 2328467"/>
                <a:gd name="connsiteX21" fmla="*/ 15207 w 5167042"/>
                <a:gd name="connsiteY21" fmla="*/ 786345 h 2328467"/>
                <a:gd name="connsiteX22" fmla="*/ 81124 w 5167042"/>
                <a:gd name="connsiteY22" fmla="*/ 457871 h 2328467"/>
                <a:gd name="connsiteX23" fmla="*/ 285310 w 5167042"/>
                <a:gd name="connsiteY23" fmla="*/ 147153 h 2328467"/>
                <a:gd name="connsiteX24" fmla="*/ 933380 w 5167042"/>
                <a:gd name="connsiteY24" fmla="*/ 31743 h 2328467"/>
                <a:gd name="connsiteX25" fmla="*/ 1916212 w 5167042"/>
                <a:gd name="connsiteY25" fmla="*/ 25381 h 2328467"/>
                <a:gd name="connsiteX0" fmla="*/ 1936557 w 5167042"/>
                <a:gd name="connsiteY0" fmla="*/ 1222 h 2306823"/>
                <a:gd name="connsiteX1" fmla="*/ 3490149 w 5167042"/>
                <a:gd name="connsiteY1" fmla="*/ 98876 h 2306823"/>
                <a:gd name="connsiteX2" fmla="*/ 4546592 w 5167042"/>
                <a:gd name="connsiteY2" fmla="*/ 187652 h 2306823"/>
                <a:gd name="connsiteX3" fmla="*/ 4919454 w 5167042"/>
                <a:gd name="connsiteY3" fmla="*/ 285307 h 2306823"/>
                <a:gd name="connsiteX4" fmla="*/ 5079252 w 5167042"/>
                <a:gd name="connsiteY4" fmla="*/ 516126 h 2306823"/>
                <a:gd name="connsiteX5" fmla="*/ 5159151 w 5167042"/>
                <a:gd name="connsiteY5" fmla="*/ 880111 h 2306823"/>
                <a:gd name="connsiteX6" fmla="*/ 5159151 w 5167042"/>
                <a:gd name="connsiteY6" fmla="*/ 1110930 h 2306823"/>
                <a:gd name="connsiteX7" fmla="*/ 5159151 w 5167042"/>
                <a:gd name="connsiteY7" fmla="*/ 1403893 h 2306823"/>
                <a:gd name="connsiteX8" fmla="*/ 5052619 w 5167042"/>
                <a:gd name="connsiteY8" fmla="*/ 1838899 h 2306823"/>
                <a:gd name="connsiteX9" fmla="*/ 4795166 w 5167042"/>
                <a:gd name="connsiteY9" fmla="*/ 2158495 h 2306823"/>
                <a:gd name="connsiteX10" fmla="*/ 4351283 w 5167042"/>
                <a:gd name="connsiteY10" fmla="*/ 2300538 h 2306823"/>
                <a:gd name="connsiteX11" fmla="*/ 3809745 w 5167042"/>
                <a:gd name="connsiteY11" fmla="*/ 2273905 h 2306823"/>
                <a:gd name="connsiteX12" fmla="*/ 3534537 w 5167042"/>
                <a:gd name="connsiteY12" fmla="*/ 2291660 h 2306823"/>
                <a:gd name="connsiteX13" fmla="*/ 2726669 w 5167042"/>
                <a:gd name="connsiteY13" fmla="*/ 2291660 h 2306823"/>
                <a:gd name="connsiteX14" fmla="*/ 1963190 w 5167042"/>
                <a:gd name="connsiteY14" fmla="*/ 2291660 h 2306823"/>
                <a:gd name="connsiteX15" fmla="*/ 1421652 w 5167042"/>
                <a:gd name="connsiteY15" fmla="*/ 2282782 h 2306823"/>
                <a:gd name="connsiteX16" fmla="*/ 675928 w 5167042"/>
                <a:gd name="connsiteY16" fmla="*/ 2300538 h 2306823"/>
                <a:gd name="connsiteX17" fmla="*/ 303065 w 5167042"/>
                <a:gd name="connsiteY17" fmla="*/ 2158495 h 2306823"/>
                <a:gd name="connsiteX18" fmla="*/ 72246 w 5167042"/>
                <a:gd name="connsiteY18" fmla="*/ 1847777 h 2306823"/>
                <a:gd name="connsiteX19" fmla="*/ 6255 w 5167042"/>
                <a:gd name="connsiteY19" fmla="*/ 1411513 h 2306823"/>
                <a:gd name="connsiteX20" fmla="*/ 3740 w 5167042"/>
                <a:gd name="connsiteY20" fmla="*/ 1093175 h 2306823"/>
                <a:gd name="connsiteX21" fmla="*/ 15207 w 5167042"/>
                <a:gd name="connsiteY21" fmla="*/ 764701 h 2306823"/>
                <a:gd name="connsiteX22" fmla="*/ 81124 w 5167042"/>
                <a:gd name="connsiteY22" fmla="*/ 436227 h 2306823"/>
                <a:gd name="connsiteX23" fmla="*/ 285310 w 5167042"/>
                <a:gd name="connsiteY23" fmla="*/ 125509 h 2306823"/>
                <a:gd name="connsiteX24" fmla="*/ 933380 w 5167042"/>
                <a:gd name="connsiteY24" fmla="*/ 10099 h 2306823"/>
                <a:gd name="connsiteX25" fmla="*/ 1916212 w 5167042"/>
                <a:gd name="connsiteY25" fmla="*/ 3737 h 2306823"/>
                <a:gd name="connsiteX0" fmla="*/ 1936557 w 5167042"/>
                <a:gd name="connsiteY0" fmla="*/ 1222 h 2306823"/>
                <a:gd name="connsiteX1" fmla="*/ 3535869 w 5167042"/>
                <a:gd name="connsiteY1" fmla="*/ 83636 h 2306823"/>
                <a:gd name="connsiteX2" fmla="*/ 4546592 w 5167042"/>
                <a:gd name="connsiteY2" fmla="*/ 187652 h 2306823"/>
                <a:gd name="connsiteX3" fmla="*/ 4919454 w 5167042"/>
                <a:gd name="connsiteY3" fmla="*/ 285307 h 2306823"/>
                <a:gd name="connsiteX4" fmla="*/ 5079252 w 5167042"/>
                <a:gd name="connsiteY4" fmla="*/ 516126 h 2306823"/>
                <a:gd name="connsiteX5" fmla="*/ 5159151 w 5167042"/>
                <a:gd name="connsiteY5" fmla="*/ 880111 h 2306823"/>
                <a:gd name="connsiteX6" fmla="*/ 5159151 w 5167042"/>
                <a:gd name="connsiteY6" fmla="*/ 1110930 h 2306823"/>
                <a:gd name="connsiteX7" fmla="*/ 5159151 w 5167042"/>
                <a:gd name="connsiteY7" fmla="*/ 1403893 h 2306823"/>
                <a:gd name="connsiteX8" fmla="*/ 5052619 w 5167042"/>
                <a:gd name="connsiteY8" fmla="*/ 1838899 h 2306823"/>
                <a:gd name="connsiteX9" fmla="*/ 4795166 w 5167042"/>
                <a:gd name="connsiteY9" fmla="*/ 2158495 h 2306823"/>
                <a:gd name="connsiteX10" fmla="*/ 4351283 w 5167042"/>
                <a:gd name="connsiteY10" fmla="*/ 2300538 h 2306823"/>
                <a:gd name="connsiteX11" fmla="*/ 3809745 w 5167042"/>
                <a:gd name="connsiteY11" fmla="*/ 2273905 h 2306823"/>
                <a:gd name="connsiteX12" fmla="*/ 3534537 w 5167042"/>
                <a:gd name="connsiteY12" fmla="*/ 2291660 h 2306823"/>
                <a:gd name="connsiteX13" fmla="*/ 2726669 w 5167042"/>
                <a:gd name="connsiteY13" fmla="*/ 2291660 h 2306823"/>
                <a:gd name="connsiteX14" fmla="*/ 1963190 w 5167042"/>
                <a:gd name="connsiteY14" fmla="*/ 2291660 h 2306823"/>
                <a:gd name="connsiteX15" fmla="*/ 1421652 w 5167042"/>
                <a:gd name="connsiteY15" fmla="*/ 2282782 h 2306823"/>
                <a:gd name="connsiteX16" fmla="*/ 675928 w 5167042"/>
                <a:gd name="connsiteY16" fmla="*/ 2300538 h 2306823"/>
                <a:gd name="connsiteX17" fmla="*/ 303065 w 5167042"/>
                <a:gd name="connsiteY17" fmla="*/ 2158495 h 2306823"/>
                <a:gd name="connsiteX18" fmla="*/ 72246 w 5167042"/>
                <a:gd name="connsiteY18" fmla="*/ 1847777 h 2306823"/>
                <a:gd name="connsiteX19" fmla="*/ 6255 w 5167042"/>
                <a:gd name="connsiteY19" fmla="*/ 1411513 h 2306823"/>
                <a:gd name="connsiteX20" fmla="*/ 3740 w 5167042"/>
                <a:gd name="connsiteY20" fmla="*/ 1093175 h 2306823"/>
                <a:gd name="connsiteX21" fmla="*/ 15207 w 5167042"/>
                <a:gd name="connsiteY21" fmla="*/ 764701 h 2306823"/>
                <a:gd name="connsiteX22" fmla="*/ 81124 w 5167042"/>
                <a:gd name="connsiteY22" fmla="*/ 436227 h 2306823"/>
                <a:gd name="connsiteX23" fmla="*/ 285310 w 5167042"/>
                <a:gd name="connsiteY23" fmla="*/ 125509 h 2306823"/>
                <a:gd name="connsiteX24" fmla="*/ 933380 w 5167042"/>
                <a:gd name="connsiteY24" fmla="*/ 10099 h 2306823"/>
                <a:gd name="connsiteX25" fmla="*/ 1916212 w 5167042"/>
                <a:gd name="connsiteY25" fmla="*/ 3737 h 2306823"/>
                <a:gd name="connsiteX0" fmla="*/ 1936557 w 5167042"/>
                <a:gd name="connsiteY0" fmla="*/ 1222 h 2306823"/>
                <a:gd name="connsiteX1" fmla="*/ 3535869 w 5167042"/>
                <a:gd name="connsiteY1" fmla="*/ 83636 h 2306823"/>
                <a:gd name="connsiteX2" fmla="*/ 4577072 w 5167042"/>
                <a:gd name="connsiteY2" fmla="*/ 164792 h 2306823"/>
                <a:gd name="connsiteX3" fmla="*/ 4919454 w 5167042"/>
                <a:gd name="connsiteY3" fmla="*/ 285307 h 2306823"/>
                <a:gd name="connsiteX4" fmla="*/ 5079252 w 5167042"/>
                <a:gd name="connsiteY4" fmla="*/ 516126 h 2306823"/>
                <a:gd name="connsiteX5" fmla="*/ 5159151 w 5167042"/>
                <a:gd name="connsiteY5" fmla="*/ 880111 h 2306823"/>
                <a:gd name="connsiteX6" fmla="*/ 5159151 w 5167042"/>
                <a:gd name="connsiteY6" fmla="*/ 1110930 h 2306823"/>
                <a:gd name="connsiteX7" fmla="*/ 5159151 w 5167042"/>
                <a:gd name="connsiteY7" fmla="*/ 1403893 h 2306823"/>
                <a:gd name="connsiteX8" fmla="*/ 5052619 w 5167042"/>
                <a:gd name="connsiteY8" fmla="*/ 1838899 h 2306823"/>
                <a:gd name="connsiteX9" fmla="*/ 4795166 w 5167042"/>
                <a:gd name="connsiteY9" fmla="*/ 2158495 h 2306823"/>
                <a:gd name="connsiteX10" fmla="*/ 4351283 w 5167042"/>
                <a:gd name="connsiteY10" fmla="*/ 2300538 h 2306823"/>
                <a:gd name="connsiteX11" fmla="*/ 3809745 w 5167042"/>
                <a:gd name="connsiteY11" fmla="*/ 2273905 h 2306823"/>
                <a:gd name="connsiteX12" fmla="*/ 3534537 w 5167042"/>
                <a:gd name="connsiteY12" fmla="*/ 2291660 h 2306823"/>
                <a:gd name="connsiteX13" fmla="*/ 2726669 w 5167042"/>
                <a:gd name="connsiteY13" fmla="*/ 2291660 h 2306823"/>
                <a:gd name="connsiteX14" fmla="*/ 1963190 w 5167042"/>
                <a:gd name="connsiteY14" fmla="*/ 2291660 h 2306823"/>
                <a:gd name="connsiteX15" fmla="*/ 1421652 w 5167042"/>
                <a:gd name="connsiteY15" fmla="*/ 2282782 h 2306823"/>
                <a:gd name="connsiteX16" fmla="*/ 675928 w 5167042"/>
                <a:gd name="connsiteY16" fmla="*/ 2300538 h 2306823"/>
                <a:gd name="connsiteX17" fmla="*/ 303065 w 5167042"/>
                <a:gd name="connsiteY17" fmla="*/ 2158495 h 2306823"/>
                <a:gd name="connsiteX18" fmla="*/ 72246 w 5167042"/>
                <a:gd name="connsiteY18" fmla="*/ 1847777 h 2306823"/>
                <a:gd name="connsiteX19" fmla="*/ 6255 w 5167042"/>
                <a:gd name="connsiteY19" fmla="*/ 1411513 h 2306823"/>
                <a:gd name="connsiteX20" fmla="*/ 3740 w 5167042"/>
                <a:gd name="connsiteY20" fmla="*/ 1093175 h 2306823"/>
                <a:gd name="connsiteX21" fmla="*/ 15207 w 5167042"/>
                <a:gd name="connsiteY21" fmla="*/ 764701 h 2306823"/>
                <a:gd name="connsiteX22" fmla="*/ 81124 w 5167042"/>
                <a:gd name="connsiteY22" fmla="*/ 436227 h 2306823"/>
                <a:gd name="connsiteX23" fmla="*/ 285310 w 5167042"/>
                <a:gd name="connsiteY23" fmla="*/ 125509 h 2306823"/>
                <a:gd name="connsiteX24" fmla="*/ 933380 w 5167042"/>
                <a:gd name="connsiteY24" fmla="*/ 10099 h 2306823"/>
                <a:gd name="connsiteX25" fmla="*/ 1916212 w 5167042"/>
                <a:gd name="connsiteY25" fmla="*/ 3737 h 2306823"/>
                <a:gd name="connsiteX0" fmla="*/ 1936557 w 5167042"/>
                <a:gd name="connsiteY0" fmla="*/ 33 h 2305634"/>
                <a:gd name="connsiteX1" fmla="*/ 3535869 w 5167042"/>
                <a:gd name="connsiteY1" fmla="*/ 82447 h 2305634"/>
                <a:gd name="connsiteX2" fmla="*/ 4577072 w 5167042"/>
                <a:gd name="connsiteY2" fmla="*/ 163603 h 2305634"/>
                <a:gd name="connsiteX3" fmla="*/ 4919454 w 5167042"/>
                <a:gd name="connsiteY3" fmla="*/ 284118 h 2305634"/>
                <a:gd name="connsiteX4" fmla="*/ 5079252 w 5167042"/>
                <a:gd name="connsiteY4" fmla="*/ 514937 h 2305634"/>
                <a:gd name="connsiteX5" fmla="*/ 5159151 w 5167042"/>
                <a:gd name="connsiteY5" fmla="*/ 878922 h 2305634"/>
                <a:gd name="connsiteX6" fmla="*/ 5159151 w 5167042"/>
                <a:gd name="connsiteY6" fmla="*/ 1109741 h 2305634"/>
                <a:gd name="connsiteX7" fmla="*/ 5159151 w 5167042"/>
                <a:gd name="connsiteY7" fmla="*/ 1402704 h 2305634"/>
                <a:gd name="connsiteX8" fmla="*/ 5052619 w 5167042"/>
                <a:gd name="connsiteY8" fmla="*/ 1837710 h 2305634"/>
                <a:gd name="connsiteX9" fmla="*/ 4795166 w 5167042"/>
                <a:gd name="connsiteY9" fmla="*/ 2157306 h 2305634"/>
                <a:gd name="connsiteX10" fmla="*/ 4351283 w 5167042"/>
                <a:gd name="connsiteY10" fmla="*/ 2299349 h 2305634"/>
                <a:gd name="connsiteX11" fmla="*/ 3809745 w 5167042"/>
                <a:gd name="connsiteY11" fmla="*/ 2272716 h 2305634"/>
                <a:gd name="connsiteX12" fmla="*/ 3534537 w 5167042"/>
                <a:gd name="connsiteY12" fmla="*/ 2290471 h 2305634"/>
                <a:gd name="connsiteX13" fmla="*/ 2726669 w 5167042"/>
                <a:gd name="connsiteY13" fmla="*/ 2290471 h 2305634"/>
                <a:gd name="connsiteX14" fmla="*/ 1963190 w 5167042"/>
                <a:gd name="connsiteY14" fmla="*/ 2290471 h 2305634"/>
                <a:gd name="connsiteX15" fmla="*/ 1421652 w 5167042"/>
                <a:gd name="connsiteY15" fmla="*/ 2281593 h 2305634"/>
                <a:gd name="connsiteX16" fmla="*/ 675928 w 5167042"/>
                <a:gd name="connsiteY16" fmla="*/ 2299349 h 2305634"/>
                <a:gd name="connsiteX17" fmla="*/ 303065 w 5167042"/>
                <a:gd name="connsiteY17" fmla="*/ 2157306 h 2305634"/>
                <a:gd name="connsiteX18" fmla="*/ 72246 w 5167042"/>
                <a:gd name="connsiteY18" fmla="*/ 1846588 h 2305634"/>
                <a:gd name="connsiteX19" fmla="*/ 6255 w 5167042"/>
                <a:gd name="connsiteY19" fmla="*/ 1410324 h 2305634"/>
                <a:gd name="connsiteX20" fmla="*/ 3740 w 5167042"/>
                <a:gd name="connsiteY20" fmla="*/ 1091986 h 2305634"/>
                <a:gd name="connsiteX21" fmla="*/ 15207 w 5167042"/>
                <a:gd name="connsiteY21" fmla="*/ 763512 h 2305634"/>
                <a:gd name="connsiteX22" fmla="*/ 81124 w 5167042"/>
                <a:gd name="connsiteY22" fmla="*/ 435038 h 2305634"/>
                <a:gd name="connsiteX23" fmla="*/ 285310 w 5167042"/>
                <a:gd name="connsiteY23" fmla="*/ 124320 h 2305634"/>
                <a:gd name="connsiteX24" fmla="*/ 933380 w 5167042"/>
                <a:gd name="connsiteY24" fmla="*/ 8910 h 2305634"/>
                <a:gd name="connsiteX25" fmla="*/ 1938437 w 5167042"/>
                <a:gd name="connsiteY25" fmla="*/ 5723 h 2305634"/>
                <a:gd name="connsiteX0" fmla="*/ 1936557 w 5167042"/>
                <a:gd name="connsiteY0" fmla="*/ 4298 h 2309899"/>
                <a:gd name="connsiteX1" fmla="*/ 3535869 w 5167042"/>
                <a:gd name="connsiteY1" fmla="*/ 86712 h 2309899"/>
                <a:gd name="connsiteX2" fmla="*/ 4577072 w 5167042"/>
                <a:gd name="connsiteY2" fmla="*/ 167868 h 2309899"/>
                <a:gd name="connsiteX3" fmla="*/ 4919454 w 5167042"/>
                <a:gd name="connsiteY3" fmla="*/ 288383 h 2309899"/>
                <a:gd name="connsiteX4" fmla="*/ 5079252 w 5167042"/>
                <a:gd name="connsiteY4" fmla="*/ 519202 h 2309899"/>
                <a:gd name="connsiteX5" fmla="*/ 5159151 w 5167042"/>
                <a:gd name="connsiteY5" fmla="*/ 883187 h 2309899"/>
                <a:gd name="connsiteX6" fmla="*/ 5159151 w 5167042"/>
                <a:gd name="connsiteY6" fmla="*/ 1114006 h 2309899"/>
                <a:gd name="connsiteX7" fmla="*/ 5159151 w 5167042"/>
                <a:gd name="connsiteY7" fmla="*/ 1406969 h 2309899"/>
                <a:gd name="connsiteX8" fmla="*/ 5052619 w 5167042"/>
                <a:gd name="connsiteY8" fmla="*/ 1841975 h 2309899"/>
                <a:gd name="connsiteX9" fmla="*/ 4795166 w 5167042"/>
                <a:gd name="connsiteY9" fmla="*/ 2161571 h 2309899"/>
                <a:gd name="connsiteX10" fmla="*/ 4351283 w 5167042"/>
                <a:gd name="connsiteY10" fmla="*/ 2303614 h 2309899"/>
                <a:gd name="connsiteX11" fmla="*/ 3809745 w 5167042"/>
                <a:gd name="connsiteY11" fmla="*/ 2276981 h 2309899"/>
                <a:gd name="connsiteX12" fmla="*/ 3534537 w 5167042"/>
                <a:gd name="connsiteY12" fmla="*/ 2294736 h 2309899"/>
                <a:gd name="connsiteX13" fmla="*/ 2726669 w 5167042"/>
                <a:gd name="connsiteY13" fmla="*/ 2294736 h 2309899"/>
                <a:gd name="connsiteX14" fmla="*/ 1963190 w 5167042"/>
                <a:gd name="connsiteY14" fmla="*/ 2294736 h 2309899"/>
                <a:gd name="connsiteX15" fmla="*/ 1421652 w 5167042"/>
                <a:gd name="connsiteY15" fmla="*/ 2285858 h 2309899"/>
                <a:gd name="connsiteX16" fmla="*/ 675928 w 5167042"/>
                <a:gd name="connsiteY16" fmla="*/ 2303614 h 2309899"/>
                <a:gd name="connsiteX17" fmla="*/ 303065 w 5167042"/>
                <a:gd name="connsiteY17" fmla="*/ 2161571 h 2309899"/>
                <a:gd name="connsiteX18" fmla="*/ 72246 w 5167042"/>
                <a:gd name="connsiteY18" fmla="*/ 1850853 h 2309899"/>
                <a:gd name="connsiteX19" fmla="*/ 6255 w 5167042"/>
                <a:gd name="connsiteY19" fmla="*/ 1414589 h 2309899"/>
                <a:gd name="connsiteX20" fmla="*/ 3740 w 5167042"/>
                <a:gd name="connsiteY20" fmla="*/ 1096251 h 2309899"/>
                <a:gd name="connsiteX21" fmla="*/ 15207 w 5167042"/>
                <a:gd name="connsiteY21" fmla="*/ 767777 h 2309899"/>
                <a:gd name="connsiteX22" fmla="*/ 81124 w 5167042"/>
                <a:gd name="connsiteY22" fmla="*/ 439303 h 2309899"/>
                <a:gd name="connsiteX23" fmla="*/ 285310 w 5167042"/>
                <a:gd name="connsiteY23" fmla="*/ 128585 h 2309899"/>
                <a:gd name="connsiteX24" fmla="*/ 933380 w 5167042"/>
                <a:gd name="connsiteY24" fmla="*/ 13175 h 2309899"/>
                <a:gd name="connsiteX25" fmla="*/ 1947962 w 5167042"/>
                <a:gd name="connsiteY25" fmla="*/ 463 h 2309899"/>
                <a:gd name="connsiteX0" fmla="*/ 1936557 w 5167042"/>
                <a:gd name="connsiteY0" fmla="*/ 4298 h 2309899"/>
                <a:gd name="connsiteX1" fmla="*/ 3535869 w 5167042"/>
                <a:gd name="connsiteY1" fmla="*/ 86712 h 2309899"/>
                <a:gd name="connsiteX2" fmla="*/ 4577072 w 5167042"/>
                <a:gd name="connsiteY2" fmla="*/ 167868 h 2309899"/>
                <a:gd name="connsiteX3" fmla="*/ 4919454 w 5167042"/>
                <a:gd name="connsiteY3" fmla="*/ 288383 h 2309899"/>
                <a:gd name="connsiteX4" fmla="*/ 5079252 w 5167042"/>
                <a:gd name="connsiteY4" fmla="*/ 519202 h 2309899"/>
                <a:gd name="connsiteX5" fmla="*/ 5159151 w 5167042"/>
                <a:gd name="connsiteY5" fmla="*/ 883187 h 2309899"/>
                <a:gd name="connsiteX6" fmla="*/ 5159151 w 5167042"/>
                <a:gd name="connsiteY6" fmla="*/ 1114006 h 2309899"/>
                <a:gd name="connsiteX7" fmla="*/ 5159151 w 5167042"/>
                <a:gd name="connsiteY7" fmla="*/ 1406969 h 2309899"/>
                <a:gd name="connsiteX8" fmla="*/ 5052619 w 5167042"/>
                <a:gd name="connsiteY8" fmla="*/ 1841975 h 2309899"/>
                <a:gd name="connsiteX9" fmla="*/ 4795166 w 5167042"/>
                <a:gd name="connsiteY9" fmla="*/ 2161571 h 2309899"/>
                <a:gd name="connsiteX10" fmla="*/ 4351283 w 5167042"/>
                <a:gd name="connsiteY10" fmla="*/ 2303614 h 2309899"/>
                <a:gd name="connsiteX11" fmla="*/ 3809745 w 5167042"/>
                <a:gd name="connsiteY11" fmla="*/ 2276981 h 2309899"/>
                <a:gd name="connsiteX12" fmla="*/ 3534537 w 5167042"/>
                <a:gd name="connsiteY12" fmla="*/ 2294736 h 2309899"/>
                <a:gd name="connsiteX13" fmla="*/ 2726669 w 5167042"/>
                <a:gd name="connsiteY13" fmla="*/ 2294736 h 2309899"/>
                <a:gd name="connsiteX14" fmla="*/ 1963190 w 5167042"/>
                <a:gd name="connsiteY14" fmla="*/ 2294736 h 2309899"/>
                <a:gd name="connsiteX15" fmla="*/ 1421652 w 5167042"/>
                <a:gd name="connsiteY15" fmla="*/ 2285858 h 2309899"/>
                <a:gd name="connsiteX16" fmla="*/ 675928 w 5167042"/>
                <a:gd name="connsiteY16" fmla="*/ 2303614 h 2309899"/>
                <a:gd name="connsiteX17" fmla="*/ 303065 w 5167042"/>
                <a:gd name="connsiteY17" fmla="*/ 2161571 h 2309899"/>
                <a:gd name="connsiteX18" fmla="*/ 72246 w 5167042"/>
                <a:gd name="connsiteY18" fmla="*/ 1850853 h 2309899"/>
                <a:gd name="connsiteX19" fmla="*/ 6255 w 5167042"/>
                <a:gd name="connsiteY19" fmla="*/ 1414589 h 2309899"/>
                <a:gd name="connsiteX20" fmla="*/ 3740 w 5167042"/>
                <a:gd name="connsiteY20" fmla="*/ 1096251 h 2309899"/>
                <a:gd name="connsiteX21" fmla="*/ 15207 w 5167042"/>
                <a:gd name="connsiteY21" fmla="*/ 767777 h 2309899"/>
                <a:gd name="connsiteX22" fmla="*/ 81124 w 5167042"/>
                <a:gd name="connsiteY22" fmla="*/ 439303 h 2309899"/>
                <a:gd name="connsiteX23" fmla="*/ 285310 w 5167042"/>
                <a:gd name="connsiteY23" fmla="*/ 128585 h 2309899"/>
                <a:gd name="connsiteX24" fmla="*/ 933380 w 5167042"/>
                <a:gd name="connsiteY24" fmla="*/ 13175 h 2309899"/>
                <a:gd name="connsiteX25" fmla="*/ 1933675 w 5167042"/>
                <a:gd name="connsiteY25" fmla="*/ 463 h 2309899"/>
                <a:gd name="connsiteX0" fmla="*/ 1936557 w 5167042"/>
                <a:gd name="connsiteY0" fmla="*/ 4298 h 2310022"/>
                <a:gd name="connsiteX1" fmla="*/ 3535869 w 5167042"/>
                <a:gd name="connsiteY1" fmla="*/ 86712 h 2310022"/>
                <a:gd name="connsiteX2" fmla="*/ 4577072 w 5167042"/>
                <a:gd name="connsiteY2" fmla="*/ 167868 h 2310022"/>
                <a:gd name="connsiteX3" fmla="*/ 4919454 w 5167042"/>
                <a:gd name="connsiteY3" fmla="*/ 288383 h 2310022"/>
                <a:gd name="connsiteX4" fmla="*/ 5079252 w 5167042"/>
                <a:gd name="connsiteY4" fmla="*/ 519202 h 2310022"/>
                <a:gd name="connsiteX5" fmla="*/ 5159151 w 5167042"/>
                <a:gd name="connsiteY5" fmla="*/ 883187 h 2310022"/>
                <a:gd name="connsiteX6" fmla="*/ 5159151 w 5167042"/>
                <a:gd name="connsiteY6" fmla="*/ 1114006 h 2310022"/>
                <a:gd name="connsiteX7" fmla="*/ 5159151 w 5167042"/>
                <a:gd name="connsiteY7" fmla="*/ 1406969 h 2310022"/>
                <a:gd name="connsiteX8" fmla="*/ 5052619 w 5167042"/>
                <a:gd name="connsiteY8" fmla="*/ 1841975 h 2310022"/>
                <a:gd name="connsiteX9" fmla="*/ 4795166 w 5167042"/>
                <a:gd name="connsiteY9" fmla="*/ 2161571 h 2310022"/>
                <a:gd name="connsiteX10" fmla="*/ 4351283 w 5167042"/>
                <a:gd name="connsiteY10" fmla="*/ 2303614 h 2310022"/>
                <a:gd name="connsiteX11" fmla="*/ 3809745 w 5167042"/>
                <a:gd name="connsiteY11" fmla="*/ 2286506 h 2310022"/>
                <a:gd name="connsiteX12" fmla="*/ 3534537 w 5167042"/>
                <a:gd name="connsiteY12" fmla="*/ 2294736 h 2310022"/>
                <a:gd name="connsiteX13" fmla="*/ 2726669 w 5167042"/>
                <a:gd name="connsiteY13" fmla="*/ 2294736 h 2310022"/>
                <a:gd name="connsiteX14" fmla="*/ 1963190 w 5167042"/>
                <a:gd name="connsiteY14" fmla="*/ 2294736 h 2310022"/>
                <a:gd name="connsiteX15" fmla="*/ 1421652 w 5167042"/>
                <a:gd name="connsiteY15" fmla="*/ 2285858 h 2310022"/>
                <a:gd name="connsiteX16" fmla="*/ 675928 w 5167042"/>
                <a:gd name="connsiteY16" fmla="*/ 2303614 h 2310022"/>
                <a:gd name="connsiteX17" fmla="*/ 303065 w 5167042"/>
                <a:gd name="connsiteY17" fmla="*/ 2161571 h 2310022"/>
                <a:gd name="connsiteX18" fmla="*/ 72246 w 5167042"/>
                <a:gd name="connsiteY18" fmla="*/ 1850853 h 2310022"/>
                <a:gd name="connsiteX19" fmla="*/ 6255 w 5167042"/>
                <a:gd name="connsiteY19" fmla="*/ 1414589 h 2310022"/>
                <a:gd name="connsiteX20" fmla="*/ 3740 w 5167042"/>
                <a:gd name="connsiteY20" fmla="*/ 1096251 h 2310022"/>
                <a:gd name="connsiteX21" fmla="*/ 15207 w 5167042"/>
                <a:gd name="connsiteY21" fmla="*/ 767777 h 2310022"/>
                <a:gd name="connsiteX22" fmla="*/ 81124 w 5167042"/>
                <a:gd name="connsiteY22" fmla="*/ 439303 h 2310022"/>
                <a:gd name="connsiteX23" fmla="*/ 285310 w 5167042"/>
                <a:gd name="connsiteY23" fmla="*/ 128585 h 2310022"/>
                <a:gd name="connsiteX24" fmla="*/ 933380 w 5167042"/>
                <a:gd name="connsiteY24" fmla="*/ 13175 h 2310022"/>
                <a:gd name="connsiteX25" fmla="*/ 1933675 w 5167042"/>
                <a:gd name="connsiteY25" fmla="*/ 463 h 2310022"/>
                <a:gd name="connsiteX0" fmla="*/ 1936557 w 5167042"/>
                <a:gd name="connsiteY0" fmla="*/ 4298 h 2310022"/>
                <a:gd name="connsiteX1" fmla="*/ 3535869 w 5167042"/>
                <a:gd name="connsiteY1" fmla="*/ 86712 h 2310022"/>
                <a:gd name="connsiteX2" fmla="*/ 4577072 w 5167042"/>
                <a:gd name="connsiteY2" fmla="*/ 167868 h 2310022"/>
                <a:gd name="connsiteX3" fmla="*/ 4919454 w 5167042"/>
                <a:gd name="connsiteY3" fmla="*/ 288383 h 2310022"/>
                <a:gd name="connsiteX4" fmla="*/ 5079252 w 5167042"/>
                <a:gd name="connsiteY4" fmla="*/ 519202 h 2310022"/>
                <a:gd name="connsiteX5" fmla="*/ 5159151 w 5167042"/>
                <a:gd name="connsiteY5" fmla="*/ 883187 h 2310022"/>
                <a:gd name="connsiteX6" fmla="*/ 5159151 w 5167042"/>
                <a:gd name="connsiteY6" fmla="*/ 1114006 h 2310022"/>
                <a:gd name="connsiteX7" fmla="*/ 5159151 w 5167042"/>
                <a:gd name="connsiteY7" fmla="*/ 1406969 h 2310022"/>
                <a:gd name="connsiteX8" fmla="*/ 5052619 w 5167042"/>
                <a:gd name="connsiteY8" fmla="*/ 1841975 h 2310022"/>
                <a:gd name="connsiteX9" fmla="*/ 4795166 w 5167042"/>
                <a:gd name="connsiteY9" fmla="*/ 2161571 h 2310022"/>
                <a:gd name="connsiteX10" fmla="*/ 4351283 w 5167042"/>
                <a:gd name="connsiteY10" fmla="*/ 2303614 h 2310022"/>
                <a:gd name="connsiteX11" fmla="*/ 3809745 w 5167042"/>
                <a:gd name="connsiteY11" fmla="*/ 2286506 h 2310022"/>
                <a:gd name="connsiteX12" fmla="*/ 3534537 w 5167042"/>
                <a:gd name="connsiteY12" fmla="*/ 2294736 h 2310022"/>
                <a:gd name="connsiteX13" fmla="*/ 2726669 w 5167042"/>
                <a:gd name="connsiteY13" fmla="*/ 2294736 h 2310022"/>
                <a:gd name="connsiteX14" fmla="*/ 1963190 w 5167042"/>
                <a:gd name="connsiteY14" fmla="*/ 2294736 h 2310022"/>
                <a:gd name="connsiteX15" fmla="*/ 1421652 w 5167042"/>
                <a:gd name="connsiteY15" fmla="*/ 2285858 h 2310022"/>
                <a:gd name="connsiteX16" fmla="*/ 675928 w 5167042"/>
                <a:gd name="connsiteY16" fmla="*/ 2303614 h 2310022"/>
                <a:gd name="connsiteX17" fmla="*/ 303065 w 5167042"/>
                <a:gd name="connsiteY17" fmla="*/ 2161571 h 2310022"/>
                <a:gd name="connsiteX18" fmla="*/ 72246 w 5167042"/>
                <a:gd name="connsiteY18" fmla="*/ 1850853 h 2310022"/>
                <a:gd name="connsiteX19" fmla="*/ 6255 w 5167042"/>
                <a:gd name="connsiteY19" fmla="*/ 1414589 h 2310022"/>
                <a:gd name="connsiteX20" fmla="*/ 3740 w 5167042"/>
                <a:gd name="connsiteY20" fmla="*/ 1096251 h 2310022"/>
                <a:gd name="connsiteX21" fmla="*/ 15207 w 5167042"/>
                <a:gd name="connsiteY21" fmla="*/ 767777 h 2310022"/>
                <a:gd name="connsiteX22" fmla="*/ 81124 w 5167042"/>
                <a:gd name="connsiteY22" fmla="*/ 439303 h 2310022"/>
                <a:gd name="connsiteX23" fmla="*/ 285310 w 5167042"/>
                <a:gd name="connsiteY23" fmla="*/ 128585 h 2310022"/>
                <a:gd name="connsiteX24" fmla="*/ 933380 w 5167042"/>
                <a:gd name="connsiteY24" fmla="*/ 13175 h 2310022"/>
                <a:gd name="connsiteX25" fmla="*/ 1933675 w 5167042"/>
                <a:gd name="connsiteY25" fmla="*/ 463 h 2310022"/>
                <a:gd name="connsiteX0" fmla="*/ 1936557 w 5167042"/>
                <a:gd name="connsiteY0" fmla="*/ 4298 h 2317131"/>
                <a:gd name="connsiteX1" fmla="*/ 3535869 w 5167042"/>
                <a:gd name="connsiteY1" fmla="*/ 86712 h 2317131"/>
                <a:gd name="connsiteX2" fmla="*/ 4577072 w 5167042"/>
                <a:gd name="connsiteY2" fmla="*/ 167868 h 2317131"/>
                <a:gd name="connsiteX3" fmla="*/ 4919454 w 5167042"/>
                <a:gd name="connsiteY3" fmla="*/ 288383 h 2317131"/>
                <a:gd name="connsiteX4" fmla="*/ 5079252 w 5167042"/>
                <a:gd name="connsiteY4" fmla="*/ 519202 h 2317131"/>
                <a:gd name="connsiteX5" fmla="*/ 5159151 w 5167042"/>
                <a:gd name="connsiteY5" fmla="*/ 883187 h 2317131"/>
                <a:gd name="connsiteX6" fmla="*/ 5159151 w 5167042"/>
                <a:gd name="connsiteY6" fmla="*/ 1114006 h 2317131"/>
                <a:gd name="connsiteX7" fmla="*/ 5159151 w 5167042"/>
                <a:gd name="connsiteY7" fmla="*/ 1406969 h 2317131"/>
                <a:gd name="connsiteX8" fmla="*/ 5052619 w 5167042"/>
                <a:gd name="connsiteY8" fmla="*/ 1841975 h 2317131"/>
                <a:gd name="connsiteX9" fmla="*/ 4795166 w 5167042"/>
                <a:gd name="connsiteY9" fmla="*/ 2161571 h 2317131"/>
                <a:gd name="connsiteX10" fmla="*/ 4351283 w 5167042"/>
                <a:gd name="connsiteY10" fmla="*/ 2303614 h 2317131"/>
                <a:gd name="connsiteX11" fmla="*/ 3809745 w 5167042"/>
                <a:gd name="connsiteY11" fmla="*/ 2310319 h 2317131"/>
                <a:gd name="connsiteX12" fmla="*/ 3534537 w 5167042"/>
                <a:gd name="connsiteY12" fmla="*/ 2294736 h 2317131"/>
                <a:gd name="connsiteX13" fmla="*/ 2726669 w 5167042"/>
                <a:gd name="connsiteY13" fmla="*/ 2294736 h 2317131"/>
                <a:gd name="connsiteX14" fmla="*/ 1963190 w 5167042"/>
                <a:gd name="connsiteY14" fmla="*/ 2294736 h 2317131"/>
                <a:gd name="connsiteX15" fmla="*/ 1421652 w 5167042"/>
                <a:gd name="connsiteY15" fmla="*/ 2285858 h 2317131"/>
                <a:gd name="connsiteX16" fmla="*/ 675928 w 5167042"/>
                <a:gd name="connsiteY16" fmla="*/ 2303614 h 2317131"/>
                <a:gd name="connsiteX17" fmla="*/ 303065 w 5167042"/>
                <a:gd name="connsiteY17" fmla="*/ 2161571 h 2317131"/>
                <a:gd name="connsiteX18" fmla="*/ 72246 w 5167042"/>
                <a:gd name="connsiteY18" fmla="*/ 1850853 h 2317131"/>
                <a:gd name="connsiteX19" fmla="*/ 6255 w 5167042"/>
                <a:gd name="connsiteY19" fmla="*/ 1414589 h 2317131"/>
                <a:gd name="connsiteX20" fmla="*/ 3740 w 5167042"/>
                <a:gd name="connsiteY20" fmla="*/ 1096251 h 2317131"/>
                <a:gd name="connsiteX21" fmla="*/ 15207 w 5167042"/>
                <a:gd name="connsiteY21" fmla="*/ 767777 h 2317131"/>
                <a:gd name="connsiteX22" fmla="*/ 81124 w 5167042"/>
                <a:gd name="connsiteY22" fmla="*/ 439303 h 2317131"/>
                <a:gd name="connsiteX23" fmla="*/ 285310 w 5167042"/>
                <a:gd name="connsiteY23" fmla="*/ 128585 h 2317131"/>
                <a:gd name="connsiteX24" fmla="*/ 933380 w 5167042"/>
                <a:gd name="connsiteY24" fmla="*/ 13175 h 2317131"/>
                <a:gd name="connsiteX25" fmla="*/ 1933675 w 5167042"/>
                <a:gd name="connsiteY25" fmla="*/ 463 h 2317131"/>
                <a:gd name="connsiteX0" fmla="*/ 1936557 w 5167042"/>
                <a:gd name="connsiteY0" fmla="*/ 4298 h 2316424"/>
                <a:gd name="connsiteX1" fmla="*/ 3535869 w 5167042"/>
                <a:gd name="connsiteY1" fmla="*/ 86712 h 2316424"/>
                <a:gd name="connsiteX2" fmla="*/ 4577072 w 5167042"/>
                <a:gd name="connsiteY2" fmla="*/ 167868 h 2316424"/>
                <a:gd name="connsiteX3" fmla="*/ 4919454 w 5167042"/>
                <a:gd name="connsiteY3" fmla="*/ 288383 h 2316424"/>
                <a:gd name="connsiteX4" fmla="*/ 5079252 w 5167042"/>
                <a:gd name="connsiteY4" fmla="*/ 519202 h 2316424"/>
                <a:gd name="connsiteX5" fmla="*/ 5159151 w 5167042"/>
                <a:gd name="connsiteY5" fmla="*/ 883187 h 2316424"/>
                <a:gd name="connsiteX6" fmla="*/ 5159151 w 5167042"/>
                <a:gd name="connsiteY6" fmla="*/ 1114006 h 2316424"/>
                <a:gd name="connsiteX7" fmla="*/ 5159151 w 5167042"/>
                <a:gd name="connsiteY7" fmla="*/ 1406969 h 2316424"/>
                <a:gd name="connsiteX8" fmla="*/ 5052619 w 5167042"/>
                <a:gd name="connsiteY8" fmla="*/ 1841975 h 2316424"/>
                <a:gd name="connsiteX9" fmla="*/ 4795166 w 5167042"/>
                <a:gd name="connsiteY9" fmla="*/ 2161571 h 2316424"/>
                <a:gd name="connsiteX10" fmla="*/ 4351283 w 5167042"/>
                <a:gd name="connsiteY10" fmla="*/ 2303614 h 2316424"/>
                <a:gd name="connsiteX11" fmla="*/ 3809745 w 5167042"/>
                <a:gd name="connsiteY11" fmla="*/ 2310319 h 2316424"/>
                <a:gd name="connsiteX12" fmla="*/ 3491674 w 5167042"/>
                <a:gd name="connsiteY12" fmla="*/ 2309024 h 2316424"/>
                <a:gd name="connsiteX13" fmla="*/ 2726669 w 5167042"/>
                <a:gd name="connsiteY13" fmla="*/ 2294736 h 2316424"/>
                <a:gd name="connsiteX14" fmla="*/ 1963190 w 5167042"/>
                <a:gd name="connsiteY14" fmla="*/ 2294736 h 2316424"/>
                <a:gd name="connsiteX15" fmla="*/ 1421652 w 5167042"/>
                <a:gd name="connsiteY15" fmla="*/ 2285858 h 2316424"/>
                <a:gd name="connsiteX16" fmla="*/ 675928 w 5167042"/>
                <a:gd name="connsiteY16" fmla="*/ 2303614 h 2316424"/>
                <a:gd name="connsiteX17" fmla="*/ 303065 w 5167042"/>
                <a:gd name="connsiteY17" fmla="*/ 2161571 h 2316424"/>
                <a:gd name="connsiteX18" fmla="*/ 72246 w 5167042"/>
                <a:gd name="connsiteY18" fmla="*/ 1850853 h 2316424"/>
                <a:gd name="connsiteX19" fmla="*/ 6255 w 5167042"/>
                <a:gd name="connsiteY19" fmla="*/ 1414589 h 2316424"/>
                <a:gd name="connsiteX20" fmla="*/ 3740 w 5167042"/>
                <a:gd name="connsiteY20" fmla="*/ 1096251 h 2316424"/>
                <a:gd name="connsiteX21" fmla="*/ 15207 w 5167042"/>
                <a:gd name="connsiteY21" fmla="*/ 767777 h 2316424"/>
                <a:gd name="connsiteX22" fmla="*/ 81124 w 5167042"/>
                <a:gd name="connsiteY22" fmla="*/ 439303 h 2316424"/>
                <a:gd name="connsiteX23" fmla="*/ 285310 w 5167042"/>
                <a:gd name="connsiteY23" fmla="*/ 128585 h 2316424"/>
                <a:gd name="connsiteX24" fmla="*/ 933380 w 5167042"/>
                <a:gd name="connsiteY24" fmla="*/ 13175 h 2316424"/>
                <a:gd name="connsiteX25" fmla="*/ 1933675 w 5167042"/>
                <a:gd name="connsiteY25" fmla="*/ 463 h 2316424"/>
                <a:gd name="connsiteX0" fmla="*/ 1936557 w 5167042"/>
                <a:gd name="connsiteY0" fmla="*/ 4298 h 2316767"/>
                <a:gd name="connsiteX1" fmla="*/ 3535869 w 5167042"/>
                <a:gd name="connsiteY1" fmla="*/ 86712 h 2316767"/>
                <a:gd name="connsiteX2" fmla="*/ 4577072 w 5167042"/>
                <a:gd name="connsiteY2" fmla="*/ 167868 h 2316767"/>
                <a:gd name="connsiteX3" fmla="*/ 4919454 w 5167042"/>
                <a:gd name="connsiteY3" fmla="*/ 288383 h 2316767"/>
                <a:gd name="connsiteX4" fmla="*/ 5079252 w 5167042"/>
                <a:gd name="connsiteY4" fmla="*/ 519202 h 2316767"/>
                <a:gd name="connsiteX5" fmla="*/ 5159151 w 5167042"/>
                <a:gd name="connsiteY5" fmla="*/ 883187 h 2316767"/>
                <a:gd name="connsiteX6" fmla="*/ 5159151 w 5167042"/>
                <a:gd name="connsiteY6" fmla="*/ 1114006 h 2316767"/>
                <a:gd name="connsiteX7" fmla="*/ 5159151 w 5167042"/>
                <a:gd name="connsiteY7" fmla="*/ 1406969 h 2316767"/>
                <a:gd name="connsiteX8" fmla="*/ 5052619 w 5167042"/>
                <a:gd name="connsiteY8" fmla="*/ 1841975 h 2316767"/>
                <a:gd name="connsiteX9" fmla="*/ 4771353 w 5167042"/>
                <a:gd name="connsiteY9" fmla="*/ 2156808 h 2316767"/>
                <a:gd name="connsiteX10" fmla="*/ 4351283 w 5167042"/>
                <a:gd name="connsiteY10" fmla="*/ 2303614 h 2316767"/>
                <a:gd name="connsiteX11" fmla="*/ 3809745 w 5167042"/>
                <a:gd name="connsiteY11" fmla="*/ 2310319 h 2316767"/>
                <a:gd name="connsiteX12" fmla="*/ 3491674 w 5167042"/>
                <a:gd name="connsiteY12" fmla="*/ 2309024 h 2316767"/>
                <a:gd name="connsiteX13" fmla="*/ 2726669 w 5167042"/>
                <a:gd name="connsiteY13" fmla="*/ 2294736 h 2316767"/>
                <a:gd name="connsiteX14" fmla="*/ 1963190 w 5167042"/>
                <a:gd name="connsiteY14" fmla="*/ 2294736 h 2316767"/>
                <a:gd name="connsiteX15" fmla="*/ 1421652 w 5167042"/>
                <a:gd name="connsiteY15" fmla="*/ 2285858 h 2316767"/>
                <a:gd name="connsiteX16" fmla="*/ 675928 w 5167042"/>
                <a:gd name="connsiteY16" fmla="*/ 2303614 h 2316767"/>
                <a:gd name="connsiteX17" fmla="*/ 303065 w 5167042"/>
                <a:gd name="connsiteY17" fmla="*/ 2161571 h 2316767"/>
                <a:gd name="connsiteX18" fmla="*/ 72246 w 5167042"/>
                <a:gd name="connsiteY18" fmla="*/ 1850853 h 2316767"/>
                <a:gd name="connsiteX19" fmla="*/ 6255 w 5167042"/>
                <a:gd name="connsiteY19" fmla="*/ 1414589 h 2316767"/>
                <a:gd name="connsiteX20" fmla="*/ 3740 w 5167042"/>
                <a:gd name="connsiteY20" fmla="*/ 1096251 h 2316767"/>
                <a:gd name="connsiteX21" fmla="*/ 15207 w 5167042"/>
                <a:gd name="connsiteY21" fmla="*/ 767777 h 2316767"/>
                <a:gd name="connsiteX22" fmla="*/ 81124 w 5167042"/>
                <a:gd name="connsiteY22" fmla="*/ 439303 h 2316767"/>
                <a:gd name="connsiteX23" fmla="*/ 285310 w 5167042"/>
                <a:gd name="connsiteY23" fmla="*/ 128585 h 2316767"/>
                <a:gd name="connsiteX24" fmla="*/ 933380 w 5167042"/>
                <a:gd name="connsiteY24" fmla="*/ 13175 h 2316767"/>
                <a:gd name="connsiteX25" fmla="*/ 1933675 w 5167042"/>
                <a:gd name="connsiteY25" fmla="*/ 463 h 2316767"/>
                <a:gd name="connsiteX0" fmla="*/ 1936557 w 5178244"/>
                <a:gd name="connsiteY0" fmla="*/ 4298 h 2316767"/>
                <a:gd name="connsiteX1" fmla="*/ 3535869 w 5178244"/>
                <a:gd name="connsiteY1" fmla="*/ 86712 h 2316767"/>
                <a:gd name="connsiteX2" fmla="*/ 4577072 w 5178244"/>
                <a:gd name="connsiteY2" fmla="*/ 167868 h 2316767"/>
                <a:gd name="connsiteX3" fmla="*/ 4919454 w 5178244"/>
                <a:gd name="connsiteY3" fmla="*/ 288383 h 2316767"/>
                <a:gd name="connsiteX4" fmla="*/ 5079252 w 5178244"/>
                <a:gd name="connsiteY4" fmla="*/ 519202 h 2316767"/>
                <a:gd name="connsiteX5" fmla="*/ 5159151 w 5178244"/>
                <a:gd name="connsiteY5" fmla="*/ 883187 h 2316767"/>
                <a:gd name="connsiteX6" fmla="*/ 5178201 w 5178244"/>
                <a:gd name="connsiteY6" fmla="*/ 1133056 h 2316767"/>
                <a:gd name="connsiteX7" fmla="*/ 5159151 w 5178244"/>
                <a:gd name="connsiteY7" fmla="*/ 1406969 h 2316767"/>
                <a:gd name="connsiteX8" fmla="*/ 5052619 w 5178244"/>
                <a:gd name="connsiteY8" fmla="*/ 1841975 h 2316767"/>
                <a:gd name="connsiteX9" fmla="*/ 4771353 w 5178244"/>
                <a:gd name="connsiteY9" fmla="*/ 2156808 h 2316767"/>
                <a:gd name="connsiteX10" fmla="*/ 4351283 w 5178244"/>
                <a:gd name="connsiteY10" fmla="*/ 2303614 h 2316767"/>
                <a:gd name="connsiteX11" fmla="*/ 3809745 w 5178244"/>
                <a:gd name="connsiteY11" fmla="*/ 2310319 h 2316767"/>
                <a:gd name="connsiteX12" fmla="*/ 3491674 w 5178244"/>
                <a:gd name="connsiteY12" fmla="*/ 2309024 h 2316767"/>
                <a:gd name="connsiteX13" fmla="*/ 2726669 w 5178244"/>
                <a:gd name="connsiteY13" fmla="*/ 2294736 h 2316767"/>
                <a:gd name="connsiteX14" fmla="*/ 1963190 w 5178244"/>
                <a:gd name="connsiteY14" fmla="*/ 2294736 h 2316767"/>
                <a:gd name="connsiteX15" fmla="*/ 1421652 w 5178244"/>
                <a:gd name="connsiteY15" fmla="*/ 2285858 h 2316767"/>
                <a:gd name="connsiteX16" fmla="*/ 675928 w 5178244"/>
                <a:gd name="connsiteY16" fmla="*/ 2303614 h 2316767"/>
                <a:gd name="connsiteX17" fmla="*/ 303065 w 5178244"/>
                <a:gd name="connsiteY17" fmla="*/ 2161571 h 2316767"/>
                <a:gd name="connsiteX18" fmla="*/ 72246 w 5178244"/>
                <a:gd name="connsiteY18" fmla="*/ 1850853 h 2316767"/>
                <a:gd name="connsiteX19" fmla="*/ 6255 w 5178244"/>
                <a:gd name="connsiteY19" fmla="*/ 1414589 h 2316767"/>
                <a:gd name="connsiteX20" fmla="*/ 3740 w 5178244"/>
                <a:gd name="connsiteY20" fmla="*/ 1096251 h 2316767"/>
                <a:gd name="connsiteX21" fmla="*/ 15207 w 5178244"/>
                <a:gd name="connsiteY21" fmla="*/ 767777 h 2316767"/>
                <a:gd name="connsiteX22" fmla="*/ 81124 w 5178244"/>
                <a:gd name="connsiteY22" fmla="*/ 439303 h 2316767"/>
                <a:gd name="connsiteX23" fmla="*/ 285310 w 5178244"/>
                <a:gd name="connsiteY23" fmla="*/ 128585 h 2316767"/>
                <a:gd name="connsiteX24" fmla="*/ 933380 w 5178244"/>
                <a:gd name="connsiteY24" fmla="*/ 13175 h 2316767"/>
                <a:gd name="connsiteX25" fmla="*/ 1933675 w 5178244"/>
                <a:gd name="connsiteY25" fmla="*/ 463 h 2316767"/>
                <a:gd name="connsiteX0" fmla="*/ 1936557 w 5178244"/>
                <a:gd name="connsiteY0" fmla="*/ 3835 h 2316304"/>
                <a:gd name="connsiteX1" fmla="*/ 3535869 w 5178244"/>
                <a:gd name="connsiteY1" fmla="*/ 86249 h 2316304"/>
                <a:gd name="connsiteX2" fmla="*/ 4577072 w 5178244"/>
                <a:gd name="connsiteY2" fmla="*/ 167405 h 2316304"/>
                <a:gd name="connsiteX3" fmla="*/ 4919454 w 5178244"/>
                <a:gd name="connsiteY3" fmla="*/ 287920 h 2316304"/>
                <a:gd name="connsiteX4" fmla="*/ 5079252 w 5178244"/>
                <a:gd name="connsiteY4" fmla="*/ 518739 h 2316304"/>
                <a:gd name="connsiteX5" fmla="*/ 5159151 w 5178244"/>
                <a:gd name="connsiteY5" fmla="*/ 882724 h 2316304"/>
                <a:gd name="connsiteX6" fmla="*/ 5178201 w 5178244"/>
                <a:gd name="connsiteY6" fmla="*/ 1132593 h 2316304"/>
                <a:gd name="connsiteX7" fmla="*/ 5159151 w 5178244"/>
                <a:gd name="connsiteY7" fmla="*/ 1406506 h 2316304"/>
                <a:gd name="connsiteX8" fmla="*/ 5052619 w 5178244"/>
                <a:gd name="connsiteY8" fmla="*/ 1841512 h 2316304"/>
                <a:gd name="connsiteX9" fmla="*/ 4771353 w 5178244"/>
                <a:gd name="connsiteY9" fmla="*/ 2156345 h 2316304"/>
                <a:gd name="connsiteX10" fmla="*/ 4351283 w 5178244"/>
                <a:gd name="connsiteY10" fmla="*/ 2303151 h 2316304"/>
                <a:gd name="connsiteX11" fmla="*/ 3809745 w 5178244"/>
                <a:gd name="connsiteY11" fmla="*/ 2309856 h 2316304"/>
                <a:gd name="connsiteX12" fmla="*/ 3491674 w 5178244"/>
                <a:gd name="connsiteY12" fmla="*/ 2308561 h 2316304"/>
                <a:gd name="connsiteX13" fmla="*/ 2726669 w 5178244"/>
                <a:gd name="connsiteY13" fmla="*/ 2294273 h 2316304"/>
                <a:gd name="connsiteX14" fmla="*/ 1963190 w 5178244"/>
                <a:gd name="connsiteY14" fmla="*/ 2294273 h 2316304"/>
                <a:gd name="connsiteX15" fmla="*/ 1421652 w 5178244"/>
                <a:gd name="connsiteY15" fmla="*/ 2285395 h 2316304"/>
                <a:gd name="connsiteX16" fmla="*/ 675928 w 5178244"/>
                <a:gd name="connsiteY16" fmla="*/ 2303151 h 2316304"/>
                <a:gd name="connsiteX17" fmla="*/ 303065 w 5178244"/>
                <a:gd name="connsiteY17" fmla="*/ 2161108 h 2316304"/>
                <a:gd name="connsiteX18" fmla="*/ 72246 w 5178244"/>
                <a:gd name="connsiteY18" fmla="*/ 1850390 h 2316304"/>
                <a:gd name="connsiteX19" fmla="*/ 6255 w 5178244"/>
                <a:gd name="connsiteY19" fmla="*/ 1414126 h 2316304"/>
                <a:gd name="connsiteX20" fmla="*/ 3740 w 5178244"/>
                <a:gd name="connsiteY20" fmla="*/ 1095788 h 2316304"/>
                <a:gd name="connsiteX21" fmla="*/ 15207 w 5178244"/>
                <a:gd name="connsiteY21" fmla="*/ 767314 h 2316304"/>
                <a:gd name="connsiteX22" fmla="*/ 81124 w 5178244"/>
                <a:gd name="connsiteY22" fmla="*/ 438840 h 2316304"/>
                <a:gd name="connsiteX23" fmla="*/ 285310 w 5178244"/>
                <a:gd name="connsiteY23" fmla="*/ 128122 h 2316304"/>
                <a:gd name="connsiteX24" fmla="*/ 919093 w 5178244"/>
                <a:gd name="connsiteY24" fmla="*/ 22237 h 2316304"/>
                <a:gd name="connsiteX25" fmla="*/ 1933675 w 5178244"/>
                <a:gd name="connsiteY25" fmla="*/ 0 h 2316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178244" h="2316304">
                  <a:moveTo>
                    <a:pt x="1936557" y="3835"/>
                  </a:moveTo>
                  <a:lnTo>
                    <a:pt x="3535869" y="86249"/>
                  </a:lnTo>
                  <a:cubicBezTo>
                    <a:pt x="3975955" y="113511"/>
                    <a:pt x="4346475" y="133793"/>
                    <a:pt x="4577072" y="167405"/>
                  </a:cubicBezTo>
                  <a:cubicBezTo>
                    <a:pt x="4807670" y="201017"/>
                    <a:pt x="4835757" y="229364"/>
                    <a:pt x="4919454" y="287920"/>
                  </a:cubicBezTo>
                  <a:cubicBezTo>
                    <a:pt x="5003151" y="346476"/>
                    <a:pt x="5039303" y="419605"/>
                    <a:pt x="5079252" y="518739"/>
                  </a:cubicBezTo>
                  <a:cubicBezTo>
                    <a:pt x="5119201" y="617873"/>
                    <a:pt x="5142660" y="780415"/>
                    <a:pt x="5159151" y="882724"/>
                  </a:cubicBezTo>
                  <a:cubicBezTo>
                    <a:pt x="5175642" y="985033"/>
                    <a:pt x="5178201" y="1132593"/>
                    <a:pt x="5178201" y="1132593"/>
                  </a:cubicBezTo>
                  <a:cubicBezTo>
                    <a:pt x="5178201" y="1219890"/>
                    <a:pt x="5180081" y="1288353"/>
                    <a:pt x="5159151" y="1406506"/>
                  </a:cubicBezTo>
                  <a:cubicBezTo>
                    <a:pt x="5138221" y="1524659"/>
                    <a:pt x="5117252" y="1716539"/>
                    <a:pt x="5052619" y="1841512"/>
                  </a:cubicBezTo>
                  <a:cubicBezTo>
                    <a:pt x="4987986" y="1966485"/>
                    <a:pt x="4888242" y="2079405"/>
                    <a:pt x="4771353" y="2156345"/>
                  </a:cubicBezTo>
                  <a:cubicBezTo>
                    <a:pt x="4654464" y="2233285"/>
                    <a:pt x="4511551" y="2277566"/>
                    <a:pt x="4351283" y="2303151"/>
                  </a:cubicBezTo>
                  <a:cubicBezTo>
                    <a:pt x="4191015" y="2328736"/>
                    <a:pt x="3953013" y="2308954"/>
                    <a:pt x="3809745" y="2309856"/>
                  </a:cubicBezTo>
                  <a:lnTo>
                    <a:pt x="3491674" y="2308561"/>
                  </a:lnTo>
                  <a:lnTo>
                    <a:pt x="2726669" y="2294273"/>
                  </a:lnTo>
                  <a:lnTo>
                    <a:pt x="1963190" y="2294273"/>
                  </a:lnTo>
                  <a:cubicBezTo>
                    <a:pt x="1745687" y="2292793"/>
                    <a:pt x="1636196" y="2283915"/>
                    <a:pt x="1421652" y="2285395"/>
                  </a:cubicBezTo>
                  <a:cubicBezTo>
                    <a:pt x="1207108" y="2286875"/>
                    <a:pt x="862359" y="2323865"/>
                    <a:pt x="675928" y="2303151"/>
                  </a:cubicBezTo>
                  <a:cubicBezTo>
                    <a:pt x="489497" y="2282437"/>
                    <a:pt x="403679" y="2236568"/>
                    <a:pt x="303065" y="2161108"/>
                  </a:cubicBezTo>
                  <a:cubicBezTo>
                    <a:pt x="202451" y="2085648"/>
                    <a:pt x="121714" y="1974887"/>
                    <a:pt x="72246" y="1850390"/>
                  </a:cubicBezTo>
                  <a:cubicBezTo>
                    <a:pt x="22778" y="1725893"/>
                    <a:pt x="17673" y="1539893"/>
                    <a:pt x="6255" y="1414126"/>
                  </a:cubicBezTo>
                  <a:cubicBezTo>
                    <a:pt x="-5163" y="1288359"/>
                    <a:pt x="2248" y="1203590"/>
                    <a:pt x="3740" y="1095788"/>
                  </a:cubicBezTo>
                  <a:cubicBezTo>
                    <a:pt x="5232" y="987986"/>
                    <a:pt x="2310" y="876805"/>
                    <a:pt x="15207" y="767314"/>
                  </a:cubicBezTo>
                  <a:cubicBezTo>
                    <a:pt x="28104" y="657823"/>
                    <a:pt x="36107" y="545372"/>
                    <a:pt x="81124" y="438840"/>
                  </a:cubicBezTo>
                  <a:cubicBezTo>
                    <a:pt x="126141" y="332308"/>
                    <a:pt x="145649" y="197556"/>
                    <a:pt x="285310" y="128122"/>
                  </a:cubicBezTo>
                  <a:cubicBezTo>
                    <a:pt x="424971" y="58688"/>
                    <a:pt x="644366" y="43591"/>
                    <a:pt x="919093" y="22237"/>
                  </a:cubicBezTo>
                  <a:cubicBezTo>
                    <a:pt x="1193820" y="883"/>
                    <a:pt x="1196459" y="3181"/>
                    <a:pt x="1933675" y="0"/>
                  </a:cubicBezTo>
                </a:path>
              </a:pathLst>
            </a:custGeom>
            <a:solidFill>
              <a:srgbClr val="44C3E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600" dirty="0" smtClean="0"/>
            </a:p>
            <a:p>
              <a:pPr algn="ctr"/>
              <a:r>
                <a:rPr lang="tr-TR" sz="2000" dirty="0" smtClean="0"/>
                <a:t>Bir </a:t>
              </a:r>
              <a:r>
                <a:rPr lang="tr-TR" sz="2000" dirty="0"/>
                <a:t>kişiyi veya az sayıda kişiyi etkileyen </a:t>
              </a:r>
              <a:r>
                <a:rPr lang="tr-TR" sz="2000" dirty="0" smtClean="0"/>
                <a:t>sorunlardır</a:t>
              </a:r>
              <a:r>
                <a:rPr lang="tr-TR" sz="2000" dirty="0"/>
                <a:t>.</a:t>
              </a:r>
            </a:p>
          </p:txBody>
        </p:sp>
        <p:sp>
          <p:nvSpPr>
            <p:cNvPr id="36" name="Serbest Form 35"/>
            <p:cNvSpPr/>
            <p:nvPr/>
          </p:nvSpPr>
          <p:spPr>
            <a:xfrm>
              <a:off x="2114393" y="3793351"/>
              <a:ext cx="3607056" cy="578058"/>
            </a:xfrm>
            <a:custGeom>
              <a:avLst/>
              <a:gdLst>
                <a:gd name="connsiteX0" fmla="*/ 34035 w 1403962"/>
                <a:gd name="connsiteY0" fmla="*/ 19072 h 466809"/>
                <a:gd name="connsiteX1" fmla="*/ 313435 w 1403962"/>
                <a:gd name="connsiteY1" fmla="*/ 6372 h 466809"/>
                <a:gd name="connsiteX2" fmla="*/ 561085 w 1403962"/>
                <a:gd name="connsiteY2" fmla="*/ 6372 h 466809"/>
                <a:gd name="connsiteX3" fmla="*/ 792860 w 1403962"/>
                <a:gd name="connsiteY3" fmla="*/ 9547 h 466809"/>
                <a:gd name="connsiteX4" fmla="*/ 1043685 w 1403962"/>
                <a:gd name="connsiteY4" fmla="*/ 22 h 466809"/>
                <a:gd name="connsiteX5" fmla="*/ 1246885 w 1403962"/>
                <a:gd name="connsiteY5" fmla="*/ 12722 h 466809"/>
                <a:gd name="connsiteX6" fmla="*/ 1354835 w 1403962"/>
                <a:gd name="connsiteY6" fmla="*/ 22247 h 466809"/>
                <a:gd name="connsiteX7" fmla="*/ 1386585 w 1403962"/>
                <a:gd name="connsiteY7" fmla="*/ 38122 h 466809"/>
                <a:gd name="connsiteX8" fmla="*/ 1402460 w 1403962"/>
                <a:gd name="connsiteY8" fmla="*/ 298472 h 466809"/>
                <a:gd name="connsiteX9" fmla="*/ 1396110 w 1403962"/>
                <a:gd name="connsiteY9" fmla="*/ 450872 h 466809"/>
                <a:gd name="connsiteX10" fmla="*/ 1338960 w 1403962"/>
                <a:gd name="connsiteY10" fmla="*/ 463572 h 466809"/>
                <a:gd name="connsiteX11" fmla="*/ 1234185 w 1403962"/>
                <a:gd name="connsiteY11" fmla="*/ 463572 h 466809"/>
                <a:gd name="connsiteX12" fmla="*/ 1040510 w 1403962"/>
                <a:gd name="connsiteY12" fmla="*/ 454047 h 466809"/>
                <a:gd name="connsiteX13" fmla="*/ 913510 w 1403962"/>
                <a:gd name="connsiteY13" fmla="*/ 444522 h 466809"/>
                <a:gd name="connsiteX14" fmla="*/ 703960 w 1403962"/>
                <a:gd name="connsiteY14" fmla="*/ 457222 h 466809"/>
                <a:gd name="connsiteX15" fmla="*/ 570610 w 1403962"/>
                <a:gd name="connsiteY15" fmla="*/ 450872 h 466809"/>
                <a:gd name="connsiteX16" fmla="*/ 415035 w 1403962"/>
                <a:gd name="connsiteY16" fmla="*/ 454047 h 466809"/>
                <a:gd name="connsiteX17" fmla="*/ 415035 w 1403962"/>
                <a:gd name="connsiteY17" fmla="*/ 454047 h 466809"/>
                <a:gd name="connsiteX18" fmla="*/ 256285 w 1403962"/>
                <a:gd name="connsiteY18" fmla="*/ 457222 h 466809"/>
                <a:gd name="connsiteX19" fmla="*/ 148335 w 1403962"/>
                <a:gd name="connsiteY19" fmla="*/ 457222 h 466809"/>
                <a:gd name="connsiteX20" fmla="*/ 37210 w 1403962"/>
                <a:gd name="connsiteY20" fmla="*/ 457222 h 466809"/>
                <a:gd name="connsiteX21" fmla="*/ 11810 w 1403962"/>
                <a:gd name="connsiteY21" fmla="*/ 422297 h 466809"/>
                <a:gd name="connsiteX22" fmla="*/ 2285 w 1403962"/>
                <a:gd name="connsiteY22" fmla="*/ 212747 h 466809"/>
                <a:gd name="connsiteX23" fmla="*/ 2285 w 1403962"/>
                <a:gd name="connsiteY23" fmla="*/ 60347 h 466809"/>
                <a:gd name="connsiteX24" fmla="*/ 34035 w 1403962"/>
                <a:gd name="connsiteY24" fmla="*/ 19072 h 466809"/>
                <a:gd name="connsiteX0" fmla="*/ 34035 w 1403962"/>
                <a:gd name="connsiteY0" fmla="*/ 19072 h 466809"/>
                <a:gd name="connsiteX1" fmla="*/ 313435 w 1403962"/>
                <a:gd name="connsiteY1" fmla="*/ 6372 h 466809"/>
                <a:gd name="connsiteX2" fmla="*/ 561085 w 1403962"/>
                <a:gd name="connsiteY2" fmla="*/ 6372 h 466809"/>
                <a:gd name="connsiteX3" fmla="*/ 792860 w 1403962"/>
                <a:gd name="connsiteY3" fmla="*/ 9547 h 466809"/>
                <a:gd name="connsiteX4" fmla="*/ 1043685 w 1403962"/>
                <a:gd name="connsiteY4" fmla="*/ 22 h 466809"/>
                <a:gd name="connsiteX5" fmla="*/ 1246885 w 1403962"/>
                <a:gd name="connsiteY5" fmla="*/ 12722 h 466809"/>
                <a:gd name="connsiteX6" fmla="*/ 1329435 w 1403962"/>
                <a:gd name="connsiteY6" fmla="*/ 12722 h 466809"/>
                <a:gd name="connsiteX7" fmla="*/ 1386585 w 1403962"/>
                <a:gd name="connsiteY7" fmla="*/ 38122 h 466809"/>
                <a:gd name="connsiteX8" fmla="*/ 1402460 w 1403962"/>
                <a:gd name="connsiteY8" fmla="*/ 298472 h 466809"/>
                <a:gd name="connsiteX9" fmla="*/ 1396110 w 1403962"/>
                <a:gd name="connsiteY9" fmla="*/ 450872 h 466809"/>
                <a:gd name="connsiteX10" fmla="*/ 1338960 w 1403962"/>
                <a:gd name="connsiteY10" fmla="*/ 463572 h 466809"/>
                <a:gd name="connsiteX11" fmla="*/ 1234185 w 1403962"/>
                <a:gd name="connsiteY11" fmla="*/ 463572 h 466809"/>
                <a:gd name="connsiteX12" fmla="*/ 1040510 w 1403962"/>
                <a:gd name="connsiteY12" fmla="*/ 454047 h 466809"/>
                <a:gd name="connsiteX13" fmla="*/ 913510 w 1403962"/>
                <a:gd name="connsiteY13" fmla="*/ 444522 h 466809"/>
                <a:gd name="connsiteX14" fmla="*/ 703960 w 1403962"/>
                <a:gd name="connsiteY14" fmla="*/ 457222 h 466809"/>
                <a:gd name="connsiteX15" fmla="*/ 570610 w 1403962"/>
                <a:gd name="connsiteY15" fmla="*/ 450872 h 466809"/>
                <a:gd name="connsiteX16" fmla="*/ 415035 w 1403962"/>
                <a:gd name="connsiteY16" fmla="*/ 454047 h 466809"/>
                <a:gd name="connsiteX17" fmla="*/ 415035 w 1403962"/>
                <a:gd name="connsiteY17" fmla="*/ 454047 h 466809"/>
                <a:gd name="connsiteX18" fmla="*/ 256285 w 1403962"/>
                <a:gd name="connsiteY18" fmla="*/ 457222 h 466809"/>
                <a:gd name="connsiteX19" fmla="*/ 148335 w 1403962"/>
                <a:gd name="connsiteY19" fmla="*/ 457222 h 466809"/>
                <a:gd name="connsiteX20" fmla="*/ 37210 w 1403962"/>
                <a:gd name="connsiteY20" fmla="*/ 457222 h 466809"/>
                <a:gd name="connsiteX21" fmla="*/ 11810 w 1403962"/>
                <a:gd name="connsiteY21" fmla="*/ 422297 h 466809"/>
                <a:gd name="connsiteX22" fmla="*/ 2285 w 1403962"/>
                <a:gd name="connsiteY22" fmla="*/ 212747 h 466809"/>
                <a:gd name="connsiteX23" fmla="*/ 2285 w 1403962"/>
                <a:gd name="connsiteY23" fmla="*/ 60347 h 466809"/>
                <a:gd name="connsiteX24" fmla="*/ 34035 w 1403962"/>
                <a:gd name="connsiteY24" fmla="*/ 19072 h 466809"/>
                <a:gd name="connsiteX0" fmla="*/ 34035 w 1403962"/>
                <a:gd name="connsiteY0" fmla="*/ 19072 h 466809"/>
                <a:gd name="connsiteX1" fmla="*/ 313435 w 1403962"/>
                <a:gd name="connsiteY1" fmla="*/ 6372 h 466809"/>
                <a:gd name="connsiteX2" fmla="*/ 561085 w 1403962"/>
                <a:gd name="connsiteY2" fmla="*/ 6372 h 466809"/>
                <a:gd name="connsiteX3" fmla="*/ 792860 w 1403962"/>
                <a:gd name="connsiteY3" fmla="*/ 9547 h 466809"/>
                <a:gd name="connsiteX4" fmla="*/ 1043685 w 1403962"/>
                <a:gd name="connsiteY4" fmla="*/ 22 h 466809"/>
                <a:gd name="connsiteX5" fmla="*/ 1246885 w 1403962"/>
                <a:gd name="connsiteY5" fmla="*/ 12722 h 466809"/>
                <a:gd name="connsiteX6" fmla="*/ 1329435 w 1403962"/>
                <a:gd name="connsiteY6" fmla="*/ 12722 h 466809"/>
                <a:gd name="connsiteX7" fmla="*/ 1386585 w 1403962"/>
                <a:gd name="connsiteY7" fmla="*/ 38122 h 466809"/>
                <a:gd name="connsiteX8" fmla="*/ 1402460 w 1403962"/>
                <a:gd name="connsiteY8" fmla="*/ 298472 h 466809"/>
                <a:gd name="connsiteX9" fmla="*/ 1396110 w 1403962"/>
                <a:gd name="connsiteY9" fmla="*/ 450872 h 466809"/>
                <a:gd name="connsiteX10" fmla="*/ 1338960 w 1403962"/>
                <a:gd name="connsiteY10" fmla="*/ 463572 h 466809"/>
                <a:gd name="connsiteX11" fmla="*/ 1234185 w 1403962"/>
                <a:gd name="connsiteY11" fmla="*/ 463572 h 466809"/>
                <a:gd name="connsiteX12" fmla="*/ 1040510 w 1403962"/>
                <a:gd name="connsiteY12" fmla="*/ 454047 h 466809"/>
                <a:gd name="connsiteX13" fmla="*/ 913510 w 1403962"/>
                <a:gd name="connsiteY13" fmla="*/ 450872 h 466809"/>
                <a:gd name="connsiteX14" fmla="*/ 703960 w 1403962"/>
                <a:gd name="connsiteY14" fmla="*/ 457222 h 466809"/>
                <a:gd name="connsiteX15" fmla="*/ 570610 w 1403962"/>
                <a:gd name="connsiteY15" fmla="*/ 450872 h 466809"/>
                <a:gd name="connsiteX16" fmla="*/ 415035 w 1403962"/>
                <a:gd name="connsiteY16" fmla="*/ 454047 h 466809"/>
                <a:gd name="connsiteX17" fmla="*/ 415035 w 1403962"/>
                <a:gd name="connsiteY17" fmla="*/ 454047 h 466809"/>
                <a:gd name="connsiteX18" fmla="*/ 256285 w 1403962"/>
                <a:gd name="connsiteY18" fmla="*/ 457222 h 466809"/>
                <a:gd name="connsiteX19" fmla="*/ 148335 w 1403962"/>
                <a:gd name="connsiteY19" fmla="*/ 457222 h 466809"/>
                <a:gd name="connsiteX20" fmla="*/ 37210 w 1403962"/>
                <a:gd name="connsiteY20" fmla="*/ 457222 h 466809"/>
                <a:gd name="connsiteX21" fmla="*/ 11810 w 1403962"/>
                <a:gd name="connsiteY21" fmla="*/ 422297 h 466809"/>
                <a:gd name="connsiteX22" fmla="*/ 2285 w 1403962"/>
                <a:gd name="connsiteY22" fmla="*/ 212747 h 466809"/>
                <a:gd name="connsiteX23" fmla="*/ 2285 w 1403962"/>
                <a:gd name="connsiteY23" fmla="*/ 60347 h 466809"/>
                <a:gd name="connsiteX24" fmla="*/ 34035 w 1403962"/>
                <a:gd name="connsiteY24" fmla="*/ 19072 h 466809"/>
                <a:gd name="connsiteX0" fmla="*/ 34035 w 1403962"/>
                <a:gd name="connsiteY0" fmla="*/ 19072 h 466809"/>
                <a:gd name="connsiteX1" fmla="*/ 313435 w 1403962"/>
                <a:gd name="connsiteY1" fmla="*/ 6372 h 466809"/>
                <a:gd name="connsiteX2" fmla="*/ 561085 w 1403962"/>
                <a:gd name="connsiteY2" fmla="*/ 6372 h 466809"/>
                <a:gd name="connsiteX3" fmla="*/ 792860 w 1403962"/>
                <a:gd name="connsiteY3" fmla="*/ 9547 h 466809"/>
                <a:gd name="connsiteX4" fmla="*/ 1043685 w 1403962"/>
                <a:gd name="connsiteY4" fmla="*/ 22 h 466809"/>
                <a:gd name="connsiteX5" fmla="*/ 1246885 w 1403962"/>
                <a:gd name="connsiteY5" fmla="*/ 12722 h 466809"/>
                <a:gd name="connsiteX6" fmla="*/ 1329435 w 1403962"/>
                <a:gd name="connsiteY6" fmla="*/ 12722 h 466809"/>
                <a:gd name="connsiteX7" fmla="*/ 1386585 w 1403962"/>
                <a:gd name="connsiteY7" fmla="*/ 38122 h 466809"/>
                <a:gd name="connsiteX8" fmla="*/ 1402460 w 1403962"/>
                <a:gd name="connsiteY8" fmla="*/ 298472 h 466809"/>
                <a:gd name="connsiteX9" fmla="*/ 1396110 w 1403962"/>
                <a:gd name="connsiteY9" fmla="*/ 450872 h 466809"/>
                <a:gd name="connsiteX10" fmla="*/ 1338960 w 1403962"/>
                <a:gd name="connsiteY10" fmla="*/ 463572 h 466809"/>
                <a:gd name="connsiteX11" fmla="*/ 1234185 w 1403962"/>
                <a:gd name="connsiteY11" fmla="*/ 463572 h 466809"/>
                <a:gd name="connsiteX12" fmla="*/ 1040510 w 1403962"/>
                <a:gd name="connsiteY12" fmla="*/ 454047 h 466809"/>
                <a:gd name="connsiteX13" fmla="*/ 913510 w 1403962"/>
                <a:gd name="connsiteY13" fmla="*/ 450872 h 466809"/>
                <a:gd name="connsiteX14" fmla="*/ 703960 w 1403962"/>
                <a:gd name="connsiteY14" fmla="*/ 457222 h 466809"/>
                <a:gd name="connsiteX15" fmla="*/ 570610 w 1403962"/>
                <a:gd name="connsiteY15" fmla="*/ 450872 h 466809"/>
                <a:gd name="connsiteX16" fmla="*/ 415035 w 1403962"/>
                <a:gd name="connsiteY16" fmla="*/ 454047 h 466809"/>
                <a:gd name="connsiteX17" fmla="*/ 415035 w 1403962"/>
                <a:gd name="connsiteY17" fmla="*/ 454047 h 466809"/>
                <a:gd name="connsiteX18" fmla="*/ 256285 w 1403962"/>
                <a:gd name="connsiteY18" fmla="*/ 457222 h 466809"/>
                <a:gd name="connsiteX19" fmla="*/ 148335 w 1403962"/>
                <a:gd name="connsiteY19" fmla="*/ 457222 h 466809"/>
                <a:gd name="connsiteX20" fmla="*/ 37210 w 1403962"/>
                <a:gd name="connsiteY20" fmla="*/ 457222 h 466809"/>
                <a:gd name="connsiteX21" fmla="*/ 11810 w 1403962"/>
                <a:gd name="connsiteY21" fmla="*/ 422297 h 466809"/>
                <a:gd name="connsiteX22" fmla="*/ 2285 w 1403962"/>
                <a:gd name="connsiteY22" fmla="*/ 212747 h 466809"/>
                <a:gd name="connsiteX23" fmla="*/ 2285 w 1403962"/>
                <a:gd name="connsiteY23" fmla="*/ 60347 h 466809"/>
                <a:gd name="connsiteX24" fmla="*/ 34035 w 1403962"/>
                <a:gd name="connsiteY24" fmla="*/ 19072 h 466809"/>
                <a:gd name="connsiteX0" fmla="*/ 34035 w 1403962"/>
                <a:gd name="connsiteY0" fmla="*/ 13641 h 461378"/>
                <a:gd name="connsiteX1" fmla="*/ 313435 w 1403962"/>
                <a:gd name="connsiteY1" fmla="*/ 941 h 461378"/>
                <a:gd name="connsiteX2" fmla="*/ 561085 w 1403962"/>
                <a:gd name="connsiteY2" fmla="*/ 941 h 461378"/>
                <a:gd name="connsiteX3" fmla="*/ 792860 w 1403962"/>
                <a:gd name="connsiteY3" fmla="*/ 4116 h 461378"/>
                <a:gd name="connsiteX4" fmla="*/ 1018285 w 1403962"/>
                <a:gd name="connsiteY4" fmla="*/ 4116 h 461378"/>
                <a:gd name="connsiteX5" fmla="*/ 1246885 w 1403962"/>
                <a:gd name="connsiteY5" fmla="*/ 7291 h 461378"/>
                <a:gd name="connsiteX6" fmla="*/ 1329435 w 1403962"/>
                <a:gd name="connsiteY6" fmla="*/ 7291 h 461378"/>
                <a:gd name="connsiteX7" fmla="*/ 1386585 w 1403962"/>
                <a:gd name="connsiteY7" fmla="*/ 32691 h 461378"/>
                <a:gd name="connsiteX8" fmla="*/ 1402460 w 1403962"/>
                <a:gd name="connsiteY8" fmla="*/ 293041 h 461378"/>
                <a:gd name="connsiteX9" fmla="*/ 1396110 w 1403962"/>
                <a:gd name="connsiteY9" fmla="*/ 445441 h 461378"/>
                <a:gd name="connsiteX10" fmla="*/ 1338960 w 1403962"/>
                <a:gd name="connsiteY10" fmla="*/ 458141 h 461378"/>
                <a:gd name="connsiteX11" fmla="*/ 1234185 w 1403962"/>
                <a:gd name="connsiteY11" fmla="*/ 458141 h 461378"/>
                <a:gd name="connsiteX12" fmla="*/ 1040510 w 1403962"/>
                <a:gd name="connsiteY12" fmla="*/ 448616 h 461378"/>
                <a:gd name="connsiteX13" fmla="*/ 913510 w 1403962"/>
                <a:gd name="connsiteY13" fmla="*/ 445441 h 461378"/>
                <a:gd name="connsiteX14" fmla="*/ 703960 w 1403962"/>
                <a:gd name="connsiteY14" fmla="*/ 451791 h 461378"/>
                <a:gd name="connsiteX15" fmla="*/ 570610 w 1403962"/>
                <a:gd name="connsiteY15" fmla="*/ 445441 h 461378"/>
                <a:gd name="connsiteX16" fmla="*/ 415035 w 1403962"/>
                <a:gd name="connsiteY16" fmla="*/ 448616 h 461378"/>
                <a:gd name="connsiteX17" fmla="*/ 415035 w 1403962"/>
                <a:gd name="connsiteY17" fmla="*/ 448616 h 461378"/>
                <a:gd name="connsiteX18" fmla="*/ 256285 w 1403962"/>
                <a:gd name="connsiteY18" fmla="*/ 451791 h 461378"/>
                <a:gd name="connsiteX19" fmla="*/ 148335 w 1403962"/>
                <a:gd name="connsiteY19" fmla="*/ 451791 h 461378"/>
                <a:gd name="connsiteX20" fmla="*/ 37210 w 1403962"/>
                <a:gd name="connsiteY20" fmla="*/ 451791 h 461378"/>
                <a:gd name="connsiteX21" fmla="*/ 11810 w 1403962"/>
                <a:gd name="connsiteY21" fmla="*/ 416866 h 461378"/>
                <a:gd name="connsiteX22" fmla="*/ 2285 w 1403962"/>
                <a:gd name="connsiteY22" fmla="*/ 207316 h 461378"/>
                <a:gd name="connsiteX23" fmla="*/ 2285 w 1403962"/>
                <a:gd name="connsiteY23" fmla="*/ 54916 h 461378"/>
                <a:gd name="connsiteX24" fmla="*/ 34035 w 1403962"/>
                <a:gd name="connsiteY24" fmla="*/ 13641 h 461378"/>
                <a:gd name="connsiteX0" fmla="*/ 34035 w 1403524"/>
                <a:gd name="connsiteY0" fmla="*/ 13641 h 461378"/>
                <a:gd name="connsiteX1" fmla="*/ 313435 w 1403524"/>
                <a:gd name="connsiteY1" fmla="*/ 941 h 461378"/>
                <a:gd name="connsiteX2" fmla="*/ 561085 w 1403524"/>
                <a:gd name="connsiteY2" fmla="*/ 941 h 461378"/>
                <a:gd name="connsiteX3" fmla="*/ 792860 w 1403524"/>
                <a:gd name="connsiteY3" fmla="*/ 4116 h 461378"/>
                <a:gd name="connsiteX4" fmla="*/ 1018285 w 1403524"/>
                <a:gd name="connsiteY4" fmla="*/ 4116 h 461378"/>
                <a:gd name="connsiteX5" fmla="*/ 1246885 w 1403524"/>
                <a:gd name="connsiteY5" fmla="*/ 7291 h 461378"/>
                <a:gd name="connsiteX6" fmla="*/ 1329435 w 1403524"/>
                <a:gd name="connsiteY6" fmla="*/ 7291 h 461378"/>
                <a:gd name="connsiteX7" fmla="*/ 1386585 w 1403524"/>
                <a:gd name="connsiteY7" fmla="*/ 32691 h 461378"/>
                <a:gd name="connsiteX8" fmla="*/ 1402460 w 1403524"/>
                <a:gd name="connsiteY8" fmla="*/ 293041 h 461378"/>
                <a:gd name="connsiteX9" fmla="*/ 1396110 w 1403524"/>
                <a:gd name="connsiteY9" fmla="*/ 445441 h 461378"/>
                <a:gd name="connsiteX10" fmla="*/ 1348485 w 1403524"/>
                <a:gd name="connsiteY10" fmla="*/ 458141 h 461378"/>
                <a:gd name="connsiteX11" fmla="*/ 1234185 w 1403524"/>
                <a:gd name="connsiteY11" fmla="*/ 458141 h 461378"/>
                <a:gd name="connsiteX12" fmla="*/ 1040510 w 1403524"/>
                <a:gd name="connsiteY12" fmla="*/ 448616 h 461378"/>
                <a:gd name="connsiteX13" fmla="*/ 913510 w 1403524"/>
                <a:gd name="connsiteY13" fmla="*/ 445441 h 461378"/>
                <a:gd name="connsiteX14" fmla="*/ 703960 w 1403524"/>
                <a:gd name="connsiteY14" fmla="*/ 451791 h 461378"/>
                <a:gd name="connsiteX15" fmla="*/ 570610 w 1403524"/>
                <a:gd name="connsiteY15" fmla="*/ 445441 h 461378"/>
                <a:gd name="connsiteX16" fmla="*/ 415035 w 1403524"/>
                <a:gd name="connsiteY16" fmla="*/ 448616 h 461378"/>
                <a:gd name="connsiteX17" fmla="*/ 415035 w 1403524"/>
                <a:gd name="connsiteY17" fmla="*/ 448616 h 461378"/>
                <a:gd name="connsiteX18" fmla="*/ 256285 w 1403524"/>
                <a:gd name="connsiteY18" fmla="*/ 451791 h 461378"/>
                <a:gd name="connsiteX19" fmla="*/ 148335 w 1403524"/>
                <a:gd name="connsiteY19" fmla="*/ 451791 h 461378"/>
                <a:gd name="connsiteX20" fmla="*/ 37210 w 1403524"/>
                <a:gd name="connsiteY20" fmla="*/ 451791 h 461378"/>
                <a:gd name="connsiteX21" fmla="*/ 11810 w 1403524"/>
                <a:gd name="connsiteY21" fmla="*/ 416866 h 461378"/>
                <a:gd name="connsiteX22" fmla="*/ 2285 w 1403524"/>
                <a:gd name="connsiteY22" fmla="*/ 207316 h 461378"/>
                <a:gd name="connsiteX23" fmla="*/ 2285 w 1403524"/>
                <a:gd name="connsiteY23" fmla="*/ 54916 h 461378"/>
                <a:gd name="connsiteX24" fmla="*/ 34035 w 1403524"/>
                <a:gd name="connsiteY24" fmla="*/ 13641 h 461378"/>
                <a:gd name="connsiteX0" fmla="*/ 34035 w 1403524"/>
                <a:gd name="connsiteY0" fmla="*/ 13641 h 461378"/>
                <a:gd name="connsiteX1" fmla="*/ 313435 w 1403524"/>
                <a:gd name="connsiteY1" fmla="*/ 941 h 461378"/>
                <a:gd name="connsiteX2" fmla="*/ 561085 w 1403524"/>
                <a:gd name="connsiteY2" fmla="*/ 941 h 461378"/>
                <a:gd name="connsiteX3" fmla="*/ 792860 w 1403524"/>
                <a:gd name="connsiteY3" fmla="*/ 4116 h 461378"/>
                <a:gd name="connsiteX4" fmla="*/ 1018285 w 1403524"/>
                <a:gd name="connsiteY4" fmla="*/ 4116 h 461378"/>
                <a:gd name="connsiteX5" fmla="*/ 1246885 w 1403524"/>
                <a:gd name="connsiteY5" fmla="*/ 7291 h 461378"/>
                <a:gd name="connsiteX6" fmla="*/ 1348485 w 1403524"/>
                <a:gd name="connsiteY6" fmla="*/ 4910 h 461378"/>
                <a:gd name="connsiteX7" fmla="*/ 1386585 w 1403524"/>
                <a:gd name="connsiteY7" fmla="*/ 32691 h 461378"/>
                <a:gd name="connsiteX8" fmla="*/ 1402460 w 1403524"/>
                <a:gd name="connsiteY8" fmla="*/ 293041 h 461378"/>
                <a:gd name="connsiteX9" fmla="*/ 1396110 w 1403524"/>
                <a:gd name="connsiteY9" fmla="*/ 445441 h 461378"/>
                <a:gd name="connsiteX10" fmla="*/ 1348485 w 1403524"/>
                <a:gd name="connsiteY10" fmla="*/ 458141 h 461378"/>
                <a:gd name="connsiteX11" fmla="*/ 1234185 w 1403524"/>
                <a:gd name="connsiteY11" fmla="*/ 458141 h 461378"/>
                <a:gd name="connsiteX12" fmla="*/ 1040510 w 1403524"/>
                <a:gd name="connsiteY12" fmla="*/ 448616 h 461378"/>
                <a:gd name="connsiteX13" fmla="*/ 913510 w 1403524"/>
                <a:gd name="connsiteY13" fmla="*/ 445441 h 461378"/>
                <a:gd name="connsiteX14" fmla="*/ 703960 w 1403524"/>
                <a:gd name="connsiteY14" fmla="*/ 451791 h 461378"/>
                <a:gd name="connsiteX15" fmla="*/ 570610 w 1403524"/>
                <a:gd name="connsiteY15" fmla="*/ 445441 h 461378"/>
                <a:gd name="connsiteX16" fmla="*/ 415035 w 1403524"/>
                <a:gd name="connsiteY16" fmla="*/ 448616 h 461378"/>
                <a:gd name="connsiteX17" fmla="*/ 415035 w 1403524"/>
                <a:gd name="connsiteY17" fmla="*/ 448616 h 461378"/>
                <a:gd name="connsiteX18" fmla="*/ 256285 w 1403524"/>
                <a:gd name="connsiteY18" fmla="*/ 451791 h 461378"/>
                <a:gd name="connsiteX19" fmla="*/ 148335 w 1403524"/>
                <a:gd name="connsiteY19" fmla="*/ 451791 h 461378"/>
                <a:gd name="connsiteX20" fmla="*/ 37210 w 1403524"/>
                <a:gd name="connsiteY20" fmla="*/ 451791 h 461378"/>
                <a:gd name="connsiteX21" fmla="*/ 11810 w 1403524"/>
                <a:gd name="connsiteY21" fmla="*/ 416866 h 461378"/>
                <a:gd name="connsiteX22" fmla="*/ 2285 w 1403524"/>
                <a:gd name="connsiteY22" fmla="*/ 207316 h 461378"/>
                <a:gd name="connsiteX23" fmla="*/ 2285 w 1403524"/>
                <a:gd name="connsiteY23" fmla="*/ 54916 h 461378"/>
                <a:gd name="connsiteX24" fmla="*/ 34035 w 1403524"/>
                <a:gd name="connsiteY24" fmla="*/ 13641 h 461378"/>
                <a:gd name="connsiteX0" fmla="*/ 34035 w 1403349"/>
                <a:gd name="connsiteY0" fmla="*/ 13641 h 461378"/>
                <a:gd name="connsiteX1" fmla="*/ 313435 w 1403349"/>
                <a:gd name="connsiteY1" fmla="*/ 941 h 461378"/>
                <a:gd name="connsiteX2" fmla="*/ 561085 w 1403349"/>
                <a:gd name="connsiteY2" fmla="*/ 941 h 461378"/>
                <a:gd name="connsiteX3" fmla="*/ 792860 w 1403349"/>
                <a:gd name="connsiteY3" fmla="*/ 4116 h 461378"/>
                <a:gd name="connsiteX4" fmla="*/ 1018285 w 1403349"/>
                <a:gd name="connsiteY4" fmla="*/ 4116 h 461378"/>
                <a:gd name="connsiteX5" fmla="*/ 1246885 w 1403349"/>
                <a:gd name="connsiteY5" fmla="*/ 7291 h 461378"/>
                <a:gd name="connsiteX6" fmla="*/ 1348485 w 1403349"/>
                <a:gd name="connsiteY6" fmla="*/ 4910 h 461378"/>
                <a:gd name="connsiteX7" fmla="*/ 1388966 w 1403349"/>
                <a:gd name="connsiteY7" fmla="*/ 42216 h 461378"/>
                <a:gd name="connsiteX8" fmla="*/ 1402460 w 1403349"/>
                <a:gd name="connsiteY8" fmla="*/ 293041 h 461378"/>
                <a:gd name="connsiteX9" fmla="*/ 1396110 w 1403349"/>
                <a:gd name="connsiteY9" fmla="*/ 445441 h 461378"/>
                <a:gd name="connsiteX10" fmla="*/ 1348485 w 1403349"/>
                <a:gd name="connsiteY10" fmla="*/ 458141 h 461378"/>
                <a:gd name="connsiteX11" fmla="*/ 1234185 w 1403349"/>
                <a:gd name="connsiteY11" fmla="*/ 458141 h 461378"/>
                <a:gd name="connsiteX12" fmla="*/ 1040510 w 1403349"/>
                <a:gd name="connsiteY12" fmla="*/ 448616 h 461378"/>
                <a:gd name="connsiteX13" fmla="*/ 913510 w 1403349"/>
                <a:gd name="connsiteY13" fmla="*/ 445441 h 461378"/>
                <a:gd name="connsiteX14" fmla="*/ 703960 w 1403349"/>
                <a:gd name="connsiteY14" fmla="*/ 451791 h 461378"/>
                <a:gd name="connsiteX15" fmla="*/ 570610 w 1403349"/>
                <a:gd name="connsiteY15" fmla="*/ 445441 h 461378"/>
                <a:gd name="connsiteX16" fmla="*/ 415035 w 1403349"/>
                <a:gd name="connsiteY16" fmla="*/ 448616 h 461378"/>
                <a:gd name="connsiteX17" fmla="*/ 415035 w 1403349"/>
                <a:gd name="connsiteY17" fmla="*/ 448616 h 461378"/>
                <a:gd name="connsiteX18" fmla="*/ 256285 w 1403349"/>
                <a:gd name="connsiteY18" fmla="*/ 451791 h 461378"/>
                <a:gd name="connsiteX19" fmla="*/ 148335 w 1403349"/>
                <a:gd name="connsiteY19" fmla="*/ 451791 h 461378"/>
                <a:gd name="connsiteX20" fmla="*/ 37210 w 1403349"/>
                <a:gd name="connsiteY20" fmla="*/ 451791 h 461378"/>
                <a:gd name="connsiteX21" fmla="*/ 11810 w 1403349"/>
                <a:gd name="connsiteY21" fmla="*/ 416866 h 461378"/>
                <a:gd name="connsiteX22" fmla="*/ 2285 w 1403349"/>
                <a:gd name="connsiteY22" fmla="*/ 207316 h 461378"/>
                <a:gd name="connsiteX23" fmla="*/ 2285 w 1403349"/>
                <a:gd name="connsiteY23" fmla="*/ 54916 h 461378"/>
                <a:gd name="connsiteX24" fmla="*/ 34035 w 1403349"/>
                <a:gd name="connsiteY24" fmla="*/ 13641 h 461378"/>
                <a:gd name="connsiteX0" fmla="*/ 34035 w 1409444"/>
                <a:gd name="connsiteY0" fmla="*/ 13641 h 460369"/>
                <a:gd name="connsiteX1" fmla="*/ 313435 w 1409444"/>
                <a:gd name="connsiteY1" fmla="*/ 941 h 460369"/>
                <a:gd name="connsiteX2" fmla="*/ 561085 w 1409444"/>
                <a:gd name="connsiteY2" fmla="*/ 941 h 460369"/>
                <a:gd name="connsiteX3" fmla="*/ 792860 w 1409444"/>
                <a:gd name="connsiteY3" fmla="*/ 4116 h 460369"/>
                <a:gd name="connsiteX4" fmla="*/ 1018285 w 1409444"/>
                <a:gd name="connsiteY4" fmla="*/ 4116 h 460369"/>
                <a:gd name="connsiteX5" fmla="*/ 1246885 w 1409444"/>
                <a:gd name="connsiteY5" fmla="*/ 7291 h 460369"/>
                <a:gd name="connsiteX6" fmla="*/ 1348485 w 1409444"/>
                <a:gd name="connsiteY6" fmla="*/ 4910 h 460369"/>
                <a:gd name="connsiteX7" fmla="*/ 1388966 w 1409444"/>
                <a:gd name="connsiteY7" fmla="*/ 42216 h 460369"/>
                <a:gd name="connsiteX8" fmla="*/ 1402460 w 1409444"/>
                <a:gd name="connsiteY8" fmla="*/ 293041 h 460369"/>
                <a:gd name="connsiteX9" fmla="*/ 1405635 w 1409444"/>
                <a:gd name="connsiteY9" fmla="*/ 433535 h 460369"/>
                <a:gd name="connsiteX10" fmla="*/ 1348485 w 1409444"/>
                <a:gd name="connsiteY10" fmla="*/ 458141 h 460369"/>
                <a:gd name="connsiteX11" fmla="*/ 1234185 w 1409444"/>
                <a:gd name="connsiteY11" fmla="*/ 458141 h 460369"/>
                <a:gd name="connsiteX12" fmla="*/ 1040510 w 1409444"/>
                <a:gd name="connsiteY12" fmla="*/ 448616 h 460369"/>
                <a:gd name="connsiteX13" fmla="*/ 913510 w 1409444"/>
                <a:gd name="connsiteY13" fmla="*/ 445441 h 460369"/>
                <a:gd name="connsiteX14" fmla="*/ 703960 w 1409444"/>
                <a:gd name="connsiteY14" fmla="*/ 451791 h 460369"/>
                <a:gd name="connsiteX15" fmla="*/ 570610 w 1409444"/>
                <a:gd name="connsiteY15" fmla="*/ 445441 h 460369"/>
                <a:gd name="connsiteX16" fmla="*/ 415035 w 1409444"/>
                <a:gd name="connsiteY16" fmla="*/ 448616 h 460369"/>
                <a:gd name="connsiteX17" fmla="*/ 415035 w 1409444"/>
                <a:gd name="connsiteY17" fmla="*/ 448616 h 460369"/>
                <a:gd name="connsiteX18" fmla="*/ 256285 w 1409444"/>
                <a:gd name="connsiteY18" fmla="*/ 451791 h 460369"/>
                <a:gd name="connsiteX19" fmla="*/ 148335 w 1409444"/>
                <a:gd name="connsiteY19" fmla="*/ 451791 h 460369"/>
                <a:gd name="connsiteX20" fmla="*/ 37210 w 1409444"/>
                <a:gd name="connsiteY20" fmla="*/ 451791 h 460369"/>
                <a:gd name="connsiteX21" fmla="*/ 11810 w 1409444"/>
                <a:gd name="connsiteY21" fmla="*/ 416866 h 460369"/>
                <a:gd name="connsiteX22" fmla="*/ 2285 w 1409444"/>
                <a:gd name="connsiteY22" fmla="*/ 207316 h 460369"/>
                <a:gd name="connsiteX23" fmla="*/ 2285 w 1409444"/>
                <a:gd name="connsiteY23" fmla="*/ 54916 h 460369"/>
                <a:gd name="connsiteX24" fmla="*/ 34035 w 1409444"/>
                <a:gd name="connsiteY24" fmla="*/ 13641 h 460369"/>
                <a:gd name="connsiteX0" fmla="*/ 34035 w 1403349"/>
                <a:gd name="connsiteY0" fmla="*/ 13641 h 460369"/>
                <a:gd name="connsiteX1" fmla="*/ 313435 w 1403349"/>
                <a:gd name="connsiteY1" fmla="*/ 941 h 460369"/>
                <a:gd name="connsiteX2" fmla="*/ 561085 w 1403349"/>
                <a:gd name="connsiteY2" fmla="*/ 941 h 460369"/>
                <a:gd name="connsiteX3" fmla="*/ 792860 w 1403349"/>
                <a:gd name="connsiteY3" fmla="*/ 4116 h 460369"/>
                <a:gd name="connsiteX4" fmla="*/ 1018285 w 1403349"/>
                <a:gd name="connsiteY4" fmla="*/ 4116 h 460369"/>
                <a:gd name="connsiteX5" fmla="*/ 1246885 w 1403349"/>
                <a:gd name="connsiteY5" fmla="*/ 7291 h 460369"/>
                <a:gd name="connsiteX6" fmla="*/ 1348485 w 1403349"/>
                <a:gd name="connsiteY6" fmla="*/ 4910 h 460369"/>
                <a:gd name="connsiteX7" fmla="*/ 1388966 w 1403349"/>
                <a:gd name="connsiteY7" fmla="*/ 42216 h 460369"/>
                <a:gd name="connsiteX8" fmla="*/ 1402460 w 1403349"/>
                <a:gd name="connsiteY8" fmla="*/ 293041 h 460369"/>
                <a:gd name="connsiteX9" fmla="*/ 1396110 w 1403349"/>
                <a:gd name="connsiteY9" fmla="*/ 433535 h 460369"/>
                <a:gd name="connsiteX10" fmla="*/ 1348485 w 1403349"/>
                <a:gd name="connsiteY10" fmla="*/ 458141 h 460369"/>
                <a:gd name="connsiteX11" fmla="*/ 1234185 w 1403349"/>
                <a:gd name="connsiteY11" fmla="*/ 458141 h 460369"/>
                <a:gd name="connsiteX12" fmla="*/ 1040510 w 1403349"/>
                <a:gd name="connsiteY12" fmla="*/ 448616 h 460369"/>
                <a:gd name="connsiteX13" fmla="*/ 913510 w 1403349"/>
                <a:gd name="connsiteY13" fmla="*/ 445441 h 460369"/>
                <a:gd name="connsiteX14" fmla="*/ 703960 w 1403349"/>
                <a:gd name="connsiteY14" fmla="*/ 451791 h 460369"/>
                <a:gd name="connsiteX15" fmla="*/ 570610 w 1403349"/>
                <a:gd name="connsiteY15" fmla="*/ 445441 h 460369"/>
                <a:gd name="connsiteX16" fmla="*/ 415035 w 1403349"/>
                <a:gd name="connsiteY16" fmla="*/ 448616 h 460369"/>
                <a:gd name="connsiteX17" fmla="*/ 415035 w 1403349"/>
                <a:gd name="connsiteY17" fmla="*/ 448616 h 460369"/>
                <a:gd name="connsiteX18" fmla="*/ 256285 w 1403349"/>
                <a:gd name="connsiteY18" fmla="*/ 451791 h 460369"/>
                <a:gd name="connsiteX19" fmla="*/ 148335 w 1403349"/>
                <a:gd name="connsiteY19" fmla="*/ 451791 h 460369"/>
                <a:gd name="connsiteX20" fmla="*/ 37210 w 1403349"/>
                <a:gd name="connsiteY20" fmla="*/ 451791 h 460369"/>
                <a:gd name="connsiteX21" fmla="*/ 11810 w 1403349"/>
                <a:gd name="connsiteY21" fmla="*/ 416866 h 460369"/>
                <a:gd name="connsiteX22" fmla="*/ 2285 w 1403349"/>
                <a:gd name="connsiteY22" fmla="*/ 207316 h 460369"/>
                <a:gd name="connsiteX23" fmla="*/ 2285 w 1403349"/>
                <a:gd name="connsiteY23" fmla="*/ 54916 h 460369"/>
                <a:gd name="connsiteX24" fmla="*/ 34035 w 1403349"/>
                <a:gd name="connsiteY24" fmla="*/ 13641 h 460369"/>
                <a:gd name="connsiteX0" fmla="*/ 34035 w 1403349"/>
                <a:gd name="connsiteY0" fmla="*/ 13641 h 460369"/>
                <a:gd name="connsiteX1" fmla="*/ 313435 w 1403349"/>
                <a:gd name="connsiteY1" fmla="*/ 941 h 460369"/>
                <a:gd name="connsiteX2" fmla="*/ 561085 w 1403349"/>
                <a:gd name="connsiteY2" fmla="*/ 941 h 460369"/>
                <a:gd name="connsiteX3" fmla="*/ 792860 w 1403349"/>
                <a:gd name="connsiteY3" fmla="*/ 4116 h 460369"/>
                <a:gd name="connsiteX4" fmla="*/ 1018285 w 1403349"/>
                <a:gd name="connsiteY4" fmla="*/ 4116 h 460369"/>
                <a:gd name="connsiteX5" fmla="*/ 1246885 w 1403349"/>
                <a:gd name="connsiteY5" fmla="*/ 7291 h 460369"/>
                <a:gd name="connsiteX6" fmla="*/ 1348485 w 1403349"/>
                <a:gd name="connsiteY6" fmla="*/ 4910 h 460369"/>
                <a:gd name="connsiteX7" fmla="*/ 1388966 w 1403349"/>
                <a:gd name="connsiteY7" fmla="*/ 54123 h 460369"/>
                <a:gd name="connsiteX8" fmla="*/ 1402460 w 1403349"/>
                <a:gd name="connsiteY8" fmla="*/ 293041 h 460369"/>
                <a:gd name="connsiteX9" fmla="*/ 1396110 w 1403349"/>
                <a:gd name="connsiteY9" fmla="*/ 433535 h 460369"/>
                <a:gd name="connsiteX10" fmla="*/ 1348485 w 1403349"/>
                <a:gd name="connsiteY10" fmla="*/ 458141 h 460369"/>
                <a:gd name="connsiteX11" fmla="*/ 1234185 w 1403349"/>
                <a:gd name="connsiteY11" fmla="*/ 458141 h 460369"/>
                <a:gd name="connsiteX12" fmla="*/ 1040510 w 1403349"/>
                <a:gd name="connsiteY12" fmla="*/ 448616 h 460369"/>
                <a:gd name="connsiteX13" fmla="*/ 913510 w 1403349"/>
                <a:gd name="connsiteY13" fmla="*/ 445441 h 460369"/>
                <a:gd name="connsiteX14" fmla="*/ 703960 w 1403349"/>
                <a:gd name="connsiteY14" fmla="*/ 451791 h 460369"/>
                <a:gd name="connsiteX15" fmla="*/ 570610 w 1403349"/>
                <a:gd name="connsiteY15" fmla="*/ 445441 h 460369"/>
                <a:gd name="connsiteX16" fmla="*/ 415035 w 1403349"/>
                <a:gd name="connsiteY16" fmla="*/ 448616 h 460369"/>
                <a:gd name="connsiteX17" fmla="*/ 415035 w 1403349"/>
                <a:gd name="connsiteY17" fmla="*/ 448616 h 460369"/>
                <a:gd name="connsiteX18" fmla="*/ 256285 w 1403349"/>
                <a:gd name="connsiteY18" fmla="*/ 451791 h 460369"/>
                <a:gd name="connsiteX19" fmla="*/ 148335 w 1403349"/>
                <a:gd name="connsiteY19" fmla="*/ 451791 h 460369"/>
                <a:gd name="connsiteX20" fmla="*/ 37210 w 1403349"/>
                <a:gd name="connsiteY20" fmla="*/ 451791 h 460369"/>
                <a:gd name="connsiteX21" fmla="*/ 11810 w 1403349"/>
                <a:gd name="connsiteY21" fmla="*/ 416866 h 460369"/>
                <a:gd name="connsiteX22" fmla="*/ 2285 w 1403349"/>
                <a:gd name="connsiteY22" fmla="*/ 207316 h 460369"/>
                <a:gd name="connsiteX23" fmla="*/ 2285 w 1403349"/>
                <a:gd name="connsiteY23" fmla="*/ 54916 h 460369"/>
                <a:gd name="connsiteX24" fmla="*/ 34035 w 1403349"/>
                <a:gd name="connsiteY24" fmla="*/ 13641 h 460369"/>
                <a:gd name="connsiteX0" fmla="*/ 34035 w 1403349"/>
                <a:gd name="connsiteY0" fmla="*/ 14438 h 461166"/>
                <a:gd name="connsiteX1" fmla="*/ 313435 w 1403349"/>
                <a:gd name="connsiteY1" fmla="*/ 1738 h 461166"/>
                <a:gd name="connsiteX2" fmla="*/ 561085 w 1403349"/>
                <a:gd name="connsiteY2" fmla="*/ 1738 h 461166"/>
                <a:gd name="connsiteX3" fmla="*/ 792860 w 1403349"/>
                <a:gd name="connsiteY3" fmla="*/ 4913 h 461166"/>
                <a:gd name="connsiteX4" fmla="*/ 1018285 w 1403349"/>
                <a:gd name="connsiteY4" fmla="*/ 4913 h 461166"/>
                <a:gd name="connsiteX5" fmla="*/ 1246885 w 1403349"/>
                <a:gd name="connsiteY5" fmla="*/ 944 h 461166"/>
                <a:gd name="connsiteX6" fmla="*/ 1348485 w 1403349"/>
                <a:gd name="connsiteY6" fmla="*/ 5707 h 461166"/>
                <a:gd name="connsiteX7" fmla="*/ 1388966 w 1403349"/>
                <a:gd name="connsiteY7" fmla="*/ 54920 h 461166"/>
                <a:gd name="connsiteX8" fmla="*/ 1402460 w 1403349"/>
                <a:gd name="connsiteY8" fmla="*/ 293838 h 461166"/>
                <a:gd name="connsiteX9" fmla="*/ 1396110 w 1403349"/>
                <a:gd name="connsiteY9" fmla="*/ 434332 h 461166"/>
                <a:gd name="connsiteX10" fmla="*/ 1348485 w 1403349"/>
                <a:gd name="connsiteY10" fmla="*/ 458938 h 461166"/>
                <a:gd name="connsiteX11" fmla="*/ 1234185 w 1403349"/>
                <a:gd name="connsiteY11" fmla="*/ 458938 h 461166"/>
                <a:gd name="connsiteX12" fmla="*/ 1040510 w 1403349"/>
                <a:gd name="connsiteY12" fmla="*/ 449413 h 461166"/>
                <a:gd name="connsiteX13" fmla="*/ 913510 w 1403349"/>
                <a:gd name="connsiteY13" fmla="*/ 446238 h 461166"/>
                <a:gd name="connsiteX14" fmla="*/ 703960 w 1403349"/>
                <a:gd name="connsiteY14" fmla="*/ 452588 h 461166"/>
                <a:gd name="connsiteX15" fmla="*/ 570610 w 1403349"/>
                <a:gd name="connsiteY15" fmla="*/ 446238 h 461166"/>
                <a:gd name="connsiteX16" fmla="*/ 415035 w 1403349"/>
                <a:gd name="connsiteY16" fmla="*/ 449413 h 461166"/>
                <a:gd name="connsiteX17" fmla="*/ 415035 w 1403349"/>
                <a:gd name="connsiteY17" fmla="*/ 449413 h 461166"/>
                <a:gd name="connsiteX18" fmla="*/ 256285 w 1403349"/>
                <a:gd name="connsiteY18" fmla="*/ 452588 h 461166"/>
                <a:gd name="connsiteX19" fmla="*/ 148335 w 1403349"/>
                <a:gd name="connsiteY19" fmla="*/ 452588 h 461166"/>
                <a:gd name="connsiteX20" fmla="*/ 37210 w 1403349"/>
                <a:gd name="connsiteY20" fmla="*/ 452588 h 461166"/>
                <a:gd name="connsiteX21" fmla="*/ 11810 w 1403349"/>
                <a:gd name="connsiteY21" fmla="*/ 417663 h 461166"/>
                <a:gd name="connsiteX22" fmla="*/ 2285 w 1403349"/>
                <a:gd name="connsiteY22" fmla="*/ 208113 h 461166"/>
                <a:gd name="connsiteX23" fmla="*/ 2285 w 1403349"/>
                <a:gd name="connsiteY23" fmla="*/ 55713 h 461166"/>
                <a:gd name="connsiteX24" fmla="*/ 34035 w 1403349"/>
                <a:gd name="connsiteY24" fmla="*/ 14438 h 461166"/>
                <a:gd name="connsiteX0" fmla="*/ 34035 w 1403349"/>
                <a:gd name="connsiteY0" fmla="*/ 13641 h 460369"/>
                <a:gd name="connsiteX1" fmla="*/ 313435 w 1403349"/>
                <a:gd name="connsiteY1" fmla="*/ 941 h 460369"/>
                <a:gd name="connsiteX2" fmla="*/ 561085 w 1403349"/>
                <a:gd name="connsiteY2" fmla="*/ 941 h 460369"/>
                <a:gd name="connsiteX3" fmla="*/ 792860 w 1403349"/>
                <a:gd name="connsiteY3" fmla="*/ 4116 h 460369"/>
                <a:gd name="connsiteX4" fmla="*/ 1018285 w 1403349"/>
                <a:gd name="connsiteY4" fmla="*/ 4116 h 460369"/>
                <a:gd name="connsiteX5" fmla="*/ 1246885 w 1403349"/>
                <a:gd name="connsiteY5" fmla="*/ 147 h 460369"/>
                <a:gd name="connsiteX6" fmla="*/ 1355629 w 1403349"/>
                <a:gd name="connsiteY6" fmla="*/ 7291 h 460369"/>
                <a:gd name="connsiteX7" fmla="*/ 1388966 w 1403349"/>
                <a:gd name="connsiteY7" fmla="*/ 54123 h 460369"/>
                <a:gd name="connsiteX8" fmla="*/ 1402460 w 1403349"/>
                <a:gd name="connsiteY8" fmla="*/ 293041 h 460369"/>
                <a:gd name="connsiteX9" fmla="*/ 1396110 w 1403349"/>
                <a:gd name="connsiteY9" fmla="*/ 433535 h 460369"/>
                <a:gd name="connsiteX10" fmla="*/ 1348485 w 1403349"/>
                <a:gd name="connsiteY10" fmla="*/ 458141 h 460369"/>
                <a:gd name="connsiteX11" fmla="*/ 1234185 w 1403349"/>
                <a:gd name="connsiteY11" fmla="*/ 458141 h 460369"/>
                <a:gd name="connsiteX12" fmla="*/ 1040510 w 1403349"/>
                <a:gd name="connsiteY12" fmla="*/ 448616 h 460369"/>
                <a:gd name="connsiteX13" fmla="*/ 913510 w 1403349"/>
                <a:gd name="connsiteY13" fmla="*/ 445441 h 460369"/>
                <a:gd name="connsiteX14" fmla="*/ 703960 w 1403349"/>
                <a:gd name="connsiteY14" fmla="*/ 451791 h 460369"/>
                <a:gd name="connsiteX15" fmla="*/ 570610 w 1403349"/>
                <a:gd name="connsiteY15" fmla="*/ 445441 h 460369"/>
                <a:gd name="connsiteX16" fmla="*/ 415035 w 1403349"/>
                <a:gd name="connsiteY16" fmla="*/ 448616 h 460369"/>
                <a:gd name="connsiteX17" fmla="*/ 415035 w 1403349"/>
                <a:gd name="connsiteY17" fmla="*/ 448616 h 460369"/>
                <a:gd name="connsiteX18" fmla="*/ 256285 w 1403349"/>
                <a:gd name="connsiteY18" fmla="*/ 451791 h 460369"/>
                <a:gd name="connsiteX19" fmla="*/ 148335 w 1403349"/>
                <a:gd name="connsiteY19" fmla="*/ 451791 h 460369"/>
                <a:gd name="connsiteX20" fmla="*/ 37210 w 1403349"/>
                <a:gd name="connsiteY20" fmla="*/ 451791 h 460369"/>
                <a:gd name="connsiteX21" fmla="*/ 11810 w 1403349"/>
                <a:gd name="connsiteY21" fmla="*/ 416866 h 460369"/>
                <a:gd name="connsiteX22" fmla="*/ 2285 w 1403349"/>
                <a:gd name="connsiteY22" fmla="*/ 207316 h 460369"/>
                <a:gd name="connsiteX23" fmla="*/ 2285 w 1403349"/>
                <a:gd name="connsiteY23" fmla="*/ 54916 h 460369"/>
                <a:gd name="connsiteX24" fmla="*/ 34035 w 1403349"/>
                <a:gd name="connsiteY24" fmla="*/ 13641 h 460369"/>
                <a:gd name="connsiteX0" fmla="*/ 34035 w 1403349"/>
                <a:gd name="connsiteY0" fmla="*/ 13645 h 460373"/>
                <a:gd name="connsiteX1" fmla="*/ 313435 w 1403349"/>
                <a:gd name="connsiteY1" fmla="*/ 945 h 460373"/>
                <a:gd name="connsiteX2" fmla="*/ 561085 w 1403349"/>
                <a:gd name="connsiteY2" fmla="*/ 945 h 460373"/>
                <a:gd name="connsiteX3" fmla="*/ 792860 w 1403349"/>
                <a:gd name="connsiteY3" fmla="*/ 4120 h 460373"/>
                <a:gd name="connsiteX4" fmla="*/ 1018285 w 1403349"/>
                <a:gd name="connsiteY4" fmla="*/ 4120 h 460373"/>
                <a:gd name="connsiteX5" fmla="*/ 1246885 w 1403349"/>
                <a:gd name="connsiteY5" fmla="*/ 151 h 460373"/>
                <a:gd name="connsiteX6" fmla="*/ 1369917 w 1403349"/>
                <a:gd name="connsiteY6" fmla="*/ 9677 h 460373"/>
                <a:gd name="connsiteX7" fmla="*/ 1388966 w 1403349"/>
                <a:gd name="connsiteY7" fmla="*/ 54127 h 460373"/>
                <a:gd name="connsiteX8" fmla="*/ 1402460 w 1403349"/>
                <a:gd name="connsiteY8" fmla="*/ 293045 h 460373"/>
                <a:gd name="connsiteX9" fmla="*/ 1396110 w 1403349"/>
                <a:gd name="connsiteY9" fmla="*/ 433539 h 460373"/>
                <a:gd name="connsiteX10" fmla="*/ 1348485 w 1403349"/>
                <a:gd name="connsiteY10" fmla="*/ 458145 h 460373"/>
                <a:gd name="connsiteX11" fmla="*/ 1234185 w 1403349"/>
                <a:gd name="connsiteY11" fmla="*/ 458145 h 460373"/>
                <a:gd name="connsiteX12" fmla="*/ 1040510 w 1403349"/>
                <a:gd name="connsiteY12" fmla="*/ 448620 h 460373"/>
                <a:gd name="connsiteX13" fmla="*/ 913510 w 1403349"/>
                <a:gd name="connsiteY13" fmla="*/ 445445 h 460373"/>
                <a:gd name="connsiteX14" fmla="*/ 703960 w 1403349"/>
                <a:gd name="connsiteY14" fmla="*/ 451795 h 460373"/>
                <a:gd name="connsiteX15" fmla="*/ 570610 w 1403349"/>
                <a:gd name="connsiteY15" fmla="*/ 445445 h 460373"/>
                <a:gd name="connsiteX16" fmla="*/ 415035 w 1403349"/>
                <a:gd name="connsiteY16" fmla="*/ 448620 h 460373"/>
                <a:gd name="connsiteX17" fmla="*/ 415035 w 1403349"/>
                <a:gd name="connsiteY17" fmla="*/ 448620 h 460373"/>
                <a:gd name="connsiteX18" fmla="*/ 256285 w 1403349"/>
                <a:gd name="connsiteY18" fmla="*/ 451795 h 460373"/>
                <a:gd name="connsiteX19" fmla="*/ 148335 w 1403349"/>
                <a:gd name="connsiteY19" fmla="*/ 451795 h 460373"/>
                <a:gd name="connsiteX20" fmla="*/ 37210 w 1403349"/>
                <a:gd name="connsiteY20" fmla="*/ 451795 h 460373"/>
                <a:gd name="connsiteX21" fmla="*/ 11810 w 1403349"/>
                <a:gd name="connsiteY21" fmla="*/ 416870 h 460373"/>
                <a:gd name="connsiteX22" fmla="*/ 2285 w 1403349"/>
                <a:gd name="connsiteY22" fmla="*/ 207320 h 460373"/>
                <a:gd name="connsiteX23" fmla="*/ 2285 w 1403349"/>
                <a:gd name="connsiteY23" fmla="*/ 54920 h 460373"/>
                <a:gd name="connsiteX24" fmla="*/ 34035 w 1403349"/>
                <a:gd name="connsiteY24" fmla="*/ 13645 h 460373"/>
                <a:gd name="connsiteX0" fmla="*/ 34035 w 1403349"/>
                <a:gd name="connsiteY0" fmla="*/ 13645 h 460373"/>
                <a:gd name="connsiteX1" fmla="*/ 313435 w 1403349"/>
                <a:gd name="connsiteY1" fmla="*/ 945 h 460373"/>
                <a:gd name="connsiteX2" fmla="*/ 561085 w 1403349"/>
                <a:gd name="connsiteY2" fmla="*/ 945 h 460373"/>
                <a:gd name="connsiteX3" fmla="*/ 792860 w 1403349"/>
                <a:gd name="connsiteY3" fmla="*/ 4120 h 460373"/>
                <a:gd name="connsiteX4" fmla="*/ 1018285 w 1403349"/>
                <a:gd name="connsiteY4" fmla="*/ 4120 h 460373"/>
                <a:gd name="connsiteX5" fmla="*/ 1246885 w 1403349"/>
                <a:gd name="connsiteY5" fmla="*/ 151 h 460373"/>
                <a:gd name="connsiteX6" fmla="*/ 1369917 w 1403349"/>
                <a:gd name="connsiteY6" fmla="*/ 9677 h 460373"/>
                <a:gd name="connsiteX7" fmla="*/ 1388966 w 1403349"/>
                <a:gd name="connsiteY7" fmla="*/ 54127 h 460373"/>
                <a:gd name="connsiteX8" fmla="*/ 1402460 w 1403349"/>
                <a:gd name="connsiteY8" fmla="*/ 293045 h 460373"/>
                <a:gd name="connsiteX9" fmla="*/ 1396110 w 1403349"/>
                <a:gd name="connsiteY9" fmla="*/ 433539 h 460373"/>
                <a:gd name="connsiteX10" fmla="*/ 1348485 w 1403349"/>
                <a:gd name="connsiteY10" fmla="*/ 458145 h 460373"/>
                <a:gd name="connsiteX11" fmla="*/ 1234185 w 1403349"/>
                <a:gd name="connsiteY11" fmla="*/ 458145 h 460373"/>
                <a:gd name="connsiteX12" fmla="*/ 1040510 w 1403349"/>
                <a:gd name="connsiteY12" fmla="*/ 448620 h 460373"/>
                <a:gd name="connsiteX13" fmla="*/ 913510 w 1403349"/>
                <a:gd name="connsiteY13" fmla="*/ 445445 h 460373"/>
                <a:gd name="connsiteX14" fmla="*/ 703960 w 1403349"/>
                <a:gd name="connsiteY14" fmla="*/ 451795 h 460373"/>
                <a:gd name="connsiteX15" fmla="*/ 570610 w 1403349"/>
                <a:gd name="connsiteY15" fmla="*/ 445445 h 460373"/>
                <a:gd name="connsiteX16" fmla="*/ 415035 w 1403349"/>
                <a:gd name="connsiteY16" fmla="*/ 448620 h 460373"/>
                <a:gd name="connsiteX17" fmla="*/ 415035 w 1403349"/>
                <a:gd name="connsiteY17" fmla="*/ 448620 h 460373"/>
                <a:gd name="connsiteX18" fmla="*/ 256285 w 1403349"/>
                <a:gd name="connsiteY18" fmla="*/ 451795 h 460373"/>
                <a:gd name="connsiteX19" fmla="*/ 148335 w 1403349"/>
                <a:gd name="connsiteY19" fmla="*/ 451795 h 460373"/>
                <a:gd name="connsiteX20" fmla="*/ 37210 w 1403349"/>
                <a:gd name="connsiteY20" fmla="*/ 451795 h 460373"/>
                <a:gd name="connsiteX21" fmla="*/ 11810 w 1403349"/>
                <a:gd name="connsiteY21" fmla="*/ 416870 h 460373"/>
                <a:gd name="connsiteX22" fmla="*/ 2285 w 1403349"/>
                <a:gd name="connsiteY22" fmla="*/ 207320 h 460373"/>
                <a:gd name="connsiteX23" fmla="*/ 2285 w 1403349"/>
                <a:gd name="connsiteY23" fmla="*/ 54920 h 460373"/>
                <a:gd name="connsiteX24" fmla="*/ 34035 w 1403349"/>
                <a:gd name="connsiteY24" fmla="*/ 13645 h 460373"/>
                <a:gd name="connsiteX0" fmla="*/ 34035 w 1403349"/>
                <a:gd name="connsiteY0" fmla="*/ 13645 h 460373"/>
                <a:gd name="connsiteX1" fmla="*/ 313435 w 1403349"/>
                <a:gd name="connsiteY1" fmla="*/ 945 h 460373"/>
                <a:gd name="connsiteX2" fmla="*/ 561085 w 1403349"/>
                <a:gd name="connsiteY2" fmla="*/ 945 h 460373"/>
                <a:gd name="connsiteX3" fmla="*/ 792860 w 1403349"/>
                <a:gd name="connsiteY3" fmla="*/ 4120 h 460373"/>
                <a:gd name="connsiteX4" fmla="*/ 1018285 w 1403349"/>
                <a:gd name="connsiteY4" fmla="*/ 4120 h 460373"/>
                <a:gd name="connsiteX5" fmla="*/ 1246885 w 1403349"/>
                <a:gd name="connsiteY5" fmla="*/ 151 h 460373"/>
                <a:gd name="connsiteX6" fmla="*/ 1374679 w 1403349"/>
                <a:gd name="connsiteY6" fmla="*/ 9677 h 460373"/>
                <a:gd name="connsiteX7" fmla="*/ 1388966 w 1403349"/>
                <a:gd name="connsiteY7" fmla="*/ 54127 h 460373"/>
                <a:gd name="connsiteX8" fmla="*/ 1402460 w 1403349"/>
                <a:gd name="connsiteY8" fmla="*/ 293045 h 460373"/>
                <a:gd name="connsiteX9" fmla="*/ 1396110 w 1403349"/>
                <a:gd name="connsiteY9" fmla="*/ 433539 h 460373"/>
                <a:gd name="connsiteX10" fmla="*/ 1348485 w 1403349"/>
                <a:gd name="connsiteY10" fmla="*/ 458145 h 460373"/>
                <a:gd name="connsiteX11" fmla="*/ 1234185 w 1403349"/>
                <a:gd name="connsiteY11" fmla="*/ 458145 h 460373"/>
                <a:gd name="connsiteX12" fmla="*/ 1040510 w 1403349"/>
                <a:gd name="connsiteY12" fmla="*/ 448620 h 460373"/>
                <a:gd name="connsiteX13" fmla="*/ 913510 w 1403349"/>
                <a:gd name="connsiteY13" fmla="*/ 445445 h 460373"/>
                <a:gd name="connsiteX14" fmla="*/ 703960 w 1403349"/>
                <a:gd name="connsiteY14" fmla="*/ 451795 h 460373"/>
                <a:gd name="connsiteX15" fmla="*/ 570610 w 1403349"/>
                <a:gd name="connsiteY15" fmla="*/ 445445 h 460373"/>
                <a:gd name="connsiteX16" fmla="*/ 415035 w 1403349"/>
                <a:gd name="connsiteY16" fmla="*/ 448620 h 460373"/>
                <a:gd name="connsiteX17" fmla="*/ 415035 w 1403349"/>
                <a:gd name="connsiteY17" fmla="*/ 448620 h 460373"/>
                <a:gd name="connsiteX18" fmla="*/ 256285 w 1403349"/>
                <a:gd name="connsiteY18" fmla="*/ 451795 h 460373"/>
                <a:gd name="connsiteX19" fmla="*/ 148335 w 1403349"/>
                <a:gd name="connsiteY19" fmla="*/ 451795 h 460373"/>
                <a:gd name="connsiteX20" fmla="*/ 37210 w 1403349"/>
                <a:gd name="connsiteY20" fmla="*/ 451795 h 460373"/>
                <a:gd name="connsiteX21" fmla="*/ 11810 w 1403349"/>
                <a:gd name="connsiteY21" fmla="*/ 416870 h 460373"/>
                <a:gd name="connsiteX22" fmla="*/ 2285 w 1403349"/>
                <a:gd name="connsiteY22" fmla="*/ 207320 h 460373"/>
                <a:gd name="connsiteX23" fmla="*/ 2285 w 1403349"/>
                <a:gd name="connsiteY23" fmla="*/ 54920 h 460373"/>
                <a:gd name="connsiteX24" fmla="*/ 34035 w 1403349"/>
                <a:gd name="connsiteY24" fmla="*/ 13645 h 460373"/>
                <a:gd name="connsiteX0" fmla="*/ 34035 w 1403349"/>
                <a:gd name="connsiteY0" fmla="*/ 13641 h 460369"/>
                <a:gd name="connsiteX1" fmla="*/ 313435 w 1403349"/>
                <a:gd name="connsiteY1" fmla="*/ 941 h 460369"/>
                <a:gd name="connsiteX2" fmla="*/ 561085 w 1403349"/>
                <a:gd name="connsiteY2" fmla="*/ 941 h 460369"/>
                <a:gd name="connsiteX3" fmla="*/ 792860 w 1403349"/>
                <a:gd name="connsiteY3" fmla="*/ 4116 h 460369"/>
                <a:gd name="connsiteX4" fmla="*/ 1018285 w 1403349"/>
                <a:gd name="connsiteY4" fmla="*/ 4116 h 460369"/>
                <a:gd name="connsiteX5" fmla="*/ 1246885 w 1403349"/>
                <a:gd name="connsiteY5" fmla="*/ 147 h 460369"/>
                <a:gd name="connsiteX6" fmla="*/ 1360391 w 1403349"/>
                <a:gd name="connsiteY6" fmla="*/ 7292 h 460369"/>
                <a:gd name="connsiteX7" fmla="*/ 1388966 w 1403349"/>
                <a:gd name="connsiteY7" fmla="*/ 54123 h 460369"/>
                <a:gd name="connsiteX8" fmla="*/ 1402460 w 1403349"/>
                <a:gd name="connsiteY8" fmla="*/ 293041 h 460369"/>
                <a:gd name="connsiteX9" fmla="*/ 1396110 w 1403349"/>
                <a:gd name="connsiteY9" fmla="*/ 433535 h 460369"/>
                <a:gd name="connsiteX10" fmla="*/ 1348485 w 1403349"/>
                <a:gd name="connsiteY10" fmla="*/ 458141 h 460369"/>
                <a:gd name="connsiteX11" fmla="*/ 1234185 w 1403349"/>
                <a:gd name="connsiteY11" fmla="*/ 458141 h 460369"/>
                <a:gd name="connsiteX12" fmla="*/ 1040510 w 1403349"/>
                <a:gd name="connsiteY12" fmla="*/ 448616 h 460369"/>
                <a:gd name="connsiteX13" fmla="*/ 913510 w 1403349"/>
                <a:gd name="connsiteY13" fmla="*/ 445441 h 460369"/>
                <a:gd name="connsiteX14" fmla="*/ 703960 w 1403349"/>
                <a:gd name="connsiteY14" fmla="*/ 451791 h 460369"/>
                <a:gd name="connsiteX15" fmla="*/ 570610 w 1403349"/>
                <a:gd name="connsiteY15" fmla="*/ 445441 h 460369"/>
                <a:gd name="connsiteX16" fmla="*/ 415035 w 1403349"/>
                <a:gd name="connsiteY16" fmla="*/ 448616 h 460369"/>
                <a:gd name="connsiteX17" fmla="*/ 415035 w 1403349"/>
                <a:gd name="connsiteY17" fmla="*/ 448616 h 460369"/>
                <a:gd name="connsiteX18" fmla="*/ 256285 w 1403349"/>
                <a:gd name="connsiteY18" fmla="*/ 451791 h 460369"/>
                <a:gd name="connsiteX19" fmla="*/ 148335 w 1403349"/>
                <a:gd name="connsiteY19" fmla="*/ 451791 h 460369"/>
                <a:gd name="connsiteX20" fmla="*/ 37210 w 1403349"/>
                <a:gd name="connsiteY20" fmla="*/ 451791 h 460369"/>
                <a:gd name="connsiteX21" fmla="*/ 11810 w 1403349"/>
                <a:gd name="connsiteY21" fmla="*/ 416866 h 460369"/>
                <a:gd name="connsiteX22" fmla="*/ 2285 w 1403349"/>
                <a:gd name="connsiteY22" fmla="*/ 207316 h 460369"/>
                <a:gd name="connsiteX23" fmla="*/ 2285 w 1403349"/>
                <a:gd name="connsiteY23" fmla="*/ 54916 h 460369"/>
                <a:gd name="connsiteX24" fmla="*/ 34035 w 1403349"/>
                <a:gd name="connsiteY24" fmla="*/ 13641 h 46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03349" h="460369">
                  <a:moveTo>
                    <a:pt x="34035" y="13641"/>
                  </a:moveTo>
                  <a:cubicBezTo>
                    <a:pt x="85893" y="4645"/>
                    <a:pt x="225593" y="3058"/>
                    <a:pt x="313435" y="941"/>
                  </a:cubicBezTo>
                  <a:cubicBezTo>
                    <a:pt x="401277" y="-1176"/>
                    <a:pt x="561085" y="941"/>
                    <a:pt x="561085" y="941"/>
                  </a:cubicBezTo>
                  <a:lnTo>
                    <a:pt x="792860" y="4116"/>
                  </a:lnTo>
                  <a:lnTo>
                    <a:pt x="1018285" y="4116"/>
                  </a:lnTo>
                  <a:lnTo>
                    <a:pt x="1246885" y="147"/>
                  </a:lnTo>
                  <a:cubicBezTo>
                    <a:pt x="1303903" y="676"/>
                    <a:pt x="1336711" y="-1704"/>
                    <a:pt x="1360391" y="7292"/>
                  </a:cubicBezTo>
                  <a:cubicBezTo>
                    <a:pt x="1384071" y="16288"/>
                    <a:pt x="1381955" y="6498"/>
                    <a:pt x="1388966" y="54123"/>
                  </a:cubicBezTo>
                  <a:cubicBezTo>
                    <a:pt x="1395977" y="101748"/>
                    <a:pt x="1401269" y="229806"/>
                    <a:pt x="1402460" y="293041"/>
                  </a:cubicBezTo>
                  <a:cubicBezTo>
                    <a:pt x="1403651" y="356276"/>
                    <a:pt x="1405106" y="406018"/>
                    <a:pt x="1396110" y="433535"/>
                  </a:cubicBezTo>
                  <a:cubicBezTo>
                    <a:pt x="1387114" y="461052"/>
                    <a:pt x="1375472" y="454040"/>
                    <a:pt x="1348485" y="458141"/>
                  </a:cubicBezTo>
                  <a:cubicBezTo>
                    <a:pt x="1321498" y="462242"/>
                    <a:pt x="1285514" y="459728"/>
                    <a:pt x="1234185" y="458141"/>
                  </a:cubicBezTo>
                  <a:cubicBezTo>
                    <a:pt x="1182856" y="456554"/>
                    <a:pt x="1093956" y="450733"/>
                    <a:pt x="1040510" y="448616"/>
                  </a:cubicBezTo>
                  <a:cubicBezTo>
                    <a:pt x="987064" y="446499"/>
                    <a:pt x="969602" y="444912"/>
                    <a:pt x="913510" y="445441"/>
                  </a:cubicBezTo>
                  <a:cubicBezTo>
                    <a:pt x="857418" y="445970"/>
                    <a:pt x="761110" y="451791"/>
                    <a:pt x="703960" y="451791"/>
                  </a:cubicBezTo>
                  <a:cubicBezTo>
                    <a:pt x="646810" y="451791"/>
                    <a:pt x="570610" y="445441"/>
                    <a:pt x="570610" y="445441"/>
                  </a:cubicBezTo>
                  <a:lnTo>
                    <a:pt x="415035" y="448616"/>
                  </a:lnTo>
                  <a:lnTo>
                    <a:pt x="415035" y="448616"/>
                  </a:lnTo>
                  <a:lnTo>
                    <a:pt x="256285" y="451791"/>
                  </a:lnTo>
                  <a:cubicBezTo>
                    <a:pt x="211835" y="452320"/>
                    <a:pt x="148335" y="451791"/>
                    <a:pt x="148335" y="451791"/>
                  </a:cubicBezTo>
                  <a:cubicBezTo>
                    <a:pt x="111823" y="451791"/>
                    <a:pt x="59964" y="457612"/>
                    <a:pt x="37210" y="451791"/>
                  </a:cubicBezTo>
                  <a:cubicBezTo>
                    <a:pt x="14456" y="445970"/>
                    <a:pt x="17631" y="457612"/>
                    <a:pt x="11810" y="416866"/>
                  </a:cubicBezTo>
                  <a:cubicBezTo>
                    <a:pt x="5989" y="376120"/>
                    <a:pt x="3872" y="267641"/>
                    <a:pt x="2285" y="207316"/>
                  </a:cubicBezTo>
                  <a:cubicBezTo>
                    <a:pt x="698" y="146991"/>
                    <a:pt x="-1948" y="87724"/>
                    <a:pt x="2285" y="54916"/>
                  </a:cubicBezTo>
                  <a:cubicBezTo>
                    <a:pt x="6518" y="22108"/>
                    <a:pt x="-17823" y="22637"/>
                    <a:pt x="34035" y="13641"/>
                  </a:cubicBezTo>
                  <a:close/>
                </a:path>
              </a:pathLst>
            </a:custGeom>
            <a:solidFill>
              <a:srgbClr val="ED9F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/>
                <a:t>Bireysel Sorun</a:t>
              </a:r>
              <a:endParaRPr lang="tr-TR" sz="2000" dirty="0"/>
            </a:p>
          </p:txBody>
        </p:sp>
      </p:grpSp>
      <p:sp>
        <p:nvSpPr>
          <p:cNvPr id="42" name="Köşeli Çift Ayraç 41"/>
          <p:cNvSpPr/>
          <p:nvPr/>
        </p:nvSpPr>
        <p:spPr>
          <a:xfrm>
            <a:off x="1015356" y="588101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Bireysel soruna bir örnek veriniz.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43" name="Grup 42"/>
          <p:cNvGrpSpPr/>
          <p:nvPr/>
        </p:nvGrpSpPr>
        <p:grpSpPr>
          <a:xfrm>
            <a:off x="229234" y="5881013"/>
            <a:ext cx="914437" cy="819703"/>
            <a:chOff x="313837" y="4957280"/>
            <a:chExt cx="914437" cy="819703"/>
          </a:xfrm>
        </p:grpSpPr>
        <p:grpSp>
          <p:nvGrpSpPr>
            <p:cNvPr id="44" name="Grup 43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46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7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45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grpSp>
        <p:nvGrpSpPr>
          <p:cNvPr id="51" name="Grup 50"/>
          <p:cNvGrpSpPr/>
          <p:nvPr/>
        </p:nvGrpSpPr>
        <p:grpSpPr>
          <a:xfrm>
            <a:off x="246719" y="4444647"/>
            <a:ext cx="3329129" cy="2031928"/>
            <a:chOff x="4461942" y="910726"/>
            <a:chExt cx="3329129" cy="2031928"/>
          </a:xfrm>
        </p:grpSpPr>
        <p:sp>
          <p:nvSpPr>
            <p:cNvPr id="52" name="Serbest Form 51"/>
            <p:cNvSpPr/>
            <p:nvPr/>
          </p:nvSpPr>
          <p:spPr>
            <a:xfrm>
              <a:off x="4461942" y="944866"/>
              <a:ext cx="3329129" cy="1997788"/>
            </a:xfrm>
            <a:custGeom>
              <a:avLst/>
              <a:gdLst>
                <a:gd name="connsiteX0" fmla="*/ 330043 w 4089729"/>
                <a:gd name="connsiteY0" fmla="*/ 203714 h 1392677"/>
                <a:gd name="connsiteX1" fmla="*/ 1535845 w 4089729"/>
                <a:gd name="connsiteY1" fmla="*/ 52989 h 1392677"/>
                <a:gd name="connsiteX2" fmla="*/ 3525419 w 4089729"/>
                <a:gd name="connsiteY2" fmla="*/ 52989 h 1392677"/>
                <a:gd name="connsiteX3" fmla="*/ 4088126 w 4089729"/>
                <a:gd name="connsiteY3" fmla="*/ 686035 h 1392677"/>
                <a:gd name="connsiteX4" fmla="*/ 3565612 w 4089729"/>
                <a:gd name="connsiteY4" fmla="*/ 1349226 h 1392677"/>
                <a:gd name="connsiteX5" fmla="*/ 852557 w 4089729"/>
                <a:gd name="connsiteY5" fmla="*/ 1309033 h 1392677"/>
                <a:gd name="connsiteX6" fmla="*/ 108979 w 4089729"/>
                <a:gd name="connsiteY6" fmla="*/ 1148259 h 1392677"/>
                <a:gd name="connsiteX7" fmla="*/ 48689 w 4089729"/>
                <a:gd name="connsiteY7" fmla="*/ 344391 h 1392677"/>
                <a:gd name="connsiteX8" fmla="*/ 541058 w 4089729"/>
                <a:gd name="connsiteY8" fmla="*/ 173569 h 1392677"/>
                <a:gd name="connsiteX9" fmla="*/ 872654 w 4089729"/>
                <a:gd name="connsiteY9" fmla="*/ 113279 h 1392677"/>
                <a:gd name="connsiteX10" fmla="*/ 872654 w 4089729"/>
                <a:gd name="connsiteY10" fmla="*/ 113279 h 1392677"/>
                <a:gd name="connsiteX11" fmla="*/ 872654 w 4089729"/>
                <a:gd name="connsiteY11" fmla="*/ 113279 h 139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89729" h="1392677">
                  <a:moveTo>
                    <a:pt x="330043" y="203714"/>
                  </a:moveTo>
                  <a:cubicBezTo>
                    <a:pt x="666662" y="140912"/>
                    <a:pt x="1003282" y="78110"/>
                    <a:pt x="1535845" y="52989"/>
                  </a:cubicBezTo>
                  <a:cubicBezTo>
                    <a:pt x="2068408" y="27868"/>
                    <a:pt x="3100039" y="-52519"/>
                    <a:pt x="3525419" y="52989"/>
                  </a:cubicBezTo>
                  <a:cubicBezTo>
                    <a:pt x="3950799" y="158497"/>
                    <a:pt x="4081427" y="469996"/>
                    <a:pt x="4088126" y="686035"/>
                  </a:cubicBezTo>
                  <a:cubicBezTo>
                    <a:pt x="4094825" y="902074"/>
                    <a:pt x="4104874" y="1245393"/>
                    <a:pt x="3565612" y="1349226"/>
                  </a:cubicBezTo>
                  <a:cubicBezTo>
                    <a:pt x="3026351" y="1453059"/>
                    <a:pt x="1428663" y="1342528"/>
                    <a:pt x="852557" y="1309033"/>
                  </a:cubicBezTo>
                  <a:cubicBezTo>
                    <a:pt x="276451" y="1275539"/>
                    <a:pt x="242957" y="1309033"/>
                    <a:pt x="108979" y="1148259"/>
                  </a:cubicBezTo>
                  <a:cubicBezTo>
                    <a:pt x="-24999" y="987485"/>
                    <a:pt x="-23324" y="506839"/>
                    <a:pt x="48689" y="344391"/>
                  </a:cubicBezTo>
                  <a:cubicBezTo>
                    <a:pt x="120702" y="181943"/>
                    <a:pt x="403731" y="212088"/>
                    <a:pt x="541058" y="173569"/>
                  </a:cubicBezTo>
                  <a:cubicBezTo>
                    <a:pt x="678386" y="135050"/>
                    <a:pt x="872654" y="113279"/>
                    <a:pt x="872654" y="113279"/>
                  </a:cubicBezTo>
                  <a:lnTo>
                    <a:pt x="872654" y="113279"/>
                  </a:lnTo>
                  <a:lnTo>
                    <a:pt x="872654" y="113279"/>
                  </a:lnTo>
                </a:path>
              </a:pathLst>
            </a:cu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lvl="0" algn="ctr"/>
              <a:endParaRPr lang="tr-TR" sz="1000" dirty="0" smtClean="0">
                <a:solidFill>
                  <a:schemeClr val="tx1"/>
                </a:solidFill>
              </a:endParaRPr>
            </a:p>
            <a:p>
              <a:pPr lvl="0" algn="ctr"/>
              <a:r>
                <a:rPr lang="tr-TR" sz="2400" dirty="0" smtClean="0">
                  <a:solidFill>
                    <a:schemeClr val="tx1"/>
                  </a:solidFill>
                </a:rPr>
                <a:t>Bir </a:t>
              </a:r>
              <a:r>
                <a:rPr lang="tr-TR" sz="2400" dirty="0">
                  <a:solidFill>
                    <a:schemeClr val="tx1"/>
                  </a:solidFill>
                </a:rPr>
                <a:t>öğrencinin ders çalışırken dikkatini toplamakta </a:t>
              </a:r>
              <a:r>
                <a:rPr lang="tr-TR" sz="2400" dirty="0" smtClean="0">
                  <a:solidFill>
                    <a:schemeClr val="tx1"/>
                  </a:solidFill>
                </a:rPr>
                <a:t>zorlanması</a:t>
              </a:r>
              <a:endParaRPr lang="tr-TR" sz="2400" dirty="0">
                <a:solidFill>
                  <a:schemeClr val="tx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  <p:pic>
          <p:nvPicPr>
            <p:cNvPr id="53" name="Resim 52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80049" y="910726"/>
              <a:ext cx="3311022" cy="640881"/>
            </a:xfrm>
            <a:prstGeom prst="rect">
              <a:avLst/>
            </a:prstGeom>
          </p:spPr>
        </p:pic>
        <p:sp>
          <p:nvSpPr>
            <p:cNvPr id="54" name="Serbest Form 53"/>
            <p:cNvSpPr/>
            <p:nvPr/>
          </p:nvSpPr>
          <p:spPr>
            <a:xfrm>
              <a:off x="4832811" y="982281"/>
              <a:ext cx="2383358" cy="488481"/>
            </a:xfrm>
            <a:custGeom>
              <a:avLst/>
              <a:gdLst>
                <a:gd name="connsiteX0" fmla="*/ 330043 w 4089729"/>
                <a:gd name="connsiteY0" fmla="*/ 203714 h 1392677"/>
                <a:gd name="connsiteX1" fmla="*/ 1535845 w 4089729"/>
                <a:gd name="connsiteY1" fmla="*/ 52989 h 1392677"/>
                <a:gd name="connsiteX2" fmla="*/ 3525419 w 4089729"/>
                <a:gd name="connsiteY2" fmla="*/ 52989 h 1392677"/>
                <a:gd name="connsiteX3" fmla="*/ 4088126 w 4089729"/>
                <a:gd name="connsiteY3" fmla="*/ 686035 h 1392677"/>
                <a:gd name="connsiteX4" fmla="*/ 3565612 w 4089729"/>
                <a:gd name="connsiteY4" fmla="*/ 1349226 h 1392677"/>
                <a:gd name="connsiteX5" fmla="*/ 852557 w 4089729"/>
                <a:gd name="connsiteY5" fmla="*/ 1309033 h 1392677"/>
                <a:gd name="connsiteX6" fmla="*/ 108979 w 4089729"/>
                <a:gd name="connsiteY6" fmla="*/ 1148259 h 1392677"/>
                <a:gd name="connsiteX7" fmla="*/ 48689 w 4089729"/>
                <a:gd name="connsiteY7" fmla="*/ 344391 h 1392677"/>
                <a:gd name="connsiteX8" fmla="*/ 541058 w 4089729"/>
                <a:gd name="connsiteY8" fmla="*/ 173569 h 1392677"/>
                <a:gd name="connsiteX9" fmla="*/ 872654 w 4089729"/>
                <a:gd name="connsiteY9" fmla="*/ 113279 h 1392677"/>
                <a:gd name="connsiteX10" fmla="*/ 872654 w 4089729"/>
                <a:gd name="connsiteY10" fmla="*/ 113279 h 1392677"/>
                <a:gd name="connsiteX11" fmla="*/ 872654 w 4089729"/>
                <a:gd name="connsiteY11" fmla="*/ 113279 h 139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89729" h="1392677">
                  <a:moveTo>
                    <a:pt x="330043" y="203714"/>
                  </a:moveTo>
                  <a:cubicBezTo>
                    <a:pt x="666662" y="140912"/>
                    <a:pt x="1003282" y="78110"/>
                    <a:pt x="1535845" y="52989"/>
                  </a:cubicBezTo>
                  <a:cubicBezTo>
                    <a:pt x="2068408" y="27868"/>
                    <a:pt x="3100039" y="-52519"/>
                    <a:pt x="3525419" y="52989"/>
                  </a:cubicBezTo>
                  <a:cubicBezTo>
                    <a:pt x="3950799" y="158497"/>
                    <a:pt x="4081427" y="469996"/>
                    <a:pt x="4088126" y="686035"/>
                  </a:cubicBezTo>
                  <a:cubicBezTo>
                    <a:pt x="4094825" y="902074"/>
                    <a:pt x="4104874" y="1245393"/>
                    <a:pt x="3565612" y="1349226"/>
                  </a:cubicBezTo>
                  <a:cubicBezTo>
                    <a:pt x="3026351" y="1453059"/>
                    <a:pt x="1428663" y="1342528"/>
                    <a:pt x="852557" y="1309033"/>
                  </a:cubicBezTo>
                  <a:cubicBezTo>
                    <a:pt x="276451" y="1275539"/>
                    <a:pt x="242957" y="1309033"/>
                    <a:pt x="108979" y="1148259"/>
                  </a:cubicBezTo>
                  <a:cubicBezTo>
                    <a:pt x="-24999" y="987485"/>
                    <a:pt x="-23324" y="506839"/>
                    <a:pt x="48689" y="344391"/>
                  </a:cubicBezTo>
                  <a:cubicBezTo>
                    <a:pt x="120702" y="181943"/>
                    <a:pt x="403731" y="212088"/>
                    <a:pt x="541058" y="173569"/>
                  </a:cubicBezTo>
                  <a:cubicBezTo>
                    <a:pt x="678386" y="135050"/>
                    <a:pt x="872654" y="113279"/>
                    <a:pt x="872654" y="113279"/>
                  </a:cubicBezTo>
                  <a:lnTo>
                    <a:pt x="872654" y="113279"/>
                  </a:lnTo>
                  <a:lnTo>
                    <a:pt x="872654" y="113279"/>
                  </a:lnTo>
                </a:path>
              </a:pathLst>
            </a:cu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/>
              <a:r>
                <a:rPr lang="tr-TR" sz="2400" dirty="0" smtClean="0">
                  <a:solidFill>
                    <a:schemeClr val="tx1"/>
                  </a:solidFill>
                </a:rPr>
                <a:t>ÖRNEK</a:t>
              </a:r>
              <a:endParaRPr lang="tr-TR" dirty="0">
                <a:solidFill>
                  <a:schemeClr val="tx1"/>
                </a:solidFill>
              </a:endParaRPr>
            </a:p>
          </p:txBody>
        </p:sp>
      </p:grpSp>
      <p:sp>
        <p:nvSpPr>
          <p:cNvPr id="55" name="Freeform 16"/>
          <p:cNvSpPr>
            <a:spLocks noChangeAspect="1"/>
          </p:cNvSpPr>
          <p:nvPr/>
        </p:nvSpPr>
        <p:spPr bwMode="auto">
          <a:xfrm rot="16200000" flipH="1" flipV="1">
            <a:off x="5634886" y="1945331"/>
            <a:ext cx="828970" cy="567574"/>
          </a:xfrm>
          <a:custGeom>
            <a:avLst/>
            <a:gdLst>
              <a:gd name="T0" fmla="*/ 578 w 595"/>
              <a:gd name="T1" fmla="*/ 192 h 408"/>
              <a:gd name="T2" fmla="*/ 570 w 595"/>
              <a:gd name="T3" fmla="*/ 185 h 408"/>
              <a:gd name="T4" fmla="*/ 558 w 595"/>
              <a:gd name="T5" fmla="*/ 173 h 408"/>
              <a:gd name="T6" fmla="*/ 544 w 595"/>
              <a:gd name="T7" fmla="*/ 164 h 408"/>
              <a:gd name="T8" fmla="*/ 533 w 595"/>
              <a:gd name="T9" fmla="*/ 159 h 408"/>
              <a:gd name="T10" fmla="*/ 519 w 595"/>
              <a:gd name="T11" fmla="*/ 146 h 408"/>
              <a:gd name="T12" fmla="*/ 508 w 595"/>
              <a:gd name="T13" fmla="*/ 136 h 408"/>
              <a:gd name="T14" fmla="*/ 492 w 595"/>
              <a:gd name="T15" fmla="*/ 124 h 408"/>
              <a:gd name="T16" fmla="*/ 475 w 595"/>
              <a:gd name="T17" fmla="*/ 111 h 408"/>
              <a:gd name="T18" fmla="*/ 461 w 595"/>
              <a:gd name="T19" fmla="*/ 103 h 408"/>
              <a:gd name="T20" fmla="*/ 450 w 595"/>
              <a:gd name="T21" fmla="*/ 95 h 408"/>
              <a:gd name="T22" fmla="*/ 437 w 595"/>
              <a:gd name="T23" fmla="*/ 83 h 408"/>
              <a:gd name="T24" fmla="*/ 425 w 595"/>
              <a:gd name="T25" fmla="*/ 72 h 408"/>
              <a:gd name="T26" fmla="*/ 411 w 595"/>
              <a:gd name="T27" fmla="*/ 65 h 408"/>
              <a:gd name="T28" fmla="*/ 396 w 595"/>
              <a:gd name="T29" fmla="*/ 54 h 408"/>
              <a:gd name="T30" fmla="*/ 382 w 595"/>
              <a:gd name="T31" fmla="*/ 43 h 408"/>
              <a:gd name="T32" fmla="*/ 373 w 595"/>
              <a:gd name="T33" fmla="*/ 33 h 408"/>
              <a:gd name="T34" fmla="*/ 361 w 595"/>
              <a:gd name="T35" fmla="*/ 27 h 408"/>
              <a:gd name="T36" fmla="*/ 346 w 595"/>
              <a:gd name="T37" fmla="*/ 15 h 408"/>
              <a:gd name="T38" fmla="*/ 336 w 595"/>
              <a:gd name="T39" fmla="*/ 7 h 408"/>
              <a:gd name="T40" fmla="*/ 322 w 595"/>
              <a:gd name="T41" fmla="*/ 1 h 408"/>
              <a:gd name="T42" fmla="*/ 313 w 595"/>
              <a:gd name="T43" fmla="*/ 22 h 408"/>
              <a:gd name="T44" fmla="*/ 314 w 595"/>
              <a:gd name="T45" fmla="*/ 39 h 408"/>
              <a:gd name="T46" fmla="*/ 313 w 595"/>
              <a:gd name="T47" fmla="*/ 60 h 408"/>
              <a:gd name="T48" fmla="*/ 314 w 595"/>
              <a:gd name="T49" fmla="*/ 78 h 408"/>
              <a:gd name="T50" fmla="*/ 313 w 595"/>
              <a:gd name="T51" fmla="*/ 98 h 408"/>
              <a:gd name="T52" fmla="*/ 168 w 595"/>
              <a:gd name="T53" fmla="*/ 95 h 408"/>
              <a:gd name="T54" fmla="*/ 5 w 595"/>
              <a:gd name="T55" fmla="*/ 118 h 408"/>
              <a:gd name="T56" fmla="*/ 16 w 595"/>
              <a:gd name="T57" fmla="*/ 131 h 408"/>
              <a:gd name="T58" fmla="*/ 24 w 595"/>
              <a:gd name="T59" fmla="*/ 140 h 408"/>
              <a:gd name="T60" fmla="*/ 34 w 595"/>
              <a:gd name="T61" fmla="*/ 150 h 408"/>
              <a:gd name="T62" fmla="*/ 42 w 595"/>
              <a:gd name="T63" fmla="*/ 158 h 408"/>
              <a:gd name="T64" fmla="*/ 50 w 595"/>
              <a:gd name="T65" fmla="*/ 170 h 408"/>
              <a:gd name="T66" fmla="*/ 62 w 595"/>
              <a:gd name="T67" fmla="*/ 184 h 408"/>
              <a:gd name="T68" fmla="*/ 69 w 595"/>
              <a:gd name="T69" fmla="*/ 188 h 408"/>
              <a:gd name="T70" fmla="*/ 81 w 595"/>
              <a:gd name="T71" fmla="*/ 206 h 408"/>
              <a:gd name="T72" fmla="*/ 57 w 595"/>
              <a:gd name="T73" fmla="*/ 236 h 408"/>
              <a:gd name="T74" fmla="*/ 22 w 595"/>
              <a:gd name="T75" fmla="*/ 278 h 408"/>
              <a:gd name="T76" fmla="*/ 0 w 595"/>
              <a:gd name="T77" fmla="*/ 305 h 408"/>
              <a:gd name="T78" fmla="*/ 14 w 595"/>
              <a:gd name="T79" fmla="*/ 327 h 408"/>
              <a:gd name="T80" fmla="*/ 312 w 595"/>
              <a:gd name="T81" fmla="*/ 317 h 408"/>
              <a:gd name="T82" fmla="*/ 314 w 595"/>
              <a:gd name="T83" fmla="*/ 335 h 408"/>
              <a:gd name="T84" fmla="*/ 314 w 595"/>
              <a:gd name="T85" fmla="*/ 349 h 408"/>
              <a:gd name="T86" fmla="*/ 313 w 595"/>
              <a:gd name="T87" fmla="*/ 366 h 408"/>
              <a:gd name="T88" fmla="*/ 313 w 595"/>
              <a:gd name="T89" fmla="*/ 382 h 408"/>
              <a:gd name="T90" fmla="*/ 316 w 595"/>
              <a:gd name="T91" fmla="*/ 402 h 408"/>
              <a:gd name="T92" fmla="*/ 325 w 595"/>
              <a:gd name="T93" fmla="*/ 406 h 408"/>
              <a:gd name="T94" fmla="*/ 343 w 595"/>
              <a:gd name="T95" fmla="*/ 403 h 408"/>
              <a:gd name="T96" fmla="*/ 374 w 595"/>
              <a:gd name="T97" fmla="*/ 380 h 408"/>
              <a:gd name="T98" fmla="*/ 396 w 595"/>
              <a:gd name="T99" fmla="*/ 360 h 408"/>
              <a:gd name="T100" fmla="*/ 427 w 595"/>
              <a:gd name="T101" fmla="*/ 337 h 408"/>
              <a:gd name="T102" fmla="*/ 461 w 595"/>
              <a:gd name="T103" fmla="*/ 310 h 408"/>
              <a:gd name="T104" fmla="*/ 482 w 595"/>
              <a:gd name="T105" fmla="*/ 294 h 408"/>
              <a:gd name="T106" fmla="*/ 513 w 595"/>
              <a:gd name="T107" fmla="*/ 270 h 408"/>
              <a:gd name="T108" fmla="*/ 545 w 595"/>
              <a:gd name="T109" fmla="*/ 246 h 408"/>
              <a:gd name="T110" fmla="*/ 578 w 595"/>
              <a:gd name="T111" fmla="*/ 223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595" h="408">
                <a:moveTo>
                  <a:pt x="592" y="199"/>
                </a:moveTo>
                <a:cubicBezTo>
                  <a:pt x="590" y="198"/>
                  <a:pt x="588" y="198"/>
                  <a:pt x="587" y="197"/>
                </a:cubicBezTo>
                <a:cubicBezTo>
                  <a:pt x="584" y="194"/>
                  <a:pt x="580" y="193"/>
                  <a:pt x="578" y="192"/>
                </a:cubicBezTo>
                <a:cubicBezTo>
                  <a:pt x="578" y="192"/>
                  <a:pt x="578" y="191"/>
                  <a:pt x="578" y="191"/>
                </a:cubicBezTo>
                <a:cubicBezTo>
                  <a:pt x="577" y="189"/>
                  <a:pt x="576" y="188"/>
                  <a:pt x="574" y="186"/>
                </a:cubicBezTo>
                <a:cubicBezTo>
                  <a:pt x="573" y="185"/>
                  <a:pt x="571" y="185"/>
                  <a:pt x="570" y="185"/>
                </a:cubicBezTo>
                <a:cubicBezTo>
                  <a:pt x="567" y="182"/>
                  <a:pt x="564" y="180"/>
                  <a:pt x="562" y="179"/>
                </a:cubicBezTo>
                <a:cubicBezTo>
                  <a:pt x="562" y="179"/>
                  <a:pt x="562" y="179"/>
                  <a:pt x="562" y="179"/>
                </a:cubicBezTo>
                <a:cubicBezTo>
                  <a:pt x="561" y="177"/>
                  <a:pt x="560" y="175"/>
                  <a:pt x="558" y="173"/>
                </a:cubicBezTo>
                <a:cubicBezTo>
                  <a:pt x="556" y="173"/>
                  <a:pt x="555" y="172"/>
                  <a:pt x="553" y="172"/>
                </a:cubicBezTo>
                <a:cubicBezTo>
                  <a:pt x="551" y="168"/>
                  <a:pt x="547" y="166"/>
                  <a:pt x="544" y="164"/>
                </a:cubicBezTo>
                <a:cubicBezTo>
                  <a:pt x="544" y="164"/>
                  <a:pt x="544" y="164"/>
                  <a:pt x="544" y="164"/>
                </a:cubicBezTo>
                <a:cubicBezTo>
                  <a:pt x="543" y="163"/>
                  <a:pt x="542" y="162"/>
                  <a:pt x="541" y="161"/>
                </a:cubicBezTo>
                <a:cubicBezTo>
                  <a:pt x="539" y="159"/>
                  <a:pt x="536" y="159"/>
                  <a:pt x="534" y="159"/>
                </a:cubicBezTo>
                <a:cubicBezTo>
                  <a:pt x="533" y="159"/>
                  <a:pt x="533" y="159"/>
                  <a:pt x="533" y="159"/>
                </a:cubicBezTo>
                <a:cubicBezTo>
                  <a:pt x="532" y="158"/>
                  <a:pt x="529" y="156"/>
                  <a:pt x="529" y="156"/>
                </a:cubicBezTo>
                <a:cubicBezTo>
                  <a:pt x="528" y="153"/>
                  <a:pt x="527" y="150"/>
                  <a:pt x="525" y="148"/>
                </a:cubicBezTo>
                <a:cubicBezTo>
                  <a:pt x="523" y="147"/>
                  <a:pt x="521" y="146"/>
                  <a:pt x="519" y="146"/>
                </a:cubicBezTo>
                <a:cubicBezTo>
                  <a:pt x="517" y="144"/>
                  <a:pt x="515" y="142"/>
                  <a:pt x="512" y="139"/>
                </a:cubicBezTo>
                <a:cubicBezTo>
                  <a:pt x="512" y="139"/>
                  <a:pt x="511" y="139"/>
                  <a:pt x="511" y="139"/>
                </a:cubicBezTo>
                <a:cubicBezTo>
                  <a:pt x="510" y="138"/>
                  <a:pt x="509" y="137"/>
                  <a:pt x="508" y="136"/>
                </a:cubicBezTo>
                <a:cubicBezTo>
                  <a:pt x="507" y="135"/>
                  <a:pt x="505" y="134"/>
                  <a:pt x="504" y="134"/>
                </a:cubicBezTo>
                <a:cubicBezTo>
                  <a:pt x="501" y="131"/>
                  <a:pt x="497" y="128"/>
                  <a:pt x="493" y="125"/>
                </a:cubicBezTo>
                <a:cubicBezTo>
                  <a:pt x="493" y="124"/>
                  <a:pt x="493" y="124"/>
                  <a:pt x="492" y="124"/>
                </a:cubicBezTo>
                <a:cubicBezTo>
                  <a:pt x="490" y="122"/>
                  <a:pt x="489" y="122"/>
                  <a:pt x="487" y="121"/>
                </a:cubicBezTo>
                <a:cubicBezTo>
                  <a:pt x="484" y="118"/>
                  <a:pt x="480" y="114"/>
                  <a:pt x="476" y="112"/>
                </a:cubicBezTo>
                <a:cubicBezTo>
                  <a:pt x="476" y="111"/>
                  <a:pt x="476" y="111"/>
                  <a:pt x="475" y="111"/>
                </a:cubicBezTo>
                <a:cubicBezTo>
                  <a:pt x="473" y="109"/>
                  <a:pt x="471" y="109"/>
                  <a:pt x="469" y="109"/>
                </a:cubicBezTo>
                <a:cubicBezTo>
                  <a:pt x="468" y="109"/>
                  <a:pt x="467" y="108"/>
                  <a:pt x="466" y="107"/>
                </a:cubicBezTo>
                <a:cubicBezTo>
                  <a:pt x="465" y="106"/>
                  <a:pt x="462" y="104"/>
                  <a:pt x="461" y="103"/>
                </a:cubicBezTo>
                <a:cubicBezTo>
                  <a:pt x="461" y="101"/>
                  <a:pt x="460" y="99"/>
                  <a:pt x="458" y="98"/>
                </a:cubicBezTo>
                <a:cubicBezTo>
                  <a:pt x="456" y="96"/>
                  <a:pt x="453" y="96"/>
                  <a:pt x="452" y="96"/>
                </a:cubicBezTo>
                <a:cubicBezTo>
                  <a:pt x="451" y="96"/>
                  <a:pt x="450" y="95"/>
                  <a:pt x="450" y="95"/>
                </a:cubicBezTo>
                <a:cubicBezTo>
                  <a:pt x="448" y="94"/>
                  <a:pt x="446" y="92"/>
                  <a:pt x="445" y="90"/>
                </a:cubicBezTo>
                <a:cubicBezTo>
                  <a:pt x="444" y="88"/>
                  <a:pt x="443" y="87"/>
                  <a:pt x="442" y="85"/>
                </a:cubicBezTo>
                <a:cubicBezTo>
                  <a:pt x="440" y="84"/>
                  <a:pt x="438" y="83"/>
                  <a:pt x="437" y="83"/>
                </a:cubicBezTo>
                <a:cubicBezTo>
                  <a:pt x="434" y="80"/>
                  <a:pt x="431" y="78"/>
                  <a:pt x="429" y="76"/>
                </a:cubicBezTo>
                <a:cubicBezTo>
                  <a:pt x="428" y="76"/>
                  <a:pt x="428" y="76"/>
                  <a:pt x="427" y="76"/>
                </a:cubicBezTo>
                <a:cubicBezTo>
                  <a:pt x="427" y="74"/>
                  <a:pt x="426" y="73"/>
                  <a:pt x="425" y="72"/>
                </a:cubicBezTo>
                <a:cubicBezTo>
                  <a:pt x="423" y="71"/>
                  <a:pt x="420" y="70"/>
                  <a:pt x="418" y="70"/>
                </a:cubicBezTo>
                <a:cubicBezTo>
                  <a:pt x="417" y="69"/>
                  <a:pt x="416" y="68"/>
                  <a:pt x="414" y="67"/>
                </a:cubicBezTo>
                <a:cubicBezTo>
                  <a:pt x="413" y="67"/>
                  <a:pt x="412" y="65"/>
                  <a:pt x="411" y="65"/>
                </a:cubicBezTo>
                <a:cubicBezTo>
                  <a:pt x="410" y="62"/>
                  <a:pt x="409" y="60"/>
                  <a:pt x="407" y="58"/>
                </a:cubicBezTo>
                <a:cubicBezTo>
                  <a:pt x="405" y="57"/>
                  <a:pt x="403" y="57"/>
                  <a:pt x="401" y="57"/>
                </a:cubicBezTo>
                <a:cubicBezTo>
                  <a:pt x="399" y="55"/>
                  <a:pt x="398" y="54"/>
                  <a:pt x="396" y="54"/>
                </a:cubicBezTo>
                <a:cubicBezTo>
                  <a:pt x="396" y="53"/>
                  <a:pt x="394" y="53"/>
                  <a:pt x="394" y="52"/>
                </a:cubicBezTo>
                <a:cubicBezTo>
                  <a:pt x="393" y="49"/>
                  <a:pt x="392" y="47"/>
                  <a:pt x="390" y="45"/>
                </a:cubicBezTo>
                <a:cubicBezTo>
                  <a:pt x="387" y="43"/>
                  <a:pt x="384" y="43"/>
                  <a:pt x="382" y="43"/>
                </a:cubicBezTo>
                <a:cubicBezTo>
                  <a:pt x="382" y="43"/>
                  <a:pt x="382" y="43"/>
                  <a:pt x="382" y="43"/>
                </a:cubicBezTo>
                <a:cubicBezTo>
                  <a:pt x="381" y="43"/>
                  <a:pt x="378" y="41"/>
                  <a:pt x="377" y="40"/>
                </a:cubicBezTo>
                <a:cubicBezTo>
                  <a:pt x="377" y="37"/>
                  <a:pt x="376" y="34"/>
                  <a:pt x="373" y="33"/>
                </a:cubicBezTo>
                <a:cubicBezTo>
                  <a:pt x="371" y="31"/>
                  <a:pt x="369" y="31"/>
                  <a:pt x="367" y="31"/>
                </a:cubicBezTo>
                <a:cubicBezTo>
                  <a:pt x="366" y="30"/>
                  <a:pt x="365" y="30"/>
                  <a:pt x="364" y="29"/>
                </a:cubicBezTo>
                <a:cubicBezTo>
                  <a:pt x="363" y="29"/>
                  <a:pt x="362" y="28"/>
                  <a:pt x="361" y="27"/>
                </a:cubicBezTo>
                <a:cubicBezTo>
                  <a:pt x="361" y="25"/>
                  <a:pt x="359" y="23"/>
                  <a:pt x="357" y="21"/>
                </a:cubicBezTo>
                <a:cubicBezTo>
                  <a:pt x="356" y="20"/>
                  <a:pt x="354" y="19"/>
                  <a:pt x="353" y="19"/>
                </a:cubicBezTo>
                <a:cubicBezTo>
                  <a:pt x="351" y="17"/>
                  <a:pt x="348" y="16"/>
                  <a:pt x="346" y="15"/>
                </a:cubicBezTo>
                <a:cubicBezTo>
                  <a:pt x="346" y="14"/>
                  <a:pt x="345" y="14"/>
                  <a:pt x="344" y="13"/>
                </a:cubicBezTo>
                <a:cubicBezTo>
                  <a:pt x="344" y="12"/>
                  <a:pt x="343" y="10"/>
                  <a:pt x="341" y="9"/>
                </a:cubicBezTo>
                <a:cubicBezTo>
                  <a:pt x="340" y="7"/>
                  <a:pt x="338" y="7"/>
                  <a:pt x="336" y="7"/>
                </a:cubicBezTo>
                <a:cubicBezTo>
                  <a:pt x="336" y="5"/>
                  <a:pt x="335" y="4"/>
                  <a:pt x="333" y="3"/>
                </a:cubicBezTo>
                <a:cubicBezTo>
                  <a:pt x="330" y="0"/>
                  <a:pt x="326" y="0"/>
                  <a:pt x="324" y="1"/>
                </a:cubicBezTo>
                <a:cubicBezTo>
                  <a:pt x="323" y="1"/>
                  <a:pt x="322" y="1"/>
                  <a:pt x="322" y="1"/>
                </a:cubicBezTo>
                <a:cubicBezTo>
                  <a:pt x="317" y="1"/>
                  <a:pt x="313" y="5"/>
                  <a:pt x="313" y="10"/>
                </a:cubicBezTo>
                <a:cubicBezTo>
                  <a:pt x="313" y="12"/>
                  <a:pt x="313" y="13"/>
                  <a:pt x="314" y="15"/>
                </a:cubicBezTo>
                <a:cubicBezTo>
                  <a:pt x="313" y="17"/>
                  <a:pt x="313" y="20"/>
                  <a:pt x="313" y="22"/>
                </a:cubicBezTo>
                <a:cubicBezTo>
                  <a:pt x="313" y="24"/>
                  <a:pt x="313" y="26"/>
                  <a:pt x="314" y="27"/>
                </a:cubicBezTo>
                <a:cubicBezTo>
                  <a:pt x="313" y="29"/>
                  <a:pt x="313" y="32"/>
                  <a:pt x="313" y="35"/>
                </a:cubicBezTo>
                <a:cubicBezTo>
                  <a:pt x="313" y="36"/>
                  <a:pt x="313" y="38"/>
                  <a:pt x="314" y="39"/>
                </a:cubicBezTo>
                <a:cubicBezTo>
                  <a:pt x="313" y="42"/>
                  <a:pt x="313" y="45"/>
                  <a:pt x="313" y="48"/>
                </a:cubicBezTo>
                <a:cubicBezTo>
                  <a:pt x="313" y="50"/>
                  <a:pt x="313" y="51"/>
                  <a:pt x="314" y="53"/>
                </a:cubicBezTo>
                <a:cubicBezTo>
                  <a:pt x="313" y="55"/>
                  <a:pt x="313" y="57"/>
                  <a:pt x="313" y="60"/>
                </a:cubicBezTo>
                <a:cubicBezTo>
                  <a:pt x="313" y="62"/>
                  <a:pt x="313" y="64"/>
                  <a:pt x="314" y="65"/>
                </a:cubicBezTo>
                <a:cubicBezTo>
                  <a:pt x="313" y="68"/>
                  <a:pt x="313" y="70"/>
                  <a:pt x="313" y="73"/>
                </a:cubicBezTo>
                <a:cubicBezTo>
                  <a:pt x="313" y="75"/>
                  <a:pt x="313" y="76"/>
                  <a:pt x="314" y="78"/>
                </a:cubicBezTo>
                <a:cubicBezTo>
                  <a:pt x="313" y="80"/>
                  <a:pt x="313" y="82"/>
                  <a:pt x="313" y="85"/>
                </a:cubicBezTo>
                <a:cubicBezTo>
                  <a:pt x="313" y="87"/>
                  <a:pt x="313" y="89"/>
                  <a:pt x="314" y="90"/>
                </a:cubicBezTo>
                <a:cubicBezTo>
                  <a:pt x="313" y="92"/>
                  <a:pt x="313" y="95"/>
                  <a:pt x="313" y="98"/>
                </a:cubicBezTo>
                <a:cubicBezTo>
                  <a:pt x="313" y="98"/>
                  <a:pt x="313" y="99"/>
                  <a:pt x="313" y="99"/>
                </a:cubicBezTo>
                <a:cubicBezTo>
                  <a:pt x="308" y="101"/>
                  <a:pt x="297" y="104"/>
                  <a:pt x="268" y="103"/>
                </a:cubicBezTo>
                <a:cubicBezTo>
                  <a:pt x="240" y="102"/>
                  <a:pt x="204" y="99"/>
                  <a:pt x="168" y="95"/>
                </a:cubicBezTo>
                <a:cubicBezTo>
                  <a:pt x="80" y="86"/>
                  <a:pt x="24" y="82"/>
                  <a:pt x="7" y="98"/>
                </a:cubicBezTo>
                <a:cubicBezTo>
                  <a:pt x="3" y="101"/>
                  <a:pt x="1" y="106"/>
                  <a:pt x="1" y="111"/>
                </a:cubicBezTo>
                <a:cubicBezTo>
                  <a:pt x="1" y="114"/>
                  <a:pt x="3" y="117"/>
                  <a:pt x="5" y="118"/>
                </a:cubicBezTo>
                <a:cubicBezTo>
                  <a:pt x="6" y="119"/>
                  <a:pt x="8" y="120"/>
                  <a:pt x="10" y="120"/>
                </a:cubicBezTo>
                <a:cubicBezTo>
                  <a:pt x="12" y="122"/>
                  <a:pt x="12" y="123"/>
                  <a:pt x="12" y="124"/>
                </a:cubicBezTo>
                <a:cubicBezTo>
                  <a:pt x="12" y="127"/>
                  <a:pt x="14" y="130"/>
                  <a:pt x="16" y="131"/>
                </a:cubicBezTo>
                <a:cubicBezTo>
                  <a:pt x="17" y="132"/>
                  <a:pt x="18" y="132"/>
                  <a:pt x="19" y="133"/>
                </a:cubicBezTo>
                <a:cubicBezTo>
                  <a:pt x="20" y="135"/>
                  <a:pt x="22" y="137"/>
                  <a:pt x="23" y="139"/>
                </a:cubicBezTo>
                <a:cubicBezTo>
                  <a:pt x="24" y="139"/>
                  <a:pt x="24" y="140"/>
                  <a:pt x="24" y="140"/>
                </a:cubicBezTo>
                <a:cubicBezTo>
                  <a:pt x="25" y="142"/>
                  <a:pt x="26" y="143"/>
                  <a:pt x="27" y="144"/>
                </a:cubicBezTo>
                <a:cubicBezTo>
                  <a:pt x="28" y="145"/>
                  <a:pt x="30" y="145"/>
                  <a:pt x="31" y="146"/>
                </a:cubicBezTo>
                <a:cubicBezTo>
                  <a:pt x="31" y="147"/>
                  <a:pt x="32" y="149"/>
                  <a:pt x="34" y="150"/>
                </a:cubicBezTo>
                <a:cubicBezTo>
                  <a:pt x="34" y="151"/>
                  <a:pt x="35" y="152"/>
                  <a:pt x="35" y="152"/>
                </a:cubicBezTo>
                <a:cubicBezTo>
                  <a:pt x="36" y="154"/>
                  <a:pt x="36" y="155"/>
                  <a:pt x="38" y="156"/>
                </a:cubicBezTo>
                <a:cubicBezTo>
                  <a:pt x="39" y="157"/>
                  <a:pt x="41" y="158"/>
                  <a:pt x="42" y="158"/>
                </a:cubicBezTo>
                <a:cubicBezTo>
                  <a:pt x="42" y="159"/>
                  <a:pt x="43" y="159"/>
                  <a:pt x="43" y="159"/>
                </a:cubicBezTo>
                <a:cubicBezTo>
                  <a:pt x="44" y="161"/>
                  <a:pt x="46" y="163"/>
                  <a:pt x="46" y="164"/>
                </a:cubicBezTo>
                <a:cubicBezTo>
                  <a:pt x="47" y="167"/>
                  <a:pt x="48" y="169"/>
                  <a:pt x="50" y="170"/>
                </a:cubicBezTo>
                <a:cubicBezTo>
                  <a:pt x="52" y="171"/>
                  <a:pt x="54" y="172"/>
                  <a:pt x="55" y="172"/>
                </a:cubicBezTo>
                <a:cubicBezTo>
                  <a:pt x="57" y="174"/>
                  <a:pt x="58" y="176"/>
                  <a:pt x="58" y="176"/>
                </a:cubicBezTo>
                <a:cubicBezTo>
                  <a:pt x="58" y="179"/>
                  <a:pt x="59" y="182"/>
                  <a:pt x="62" y="184"/>
                </a:cubicBezTo>
                <a:cubicBezTo>
                  <a:pt x="64" y="185"/>
                  <a:pt x="66" y="185"/>
                  <a:pt x="67" y="185"/>
                </a:cubicBezTo>
                <a:cubicBezTo>
                  <a:pt x="67" y="185"/>
                  <a:pt x="67" y="185"/>
                  <a:pt x="67" y="185"/>
                </a:cubicBezTo>
                <a:cubicBezTo>
                  <a:pt x="68" y="186"/>
                  <a:pt x="69" y="188"/>
                  <a:pt x="69" y="188"/>
                </a:cubicBezTo>
                <a:cubicBezTo>
                  <a:pt x="69" y="191"/>
                  <a:pt x="70" y="193"/>
                  <a:pt x="72" y="195"/>
                </a:cubicBezTo>
                <a:cubicBezTo>
                  <a:pt x="73" y="196"/>
                  <a:pt x="74" y="197"/>
                  <a:pt x="75" y="197"/>
                </a:cubicBezTo>
                <a:cubicBezTo>
                  <a:pt x="76" y="201"/>
                  <a:pt x="79" y="204"/>
                  <a:pt x="81" y="206"/>
                </a:cubicBezTo>
                <a:cubicBezTo>
                  <a:pt x="80" y="208"/>
                  <a:pt x="79" y="210"/>
                  <a:pt x="79" y="212"/>
                </a:cubicBezTo>
                <a:cubicBezTo>
                  <a:pt x="68" y="221"/>
                  <a:pt x="68" y="222"/>
                  <a:pt x="68" y="226"/>
                </a:cubicBezTo>
                <a:cubicBezTo>
                  <a:pt x="63" y="228"/>
                  <a:pt x="58" y="231"/>
                  <a:pt x="57" y="236"/>
                </a:cubicBezTo>
                <a:cubicBezTo>
                  <a:pt x="50" y="241"/>
                  <a:pt x="46" y="246"/>
                  <a:pt x="45" y="250"/>
                </a:cubicBezTo>
                <a:cubicBezTo>
                  <a:pt x="40" y="253"/>
                  <a:pt x="35" y="257"/>
                  <a:pt x="34" y="262"/>
                </a:cubicBezTo>
                <a:cubicBezTo>
                  <a:pt x="23" y="270"/>
                  <a:pt x="22" y="275"/>
                  <a:pt x="22" y="278"/>
                </a:cubicBezTo>
                <a:cubicBezTo>
                  <a:pt x="20" y="280"/>
                  <a:pt x="17" y="282"/>
                  <a:pt x="14" y="285"/>
                </a:cubicBezTo>
                <a:cubicBezTo>
                  <a:pt x="13" y="286"/>
                  <a:pt x="12" y="287"/>
                  <a:pt x="11" y="289"/>
                </a:cubicBezTo>
                <a:cubicBezTo>
                  <a:pt x="0" y="298"/>
                  <a:pt x="0" y="302"/>
                  <a:pt x="0" y="305"/>
                </a:cubicBezTo>
                <a:cubicBezTo>
                  <a:pt x="0" y="307"/>
                  <a:pt x="1" y="310"/>
                  <a:pt x="3" y="312"/>
                </a:cubicBezTo>
                <a:cubicBezTo>
                  <a:pt x="4" y="312"/>
                  <a:pt x="4" y="312"/>
                  <a:pt x="4" y="313"/>
                </a:cubicBezTo>
                <a:cubicBezTo>
                  <a:pt x="6" y="318"/>
                  <a:pt x="9" y="323"/>
                  <a:pt x="14" y="327"/>
                </a:cubicBezTo>
                <a:cubicBezTo>
                  <a:pt x="36" y="345"/>
                  <a:pt x="92" y="331"/>
                  <a:pt x="157" y="316"/>
                </a:cubicBezTo>
                <a:cubicBezTo>
                  <a:pt x="217" y="301"/>
                  <a:pt x="284" y="285"/>
                  <a:pt x="306" y="301"/>
                </a:cubicBezTo>
                <a:cubicBezTo>
                  <a:pt x="309" y="304"/>
                  <a:pt x="312" y="308"/>
                  <a:pt x="312" y="317"/>
                </a:cubicBezTo>
                <a:cubicBezTo>
                  <a:pt x="312" y="319"/>
                  <a:pt x="313" y="321"/>
                  <a:pt x="314" y="322"/>
                </a:cubicBezTo>
                <a:cubicBezTo>
                  <a:pt x="313" y="325"/>
                  <a:pt x="312" y="328"/>
                  <a:pt x="312" y="330"/>
                </a:cubicBezTo>
                <a:cubicBezTo>
                  <a:pt x="312" y="332"/>
                  <a:pt x="313" y="334"/>
                  <a:pt x="314" y="335"/>
                </a:cubicBezTo>
                <a:cubicBezTo>
                  <a:pt x="313" y="337"/>
                  <a:pt x="313" y="340"/>
                  <a:pt x="313" y="343"/>
                </a:cubicBezTo>
                <a:cubicBezTo>
                  <a:pt x="313" y="345"/>
                  <a:pt x="313" y="347"/>
                  <a:pt x="314" y="348"/>
                </a:cubicBezTo>
                <a:cubicBezTo>
                  <a:pt x="314" y="349"/>
                  <a:pt x="314" y="349"/>
                  <a:pt x="314" y="349"/>
                </a:cubicBezTo>
                <a:cubicBezTo>
                  <a:pt x="313" y="353"/>
                  <a:pt x="313" y="354"/>
                  <a:pt x="313" y="356"/>
                </a:cubicBezTo>
                <a:cubicBezTo>
                  <a:pt x="313" y="358"/>
                  <a:pt x="313" y="359"/>
                  <a:pt x="314" y="361"/>
                </a:cubicBezTo>
                <a:cubicBezTo>
                  <a:pt x="314" y="363"/>
                  <a:pt x="313" y="365"/>
                  <a:pt x="313" y="366"/>
                </a:cubicBezTo>
                <a:cubicBezTo>
                  <a:pt x="312" y="369"/>
                  <a:pt x="313" y="372"/>
                  <a:pt x="314" y="374"/>
                </a:cubicBezTo>
                <a:cubicBezTo>
                  <a:pt x="314" y="375"/>
                  <a:pt x="314" y="376"/>
                  <a:pt x="314" y="377"/>
                </a:cubicBezTo>
                <a:cubicBezTo>
                  <a:pt x="313" y="379"/>
                  <a:pt x="313" y="380"/>
                  <a:pt x="313" y="382"/>
                </a:cubicBezTo>
                <a:cubicBezTo>
                  <a:pt x="313" y="383"/>
                  <a:pt x="313" y="385"/>
                  <a:pt x="314" y="386"/>
                </a:cubicBezTo>
                <a:cubicBezTo>
                  <a:pt x="313" y="389"/>
                  <a:pt x="313" y="392"/>
                  <a:pt x="313" y="395"/>
                </a:cubicBezTo>
                <a:cubicBezTo>
                  <a:pt x="313" y="397"/>
                  <a:pt x="314" y="400"/>
                  <a:pt x="316" y="402"/>
                </a:cubicBezTo>
                <a:cubicBezTo>
                  <a:pt x="318" y="403"/>
                  <a:pt x="320" y="404"/>
                  <a:pt x="322" y="404"/>
                </a:cubicBezTo>
                <a:cubicBezTo>
                  <a:pt x="323" y="404"/>
                  <a:pt x="323" y="404"/>
                  <a:pt x="323" y="404"/>
                </a:cubicBezTo>
                <a:cubicBezTo>
                  <a:pt x="324" y="405"/>
                  <a:pt x="325" y="406"/>
                  <a:pt x="325" y="406"/>
                </a:cubicBezTo>
                <a:cubicBezTo>
                  <a:pt x="327" y="407"/>
                  <a:pt x="329" y="408"/>
                  <a:pt x="331" y="408"/>
                </a:cubicBezTo>
                <a:cubicBezTo>
                  <a:pt x="332" y="408"/>
                  <a:pt x="333" y="408"/>
                  <a:pt x="334" y="407"/>
                </a:cubicBezTo>
                <a:cubicBezTo>
                  <a:pt x="338" y="408"/>
                  <a:pt x="341" y="406"/>
                  <a:pt x="343" y="403"/>
                </a:cubicBezTo>
                <a:cubicBezTo>
                  <a:pt x="350" y="401"/>
                  <a:pt x="360" y="397"/>
                  <a:pt x="360" y="387"/>
                </a:cubicBezTo>
                <a:cubicBezTo>
                  <a:pt x="361" y="387"/>
                  <a:pt x="362" y="386"/>
                  <a:pt x="363" y="386"/>
                </a:cubicBezTo>
                <a:cubicBezTo>
                  <a:pt x="367" y="385"/>
                  <a:pt x="371" y="383"/>
                  <a:pt x="374" y="380"/>
                </a:cubicBezTo>
                <a:cubicBezTo>
                  <a:pt x="390" y="376"/>
                  <a:pt x="393" y="367"/>
                  <a:pt x="393" y="361"/>
                </a:cubicBezTo>
                <a:cubicBezTo>
                  <a:pt x="393" y="361"/>
                  <a:pt x="393" y="360"/>
                  <a:pt x="393" y="360"/>
                </a:cubicBezTo>
                <a:cubicBezTo>
                  <a:pt x="394" y="360"/>
                  <a:pt x="395" y="360"/>
                  <a:pt x="396" y="360"/>
                </a:cubicBezTo>
                <a:cubicBezTo>
                  <a:pt x="401" y="359"/>
                  <a:pt x="410" y="357"/>
                  <a:pt x="410" y="348"/>
                </a:cubicBezTo>
                <a:cubicBezTo>
                  <a:pt x="411" y="348"/>
                  <a:pt x="411" y="348"/>
                  <a:pt x="411" y="348"/>
                </a:cubicBezTo>
                <a:cubicBezTo>
                  <a:pt x="416" y="347"/>
                  <a:pt x="426" y="345"/>
                  <a:pt x="427" y="337"/>
                </a:cubicBezTo>
                <a:cubicBezTo>
                  <a:pt x="433" y="337"/>
                  <a:pt x="443" y="334"/>
                  <a:pt x="444" y="323"/>
                </a:cubicBezTo>
                <a:cubicBezTo>
                  <a:pt x="447" y="322"/>
                  <a:pt x="451" y="320"/>
                  <a:pt x="452" y="319"/>
                </a:cubicBezTo>
                <a:cubicBezTo>
                  <a:pt x="457" y="316"/>
                  <a:pt x="461" y="315"/>
                  <a:pt x="461" y="310"/>
                </a:cubicBezTo>
                <a:cubicBezTo>
                  <a:pt x="467" y="309"/>
                  <a:pt x="478" y="307"/>
                  <a:pt x="478" y="296"/>
                </a:cubicBezTo>
                <a:cubicBezTo>
                  <a:pt x="478" y="296"/>
                  <a:pt x="478" y="295"/>
                  <a:pt x="478" y="295"/>
                </a:cubicBezTo>
                <a:cubicBezTo>
                  <a:pt x="480" y="294"/>
                  <a:pt x="481" y="294"/>
                  <a:pt x="482" y="294"/>
                </a:cubicBezTo>
                <a:cubicBezTo>
                  <a:pt x="486" y="293"/>
                  <a:pt x="492" y="292"/>
                  <a:pt x="494" y="287"/>
                </a:cubicBezTo>
                <a:cubicBezTo>
                  <a:pt x="501" y="285"/>
                  <a:pt x="511" y="282"/>
                  <a:pt x="511" y="271"/>
                </a:cubicBezTo>
                <a:cubicBezTo>
                  <a:pt x="512" y="271"/>
                  <a:pt x="512" y="270"/>
                  <a:pt x="513" y="270"/>
                </a:cubicBezTo>
                <a:cubicBezTo>
                  <a:pt x="518" y="269"/>
                  <a:pt x="528" y="267"/>
                  <a:pt x="528" y="258"/>
                </a:cubicBezTo>
                <a:cubicBezTo>
                  <a:pt x="528" y="258"/>
                  <a:pt x="529" y="258"/>
                  <a:pt x="530" y="258"/>
                </a:cubicBezTo>
                <a:cubicBezTo>
                  <a:pt x="535" y="257"/>
                  <a:pt x="544" y="254"/>
                  <a:pt x="545" y="246"/>
                </a:cubicBezTo>
                <a:cubicBezTo>
                  <a:pt x="547" y="245"/>
                  <a:pt x="551" y="243"/>
                  <a:pt x="555" y="241"/>
                </a:cubicBezTo>
                <a:cubicBezTo>
                  <a:pt x="556" y="241"/>
                  <a:pt x="558" y="240"/>
                  <a:pt x="559" y="238"/>
                </a:cubicBezTo>
                <a:cubicBezTo>
                  <a:pt x="567" y="236"/>
                  <a:pt x="576" y="232"/>
                  <a:pt x="578" y="223"/>
                </a:cubicBezTo>
                <a:cubicBezTo>
                  <a:pt x="586" y="220"/>
                  <a:pt x="595" y="216"/>
                  <a:pt x="595" y="207"/>
                </a:cubicBezTo>
                <a:cubicBezTo>
                  <a:pt x="595" y="204"/>
                  <a:pt x="594" y="201"/>
                  <a:pt x="592" y="199"/>
                </a:cubicBezTo>
                <a:close/>
              </a:path>
            </a:pathLst>
          </a:custGeom>
          <a:solidFill>
            <a:srgbClr val="00B0F0"/>
          </a:solidFill>
          <a:ln/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3">
            <a:schemeClr val="lt1"/>
          </a:lnRef>
          <a:fillRef idx="1">
            <a:schemeClr val="accent6"/>
          </a:fillRef>
          <a:effectRef idx="1">
            <a:schemeClr val="accent6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6" name="Grup 55"/>
          <p:cNvGrpSpPr/>
          <p:nvPr/>
        </p:nvGrpSpPr>
        <p:grpSpPr>
          <a:xfrm>
            <a:off x="4364402" y="2778550"/>
            <a:ext cx="3351832" cy="1352395"/>
            <a:chOff x="1352808" y="3793351"/>
            <a:chExt cx="5178244" cy="2690530"/>
          </a:xfrm>
        </p:grpSpPr>
        <p:sp>
          <p:nvSpPr>
            <p:cNvPr id="57" name="Serbest Form 56"/>
            <p:cNvSpPr/>
            <p:nvPr/>
          </p:nvSpPr>
          <p:spPr>
            <a:xfrm>
              <a:off x="1352808" y="4006501"/>
              <a:ext cx="5178244" cy="2477380"/>
            </a:xfrm>
            <a:custGeom>
              <a:avLst/>
              <a:gdLst>
                <a:gd name="connsiteX0" fmla="*/ 1076373 w 5176870"/>
                <a:gd name="connsiteY0" fmla="*/ 33418 h 2303509"/>
                <a:gd name="connsiteX1" fmla="*/ 2434657 w 5176870"/>
                <a:gd name="connsiteY1" fmla="*/ 24540 h 2303509"/>
                <a:gd name="connsiteX2" fmla="*/ 3499977 w 5176870"/>
                <a:gd name="connsiteY2" fmla="*/ 95562 h 2303509"/>
                <a:gd name="connsiteX3" fmla="*/ 4556420 w 5176870"/>
                <a:gd name="connsiteY3" fmla="*/ 184338 h 2303509"/>
                <a:gd name="connsiteX4" fmla="*/ 4929282 w 5176870"/>
                <a:gd name="connsiteY4" fmla="*/ 281993 h 2303509"/>
                <a:gd name="connsiteX5" fmla="*/ 5089080 w 5176870"/>
                <a:gd name="connsiteY5" fmla="*/ 512812 h 2303509"/>
                <a:gd name="connsiteX6" fmla="*/ 5168979 w 5176870"/>
                <a:gd name="connsiteY6" fmla="*/ 876797 h 2303509"/>
                <a:gd name="connsiteX7" fmla="*/ 5168979 w 5176870"/>
                <a:gd name="connsiteY7" fmla="*/ 1107616 h 2303509"/>
                <a:gd name="connsiteX8" fmla="*/ 5168979 w 5176870"/>
                <a:gd name="connsiteY8" fmla="*/ 1400579 h 2303509"/>
                <a:gd name="connsiteX9" fmla="*/ 5062447 w 5176870"/>
                <a:gd name="connsiteY9" fmla="*/ 1835585 h 2303509"/>
                <a:gd name="connsiteX10" fmla="*/ 4804994 w 5176870"/>
                <a:gd name="connsiteY10" fmla="*/ 2155181 h 2303509"/>
                <a:gd name="connsiteX11" fmla="*/ 4361111 w 5176870"/>
                <a:gd name="connsiteY11" fmla="*/ 2297224 h 2303509"/>
                <a:gd name="connsiteX12" fmla="*/ 3819573 w 5176870"/>
                <a:gd name="connsiteY12" fmla="*/ 2270591 h 2303509"/>
                <a:gd name="connsiteX13" fmla="*/ 3544365 w 5176870"/>
                <a:gd name="connsiteY13" fmla="*/ 2288346 h 2303509"/>
                <a:gd name="connsiteX14" fmla="*/ 2736497 w 5176870"/>
                <a:gd name="connsiteY14" fmla="*/ 2288346 h 2303509"/>
                <a:gd name="connsiteX15" fmla="*/ 1973018 w 5176870"/>
                <a:gd name="connsiteY15" fmla="*/ 2288346 h 2303509"/>
                <a:gd name="connsiteX16" fmla="*/ 1431480 w 5176870"/>
                <a:gd name="connsiteY16" fmla="*/ 2279468 h 2303509"/>
                <a:gd name="connsiteX17" fmla="*/ 685756 w 5176870"/>
                <a:gd name="connsiteY17" fmla="*/ 2297224 h 2303509"/>
                <a:gd name="connsiteX18" fmla="*/ 312893 w 5176870"/>
                <a:gd name="connsiteY18" fmla="*/ 2155181 h 2303509"/>
                <a:gd name="connsiteX19" fmla="*/ 82074 w 5176870"/>
                <a:gd name="connsiteY19" fmla="*/ 1844463 h 2303509"/>
                <a:gd name="connsiteX20" fmla="*/ 46563 w 5176870"/>
                <a:gd name="connsiteY20" fmla="*/ 1400579 h 2303509"/>
                <a:gd name="connsiteX21" fmla="*/ 28808 w 5176870"/>
                <a:gd name="connsiteY21" fmla="*/ 1089861 h 2303509"/>
                <a:gd name="connsiteX22" fmla="*/ 2175 w 5176870"/>
                <a:gd name="connsiteY22" fmla="*/ 761387 h 2303509"/>
                <a:gd name="connsiteX23" fmla="*/ 90952 w 5176870"/>
                <a:gd name="connsiteY23" fmla="*/ 432913 h 2303509"/>
                <a:gd name="connsiteX24" fmla="*/ 295138 w 5176870"/>
                <a:gd name="connsiteY24" fmla="*/ 122195 h 2303509"/>
                <a:gd name="connsiteX25" fmla="*/ 943208 w 5176870"/>
                <a:gd name="connsiteY25" fmla="*/ 6785 h 2303509"/>
                <a:gd name="connsiteX26" fmla="*/ 1964140 w 5176870"/>
                <a:gd name="connsiteY26" fmla="*/ 15663 h 2303509"/>
                <a:gd name="connsiteX27" fmla="*/ 1937507 w 5176870"/>
                <a:gd name="connsiteY27" fmla="*/ 33418 h 2303509"/>
                <a:gd name="connsiteX28" fmla="*/ 1937507 w 5176870"/>
                <a:gd name="connsiteY28" fmla="*/ 33418 h 2303509"/>
                <a:gd name="connsiteX0" fmla="*/ 1946385 w 5176870"/>
                <a:gd name="connsiteY0" fmla="*/ 2511 h 2308112"/>
                <a:gd name="connsiteX1" fmla="*/ 2434657 w 5176870"/>
                <a:gd name="connsiteY1" fmla="*/ 29143 h 2308112"/>
                <a:gd name="connsiteX2" fmla="*/ 3499977 w 5176870"/>
                <a:gd name="connsiteY2" fmla="*/ 100165 h 2308112"/>
                <a:gd name="connsiteX3" fmla="*/ 4556420 w 5176870"/>
                <a:gd name="connsiteY3" fmla="*/ 188941 h 2308112"/>
                <a:gd name="connsiteX4" fmla="*/ 4929282 w 5176870"/>
                <a:gd name="connsiteY4" fmla="*/ 286596 h 2308112"/>
                <a:gd name="connsiteX5" fmla="*/ 5089080 w 5176870"/>
                <a:gd name="connsiteY5" fmla="*/ 517415 h 2308112"/>
                <a:gd name="connsiteX6" fmla="*/ 5168979 w 5176870"/>
                <a:gd name="connsiteY6" fmla="*/ 881400 h 2308112"/>
                <a:gd name="connsiteX7" fmla="*/ 5168979 w 5176870"/>
                <a:gd name="connsiteY7" fmla="*/ 1112219 h 2308112"/>
                <a:gd name="connsiteX8" fmla="*/ 5168979 w 5176870"/>
                <a:gd name="connsiteY8" fmla="*/ 1405182 h 2308112"/>
                <a:gd name="connsiteX9" fmla="*/ 5062447 w 5176870"/>
                <a:gd name="connsiteY9" fmla="*/ 1840188 h 2308112"/>
                <a:gd name="connsiteX10" fmla="*/ 4804994 w 5176870"/>
                <a:gd name="connsiteY10" fmla="*/ 2159784 h 2308112"/>
                <a:gd name="connsiteX11" fmla="*/ 4361111 w 5176870"/>
                <a:gd name="connsiteY11" fmla="*/ 2301827 h 2308112"/>
                <a:gd name="connsiteX12" fmla="*/ 3819573 w 5176870"/>
                <a:gd name="connsiteY12" fmla="*/ 2275194 h 2308112"/>
                <a:gd name="connsiteX13" fmla="*/ 3544365 w 5176870"/>
                <a:gd name="connsiteY13" fmla="*/ 2292949 h 2308112"/>
                <a:gd name="connsiteX14" fmla="*/ 2736497 w 5176870"/>
                <a:gd name="connsiteY14" fmla="*/ 2292949 h 2308112"/>
                <a:gd name="connsiteX15" fmla="*/ 1973018 w 5176870"/>
                <a:gd name="connsiteY15" fmla="*/ 2292949 h 2308112"/>
                <a:gd name="connsiteX16" fmla="*/ 1431480 w 5176870"/>
                <a:gd name="connsiteY16" fmla="*/ 2284071 h 2308112"/>
                <a:gd name="connsiteX17" fmla="*/ 685756 w 5176870"/>
                <a:gd name="connsiteY17" fmla="*/ 2301827 h 2308112"/>
                <a:gd name="connsiteX18" fmla="*/ 312893 w 5176870"/>
                <a:gd name="connsiteY18" fmla="*/ 2159784 h 2308112"/>
                <a:gd name="connsiteX19" fmla="*/ 82074 w 5176870"/>
                <a:gd name="connsiteY19" fmla="*/ 1849066 h 2308112"/>
                <a:gd name="connsiteX20" fmla="*/ 46563 w 5176870"/>
                <a:gd name="connsiteY20" fmla="*/ 1405182 h 2308112"/>
                <a:gd name="connsiteX21" fmla="*/ 28808 w 5176870"/>
                <a:gd name="connsiteY21" fmla="*/ 1094464 h 2308112"/>
                <a:gd name="connsiteX22" fmla="*/ 2175 w 5176870"/>
                <a:gd name="connsiteY22" fmla="*/ 765990 h 2308112"/>
                <a:gd name="connsiteX23" fmla="*/ 90952 w 5176870"/>
                <a:gd name="connsiteY23" fmla="*/ 437516 h 2308112"/>
                <a:gd name="connsiteX24" fmla="*/ 295138 w 5176870"/>
                <a:gd name="connsiteY24" fmla="*/ 126798 h 2308112"/>
                <a:gd name="connsiteX25" fmla="*/ 943208 w 5176870"/>
                <a:gd name="connsiteY25" fmla="*/ 11388 h 2308112"/>
                <a:gd name="connsiteX26" fmla="*/ 1964140 w 5176870"/>
                <a:gd name="connsiteY26" fmla="*/ 20266 h 2308112"/>
                <a:gd name="connsiteX27" fmla="*/ 1937507 w 5176870"/>
                <a:gd name="connsiteY27" fmla="*/ 38021 h 2308112"/>
                <a:gd name="connsiteX28" fmla="*/ 1937507 w 5176870"/>
                <a:gd name="connsiteY28" fmla="*/ 38021 h 2308112"/>
                <a:gd name="connsiteX0" fmla="*/ 1946385 w 5176870"/>
                <a:gd name="connsiteY0" fmla="*/ 2511 h 2308112"/>
                <a:gd name="connsiteX1" fmla="*/ 2434657 w 5176870"/>
                <a:gd name="connsiteY1" fmla="*/ 29143 h 2308112"/>
                <a:gd name="connsiteX2" fmla="*/ 3499977 w 5176870"/>
                <a:gd name="connsiteY2" fmla="*/ 100165 h 2308112"/>
                <a:gd name="connsiteX3" fmla="*/ 4556420 w 5176870"/>
                <a:gd name="connsiteY3" fmla="*/ 188941 h 2308112"/>
                <a:gd name="connsiteX4" fmla="*/ 4929282 w 5176870"/>
                <a:gd name="connsiteY4" fmla="*/ 286596 h 2308112"/>
                <a:gd name="connsiteX5" fmla="*/ 5089080 w 5176870"/>
                <a:gd name="connsiteY5" fmla="*/ 517415 h 2308112"/>
                <a:gd name="connsiteX6" fmla="*/ 5168979 w 5176870"/>
                <a:gd name="connsiteY6" fmla="*/ 881400 h 2308112"/>
                <a:gd name="connsiteX7" fmla="*/ 5168979 w 5176870"/>
                <a:gd name="connsiteY7" fmla="*/ 1112219 h 2308112"/>
                <a:gd name="connsiteX8" fmla="*/ 5168979 w 5176870"/>
                <a:gd name="connsiteY8" fmla="*/ 1405182 h 2308112"/>
                <a:gd name="connsiteX9" fmla="*/ 5062447 w 5176870"/>
                <a:gd name="connsiteY9" fmla="*/ 1840188 h 2308112"/>
                <a:gd name="connsiteX10" fmla="*/ 4804994 w 5176870"/>
                <a:gd name="connsiteY10" fmla="*/ 2159784 h 2308112"/>
                <a:gd name="connsiteX11" fmla="*/ 4361111 w 5176870"/>
                <a:gd name="connsiteY11" fmla="*/ 2301827 h 2308112"/>
                <a:gd name="connsiteX12" fmla="*/ 3819573 w 5176870"/>
                <a:gd name="connsiteY12" fmla="*/ 2275194 h 2308112"/>
                <a:gd name="connsiteX13" fmla="*/ 3544365 w 5176870"/>
                <a:gd name="connsiteY13" fmla="*/ 2292949 h 2308112"/>
                <a:gd name="connsiteX14" fmla="*/ 2736497 w 5176870"/>
                <a:gd name="connsiteY14" fmla="*/ 2292949 h 2308112"/>
                <a:gd name="connsiteX15" fmla="*/ 1973018 w 5176870"/>
                <a:gd name="connsiteY15" fmla="*/ 2292949 h 2308112"/>
                <a:gd name="connsiteX16" fmla="*/ 1431480 w 5176870"/>
                <a:gd name="connsiteY16" fmla="*/ 2284071 h 2308112"/>
                <a:gd name="connsiteX17" fmla="*/ 685756 w 5176870"/>
                <a:gd name="connsiteY17" fmla="*/ 2301827 h 2308112"/>
                <a:gd name="connsiteX18" fmla="*/ 312893 w 5176870"/>
                <a:gd name="connsiteY18" fmla="*/ 2159784 h 2308112"/>
                <a:gd name="connsiteX19" fmla="*/ 82074 w 5176870"/>
                <a:gd name="connsiteY19" fmla="*/ 1849066 h 2308112"/>
                <a:gd name="connsiteX20" fmla="*/ 46563 w 5176870"/>
                <a:gd name="connsiteY20" fmla="*/ 1405182 h 2308112"/>
                <a:gd name="connsiteX21" fmla="*/ 28808 w 5176870"/>
                <a:gd name="connsiteY21" fmla="*/ 1094464 h 2308112"/>
                <a:gd name="connsiteX22" fmla="*/ 2175 w 5176870"/>
                <a:gd name="connsiteY22" fmla="*/ 765990 h 2308112"/>
                <a:gd name="connsiteX23" fmla="*/ 90952 w 5176870"/>
                <a:gd name="connsiteY23" fmla="*/ 437516 h 2308112"/>
                <a:gd name="connsiteX24" fmla="*/ 295138 w 5176870"/>
                <a:gd name="connsiteY24" fmla="*/ 126798 h 2308112"/>
                <a:gd name="connsiteX25" fmla="*/ 943208 w 5176870"/>
                <a:gd name="connsiteY25" fmla="*/ 11388 h 2308112"/>
                <a:gd name="connsiteX26" fmla="*/ 1964140 w 5176870"/>
                <a:gd name="connsiteY26" fmla="*/ 20266 h 2308112"/>
                <a:gd name="connsiteX27" fmla="*/ 1937507 w 5176870"/>
                <a:gd name="connsiteY27" fmla="*/ 38021 h 2308112"/>
                <a:gd name="connsiteX0" fmla="*/ 1946385 w 5176870"/>
                <a:gd name="connsiteY0" fmla="*/ 2511 h 2308112"/>
                <a:gd name="connsiteX1" fmla="*/ 2434657 w 5176870"/>
                <a:gd name="connsiteY1" fmla="*/ 29143 h 2308112"/>
                <a:gd name="connsiteX2" fmla="*/ 3499977 w 5176870"/>
                <a:gd name="connsiteY2" fmla="*/ 100165 h 2308112"/>
                <a:gd name="connsiteX3" fmla="*/ 4556420 w 5176870"/>
                <a:gd name="connsiteY3" fmla="*/ 188941 h 2308112"/>
                <a:gd name="connsiteX4" fmla="*/ 4929282 w 5176870"/>
                <a:gd name="connsiteY4" fmla="*/ 286596 h 2308112"/>
                <a:gd name="connsiteX5" fmla="*/ 5089080 w 5176870"/>
                <a:gd name="connsiteY5" fmla="*/ 517415 h 2308112"/>
                <a:gd name="connsiteX6" fmla="*/ 5168979 w 5176870"/>
                <a:gd name="connsiteY6" fmla="*/ 881400 h 2308112"/>
                <a:gd name="connsiteX7" fmla="*/ 5168979 w 5176870"/>
                <a:gd name="connsiteY7" fmla="*/ 1112219 h 2308112"/>
                <a:gd name="connsiteX8" fmla="*/ 5168979 w 5176870"/>
                <a:gd name="connsiteY8" fmla="*/ 1405182 h 2308112"/>
                <a:gd name="connsiteX9" fmla="*/ 5062447 w 5176870"/>
                <a:gd name="connsiteY9" fmla="*/ 1840188 h 2308112"/>
                <a:gd name="connsiteX10" fmla="*/ 4804994 w 5176870"/>
                <a:gd name="connsiteY10" fmla="*/ 2159784 h 2308112"/>
                <a:gd name="connsiteX11" fmla="*/ 4361111 w 5176870"/>
                <a:gd name="connsiteY11" fmla="*/ 2301827 h 2308112"/>
                <a:gd name="connsiteX12" fmla="*/ 3819573 w 5176870"/>
                <a:gd name="connsiteY12" fmla="*/ 2275194 h 2308112"/>
                <a:gd name="connsiteX13" fmla="*/ 3544365 w 5176870"/>
                <a:gd name="connsiteY13" fmla="*/ 2292949 h 2308112"/>
                <a:gd name="connsiteX14" fmla="*/ 2736497 w 5176870"/>
                <a:gd name="connsiteY14" fmla="*/ 2292949 h 2308112"/>
                <a:gd name="connsiteX15" fmla="*/ 1973018 w 5176870"/>
                <a:gd name="connsiteY15" fmla="*/ 2292949 h 2308112"/>
                <a:gd name="connsiteX16" fmla="*/ 1431480 w 5176870"/>
                <a:gd name="connsiteY16" fmla="*/ 2284071 h 2308112"/>
                <a:gd name="connsiteX17" fmla="*/ 685756 w 5176870"/>
                <a:gd name="connsiteY17" fmla="*/ 2301827 h 2308112"/>
                <a:gd name="connsiteX18" fmla="*/ 312893 w 5176870"/>
                <a:gd name="connsiteY18" fmla="*/ 2159784 h 2308112"/>
                <a:gd name="connsiteX19" fmla="*/ 82074 w 5176870"/>
                <a:gd name="connsiteY19" fmla="*/ 1849066 h 2308112"/>
                <a:gd name="connsiteX20" fmla="*/ 46563 w 5176870"/>
                <a:gd name="connsiteY20" fmla="*/ 1405182 h 2308112"/>
                <a:gd name="connsiteX21" fmla="*/ 28808 w 5176870"/>
                <a:gd name="connsiteY21" fmla="*/ 1094464 h 2308112"/>
                <a:gd name="connsiteX22" fmla="*/ 2175 w 5176870"/>
                <a:gd name="connsiteY22" fmla="*/ 765990 h 2308112"/>
                <a:gd name="connsiteX23" fmla="*/ 90952 w 5176870"/>
                <a:gd name="connsiteY23" fmla="*/ 437516 h 2308112"/>
                <a:gd name="connsiteX24" fmla="*/ 295138 w 5176870"/>
                <a:gd name="connsiteY24" fmla="*/ 126798 h 2308112"/>
                <a:gd name="connsiteX25" fmla="*/ 943208 w 5176870"/>
                <a:gd name="connsiteY25" fmla="*/ 11388 h 2308112"/>
                <a:gd name="connsiteX26" fmla="*/ 1964140 w 5176870"/>
                <a:gd name="connsiteY26" fmla="*/ 20266 h 2308112"/>
                <a:gd name="connsiteX0" fmla="*/ 1925787 w 5156272"/>
                <a:gd name="connsiteY0" fmla="*/ 2511 h 2308112"/>
                <a:gd name="connsiteX1" fmla="*/ 2414059 w 5156272"/>
                <a:gd name="connsiteY1" fmla="*/ 29143 h 2308112"/>
                <a:gd name="connsiteX2" fmla="*/ 3479379 w 5156272"/>
                <a:gd name="connsiteY2" fmla="*/ 100165 h 2308112"/>
                <a:gd name="connsiteX3" fmla="*/ 4535822 w 5156272"/>
                <a:gd name="connsiteY3" fmla="*/ 188941 h 2308112"/>
                <a:gd name="connsiteX4" fmla="*/ 4908684 w 5156272"/>
                <a:gd name="connsiteY4" fmla="*/ 286596 h 2308112"/>
                <a:gd name="connsiteX5" fmla="*/ 5068482 w 5156272"/>
                <a:gd name="connsiteY5" fmla="*/ 517415 h 2308112"/>
                <a:gd name="connsiteX6" fmla="*/ 5148381 w 5156272"/>
                <a:gd name="connsiteY6" fmla="*/ 881400 h 2308112"/>
                <a:gd name="connsiteX7" fmla="*/ 5148381 w 5156272"/>
                <a:gd name="connsiteY7" fmla="*/ 1112219 h 2308112"/>
                <a:gd name="connsiteX8" fmla="*/ 5148381 w 5156272"/>
                <a:gd name="connsiteY8" fmla="*/ 1405182 h 2308112"/>
                <a:gd name="connsiteX9" fmla="*/ 5041849 w 5156272"/>
                <a:gd name="connsiteY9" fmla="*/ 1840188 h 2308112"/>
                <a:gd name="connsiteX10" fmla="*/ 4784396 w 5156272"/>
                <a:gd name="connsiteY10" fmla="*/ 2159784 h 2308112"/>
                <a:gd name="connsiteX11" fmla="*/ 4340513 w 5156272"/>
                <a:gd name="connsiteY11" fmla="*/ 2301827 h 2308112"/>
                <a:gd name="connsiteX12" fmla="*/ 3798975 w 5156272"/>
                <a:gd name="connsiteY12" fmla="*/ 2275194 h 2308112"/>
                <a:gd name="connsiteX13" fmla="*/ 3523767 w 5156272"/>
                <a:gd name="connsiteY13" fmla="*/ 2292949 h 2308112"/>
                <a:gd name="connsiteX14" fmla="*/ 2715899 w 5156272"/>
                <a:gd name="connsiteY14" fmla="*/ 2292949 h 2308112"/>
                <a:gd name="connsiteX15" fmla="*/ 1952420 w 5156272"/>
                <a:gd name="connsiteY15" fmla="*/ 2292949 h 2308112"/>
                <a:gd name="connsiteX16" fmla="*/ 1410882 w 5156272"/>
                <a:gd name="connsiteY16" fmla="*/ 2284071 h 2308112"/>
                <a:gd name="connsiteX17" fmla="*/ 665158 w 5156272"/>
                <a:gd name="connsiteY17" fmla="*/ 2301827 h 2308112"/>
                <a:gd name="connsiteX18" fmla="*/ 292295 w 5156272"/>
                <a:gd name="connsiteY18" fmla="*/ 2159784 h 2308112"/>
                <a:gd name="connsiteX19" fmla="*/ 61476 w 5156272"/>
                <a:gd name="connsiteY19" fmla="*/ 1849066 h 2308112"/>
                <a:gd name="connsiteX20" fmla="*/ 25965 w 5156272"/>
                <a:gd name="connsiteY20" fmla="*/ 1405182 h 2308112"/>
                <a:gd name="connsiteX21" fmla="*/ 8210 w 5156272"/>
                <a:gd name="connsiteY21" fmla="*/ 1094464 h 2308112"/>
                <a:gd name="connsiteX22" fmla="*/ 4437 w 5156272"/>
                <a:gd name="connsiteY22" fmla="*/ 765990 h 2308112"/>
                <a:gd name="connsiteX23" fmla="*/ 70354 w 5156272"/>
                <a:gd name="connsiteY23" fmla="*/ 437516 h 2308112"/>
                <a:gd name="connsiteX24" fmla="*/ 274540 w 5156272"/>
                <a:gd name="connsiteY24" fmla="*/ 126798 h 2308112"/>
                <a:gd name="connsiteX25" fmla="*/ 922610 w 5156272"/>
                <a:gd name="connsiteY25" fmla="*/ 11388 h 2308112"/>
                <a:gd name="connsiteX26" fmla="*/ 1943542 w 5156272"/>
                <a:gd name="connsiteY26" fmla="*/ 20266 h 2308112"/>
                <a:gd name="connsiteX0" fmla="*/ 1934369 w 5164854"/>
                <a:gd name="connsiteY0" fmla="*/ 2511 h 2308112"/>
                <a:gd name="connsiteX1" fmla="*/ 2422641 w 5164854"/>
                <a:gd name="connsiteY1" fmla="*/ 29143 h 2308112"/>
                <a:gd name="connsiteX2" fmla="*/ 3487961 w 5164854"/>
                <a:gd name="connsiteY2" fmla="*/ 100165 h 2308112"/>
                <a:gd name="connsiteX3" fmla="*/ 4544404 w 5164854"/>
                <a:gd name="connsiteY3" fmla="*/ 188941 h 2308112"/>
                <a:gd name="connsiteX4" fmla="*/ 4917266 w 5164854"/>
                <a:gd name="connsiteY4" fmla="*/ 286596 h 2308112"/>
                <a:gd name="connsiteX5" fmla="*/ 5077064 w 5164854"/>
                <a:gd name="connsiteY5" fmla="*/ 517415 h 2308112"/>
                <a:gd name="connsiteX6" fmla="*/ 5156963 w 5164854"/>
                <a:gd name="connsiteY6" fmla="*/ 881400 h 2308112"/>
                <a:gd name="connsiteX7" fmla="*/ 5156963 w 5164854"/>
                <a:gd name="connsiteY7" fmla="*/ 1112219 h 2308112"/>
                <a:gd name="connsiteX8" fmla="*/ 5156963 w 5164854"/>
                <a:gd name="connsiteY8" fmla="*/ 1405182 h 2308112"/>
                <a:gd name="connsiteX9" fmla="*/ 5050431 w 5164854"/>
                <a:gd name="connsiteY9" fmla="*/ 1840188 h 2308112"/>
                <a:gd name="connsiteX10" fmla="*/ 4792978 w 5164854"/>
                <a:gd name="connsiteY10" fmla="*/ 2159784 h 2308112"/>
                <a:gd name="connsiteX11" fmla="*/ 4349095 w 5164854"/>
                <a:gd name="connsiteY11" fmla="*/ 2301827 h 2308112"/>
                <a:gd name="connsiteX12" fmla="*/ 3807557 w 5164854"/>
                <a:gd name="connsiteY12" fmla="*/ 2275194 h 2308112"/>
                <a:gd name="connsiteX13" fmla="*/ 3532349 w 5164854"/>
                <a:gd name="connsiteY13" fmla="*/ 2292949 h 2308112"/>
                <a:gd name="connsiteX14" fmla="*/ 2724481 w 5164854"/>
                <a:gd name="connsiteY14" fmla="*/ 2292949 h 2308112"/>
                <a:gd name="connsiteX15" fmla="*/ 1961002 w 5164854"/>
                <a:gd name="connsiteY15" fmla="*/ 2292949 h 2308112"/>
                <a:gd name="connsiteX16" fmla="*/ 1419464 w 5164854"/>
                <a:gd name="connsiteY16" fmla="*/ 2284071 h 2308112"/>
                <a:gd name="connsiteX17" fmla="*/ 673740 w 5164854"/>
                <a:gd name="connsiteY17" fmla="*/ 2301827 h 2308112"/>
                <a:gd name="connsiteX18" fmla="*/ 300877 w 5164854"/>
                <a:gd name="connsiteY18" fmla="*/ 2159784 h 2308112"/>
                <a:gd name="connsiteX19" fmla="*/ 70058 w 5164854"/>
                <a:gd name="connsiteY19" fmla="*/ 1849066 h 2308112"/>
                <a:gd name="connsiteX20" fmla="*/ 34547 w 5164854"/>
                <a:gd name="connsiteY20" fmla="*/ 1405182 h 2308112"/>
                <a:gd name="connsiteX21" fmla="*/ 1552 w 5164854"/>
                <a:gd name="connsiteY21" fmla="*/ 1094464 h 2308112"/>
                <a:gd name="connsiteX22" fmla="*/ 13019 w 5164854"/>
                <a:gd name="connsiteY22" fmla="*/ 765990 h 2308112"/>
                <a:gd name="connsiteX23" fmla="*/ 78936 w 5164854"/>
                <a:gd name="connsiteY23" fmla="*/ 437516 h 2308112"/>
                <a:gd name="connsiteX24" fmla="*/ 283122 w 5164854"/>
                <a:gd name="connsiteY24" fmla="*/ 126798 h 2308112"/>
                <a:gd name="connsiteX25" fmla="*/ 931192 w 5164854"/>
                <a:gd name="connsiteY25" fmla="*/ 11388 h 2308112"/>
                <a:gd name="connsiteX26" fmla="*/ 1952124 w 5164854"/>
                <a:gd name="connsiteY26" fmla="*/ 20266 h 2308112"/>
                <a:gd name="connsiteX0" fmla="*/ 1936557 w 5167042"/>
                <a:gd name="connsiteY0" fmla="*/ 2511 h 2308112"/>
                <a:gd name="connsiteX1" fmla="*/ 2424829 w 5167042"/>
                <a:gd name="connsiteY1" fmla="*/ 29143 h 2308112"/>
                <a:gd name="connsiteX2" fmla="*/ 3490149 w 5167042"/>
                <a:gd name="connsiteY2" fmla="*/ 100165 h 2308112"/>
                <a:gd name="connsiteX3" fmla="*/ 4546592 w 5167042"/>
                <a:gd name="connsiteY3" fmla="*/ 188941 h 2308112"/>
                <a:gd name="connsiteX4" fmla="*/ 4919454 w 5167042"/>
                <a:gd name="connsiteY4" fmla="*/ 286596 h 2308112"/>
                <a:gd name="connsiteX5" fmla="*/ 5079252 w 5167042"/>
                <a:gd name="connsiteY5" fmla="*/ 517415 h 2308112"/>
                <a:gd name="connsiteX6" fmla="*/ 5159151 w 5167042"/>
                <a:gd name="connsiteY6" fmla="*/ 881400 h 2308112"/>
                <a:gd name="connsiteX7" fmla="*/ 5159151 w 5167042"/>
                <a:gd name="connsiteY7" fmla="*/ 1112219 h 2308112"/>
                <a:gd name="connsiteX8" fmla="*/ 5159151 w 5167042"/>
                <a:gd name="connsiteY8" fmla="*/ 1405182 h 2308112"/>
                <a:gd name="connsiteX9" fmla="*/ 5052619 w 5167042"/>
                <a:gd name="connsiteY9" fmla="*/ 1840188 h 2308112"/>
                <a:gd name="connsiteX10" fmla="*/ 4795166 w 5167042"/>
                <a:gd name="connsiteY10" fmla="*/ 2159784 h 2308112"/>
                <a:gd name="connsiteX11" fmla="*/ 4351283 w 5167042"/>
                <a:gd name="connsiteY11" fmla="*/ 2301827 h 2308112"/>
                <a:gd name="connsiteX12" fmla="*/ 3809745 w 5167042"/>
                <a:gd name="connsiteY12" fmla="*/ 2275194 h 2308112"/>
                <a:gd name="connsiteX13" fmla="*/ 3534537 w 5167042"/>
                <a:gd name="connsiteY13" fmla="*/ 2292949 h 2308112"/>
                <a:gd name="connsiteX14" fmla="*/ 2726669 w 5167042"/>
                <a:gd name="connsiteY14" fmla="*/ 2292949 h 2308112"/>
                <a:gd name="connsiteX15" fmla="*/ 1963190 w 5167042"/>
                <a:gd name="connsiteY15" fmla="*/ 2292949 h 2308112"/>
                <a:gd name="connsiteX16" fmla="*/ 1421652 w 5167042"/>
                <a:gd name="connsiteY16" fmla="*/ 2284071 h 2308112"/>
                <a:gd name="connsiteX17" fmla="*/ 675928 w 5167042"/>
                <a:gd name="connsiteY17" fmla="*/ 2301827 h 2308112"/>
                <a:gd name="connsiteX18" fmla="*/ 303065 w 5167042"/>
                <a:gd name="connsiteY18" fmla="*/ 2159784 h 2308112"/>
                <a:gd name="connsiteX19" fmla="*/ 72246 w 5167042"/>
                <a:gd name="connsiteY19" fmla="*/ 1849066 h 2308112"/>
                <a:gd name="connsiteX20" fmla="*/ 6255 w 5167042"/>
                <a:gd name="connsiteY20" fmla="*/ 1412802 h 2308112"/>
                <a:gd name="connsiteX21" fmla="*/ 3740 w 5167042"/>
                <a:gd name="connsiteY21" fmla="*/ 1094464 h 2308112"/>
                <a:gd name="connsiteX22" fmla="*/ 15207 w 5167042"/>
                <a:gd name="connsiteY22" fmla="*/ 765990 h 2308112"/>
                <a:gd name="connsiteX23" fmla="*/ 81124 w 5167042"/>
                <a:gd name="connsiteY23" fmla="*/ 437516 h 2308112"/>
                <a:gd name="connsiteX24" fmla="*/ 285310 w 5167042"/>
                <a:gd name="connsiteY24" fmla="*/ 126798 h 2308112"/>
                <a:gd name="connsiteX25" fmla="*/ 933380 w 5167042"/>
                <a:gd name="connsiteY25" fmla="*/ 11388 h 2308112"/>
                <a:gd name="connsiteX26" fmla="*/ 1954312 w 5167042"/>
                <a:gd name="connsiteY26" fmla="*/ 20266 h 2308112"/>
                <a:gd name="connsiteX0" fmla="*/ 1936557 w 5167042"/>
                <a:gd name="connsiteY0" fmla="*/ 2511 h 2308112"/>
                <a:gd name="connsiteX1" fmla="*/ 2424829 w 5167042"/>
                <a:gd name="connsiteY1" fmla="*/ 29143 h 2308112"/>
                <a:gd name="connsiteX2" fmla="*/ 3490149 w 5167042"/>
                <a:gd name="connsiteY2" fmla="*/ 100165 h 2308112"/>
                <a:gd name="connsiteX3" fmla="*/ 4546592 w 5167042"/>
                <a:gd name="connsiteY3" fmla="*/ 188941 h 2308112"/>
                <a:gd name="connsiteX4" fmla="*/ 4919454 w 5167042"/>
                <a:gd name="connsiteY4" fmla="*/ 286596 h 2308112"/>
                <a:gd name="connsiteX5" fmla="*/ 5079252 w 5167042"/>
                <a:gd name="connsiteY5" fmla="*/ 517415 h 2308112"/>
                <a:gd name="connsiteX6" fmla="*/ 5159151 w 5167042"/>
                <a:gd name="connsiteY6" fmla="*/ 881400 h 2308112"/>
                <a:gd name="connsiteX7" fmla="*/ 5159151 w 5167042"/>
                <a:gd name="connsiteY7" fmla="*/ 1112219 h 2308112"/>
                <a:gd name="connsiteX8" fmla="*/ 5159151 w 5167042"/>
                <a:gd name="connsiteY8" fmla="*/ 1405182 h 2308112"/>
                <a:gd name="connsiteX9" fmla="*/ 5052619 w 5167042"/>
                <a:gd name="connsiteY9" fmla="*/ 1840188 h 2308112"/>
                <a:gd name="connsiteX10" fmla="*/ 4795166 w 5167042"/>
                <a:gd name="connsiteY10" fmla="*/ 2159784 h 2308112"/>
                <a:gd name="connsiteX11" fmla="*/ 4351283 w 5167042"/>
                <a:gd name="connsiteY11" fmla="*/ 2301827 h 2308112"/>
                <a:gd name="connsiteX12" fmla="*/ 3809745 w 5167042"/>
                <a:gd name="connsiteY12" fmla="*/ 2275194 h 2308112"/>
                <a:gd name="connsiteX13" fmla="*/ 3534537 w 5167042"/>
                <a:gd name="connsiteY13" fmla="*/ 2292949 h 2308112"/>
                <a:gd name="connsiteX14" fmla="*/ 2726669 w 5167042"/>
                <a:gd name="connsiteY14" fmla="*/ 2292949 h 2308112"/>
                <a:gd name="connsiteX15" fmla="*/ 1963190 w 5167042"/>
                <a:gd name="connsiteY15" fmla="*/ 2292949 h 2308112"/>
                <a:gd name="connsiteX16" fmla="*/ 1421652 w 5167042"/>
                <a:gd name="connsiteY16" fmla="*/ 2284071 h 2308112"/>
                <a:gd name="connsiteX17" fmla="*/ 675928 w 5167042"/>
                <a:gd name="connsiteY17" fmla="*/ 2301827 h 2308112"/>
                <a:gd name="connsiteX18" fmla="*/ 303065 w 5167042"/>
                <a:gd name="connsiteY18" fmla="*/ 2159784 h 2308112"/>
                <a:gd name="connsiteX19" fmla="*/ 72246 w 5167042"/>
                <a:gd name="connsiteY19" fmla="*/ 1849066 h 2308112"/>
                <a:gd name="connsiteX20" fmla="*/ 6255 w 5167042"/>
                <a:gd name="connsiteY20" fmla="*/ 1412802 h 2308112"/>
                <a:gd name="connsiteX21" fmla="*/ 3740 w 5167042"/>
                <a:gd name="connsiteY21" fmla="*/ 1094464 h 2308112"/>
                <a:gd name="connsiteX22" fmla="*/ 15207 w 5167042"/>
                <a:gd name="connsiteY22" fmla="*/ 765990 h 2308112"/>
                <a:gd name="connsiteX23" fmla="*/ 81124 w 5167042"/>
                <a:gd name="connsiteY23" fmla="*/ 437516 h 2308112"/>
                <a:gd name="connsiteX24" fmla="*/ 285310 w 5167042"/>
                <a:gd name="connsiteY24" fmla="*/ 126798 h 2308112"/>
                <a:gd name="connsiteX25" fmla="*/ 933380 w 5167042"/>
                <a:gd name="connsiteY25" fmla="*/ 11388 h 2308112"/>
                <a:gd name="connsiteX26" fmla="*/ 1954312 w 5167042"/>
                <a:gd name="connsiteY26" fmla="*/ 20266 h 2308112"/>
                <a:gd name="connsiteX0" fmla="*/ 1936557 w 5167042"/>
                <a:gd name="connsiteY0" fmla="*/ 2511 h 2308112"/>
                <a:gd name="connsiteX1" fmla="*/ 2424829 w 5167042"/>
                <a:gd name="connsiteY1" fmla="*/ 29143 h 2308112"/>
                <a:gd name="connsiteX2" fmla="*/ 3490149 w 5167042"/>
                <a:gd name="connsiteY2" fmla="*/ 100165 h 2308112"/>
                <a:gd name="connsiteX3" fmla="*/ 4546592 w 5167042"/>
                <a:gd name="connsiteY3" fmla="*/ 188941 h 2308112"/>
                <a:gd name="connsiteX4" fmla="*/ 4919454 w 5167042"/>
                <a:gd name="connsiteY4" fmla="*/ 286596 h 2308112"/>
                <a:gd name="connsiteX5" fmla="*/ 5079252 w 5167042"/>
                <a:gd name="connsiteY5" fmla="*/ 517415 h 2308112"/>
                <a:gd name="connsiteX6" fmla="*/ 5159151 w 5167042"/>
                <a:gd name="connsiteY6" fmla="*/ 881400 h 2308112"/>
                <a:gd name="connsiteX7" fmla="*/ 5159151 w 5167042"/>
                <a:gd name="connsiteY7" fmla="*/ 1112219 h 2308112"/>
                <a:gd name="connsiteX8" fmla="*/ 5159151 w 5167042"/>
                <a:gd name="connsiteY8" fmla="*/ 1405182 h 2308112"/>
                <a:gd name="connsiteX9" fmla="*/ 5052619 w 5167042"/>
                <a:gd name="connsiteY9" fmla="*/ 1840188 h 2308112"/>
                <a:gd name="connsiteX10" fmla="*/ 4795166 w 5167042"/>
                <a:gd name="connsiteY10" fmla="*/ 2159784 h 2308112"/>
                <a:gd name="connsiteX11" fmla="*/ 4351283 w 5167042"/>
                <a:gd name="connsiteY11" fmla="*/ 2301827 h 2308112"/>
                <a:gd name="connsiteX12" fmla="*/ 3809745 w 5167042"/>
                <a:gd name="connsiteY12" fmla="*/ 2275194 h 2308112"/>
                <a:gd name="connsiteX13" fmla="*/ 3534537 w 5167042"/>
                <a:gd name="connsiteY13" fmla="*/ 2292949 h 2308112"/>
                <a:gd name="connsiteX14" fmla="*/ 2726669 w 5167042"/>
                <a:gd name="connsiteY14" fmla="*/ 2292949 h 2308112"/>
                <a:gd name="connsiteX15" fmla="*/ 1963190 w 5167042"/>
                <a:gd name="connsiteY15" fmla="*/ 2292949 h 2308112"/>
                <a:gd name="connsiteX16" fmla="*/ 1421652 w 5167042"/>
                <a:gd name="connsiteY16" fmla="*/ 2284071 h 2308112"/>
                <a:gd name="connsiteX17" fmla="*/ 675928 w 5167042"/>
                <a:gd name="connsiteY17" fmla="*/ 2301827 h 2308112"/>
                <a:gd name="connsiteX18" fmla="*/ 303065 w 5167042"/>
                <a:gd name="connsiteY18" fmla="*/ 2159784 h 2308112"/>
                <a:gd name="connsiteX19" fmla="*/ 72246 w 5167042"/>
                <a:gd name="connsiteY19" fmla="*/ 1849066 h 2308112"/>
                <a:gd name="connsiteX20" fmla="*/ 6255 w 5167042"/>
                <a:gd name="connsiteY20" fmla="*/ 1412802 h 2308112"/>
                <a:gd name="connsiteX21" fmla="*/ 3740 w 5167042"/>
                <a:gd name="connsiteY21" fmla="*/ 1094464 h 2308112"/>
                <a:gd name="connsiteX22" fmla="*/ 15207 w 5167042"/>
                <a:gd name="connsiteY22" fmla="*/ 765990 h 2308112"/>
                <a:gd name="connsiteX23" fmla="*/ 81124 w 5167042"/>
                <a:gd name="connsiteY23" fmla="*/ 437516 h 2308112"/>
                <a:gd name="connsiteX24" fmla="*/ 285310 w 5167042"/>
                <a:gd name="connsiteY24" fmla="*/ 126798 h 2308112"/>
                <a:gd name="connsiteX25" fmla="*/ 933380 w 5167042"/>
                <a:gd name="connsiteY25" fmla="*/ 11388 h 2308112"/>
                <a:gd name="connsiteX26" fmla="*/ 2198152 w 5167042"/>
                <a:gd name="connsiteY26" fmla="*/ 20266 h 2308112"/>
                <a:gd name="connsiteX0" fmla="*/ 1936557 w 5167042"/>
                <a:gd name="connsiteY0" fmla="*/ 2511 h 2308112"/>
                <a:gd name="connsiteX1" fmla="*/ 2424829 w 5167042"/>
                <a:gd name="connsiteY1" fmla="*/ 29143 h 2308112"/>
                <a:gd name="connsiteX2" fmla="*/ 3490149 w 5167042"/>
                <a:gd name="connsiteY2" fmla="*/ 100165 h 2308112"/>
                <a:gd name="connsiteX3" fmla="*/ 4546592 w 5167042"/>
                <a:gd name="connsiteY3" fmla="*/ 188941 h 2308112"/>
                <a:gd name="connsiteX4" fmla="*/ 4919454 w 5167042"/>
                <a:gd name="connsiteY4" fmla="*/ 286596 h 2308112"/>
                <a:gd name="connsiteX5" fmla="*/ 5079252 w 5167042"/>
                <a:gd name="connsiteY5" fmla="*/ 517415 h 2308112"/>
                <a:gd name="connsiteX6" fmla="*/ 5159151 w 5167042"/>
                <a:gd name="connsiteY6" fmla="*/ 881400 h 2308112"/>
                <a:gd name="connsiteX7" fmla="*/ 5159151 w 5167042"/>
                <a:gd name="connsiteY7" fmla="*/ 1112219 h 2308112"/>
                <a:gd name="connsiteX8" fmla="*/ 5159151 w 5167042"/>
                <a:gd name="connsiteY8" fmla="*/ 1405182 h 2308112"/>
                <a:gd name="connsiteX9" fmla="*/ 5052619 w 5167042"/>
                <a:gd name="connsiteY9" fmla="*/ 1840188 h 2308112"/>
                <a:gd name="connsiteX10" fmla="*/ 4795166 w 5167042"/>
                <a:gd name="connsiteY10" fmla="*/ 2159784 h 2308112"/>
                <a:gd name="connsiteX11" fmla="*/ 4351283 w 5167042"/>
                <a:gd name="connsiteY11" fmla="*/ 2301827 h 2308112"/>
                <a:gd name="connsiteX12" fmla="*/ 3809745 w 5167042"/>
                <a:gd name="connsiteY12" fmla="*/ 2275194 h 2308112"/>
                <a:gd name="connsiteX13" fmla="*/ 3534537 w 5167042"/>
                <a:gd name="connsiteY13" fmla="*/ 2292949 h 2308112"/>
                <a:gd name="connsiteX14" fmla="*/ 2726669 w 5167042"/>
                <a:gd name="connsiteY14" fmla="*/ 2292949 h 2308112"/>
                <a:gd name="connsiteX15" fmla="*/ 1963190 w 5167042"/>
                <a:gd name="connsiteY15" fmla="*/ 2292949 h 2308112"/>
                <a:gd name="connsiteX16" fmla="*/ 1421652 w 5167042"/>
                <a:gd name="connsiteY16" fmla="*/ 2284071 h 2308112"/>
                <a:gd name="connsiteX17" fmla="*/ 675928 w 5167042"/>
                <a:gd name="connsiteY17" fmla="*/ 2301827 h 2308112"/>
                <a:gd name="connsiteX18" fmla="*/ 303065 w 5167042"/>
                <a:gd name="connsiteY18" fmla="*/ 2159784 h 2308112"/>
                <a:gd name="connsiteX19" fmla="*/ 72246 w 5167042"/>
                <a:gd name="connsiteY19" fmla="*/ 1849066 h 2308112"/>
                <a:gd name="connsiteX20" fmla="*/ 6255 w 5167042"/>
                <a:gd name="connsiteY20" fmla="*/ 1412802 h 2308112"/>
                <a:gd name="connsiteX21" fmla="*/ 3740 w 5167042"/>
                <a:gd name="connsiteY21" fmla="*/ 1094464 h 2308112"/>
                <a:gd name="connsiteX22" fmla="*/ 15207 w 5167042"/>
                <a:gd name="connsiteY22" fmla="*/ 765990 h 2308112"/>
                <a:gd name="connsiteX23" fmla="*/ 81124 w 5167042"/>
                <a:gd name="connsiteY23" fmla="*/ 437516 h 2308112"/>
                <a:gd name="connsiteX24" fmla="*/ 285310 w 5167042"/>
                <a:gd name="connsiteY24" fmla="*/ 126798 h 2308112"/>
                <a:gd name="connsiteX25" fmla="*/ 933380 w 5167042"/>
                <a:gd name="connsiteY25" fmla="*/ 11388 h 2308112"/>
                <a:gd name="connsiteX26" fmla="*/ 2198152 w 5167042"/>
                <a:gd name="connsiteY26" fmla="*/ 20266 h 2308112"/>
                <a:gd name="connsiteX0" fmla="*/ 1936557 w 5167042"/>
                <a:gd name="connsiteY0" fmla="*/ 12436 h 2318037"/>
                <a:gd name="connsiteX1" fmla="*/ 2424829 w 5167042"/>
                <a:gd name="connsiteY1" fmla="*/ 39068 h 2318037"/>
                <a:gd name="connsiteX2" fmla="*/ 3490149 w 5167042"/>
                <a:gd name="connsiteY2" fmla="*/ 110090 h 2318037"/>
                <a:gd name="connsiteX3" fmla="*/ 4546592 w 5167042"/>
                <a:gd name="connsiteY3" fmla="*/ 198866 h 2318037"/>
                <a:gd name="connsiteX4" fmla="*/ 4919454 w 5167042"/>
                <a:gd name="connsiteY4" fmla="*/ 296521 h 2318037"/>
                <a:gd name="connsiteX5" fmla="*/ 5079252 w 5167042"/>
                <a:gd name="connsiteY5" fmla="*/ 527340 h 2318037"/>
                <a:gd name="connsiteX6" fmla="*/ 5159151 w 5167042"/>
                <a:gd name="connsiteY6" fmla="*/ 891325 h 2318037"/>
                <a:gd name="connsiteX7" fmla="*/ 5159151 w 5167042"/>
                <a:gd name="connsiteY7" fmla="*/ 1122144 h 2318037"/>
                <a:gd name="connsiteX8" fmla="*/ 5159151 w 5167042"/>
                <a:gd name="connsiteY8" fmla="*/ 1415107 h 2318037"/>
                <a:gd name="connsiteX9" fmla="*/ 5052619 w 5167042"/>
                <a:gd name="connsiteY9" fmla="*/ 1850113 h 2318037"/>
                <a:gd name="connsiteX10" fmla="*/ 4795166 w 5167042"/>
                <a:gd name="connsiteY10" fmla="*/ 2169709 h 2318037"/>
                <a:gd name="connsiteX11" fmla="*/ 4351283 w 5167042"/>
                <a:gd name="connsiteY11" fmla="*/ 2311752 h 2318037"/>
                <a:gd name="connsiteX12" fmla="*/ 3809745 w 5167042"/>
                <a:gd name="connsiteY12" fmla="*/ 2285119 h 2318037"/>
                <a:gd name="connsiteX13" fmla="*/ 3534537 w 5167042"/>
                <a:gd name="connsiteY13" fmla="*/ 2302874 h 2318037"/>
                <a:gd name="connsiteX14" fmla="*/ 2726669 w 5167042"/>
                <a:gd name="connsiteY14" fmla="*/ 2302874 h 2318037"/>
                <a:gd name="connsiteX15" fmla="*/ 1963190 w 5167042"/>
                <a:gd name="connsiteY15" fmla="*/ 2302874 h 2318037"/>
                <a:gd name="connsiteX16" fmla="*/ 1421652 w 5167042"/>
                <a:gd name="connsiteY16" fmla="*/ 2293996 h 2318037"/>
                <a:gd name="connsiteX17" fmla="*/ 675928 w 5167042"/>
                <a:gd name="connsiteY17" fmla="*/ 2311752 h 2318037"/>
                <a:gd name="connsiteX18" fmla="*/ 303065 w 5167042"/>
                <a:gd name="connsiteY18" fmla="*/ 2169709 h 2318037"/>
                <a:gd name="connsiteX19" fmla="*/ 72246 w 5167042"/>
                <a:gd name="connsiteY19" fmla="*/ 1858991 h 2318037"/>
                <a:gd name="connsiteX20" fmla="*/ 6255 w 5167042"/>
                <a:gd name="connsiteY20" fmla="*/ 1422727 h 2318037"/>
                <a:gd name="connsiteX21" fmla="*/ 3740 w 5167042"/>
                <a:gd name="connsiteY21" fmla="*/ 1104389 h 2318037"/>
                <a:gd name="connsiteX22" fmla="*/ 15207 w 5167042"/>
                <a:gd name="connsiteY22" fmla="*/ 775915 h 2318037"/>
                <a:gd name="connsiteX23" fmla="*/ 81124 w 5167042"/>
                <a:gd name="connsiteY23" fmla="*/ 447441 h 2318037"/>
                <a:gd name="connsiteX24" fmla="*/ 285310 w 5167042"/>
                <a:gd name="connsiteY24" fmla="*/ 136723 h 2318037"/>
                <a:gd name="connsiteX25" fmla="*/ 933380 w 5167042"/>
                <a:gd name="connsiteY25" fmla="*/ 21313 h 2318037"/>
                <a:gd name="connsiteX26" fmla="*/ 2198152 w 5167042"/>
                <a:gd name="connsiteY26" fmla="*/ 30191 h 2318037"/>
                <a:gd name="connsiteX0" fmla="*/ 1936557 w 5167042"/>
                <a:gd name="connsiteY0" fmla="*/ 12436 h 2318037"/>
                <a:gd name="connsiteX1" fmla="*/ 2424829 w 5167042"/>
                <a:gd name="connsiteY1" fmla="*/ 39068 h 2318037"/>
                <a:gd name="connsiteX2" fmla="*/ 3490149 w 5167042"/>
                <a:gd name="connsiteY2" fmla="*/ 110090 h 2318037"/>
                <a:gd name="connsiteX3" fmla="*/ 4546592 w 5167042"/>
                <a:gd name="connsiteY3" fmla="*/ 198866 h 2318037"/>
                <a:gd name="connsiteX4" fmla="*/ 4919454 w 5167042"/>
                <a:gd name="connsiteY4" fmla="*/ 296521 h 2318037"/>
                <a:gd name="connsiteX5" fmla="*/ 5079252 w 5167042"/>
                <a:gd name="connsiteY5" fmla="*/ 527340 h 2318037"/>
                <a:gd name="connsiteX6" fmla="*/ 5159151 w 5167042"/>
                <a:gd name="connsiteY6" fmla="*/ 891325 h 2318037"/>
                <a:gd name="connsiteX7" fmla="*/ 5159151 w 5167042"/>
                <a:gd name="connsiteY7" fmla="*/ 1122144 h 2318037"/>
                <a:gd name="connsiteX8" fmla="*/ 5159151 w 5167042"/>
                <a:gd name="connsiteY8" fmla="*/ 1415107 h 2318037"/>
                <a:gd name="connsiteX9" fmla="*/ 5052619 w 5167042"/>
                <a:gd name="connsiteY9" fmla="*/ 1850113 h 2318037"/>
                <a:gd name="connsiteX10" fmla="*/ 4795166 w 5167042"/>
                <a:gd name="connsiteY10" fmla="*/ 2169709 h 2318037"/>
                <a:gd name="connsiteX11" fmla="*/ 4351283 w 5167042"/>
                <a:gd name="connsiteY11" fmla="*/ 2311752 h 2318037"/>
                <a:gd name="connsiteX12" fmla="*/ 3809745 w 5167042"/>
                <a:gd name="connsiteY12" fmla="*/ 2285119 h 2318037"/>
                <a:gd name="connsiteX13" fmla="*/ 3534537 w 5167042"/>
                <a:gd name="connsiteY13" fmla="*/ 2302874 h 2318037"/>
                <a:gd name="connsiteX14" fmla="*/ 2726669 w 5167042"/>
                <a:gd name="connsiteY14" fmla="*/ 2302874 h 2318037"/>
                <a:gd name="connsiteX15" fmla="*/ 1963190 w 5167042"/>
                <a:gd name="connsiteY15" fmla="*/ 2302874 h 2318037"/>
                <a:gd name="connsiteX16" fmla="*/ 1421652 w 5167042"/>
                <a:gd name="connsiteY16" fmla="*/ 2293996 h 2318037"/>
                <a:gd name="connsiteX17" fmla="*/ 675928 w 5167042"/>
                <a:gd name="connsiteY17" fmla="*/ 2311752 h 2318037"/>
                <a:gd name="connsiteX18" fmla="*/ 303065 w 5167042"/>
                <a:gd name="connsiteY18" fmla="*/ 2169709 h 2318037"/>
                <a:gd name="connsiteX19" fmla="*/ 72246 w 5167042"/>
                <a:gd name="connsiteY19" fmla="*/ 1858991 h 2318037"/>
                <a:gd name="connsiteX20" fmla="*/ 6255 w 5167042"/>
                <a:gd name="connsiteY20" fmla="*/ 1422727 h 2318037"/>
                <a:gd name="connsiteX21" fmla="*/ 3740 w 5167042"/>
                <a:gd name="connsiteY21" fmla="*/ 1104389 h 2318037"/>
                <a:gd name="connsiteX22" fmla="*/ 15207 w 5167042"/>
                <a:gd name="connsiteY22" fmla="*/ 775915 h 2318037"/>
                <a:gd name="connsiteX23" fmla="*/ 81124 w 5167042"/>
                <a:gd name="connsiteY23" fmla="*/ 447441 h 2318037"/>
                <a:gd name="connsiteX24" fmla="*/ 285310 w 5167042"/>
                <a:gd name="connsiteY24" fmla="*/ 136723 h 2318037"/>
                <a:gd name="connsiteX25" fmla="*/ 933380 w 5167042"/>
                <a:gd name="connsiteY25" fmla="*/ 21313 h 2318037"/>
                <a:gd name="connsiteX26" fmla="*/ 2198152 w 5167042"/>
                <a:gd name="connsiteY26" fmla="*/ 30191 h 2318037"/>
                <a:gd name="connsiteX0" fmla="*/ 1936557 w 5167042"/>
                <a:gd name="connsiteY0" fmla="*/ 1663 h 2307264"/>
                <a:gd name="connsiteX1" fmla="*/ 2424829 w 5167042"/>
                <a:gd name="connsiteY1" fmla="*/ 28295 h 2307264"/>
                <a:gd name="connsiteX2" fmla="*/ 3490149 w 5167042"/>
                <a:gd name="connsiteY2" fmla="*/ 99317 h 2307264"/>
                <a:gd name="connsiteX3" fmla="*/ 4546592 w 5167042"/>
                <a:gd name="connsiteY3" fmla="*/ 188093 h 2307264"/>
                <a:gd name="connsiteX4" fmla="*/ 4919454 w 5167042"/>
                <a:gd name="connsiteY4" fmla="*/ 285748 h 2307264"/>
                <a:gd name="connsiteX5" fmla="*/ 5079252 w 5167042"/>
                <a:gd name="connsiteY5" fmla="*/ 516567 h 2307264"/>
                <a:gd name="connsiteX6" fmla="*/ 5159151 w 5167042"/>
                <a:gd name="connsiteY6" fmla="*/ 880552 h 2307264"/>
                <a:gd name="connsiteX7" fmla="*/ 5159151 w 5167042"/>
                <a:gd name="connsiteY7" fmla="*/ 1111371 h 2307264"/>
                <a:gd name="connsiteX8" fmla="*/ 5159151 w 5167042"/>
                <a:gd name="connsiteY8" fmla="*/ 1404334 h 2307264"/>
                <a:gd name="connsiteX9" fmla="*/ 5052619 w 5167042"/>
                <a:gd name="connsiteY9" fmla="*/ 1839340 h 2307264"/>
                <a:gd name="connsiteX10" fmla="*/ 4795166 w 5167042"/>
                <a:gd name="connsiteY10" fmla="*/ 2158936 h 2307264"/>
                <a:gd name="connsiteX11" fmla="*/ 4351283 w 5167042"/>
                <a:gd name="connsiteY11" fmla="*/ 2300979 h 2307264"/>
                <a:gd name="connsiteX12" fmla="*/ 3809745 w 5167042"/>
                <a:gd name="connsiteY12" fmla="*/ 2274346 h 2307264"/>
                <a:gd name="connsiteX13" fmla="*/ 3534537 w 5167042"/>
                <a:gd name="connsiteY13" fmla="*/ 2292101 h 2307264"/>
                <a:gd name="connsiteX14" fmla="*/ 2726669 w 5167042"/>
                <a:gd name="connsiteY14" fmla="*/ 2292101 h 2307264"/>
                <a:gd name="connsiteX15" fmla="*/ 1963190 w 5167042"/>
                <a:gd name="connsiteY15" fmla="*/ 2292101 h 2307264"/>
                <a:gd name="connsiteX16" fmla="*/ 1421652 w 5167042"/>
                <a:gd name="connsiteY16" fmla="*/ 2283223 h 2307264"/>
                <a:gd name="connsiteX17" fmla="*/ 675928 w 5167042"/>
                <a:gd name="connsiteY17" fmla="*/ 2300979 h 2307264"/>
                <a:gd name="connsiteX18" fmla="*/ 303065 w 5167042"/>
                <a:gd name="connsiteY18" fmla="*/ 2158936 h 2307264"/>
                <a:gd name="connsiteX19" fmla="*/ 72246 w 5167042"/>
                <a:gd name="connsiteY19" fmla="*/ 1848218 h 2307264"/>
                <a:gd name="connsiteX20" fmla="*/ 6255 w 5167042"/>
                <a:gd name="connsiteY20" fmla="*/ 1411954 h 2307264"/>
                <a:gd name="connsiteX21" fmla="*/ 3740 w 5167042"/>
                <a:gd name="connsiteY21" fmla="*/ 1093616 h 2307264"/>
                <a:gd name="connsiteX22" fmla="*/ 15207 w 5167042"/>
                <a:gd name="connsiteY22" fmla="*/ 765142 h 2307264"/>
                <a:gd name="connsiteX23" fmla="*/ 81124 w 5167042"/>
                <a:gd name="connsiteY23" fmla="*/ 436668 h 2307264"/>
                <a:gd name="connsiteX24" fmla="*/ 285310 w 5167042"/>
                <a:gd name="connsiteY24" fmla="*/ 125950 h 2307264"/>
                <a:gd name="connsiteX25" fmla="*/ 933380 w 5167042"/>
                <a:gd name="connsiteY25" fmla="*/ 10540 h 2307264"/>
                <a:gd name="connsiteX26" fmla="*/ 2167672 w 5167042"/>
                <a:gd name="connsiteY26" fmla="*/ 308978 h 2307264"/>
                <a:gd name="connsiteX0" fmla="*/ 1936557 w 5167042"/>
                <a:gd name="connsiteY0" fmla="*/ 22866 h 2328467"/>
                <a:gd name="connsiteX1" fmla="*/ 2424829 w 5167042"/>
                <a:gd name="connsiteY1" fmla="*/ 49498 h 2328467"/>
                <a:gd name="connsiteX2" fmla="*/ 3490149 w 5167042"/>
                <a:gd name="connsiteY2" fmla="*/ 120520 h 2328467"/>
                <a:gd name="connsiteX3" fmla="*/ 4546592 w 5167042"/>
                <a:gd name="connsiteY3" fmla="*/ 209296 h 2328467"/>
                <a:gd name="connsiteX4" fmla="*/ 4919454 w 5167042"/>
                <a:gd name="connsiteY4" fmla="*/ 306951 h 2328467"/>
                <a:gd name="connsiteX5" fmla="*/ 5079252 w 5167042"/>
                <a:gd name="connsiteY5" fmla="*/ 537770 h 2328467"/>
                <a:gd name="connsiteX6" fmla="*/ 5159151 w 5167042"/>
                <a:gd name="connsiteY6" fmla="*/ 901755 h 2328467"/>
                <a:gd name="connsiteX7" fmla="*/ 5159151 w 5167042"/>
                <a:gd name="connsiteY7" fmla="*/ 1132574 h 2328467"/>
                <a:gd name="connsiteX8" fmla="*/ 5159151 w 5167042"/>
                <a:gd name="connsiteY8" fmla="*/ 1425537 h 2328467"/>
                <a:gd name="connsiteX9" fmla="*/ 5052619 w 5167042"/>
                <a:gd name="connsiteY9" fmla="*/ 1860543 h 2328467"/>
                <a:gd name="connsiteX10" fmla="*/ 4795166 w 5167042"/>
                <a:gd name="connsiteY10" fmla="*/ 2180139 h 2328467"/>
                <a:gd name="connsiteX11" fmla="*/ 4351283 w 5167042"/>
                <a:gd name="connsiteY11" fmla="*/ 2322182 h 2328467"/>
                <a:gd name="connsiteX12" fmla="*/ 3809745 w 5167042"/>
                <a:gd name="connsiteY12" fmla="*/ 2295549 h 2328467"/>
                <a:gd name="connsiteX13" fmla="*/ 3534537 w 5167042"/>
                <a:gd name="connsiteY13" fmla="*/ 2313304 h 2328467"/>
                <a:gd name="connsiteX14" fmla="*/ 2726669 w 5167042"/>
                <a:gd name="connsiteY14" fmla="*/ 2313304 h 2328467"/>
                <a:gd name="connsiteX15" fmla="*/ 1963190 w 5167042"/>
                <a:gd name="connsiteY15" fmla="*/ 2313304 h 2328467"/>
                <a:gd name="connsiteX16" fmla="*/ 1421652 w 5167042"/>
                <a:gd name="connsiteY16" fmla="*/ 2304426 h 2328467"/>
                <a:gd name="connsiteX17" fmla="*/ 675928 w 5167042"/>
                <a:gd name="connsiteY17" fmla="*/ 2322182 h 2328467"/>
                <a:gd name="connsiteX18" fmla="*/ 303065 w 5167042"/>
                <a:gd name="connsiteY18" fmla="*/ 2180139 h 2328467"/>
                <a:gd name="connsiteX19" fmla="*/ 72246 w 5167042"/>
                <a:gd name="connsiteY19" fmla="*/ 1869421 h 2328467"/>
                <a:gd name="connsiteX20" fmla="*/ 6255 w 5167042"/>
                <a:gd name="connsiteY20" fmla="*/ 1433157 h 2328467"/>
                <a:gd name="connsiteX21" fmla="*/ 3740 w 5167042"/>
                <a:gd name="connsiteY21" fmla="*/ 1114819 h 2328467"/>
                <a:gd name="connsiteX22" fmla="*/ 15207 w 5167042"/>
                <a:gd name="connsiteY22" fmla="*/ 786345 h 2328467"/>
                <a:gd name="connsiteX23" fmla="*/ 81124 w 5167042"/>
                <a:gd name="connsiteY23" fmla="*/ 457871 h 2328467"/>
                <a:gd name="connsiteX24" fmla="*/ 285310 w 5167042"/>
                <a:gd name="connsiteY24" fmla="*/ 147153 h 2328467"/>
                <a:gd name="connsiteX25" fmla="*/ 933380 w 5167042"/>
                <a:gd name="connsiteY25" fmla="*/ 31743 h 2328467"/>
                <a:gd name="connsiteX26" fmla="*/ 1916212 w 5167042"/>
                <a:gd name="connsiteY26" fmla="*/ 25381 h 2328467"/>
                <a:gd name="connsiteX0" fmla="*/ 1936557 w 5167042"/>
                <a:gd name="connsiteY0" fmla="*/ 22866 h 2328467"/>
                <a:gd name="connsiteX1" fmla="*/ 2424829 w 5167042"/>
                <a:gd name="connsiteY1" fmla="*/ 49498 h 2328467"/>
                <a:gd name="connsiteX2" fmla="*/ 3490149 w 5167042"/>
                <a:gd name="connsiteY2" fmla="*/ 120520 h 2328467"/>
                <a:gd name="connsiteX3" fmla="*/ 4546592 w 5167042"/>
                <a:gd name="connsiteY3" fmla="*/ 209296 h 2328467"/>
                <a:gd name="connsiteX4" fmla="*/ 4919454 w 5167042"/>
                <a:gd name="connsiteY4" fmla="*/ 306951 h 2328467"/>
                <a:gd name="connsiteX5" fmla="*/ 5079252 w 5167042"/>
                <a:gd name="connsiteY5" fmla="*/ 537770 h 2328467"/>
                <a:gd name="connsiteX6" fmla="*/ 5159151 w 5167042"/>
                <a:gd name="connsiteY6" fmla="*/ 901755 h 2328467"/>
                <a:gd name="connsiteX7" fmla="*/ 5159151 w 5167042"/>
                <a:gd name="connsiteY7" fmla="*/ 1132574 h 2328467"/>
                <a:gd name="connsiteX8" fmla="*/ 5159151 w 5167042"/>
                <a:gd name="connsiteY8" fmla="*/ 1425537 h 2328467"/>
                <a:gd name="connsiteX9" fmla="*/ 5052619 w 5167042"/>
                <a:gd name="connsiteY9" fmla="*/ 1860543 h 2328467"/>
                <a:gd name="connsiteX10" fmla="*/ 4795166 w 5167042"/>
                <a:gd name="connsiteY10" fmla="*/ 2180139 h 2328467"/>
                <a:gd name="connsiteX11" fmla="*/ 4351283 w 5167042"/>
                <a:gd name="connsiteY11" fmla="*/ 2322182 h 2328467"/>
                <a:gd name="connsiteX12" fmla="*/ 3809745 w 5167042"/>
                <a:gd name="connsiteY12" fmla="*/ 2295549 h 2328467"/>
                <a:gd name="connsiteX13" fmla="*/ 3534537 w 5167042"/>
                <a:gd name="connsiteY13" fmla="*/ 2313304 h 2328467"/>
                <a:gd name="connsiteX14" fmla="*/ 2726669 w 5167042"/>
                <a:gd name="connsiteY14" fmla="*/ 2313304 h 2328467"/>
                <a:gd name="connsiteX15" fmla="*/ 1963190 w 5167042"/>
                <a:gd name="connsiteY15" fmla="*/ 2313304 h 2328467"/>
                <a:gd name="connsiteX16" fmla="*/ 1421652 w 5167042"/>
                <a:gd name="connsiteY16" fmla="*/ 2304426 h 2328467"/>
                <a:gd name="connsiteX17" fmla="*/ 675928 w 5167042"/>
                <a:gd name="connsiteY17" fmla="*/ 2322182 h 2328467"/>
                <a:gd name="connsiteX18" fmla="*/ 303065 w 5167042"/>
                <a:gd name="connsiteY18" fmla="*/ 2180139 h 2328467"/>
                <a:gd name="connsiteX19" fmla="*/ 72246 w 5167042"/>
                <a:gd name="connsiteY19" fmla="*/ 1869421 h 2328467"/>
                <a:gd name="connsiteX20" fmla="*/ 6255 w 5167042"/>
                <a:gd name="connsiteY20" fmla="*/ 1433157 h 2328467"/>
                <a:gd name="connsiteX21" fmla="*/ 3740 w 5167042"/>
                <a:gd name="connsiteY21" fmla="*/ 1114819 h 2328467"/>
                <a:gd name="connsiteX22" fmla="*/ 15207 w 5167042"/>
                <a:gd name="connsiteY22" fmla="*/ 786345 h 2328467"/>
                <a:gd name="connsiteX23" fmla="*/ 81124 w 5167042"/>
                <a:gd name="connsiteY23" fmla="*/ 457871 h 2328467"/>
                <a:gd name="connsiteX24" fmla="*/ 285310 w 5167042"/>
                <a:gd name="connsiteY24" fmla="*/ 147153 h 2328467"/>
                <a:gd name="connsiteX25" fmla="*/ 933380 w 5167042"/>
                <a:gd name="connsiteY25" fmla="*/ 31743 h 2328467"/>
                <a:gd name="connsiteX26" fmla="*/ 1916212 w 5167042"/>
                <a:gd name="connsiteY26" fmla="*/ 25381 h 2328467"/>
                <a:gd name="connsiteX0" fmla="*/ 1936557 w 5167042"/>
                <a:gd name="connsiteY0" fmla="*/ 22866 h 2328467"/>
                <a:gd name="connsiteX1" fmla="*/ 3490149 w 5167042"/>
                <a:gd name="connsiteY1" fmla="*/ 120520 h 2328467"/>
                <a:gd name="connsiteX2" fmla="*/ 4546592 w 5167042"/>
                <a:gd name="connsiteY2" fmla="*/ 209296 h 2328467"/>
                <a:gd name="connsiteX3" fmla="*/ 4919454 w 5167042"/>
                <a:gd name="connsiteY3" fmla="*/ 306951 h 2328467"/>
                <a:gd name="connsiteX4" fmla="*/ 5079252 w 5167042"/>
                <a:gd name="connsiteY4" fmla="*/ 537770 h 2328467"/>
                <a:gd name="connsiteX5" fmla="*/ 5159151 w 5167042"/>
                <a:gd name="connsiteY5" fmla="*/ 901755 h 2328467"/>
                <a:gd name="connsiteX6" fmla="*/ 5159151 w 5167042"/>
                <a:gd name="connsiteY6" fmla="*/ 1132574 h 2328467"/>
                <a:gd name="connsiteX7" fmla="*/ 5159151 w 5167042"/>
                <a:gd name="connsiteY7" fmla="*/ 1425537 h 2328467"/>
                <a:gd name="connsiteX8" fmla="*/ 5052619 w 5167042"/>
                <a:gd name="connsiteY8" fmla="*/ 1860543 h 2328467"/>
                <a:gd name="connsiteX9" fmla="*/ 4795166 w 5167042"/>
                <a:gd name="connsiteY9" fmla="*/ 2180139 h 2328467"/>
                <a:gd name="connsiteX10" fmla="*/ 4351283 w 5167042"/>
                <a:gd name="connsiteY10" fmla="*/ 2322182 h 2328467"/>
                <a:gd name="connsiteX11" fmla="*/ 3809745 w 5167042"/>
                <a:gd name="connsiteY11" fmla="*/ 2295549 h 2328467"/>
                <a:gd name="connsiteX12" fmla="*/ 3534537 w 5167042"/>
                <a:gd name="connsiteY12" fmla="*/ 2313304 h 2328467"/>
                <a:gd name="connsiteX13" fmla="*/ 2726669 w 5167042"/>
                <a:gd name="connsiteY13" fmla="*/ 2313304 h 2328467"/>
                <a:gd name="connsiteX14" fmla="*/ 1963190 w 5167042"/>
                <a:gd name="connsiteY14" fmla="*/ 2313304 h 2328467"/>
                <a:gd name="connsiteX15" fmla="*/ 1421652 w 5167042"/>
                <a:gd name="connsiteY15" fmla="*/ 2304426 h 2328467"/>
                <a:gd name="connsiteX16" fmla="*/ 675928 w 5167042"/>
                <a:gd name="connsiteY16" fmla="*/ 2322182 h 2328467"/>
                <a:gd name="connsiteX17" fmla="*/ 303065 w 5167042"/>
                <a:gd name="connsiteY17" fmla="*/ 2180139 h 2328467"/>
                <a:gd name="connsiteX18" fmla="*/ 72246 w 5167042"/>
                <a:gd name="connsiteY18" fmla="*/ 1869421 h 2328467"/>
                <a:gd name="connsiteX19" fmla="*/ 6255 w 5167042"/>
                <a:gd name="connsiteY19" fmla="*/ 1433157 h 2328467"/>
                <a:gd name="connsiteX20" fmla="*/ 3740 w 5167042"/>
                <a:gd name="connsiteY20" fmla="*/ 1114819 h 2328467"/>
                <a:gd name="connsiteX21" fmla="*/ 15207 w 5167042"/>
                <a:gd name="connsiteY21" fmla="*/ 786345 h 2328467"/>
                <a:gd name="connsiteX22" fmla="*/ 81124 w 5167042"/>
                <a:gd name="connsiteY22" fmla="*/ 457871 h 2328467"/>
                <a:gd name="connsiteX23" fmla="*/ 285310 w 5167042"/>
                <a:gd name="connsiteY23" fmla="*/ 147153 h 2328467"/>
                <a:gd name="connsiteX24" fmla="*/ 933380 w 5167042"/>
                <a:gd name="connsiteY24" fmla="*/ 31743 h 2328467"/>
                <a:gd name="connsiteX25" fmla="*/ 1916212 w 5167042"/>
                <a:gd name="connsiteY25" fmla="*/ 25381 h 2328467"/>
                <a:gd name="connsiteX0" fmla="*/ 1936557 w 5167042"/>
                <a:gd name="connsiteY0" fmla="*/ 1222 h 2306823"/>
                <a:gd name="connsiteX1" fmla="*/ 3490149 w 5167042"/>
                <a:gd name="connsiteY1" fmla="*/ 98876 h 2306823"/>
                <a:gd name="connsiteX2" fmla="*/ 4546592 w 5167042"/>
                <a:gd name="connsiteY2" fmla="*/ 187652 h 2306823"/>
                <a:gd name="connsiteX3" fmla="*/ 4919454 w 5167042"/>
                <a:gd name="connsiteY3" fmla="*/ 285307 h 2306823"/>
                <a:gd name="connsiteX4" fmla="*/ 5079252 w 5167042"/>
                <a:gd name="connsiteY4" fmla="*/ 516126 h 2306823"/>
                <a:gd name="connsiteX5" fmla="*/ 5159151 w 5167042"/>
                <a:gd name="connsiteY5" fmla="*/ 880111 h 2306823"/>
                <a:gd name="connsiteX6" fmla="*/ 5159151 w 5167042"/>
                <a:gd name="connsiteY6" fmla="*/ 1110930 h 2306823"/>
                <a:gd name="connsiteX7" fmla="*/ 5159151 w 5167042"/>
                <a:gd name="connsiteY7" fmla="*/ 1403893 h 2306823"/>
                <a:gd name="connsiteX8" fmla="*/ 5052619 w 5167042"/>
                <a:gd name="connsiteY8" fmla="*/ 1838899 h 2306823"/>
                <a:gd name="connsiteX9" fmla="*/ 4795166 w 5167042"/>
                <a:gd name="connsiteY9" fmla="*/ 2158495 h 2306823"/>
                <a:gd name="connsiteX10" fmla="*/ 4351283 w 5167042"/>
                <a:gd name="connsiteY10" fmla="*/ 2300538 h 2306823"/>
                <a:gd name="connsiteX11" fmla="*/ 3809745 w 5167042"/>
                <a:gd name="connsiteY11" fmla="*/ 2273905 h 2306823"/>
                <a:gd name="connsiteX12" fmla="*/ 3534537 w 5167042"/>
                <a:gd name="connsiteY12" fmla="*/ 2291660 h 2306823"/>
                <a:gd name="connsiteX13" fmla="*/ 2726669 w 5167042"/>
                <a:gd name="connsiteY13" fmla="*/ 2291660 h 2306823"/>
                <a:gd name="connsiteX14" fmla="*/ 1963190 w 5167042"/>
                <a:gd name="connsiteY14" fmla="*/ 2291660 h 2306823"/>
                <a:gd name="connsiteX15" fmla="*/ 1421652 w 5167042"/>
                <a:gd name="connsiteY15" fmla="*/ 2282782 h 2306823"/>
                <a:gd name="connsiteX16" fmla="*/ 675928 w 5167042"/>
                <a:gd name="connsiteY16" fmla="*/ 2300538 h 2306823"/>
                <a:gd name="connsiteX17" fmla="*/ 303065 w 5167042"/>
                <a:gd name="connsiteY17" fmla="*/ 2158495 h 2306823"/>
                <a:gd name="connsiteX18" fmla="*/ 72246 w 5167042"/>
                <a:gd name="connsiteY18" fmla="*/ 1847777 h 2306823"/>
                <a:gd name="connsiteX19" fmla="*/ 6255 w 5167042"/>
                <a:gd name="connsiteY19" fmla="*/ 1411513 h 2306823"/>
                <a:gd name="connsiteX20" fmla="*/ 3740 w 5167042"/>
                <a:gd name="connsiteY20" fmla="*/ 1093175 h 2306823"/>
                <a:gd name="connsiteX21" fmla="*/ 15207 w 5167042"/>
                <a:gd name="connsiteY21" fmla="*/ 764701 h 2306823"/>
                <a:gd name="connsiteX22" fmla="*/ 81124 w 5167042"/>
                <a:gd name="connsiteY22" fmla="*/ 436227 h 2306823"/>
                <a:gd name="connsiteX23" fmla="*/ 285310 w 5167042"/>
                <a:gd name="connsiteY23" fmla="*/ 125509 h 2306823"/>
                <a:gd name="connsiteX24" fmla="*/ 933380 w 5167042"/>
                <a:gd name="connsiteY24" fmla="*/ 10099 h 2306823"/>
                <a:gd name="connsiteX25" fmla="*/ 1916212 w 5167042"/>
                <a:gd name="connsiteY25" fmla="*/ 3737 h 2306823"/>
                <a:gd name="connsiteX0" fmla="*/ 1936557 w 5167042"/>
                <a:gd name="connsiteY0" fmla="*/ 1222 h 2306823"/>
                <a:gd name="connsiteX1" fmla="*/ 3535869 w 5167042"/>
                <a:gd name="connsiteY1" fmla="*/ 83636 h 2306823"/>
                <a:gd name="connsiteX2" fmla="*/ 4546592 w 5167042"/>
                <a:gd name="connsiteY2" fmla="*/ 187652 h 2306823"/>
                <a:gd name="connsiteX3" fmla="*/ 4919454 w 5167042"/>
                <a:gd name="connsiteY3" fmla="*/ 285307 h 2306823"/>
                <a:gd name="connsiteX4" fmla="*/ 5079252 w 5167042"/>
                <a:gd name="connsiteY4" fmla="*/ 516126 h 2306823"/>
                <a:gd name="connsiteX5" fmla="*/ 5159151 w 5167042"/>
                <a:gd name="connsiteY5" fmla="*/ 880111 h 2306823"/>
                <a:gd name="connsiteX6" fmla="*/ 5159151 w 5167042"/>
                <a:gd name="connsiteY6" fmla="*/ 1110930 h 2306823"/>
                <a:gd name="connsiteX7" fmla="*/ 5159151 w 5167042"/>
                <a:gd name="connsiteY7" fmla="*/ 1403893 h 2306823"/>
                <a:gd name="connsiteX8" fmla="*/ 5052619 w 5167042"/>
                <a:gd name="connsiteY8" fmla="*/ 1838899 h 2306823"/>
                <a:gd name="connsiteX9" fmla="*/ 4795166 w 5167042"/>
                <a:gd name="connsiteY9" fmla="*/ 2158495 h 2306823"/>
                <a:gd name="connsiteX10" fmla="*/ 4351283 w 5167042"/>
                <a:gd name="connsiteY10" fmla="*/ 2300538 h 2306823"/>
                <a:gd name="connsiteX11" fmla="*/ 3809745 w 5167042"/>
                <a:gd name="connsiteY11" fmla="*/ 2273905 h 2306823"/>
                <a:gd name="connsiteX12" fmla="*/ 3534537 w 5167042"/>
                <a:gd name="connsiteY12" fmla="*/ 2291660 h 2306823"/>
                <a:gd name="connsiteX13" fmla="*/ 2726669 w 5167042"/>
                <a:gd name="connsiteY13" fmla="*/ 2291660 h 2306823"/>
                <a:gd name="connsiteX14" fmla="*/ 1963190 w 5167042"/>
                <a:gd name="connsiteY14" fmla="*/ 2291660 h 2306823"/>
                <a:gd name="connsiteX15" fmla="*/ 1421652 w 5167042"/>
                <a:gd name="connsiteY15" fmla="*/ 2282782 h 2306823"/>
                <a:gd name="connsiteX16" fmla="*/ 675928 w 5167042"/>
                <a:gd name="connsiteY16" fmla="*/ 2300538 h 2306823"/>
                <a:gd name="connsiteX17" fmla="*/ 303065 w 5167042"/>
                <a:gd name="connsiteY17" fmla="*/ 2158495 h 2306823"/>
                <a:gd name="connsiteX18" fmla="*/ 72246 w 5167042"/>
                <a:gd name="connsiteY18" fmla="*/ 1847777 h 2306823"/>
                <a:gd name="connsiteX19" fmla="*/ 6255 w 5167042"/>
                <a:gd name="connsiteY19" fmla="*/ 1411513 h 2306823"/>
                <a:gd name="connsiteX20" fmla="*/ 3740 w 5167042"/>
                <a:gd name="connsiteY20" fmla="*/ 1093175 h 2306823"/>
                <a:gd name="connsiteX21" fmla="*/ 15207 w 5167042"/>
                <a:gd name="connsiteY21" fmla="*/ 764701 h 2306823"/>
                <a:gd name="connsiteX22" fmla="*/ 81124 w 5167042"/>
                <a:gd name="connsiteY22" fmla="*/ 436227 h 2306823"/>
                <a:gd name="connsiteX23" fmla="*/ 285310 w 5167042"/>
                <a:gd name="connsiteY23" fmla="*/ 125509 h 2306823"/>
                <a:gd name="connsiteX24" fmla="*/ 933380 w 5167042"/>
                <a:gd name="connsiteY24" fmla="*/ 10099 h 2306823"/>
                <a:gd name="connsiteX25" fmla="*/ 1916212 w 5167042"/>
                <a:gd name="connsiteY25" fmla="*/ 3737 h 2306823"/>
                <a:gd name="connsiteX0" fmla="*/ 1936557 w 5167042"/>
                <a:gd name="connsiteY0" fmla="*/ 1222 h 2306823"/>
                <a:gd name="connsiteX1" fmla="*/ 3535869 w 5167042"/>
                <a:gd name="connsiteY1" fmla="*/ 83636 h 2306823"/>
                <a:gd name="connsiteX2" fmla="*/ 4577072 w 5167042"/>
                <a:gd name="connsiteY2" fmla="*/ 164792 h 2306823"/>
                <a:gd name="connsiteX3" fmla="*/ 4919454 w 5167042"/>
                <a:gd name="connsiteY3" fmla="*/ 285307 h 2306823"/>
                <a:gd name="connsiteX4" fmla="*/ 5079252 w 5167042"/>
                <a:gd name="connsiteY4" fmla="*/ 516126 h 2306823"/>
                <a:gd name="connsiteX5" fmla="*/ 5159151 w 5167042"/>
                <a:gd name="connsiteY5" fmla="*/ 880111 h 2306823"/>
                <a:gd name="connsiteX6" fmla="*/ 5159151 w 5167042"/>
                <a:gd name="connsiteY6" fmla="*/ 1110930 h 2306823"/>
                <a:gd name="connsiteX7" fmla="*/ 5159151 w 5167042"/>
                <a:gd name="connsiteY7" fmla="*/ 1403893 h 2306823"/>
                <a:gd name="connsiteX8" fmla="*/ 5052619 w 5167042"/>
                <a:gd name="connsiteY8" fmla="*/ 1838899 h 2306823"/>
                <a:gd name="connsiteX9" fmla="*/ 4795166 w 5167042"/>
                <a:gd name="connsiteY9" fmla="*/ 2158495 h 2306823"/>
                <a:gd name="connsiteX10" fmla="*/ 4351283 w 5167042"/>
                <a:gd name="connsiteY10" fmla="*/ 2300538 h 2306823"/>
                <a:gd name="connsiteX11" fmla="*/ 3809745 w 5167042"/>
                <a:gd name="connsiteY11" fmla="*/ 2273905 h 2306823"/>
                <a:gd name="connsiteX12" fmla="*/ 3534537 w 5167042"/>
                <a:gd name="connsiteY12" fmla="*/ 2291660 h 2306823"/>
                <a:gd name="connsiteX13" fmla="*/ 2726669 w 5167042"/>
                <a:gd name="connsiteY13" fmla="*/ 2291660 h 2306823"/>
                <a:gd name="connsiteX14" fmla="*/ 1963190 w 5167042"/>
                <a:gd name="connsiteY14" fmla="*/ 2291660 h 2306823"/>
                <a:gd name="connsiteX15" fmla="*/ 1421652 w 5167042"/>
                <a:gd name="connsiteY15" fmla="*/ 2282782 h 2306823"/>
                <a:gd name="connsiteX16" fmla="*/ 675928 w 5167042"/>
                <a:gd name="connsiteY16" fmla="*/ 2300538 h 2306823"/>
                <a:gd name="connsiteX17" fmla="*/ 303065 w 5167042"/>
                <a:gd name="connsiteY17" fmla="*/ 2158495 h 2306823"/>
                <a:gd name="connsiteX18" fmla="*/ 72246 w 5167042"/>
                <a:gd name="connsiteY18" fmla="*/ 1847777 h 2306823"/>
                <a:gd name="connsiteX19" fmla="*/ 6255 w 5167042"/>
                <a:gd name="connsiteY19" fmla="*/ 1411513 h 2306823"/>
                <a:gd name="connsiteX20" fmla="*/ 3740 w 5167042"/>
                <a:gd name="connsiteY20" fmla="*/ 1093175 h 2306823"/>
                <a:gd name="connsiteX21" fmla="*/ 15207 w 5167042"/>
                <a:gd name="connsiteY21" fmla="*/ 764701 h 2306823"/>
                <a:gd name="connsiteX22" fmla="*/ 81124 w 5167042"/>
                <a:gd name="connsiteY22" fmla="*/ 436227 h 2306823"/>
                <a:gd name="connsiteX23" fmla="*/ 285310 w 5167042"/>
                <a:gd name="connsiteY23" fmla="*/ 125509 h 2306823"/>
                <a:gd name="connsiteX24" fmla="*/ 933380 w 5167042"/>
                <a:gd name="connsiteY24" fmla="*/ 10099 h 2306823"/>
                <a:gd name="connsiteX25" fmla="*/ 1916212 w 5167042"/>
                <a:gd name="connsiteY25" fmla="*/ 3737 h 2306823"/>
                <a:gd name="connsiteX0" fmla="*/ 1936557 w 5167042"/>
                <a:gd name="connsiteY0" fmla="*/ 33 h 2305634"/>
                <a:gd name="connsiteX1" fmla="*/ 3535869 w 5167042"/>
                <a:gd name="connsiteY1" fmla="*/ 82447 h 2305634"/>
                <a:gd name="connsiteX2" fmla="*/ 4577072 w 5167042"/>
                <a:gd name="connsiteY2" fmla="*/ 163603 h 2305634"/>
                <a:gd name="connsiteX3" fmla="*/ 4919454 w 5167042"/>
                <a:gd name="connsiteY3" fmla="*/ 284118 h 2305634"/>
                <a:gd name="connsiteX4" fmla="*/ 5079252 w 5167042"/>
                <a:gd name="connsiteY4" fmla="*/ 514937 h 2305634"/>
                <a:gd name="connsiteX5" fmla="*/ 5159151 w 5167042"/>
                <a:gd name="connsiteY5" fmla="*/ 878922 h 2305634"/>
                <a:gd name="connsiteX6" fmla="*/ 5159151 w 5167042"/>
                <a:gd name="connsiteY6" fmla="*/ 1109741 h 2305634"/>
                <a:gd name="connsiteX7" fmla="*/ 5159151 w 5167042"/>
                <a:gd name="connsiteY7" fmla="*/ 1402704 h 2305634"/>
                <a:gd name="connsiteX8" fmla="*/ 5052619 w 5167042"/>
                <a:gd name="connsiteY8" fmla="*/ 1837710 h 2305634"/>
                <a:gd name="connsiteX9" fmla="*/ 4795166 w 5167042"/>
                <a:gd name="connsiteY9" fmla="*/ 2157306 h 2305634"/>
                <a:gd name="connsiteX10" fmla="*/ 4351283 w 5167042"/>
                <a:gd name="connsiteY10" fmla="*/ 2299349 h 2305634"/>
                <a:gd name="connsiteX11" fmla="*/ 3809745 w 5167042"/>
                <a:gd name="connsiteY11" fmla="*/ 2272716 h 2305634"/>
                <a:gd name="connsiteX12" fmla="*/ 3534537 w 5167042"/>
                <a:gd name="connsiteY12" fmla="*/ 2290471 h 2305634"/>
                <a:gd name="connsiteX13" fmla="*/ 2726669 w 5167042"/>
                <a:gd name="connsiteY13" fmla="*/ 2290471 h 2305634"/>
                <a:gd name="connsiteX14" fmla="*/ 1963190 w 5167042"/>
                <a:gd name="connsiteY14" fmla="*/ 2290471 h 2305634"/>
                <a:gd name="connsiteX15" fmla="*/ 1421652 w 5167042"/>
                <a:gd name="connsiteY15" fmla="*/ 2281593 h 2305634"/>
                <a:gd name="connsiteX16" fmla="*/ 675928 w 5167042"/>
                <a:gd name="connsiteY16" fmla="*/ 2299349 h 2305634"/>
                <a:gd name="connsiteX17" fmla="*/ 303065 w 5167042"/>
                <a:gd name="connsiteY17" fmla="*/ 2157306 h 2305634"/>
                <a:gd name="connsiteX18" fmla="*/ 72246 w 5167042"/>
                <a:gd name="connsiteY18" fmla="*/ 1846588 h 2305634"/>
                <a:gd name="connsiteX19" fmla="*/ 6255 w 5167042"/>
                <a:gd name="connsiteY19" fmla="*/ 1410324 h 2305634"/>
                <a:gd name="connsiteX20" fmla="*/ 3740 w 5167042"/>
                <a:gd name="connsiteY20" fmla="*/ 1091986 h 2305634"/>
                <a:gd name="connsiteX21" fmla="*/ 15207 w 5167042"/>
                <a:gd name="connsiteY21" fmla="*/ 763512 h 2305634"/>
                <a:gd name="connsiteX22" fmla="*/ 81124 w 5167042"/>
                <a:gd name="connsiteY22" fmla="*/ 435038 h 2305634"/>
                <a:gd name="connsiteX23" fmla="*/ 285310 w 5167042"/>
                <a:gd name="connsiteY23" fmla="*/ 124320 h 2305634"/>
                <a:gd name="connsiteX24" fmla="*/ 933380 w 5167042"/>
                <a:gd name="connsiteY24" fmla="*/ 8910 h 2305634"/>
                <a:gd name="connsiteX25" fmla="*/ 1938437 w 5167042"/>
                <a:gd name="connsiteY25" fmla="*/ 5723 h 2305634"/>
                <a:gd name="connsiteX0" fmla="*/ 1936557 w 5167042"/>
                <a:gd name="connsiteY0" fmla="*/ 4298 h 2309899"/>
                <a:gd name="connsiteX1" fmla="*/ 3535869 w 5167042"/>
                <a:gd name="connsiteY1" fmla="*/ 86712 h 2309899"/>
                <a:gd name="connsiteX2" fmla="*/ 4577072 w 5167042"/>
                <a:gd name="connsiteY2" fmla="*/ 167868 h 2309899"/>
                <a:gd name="connsiteX3" fmla="*/ 4919454 w 5167042"/>
                <a:gd name="connsiteY3" fmla="*/ 288383 h 2309899"/>
                <a:gd name="connsiteX4" fmla="*/ 5079252 w 5167042"/>
                <a:gd name="connsiteY4" fmla="*/ 519202 h 2309899"/>
                <a:gd name="connsiteX5" fmla="*/ 5159151 w 5167042"/>
                <a:gd name="connsiteY5" fmla="*/ 883187 h 2309899"/>
                <a:gd name="connsiteX6" fmla="*/ 5159151 w 5167042"/>
                <a:gd name="connsiteY6" fmla="*/ 1114006 h 2309899"/>
                <a:gd name="connsiteX7" fmla="*/ 5159151 w 5167042"/>
                <a:gd name="connsiteY7" fmla="*/ 1406969 h 2309899"/>
                <a:gd name="connsiteX8" fmla="*/ 5052619 w 5167042"/>
                <a:gd name="connsiteY8" fmla="*/ 1841975 h 2309899"/>
                <a:gd name="connsiteX9" fmla="*/ 4795166 w 5167042"/>
                <a:gd name="connsiteY9" fmla="*/ 2161571 h 2309899"/>
                <a:gd name="connsiteX10" fmla="*/ 4351283 w 5167042"/>
                <a:gd name="connsiteY10" fmla="*/ 2303614 h 2309899"/>
                <a:gd name="connsiteX11" fmla="*/ 3809745 w 5167042"/>
                <a:gd name="connsiteY11" fmla="*/ 2276981 h 2309899"/>
                <a:gd name="connsiteX12" fmla="*/ 3534537 w 5167042"/>
                <a:gd name="connsiteY12" fmla="*/ 2294736 h 2309899"/>
                <a:gd name="connsiteX13" fmla="*/ 2726669 w 5167042"/>
                <a:gd name="connsiteY13" fmla="*/ 2294736 h 2309899"/>
                <a:gd name="connsiteX14" fmla="*/ 1963190 w 5167042"/>
                <a:gd name="connsiteY14" fmla="*/ 2294736 h 2309899"/>
                <a:gd name="connsiteX15" fmla="*/ 1421652 w 5167042"/>
                <a:gd name="connsiteY15" fmla="*/ 2285858 h 2309899"/>
                <a:gd name="connsiteX16" fmla="*/ 675928 w 5167042"/>
                <a:gd name="connsiteY16" fmla="*/ 2303614 h 2309899"/>
                <a:gd name="connsiteX17" fmla="*/ 303065 w 5167042"/>
                <a:gd name="connsiteY17" fmla="*/ 2161571 h 2309899"/>
                <a:gd name="connsiteX18" fmla="*/ 72246 w 5167042"/>
                <a:gd name="connsiteY18" fmla="*/ 1850853 h 2309899"/>
                <a:gd name="connsiteX19" fmla="*/ 6255 w 5167042"/>
                <a:gd name="connsiteY19" fmla="*/ 1414589 h 2309899"/>
                <a:gd name="connsiteX20" fmla="*/ 3740 w 5167042"/>
                <a:gd name="connsiteY20" fmla="*/ 1096251 h 2309899"/>
                <a:gd name="connsiteX21" fmla="*/ 15207 w 5167042"/>
                <a:gd name="connsiteY21" fmla="*/ 767777 h 2309899"/>
                <a:gd name="connsiteX22" fmla="*/ 81124 w 5167042"/>
                <a:gd name="connsiteY22" fmla="*/ 439303 h 2309899"/>
                <a:gd name="connsiteX23" fmla="*/ 285310 w 5167042"/>
                <a:gd name="connsiteY23" fmla="*/ 128585 h 2309899"/>
                <a:gd name="connsiteX24" fmla="*/ 933380 w 5167042"/>
                <a:gd name="connsiteY24" fmla="*/ 13175 h 2309899"/>
                <a:gd name="connsiteX25" fmla="*/ 1947962 w 5167042"/>
                <a:gd name="connsiteY25" fmla="*/ 463 h 2309899"/>
                <a:gd name="connsiteX0" fmla="*/ 1936557 w 5167042"/>
                <a:gd name="connsiteY0" fmla="*/ 4298 h 2309899"/>
                <a:gd name="connsiteX1" fmla="*/ 3535869 w 5167042"/>
                <a:gd name="connsiteY1" fmla="*/ 86712 h 2309899"/>
                <a:gd name="connsiteX2" fmla="*/ 4577072 w 5167042"/>
                <a:gd name="connsiteY2" fmla="*/ 167868 h 2309899"/>
                <a:gd name="connsiteX3" fmla="*/ 4919454 w 5167042"/>
                <a:gd name="connsiteY3" fmla="*/ 288383 h 2309899"/>
                <a:gd name="connsiteX4" fmla="*/ 5079252 w 5167042"/>
                <a:gd name="connsiteY4" fmla="*/ 519202 h 2309899"/>
                <a:gd name="connsiteX5" fmla="*/ 5159151 w 5167042"/>
                <a:gd name="connsiteY5" fmla="*/ 883187 h 2309899"/>
                <a:gd name="connsiteX6" fmla="*/ 5159151 w 5167042"/>
                <a:gd name="connsiteY6" fmla="*/ 1114006 h 2309899"/>
                <a:gd name="connsiteX7" fmla="*/ 5159151 w 5167042"/>
                <a:gd name="connsiteY7" fmla="*/ 1406969 h 2309899"/>
                <a:gd name="connsiteX8" fmla="*/ 5052619 w 5167042"/>
                <a:gd name="connsiteY8" fmla="*/ 1841975 h 2309899"/>
                <a:gd name="connsiteX9" fmla="*/ 4795166 w 5167042"/>
                <a:gd name="connsiteY9" fmla="*/ 2161571 h 2309899"/>
                <a:gd name="connsiteX10" fmla="*/ 4351283 w 5167042"/>
                <a:gd name="connsiteY10" fmla="*/ 2303614 h 2309899"/>
                <a:gd name="connsiteX11" fmla="*/ 3809745 w 5167042"/>
                <a:gd name="connsiteY11" fmla="*/ 2276981 h 2309899"/>
                <a:gd name="connsiteX12" fmla="*/ 3534537 w 5167042"/>
                <a:gd name="connsiteY12" fmla="*/ 2294736 h 2309899"/>
                <a:gd name="connsiteX13" fmla="*/ 2726669 w 5167042"/>
                <a:gd name="connsiteY13" fmla="*/ 2294736 h 2309899"/>
                <a:gd name="connsiteX14" fmla="*/ 1963190 w 5167042"/>
                <a:gd name="connsiteY14" fmla="*/ 2294736 h 2309899"/>
                <a:gd name="connsiteX15" fmla="*/ 1421652 w 5167042"/>
                <a:gd name="connsiteY15" fmla="*/ 2285858 h 2309899"/>
                <a:gd name="connsiteX16" fmla="*/ 675928 w 5167042"/>
                <a:gd name="connsiteY16" fmla="*/ 2303614 h 2309899"/>
                <a:gd name="connsiteX17" fmla="*/ 303065 w 5167042"/>
                <a:gd name="connsiteY17" fmla="*/ 2161571 h 2309899"/>
                <a:gd name="connsiteX18" fmla="*/ 72246 w 5167042"/>
                <a:gd name="connsiteY18" fmla="*/ 1850853 h 2309899"/>
                <a:gd name="connsiteX19" fmla="*/ 6255 w 5167042"/>
                <a:gd name="connsiteY19" fmla="*/ 1414589 h 2309899"/>
                <a:gd name="connsiteX20" fmla="*/ 3740 w 5167042"/>
                <a:gd name="connsiteY20" fmla="*/ 1096251 h 2309899"/>
                <a:gd name="connsiteX21" fmla="*/ 15207 w 5167042"/>
                <a:gd name="connsiteY21" fmla="*/ 767777 h 2309899"/>
                <a:gd name="connsiteX22" fmla="*/ 81124 w 5167042"/>
                <a:gd name="connsiteY22" fmla="*/ 439303 h 2309899"/>
                <a:gd name="connsiteX23" fmla="*/ 285310 w 5167042"/>
                <a:gd name="connsiteY23" fmla="*/ 128585 h 2309899"/>
                <a:gd name="connsiteX24" fmla="*/ 933380 w 5167042"/>
                <a:gd name="connsiteY24" fmla="*/ 13175 h 2309899"/>
                <a:gd name="connsiteX25" fmla="*/ 1933675 w 5167042"/>
                <a:gd name="connsiteY25" fmla="*/ 463 h 2309899"/>
                <a:gd name="connsiteX0" fmla="*/ 1936557 w 5167042"/>
                <a:gd name="connsiteY0" fmla="*/ 4298 h 2310022"/>
                <a:gd name="connsiteX1" fmla="*/ 3535869 w 5167042"/>
                <a:gd name="connsiteY1" fmla="*/ 86712 h 2310022"/>
                <a:gd name="connsiteX2" fmla="*/ 4577072 w 5167042"/>
                <a:gd name="connsiteY2" fmla="*/ 167868 h 2310022"/>
                <a:gd name="connsiteX3" fmla="*/ 4919454 w 5167042"/>
                <a:gd name="connsiteY3" fmla="*/ 288383 h 2310022"/>
                <a:gd name="connsiteX4" fmla="*/ 5079252 w 5167042"/>
                <a:gd name="connsiteY4" fmla="*/ 519202 h 2310022"/>
                <a:gd name="connsiteX5" fmla="*/ 5159151 w 5167042"/>
                <a:gd name="connsiteY5" fmla="*/ 883187 h 2310022"/>
                <a:gd name="connsiteX6" fmla="*/ 5159151 w 5167042"/>
                <a:gd name="connsiteY6" fmla="*/ 1114006 h 2310022"/>
                <a:gd name="connsiteX7" fmla="*/ 5159151 w 5167042"/>
                <a:gd name="connsiteY7" fmla="*/ 1406969 h 2310022"/>
                <a:gd name="connsiteX8" fmla="*/ 5052619 w 5167042"/>
                <a:gd name="connsiteY8" fmla="*/ 1841975 h 2310022"/>
                <a:gd name="connsiteX9" fmla="*/ 4795166 w 5167042"/>
                <a:gd name="connsiteY9" fmla="*/ 2161571 h 2310022"/>
                <a:gd name="connsiteX10" fmla="*/ 4351283 w 5167042"/>
                <a:gd name="connsiteY10" fmla="*/ 2303614 h 2310022"/>
                <a:gd name="connsiteX11" fmla="*/ 3809745 w 5167042"/>
                <a:gd name="connsiteY11" fmla="*/ 2286506 h 2310022"/>
                <a:gd name="connsiteX12" fmla="*/ 3534537 w 5167042"/>
                <a:gd name="connsiteY12" fmla="*/ 2294736 h 2310022"/>
                <a:gd name="connsiteX13" fmla="*/ 2726669 w 5167042"/>
                <a:gd name="connsiteY13" fmla="*/ 2294736 h 2310022"/>
                <a:gd name="connsiteX14" fmla="*/ 1963190 w 5167042"/>
                <a:gd name="connsiteY14" fmla="*/ 2294736 h 2310022"/>
                <a:gd name="connsiteX15" fmla="*/ 1421652 w 5167042"/>
                <a:gd name="connsiteY15" fmla="*/ 2285858 h 2310022"/>
                <a:gd name="connsiteX16" fmla="*/ 675928 w 5167042"/>
                <a:gd name="connsiteY16" fmla="*/ 2303614 h 2310022"/>
                <a:gd name="connsiteX17" fmla="*/ 303065 w 5167042"/>
                <a:gd name="connsiteY17" fmla="*/ 2161571 h 2310022"/>
                <a:gd name="connsiteX18" fmla="*/ 72246 w 5167042"/>
                <a:gd name="connsiteY18" fmla="*/ 1850853 h 2310022"/>
                <a:gd name="connsiteX19" fmla="*/ 6255 w 5167042"/>
                <a:gd name="connsiteY19" fmla="*/ 1414589 h 2310022"/>
                <a:gd name="connsiteX20" fmla="*/ 3740 w 5167042"/>
                <a:gd name="connsiteY20" fmla="*/ 1096251 h 2310022"/>
                <a:gd name="connsiteX21" fmla="*/ 15207 w 5167042"/>
                <a:gd name="connsiteY21" fmla="*/ 767777 h 2310022"/>
                <a:gd name="connsiteX22" fmla="*/ 81124 w 5167042"/>
                <a:gd name="connsiteY22" fmla="*/ 439303 h 2310022"/>
                <a:gd name="connsiteX23" fmla="*/ 285310 w 5167042"/>
                <a:gd name="connsiteY23" fmla="*/ 128585 h 2310022"/>
                <a:gd name="connsiteX24" fmla="*/ 933380 w 5167042"/>
                <a:gd name="connsiteY24" fmla="*/ 13175 h 2310022"/>
                <a:gd name="connsiteX25" fmla="*/ 1933675 w 5167042"/>
                <a:gd name="connsiteY25" fmla="*/ 463 h 2310022"/>
                <a:gd name="connsiteX0" fmla="*/ 1936557 w 5167042"/>
                <a:gd name="connsiteY0" fmla="*/ 4298 h 2310022"/>
                <a:gd name="connsiteX1" fmla="*/ 3535869 w 5167042"/>
                <a:gd name="connsiteY1" fmla="*/ 86712 h 2310022"/>
                <a:gd name="connsiteX2" fmla="*/ 4577072 w 5167042"/>
                <a:gd name="connsiteY2" fmla="*/ 167868 h 2310022"/>
                <a:gd name="connsiteX3" fmla="*/ 4919454 w 5167042"/>
                <a:gd name="connsiteY3" fmla="*/ 288383 h 2310022"/>
                <a:gd name="connsiteX4" fmla="*/ 5079252 w 5167042"/>
                <a:gd name="connsiteY4" fmla="*/ 519202 h 2310022"/>
                <a:gd name="connsiteX5" fmla="*/ 5159151 w 5167042"/>
                <a:gd name="connsiteY5" fmla="*/ 883187 h 2310022"/>
                <a:gd name="connsiteX6" fmla="*/ 5159151 w 5167042"/>
                <a:gd name="connsiteY6" fmla="*/ 1114006 h 2310022"/>
                <a:gd name="connsiteX7" fmla="*/ 5159151 w 5167042"/>
                <a:gd name="connsiteY7" fmla="*/ 1406969 h 2310022"/>
                <a:gd name="connsiteX8" fmla="*/ 5052619 w 5167042"/>
                <a:gd name="connsiteY8" fmla="*/ 1841975 h 2310022"/>
                <a:gd name="connsiteX9" fmla="*/ 4795166 w 5167042"/>
                <a:gd name="connsiteY9" fmla="*/ 2161571 h 2310022"/>
                <a:gd name="connsiteX10" fmla="*/ 4351283 w 5167042"/>
                <a:gd name="connsiteY10" fmla="*/ 2303614 h 2310022"/>
                <a:gd name="connsiteX11" fmla="*/ 3809745 w 5167042"/>
                <a:gd name="connsiteY11" fmla="*/ 2286506 h 2310022"/>
                <a:gd name="connsiteX12" fmla="*/ 3534537 w 5167042"/>
                <a:gd name="connsiteY12" fmla="*/ 2294736 h 2310022"/>
                <a:gd name="connsiteX13" fmla="*/ 2726669 w 5167042"/>
                <a:gd name="connsiteY13" fmla="*/ 2294736 h 2310022"/>
                <a:gd name="connsiteX14" fmla="*/ 1963190 w 5167042"/>
                <a:gd name="connsiteY14" fmla="*/ 2294736 h 2310022"/>
                <a:gd name="connsiteX15" fmla="*/ 1421652 w 5167042"/>
                <a:gd name="connsiteY15" fmla="*/ 2285858 h 2310022"/>
                <a:gd name="connsiteX16" fmla="*/ 675928 w 5167042"/>
                <a:gd name="connsiteY16" fmla="*/ 2303614 h 2310022"/>
                <a:gd name="connsiteX17" fmla="*/ 303065 w 5167042"/>
                <a:gd name="connsiteY17" fmla="*/ 2161571 h 2310022"/>
                <a:gd name="connsiteX18" fmla="*/ 72246 w 5167042"/>
                <a:gd name="connsiteY18" fmla="*/ 1850853 h 2310022"/>
                <a:gd name="connsiteX19" fmla="*/ 6255 w 5167042"/>
                <a:gd name="connsiteY19" fmla="*/ 1414589 h 2310022"/>
                <a:gd name="connsiteX20" fmla="*/ 3740 w 5167042"/>
                <a:gd name="connsiteY20" fmla="*/ 1096251 h 2310022"/>
                <a:gd name="connsiteX21" fmla="*/ 15207 w 5167042"/>
                <a:gd name="connsiteY21" fmla="*/ 767777 h 2310022"/>
                <a:gd name="connsiteX22" fmla="*/ 81124 w 5167042"/>
                <a:gd name="connsiteY22" fmla="*/ 439303 h 2310022"/>
                <a:gd name="connsiteX23" fmla="*/ 285310 w 5167042"/>
                <a:gd name="connsiteY23" fmla="*/ 128585 h 2310022"/>
                <a:gd name="connsiteX24" fmla="*/ 933380 w 5167042"/>
                <a:gd name="connsiteY24" fmla="*/ 13175 h 2310022"/>
                <a:gd name="connsiteX25" fmla="*/ 1933675 w 5167042"/>
                <a:gd name="connsiteY25" fmla="*/ 463 h 2310022"/>
                <a:gd name="connsiteX0" fmla="*/ 1936557 w 5167042"/>
                <a:gd name="connsiteY0" fmla="*/ 4298 h 2317131"/>
                <a:gd name="connsiteX1" fmla="*/ 3535869 w 5167042"/>
                <a:gd name="connsiteY1" fmla="*/ 86712 h 2317131"/>
                <a:gd name="connsiteX2" fmla="*/ 4577072 w 5167042"/>
                <a:gd name="connsiteY2" fmla="*/ 167868 h 2317131"/>
                <a:gd name="connsiteX3" fmla="*/ 4919454 w 5167042"/>
                <a:gd name="connsiteY3" fmla="*/ 288383 h 2317131"/>
                <a:gd name="connsiteX4" fmla="*/ 5079252 w 5167042"/>
                <a:gd name="connsiteY4" fmla="*/ 519202 h 2317131"/>
                <a:gd name="connsiteX5" fmla="*/ 5159151 w 5167042"/>
                <a:gd name="connsiteY5" fmla="*/ 883187 h 2317131"/>
                <a:gd name="connsiteX6" fmla="*/ 5159151 w 5167042"/>
                <a:gd name="connsiteY6" fmla="*/ 1114006 h 2317131"/>
                <a:gd name="connsiteX7" fmla="*/ 5159151 w 5167042"/>
                <a:gd name="connsiteY7" fmla="*/ 1406969 h 2317131"/>
                <a:gd name="connsiteX8" fmla="*/ 5052619 w 5167042"/>
                <a:gd name="connsiteY8" fmla="*/ 1841975 h 2317131"/>
                <a:gd name="connsiteX9" fmla="*/ 4795166 w 5167042"/>
                <a:gd name="connsiteY9" fmla="*/ 2161571 h 2317131"/>
                <a:gd name="connsiteX10" fmla="*/ 4351283 w 5167042"/>
                <a:gd name="connsiteY10" fmla="*/ 2303614 h 2317131"/>
                <a:gd name="connsiteX11" fmla="*/ 3809745 w 5167042"/>
                <a:gd name="connsiteY11" fmla="*/ 2310319 h 2317131"/>
                <a:gd name="connsiteX12" fmla="*/ 3534537 w 5167042"/>
                <a:gd name="connsiteY12" fmla="*/ 2294736 h 2317131"/>
                <a:gd name="connsiteX13" fmla="*/ 2726669 w 5167042"/>
                <a:gd name="connsiteY13" fmla="*/ 2294736 h 2317131"/>
                <a:gd name="connsiteX14" fmla="*/ 1963190 w 5167042"/>
                <a:gd name="connsiteY14" fmla="*/ 2294736 h 2317131"/>
                <a:gd name="connsiteX15" fmla="*/ 1421652 w 5167042"/>
                <a:gd name="connsiteY15" fmla="*/ 2285858 h 2317131"/>
                <a:gd name="connsiteX16" fmla="*/ 675928 w 5167042"/>
                <a:gd name="connsiteY16" fmla="*/ 2303614 h 2317131"/>
                <a:gd name="connsiteX17" fmla="*/ 303065 w 5167042"/>
                <a:gd name="connsiteY17" fmla="*/ 2161571 h 2317131"/>
                <a:gd name="connsiteX18" fmla="*/ 72246 w 5167042"/>
                <a:gd name="connsiteY18" fmla="*/ 1850853 h 2317131"/>
                <a:gd name="connsiteX19" fmla="*/ 6255 w 5167042"/>
                <a:gd name="connsiteY19" fmla="*/ 1414589 h 2317131"/>
                <a:gd name="connsiteX20" fmla="*/ 3740 w 5167042"/>
                <a:gd name="connsiteY20" fmla="*/ 1096251 h 2317131"/>
                <a:gd name="connsiteX21" fmla="*/ 15207 w 5167042"/>
                <a:gd name="connsiteY21" fmla="*/ 767777 h 2317131"/>
                <a:gd name="connsiteX22" fmla="*/ 81124 w 5167042"/>
                <a:gd name="connsiteY22" fmla="*/ 439303 h 2317131"/>
                <a:gd name="connsiteX23" fmla="*/ 285310 w 5167042"/>
                <a:gd name="connsiteY23" fmla="*/ 128585 h 2317131"/>
                <a:gd name="connsiteX24" fmla="*/ 933380 w 5167042"/>
                <a:gd name="connsiteY24" fmla="*/ 13175 h 2317131"/>
                <a:gd name="connsiteX25" fmla="*/ 1933675 w 5167042"/>
                <a:gd name="connsiteY25" fmla="*/ 463 h 2317131"/>
                <a:gd name="connsiteX0" fmla="*/ 1936557 w 5167042"/>
                <a:gd name="connsiteY0" fmla="*/ 4298 h 2316424"/>
                <a:gd name="connsiteX1" fmla="*/ 3535869 w 5167042"/>
                <a:gd name="connsiteY1" fmla="*/ 86712 h 2316424"/>
                <a:gd name="connsiteX2" fmla="*/ 4577072 w 5167042"/>
                <a:gd name="connsiteY2" fmla="*/ 167868 h 2316424"/>
                <a:gd name="connsiteX3" fmla="*/ 4919454 w 5167042"/>
                <a:gd name="connsiteY3" fmla="*/ 288383 h 2316424"/>
                <a:gd name="connsiteX4" fmla="*/ 5079252 w 5167042"/>
                <a:gd name="connsiteY4" fmla="*/ 519202 h 2316424"/>
                <a:gd name="connsiteX5" fmla="*/ 5159151 w 5167042"/>
                <a:gd name="connsiteY5" fmla="*/ 883187 h 2316424"/>
                <a:gd name="connsiteX6" fmla="*/ 5159151 w 5167042"/>
                <a:gd name="connsiteY6" fmla="*/ 1114006 h 2316424"/>
                <a:gd name="connsiteX7" fmla="*/ 5159151 w 5167042"/>
                <a:gd name="connsiteY7" fmla="*/ 1406969 h 2316424"/>
                <a:gd name="connsiteX8" fmla="*/ 5052619 w 5167042"/>
                <a:gd name="connsiteY8" fmla="*/ 1841975 h 2316424"/>
                <a:gd name="connsiteX9" fmla="*/ 4795166 w 5167042"/>
                <a:gd name="connsiteY9" fmla="*/ 2161571 h 2316424"/>
                <a:gd name="connsiteX10" fmla="*/ 4351283 w 5167042"/>
                <a:gd name="connsiteY10" fmla="*/ 2303614 h 2316424"/>
                <a:gd name="connsiteX11" fmla="*/ 3809745 w 5167042"/>
                <a:gd name="connsiteY11" fmla="*/ 2310319 h 2316424"/>
                <a:gd name="connsiteX12" fmla="*/ 3491674 w 5167042"/>
                <a:gd name="connsiteY12" fmla="*/ 2309024 h 2316424"/>
                <a:gd name="connsiteX13" fmla="*/ 2726669 w 5167042"/>
                <a:gd name="connsiteY13" fmla="*/ 2294736 h 2316424"/>
                <a:gd name="connsiteX14" fmla="*/ 1963190 w 5167042"/>
                <a:gd name="connsiteY14" fmla="*/ 2294736 h 2316424"/>
                <a:gd name="connsiteX15" fmla="*/ 1421652 w 5167042"/>
                <a:gd name="connsiteY15" fmla="*/ 2285858 h 2316424"/>
                <a:gd name="connsiteX16" fmla="*/ 675928 w 5167042"/>
                <a:gd name="connsiteY16" fmla="*/ 2303614 h 2316424"/>
                <a:gd name="connsiteX17" fmla="*/ 303065 w 5167042"/>
                <a:gd name="connsiteY17" fmla="*/ 2161571 h 2316424"/>
                <a:gd name="connsiteX18" fmla="*/ 72246 w 5167042"/>
                <a:gd name="connsiteY18" fmla="*/ 1850853 h 2316424"/>
                <a:gd name="connsiteX19" fmla="*/ 6255 w 5167042"/>
                <a:gd name="connsiteY19" fmla="*/ 1414589 h 2316424"/>
                <a:gd name="connsiteX20" fmla="*/ 3740 w 5167042"/>
                <a:gd name="connsiteY20" fmla="*/ 1096251 h 2316424"/>
                <a:gd name="connsiteX21" fmla="*/ 15207 w 5167042"/>
                <a:gd name="connsiteY21" fmla="*/ 767777 h 2316424"/>
                <a:gd name="connsiteX22" fmla="*/ 81124 w 5167042"/>
                <a:gd name="connsiteY22" fmla="*/ 439303 h 2316424"/>
                <a:gd name="connsiteX23" fmla="*/ 285310 w 5167042"/>
                <a:gd name="connsiteY23" fmla="*/ 128585 h 2316424"/>
                <a:gd name="connsiteX24" fmla="*/ 933380 w 5167042"/>
                <a:gd name="connsiteY24" fmla="*/ 13175 h 2316424"/>
                <a:gd name="connsiteX25" fmla="*/ 1933675 w 5167042"/>
                <a:gd name="connsiteY25" fmla="*/ 463 h 2316424"/>
                <a:gd name="connsiteX0" fmla="*/ 1936557 w 5167042"/>
                <a:gd name="connsiteY0" fmla="*/ 4298 h 2316767"/>
                <a:gd name="connsiteX1" fmla="*/ 3535869 w 5167042"/>
                <a:gd name="connsiteY1" fmla="*/ 86712 h 2316767"/>
                <a:gd name="connsiteX2" fmla="*/ 4577072 w 5167042"/>
                <a:gd name="connsiteY2" fmla="*/ 167868 h 2316767"/>
                <a:gd name="connsiteX3" fmla="*/ 4919454 w 5167042"/>
                <a:gd name="connsiteY3" fmla="*/ 288383 h 2316767"/>
                <a:gd name="connsiteX4" fmla="*/ 5079252 w 5167042"/>
                <a:gd name="connsiteY4" fmla="*/ 519202 h 2316767"/>
                <a:gd name="connsiteX5" fmla="*/ 5159151 w 5167042"/>
                <a:gd name="connsiteY5" fmla="*/ 883187 h 2316767"/>
                <a:gd name="connsiteX6" fmla="*/ 5159151 w 5167042"/>
                <a:gd name="connsiteY6" fmla="*/ 1114006 h 2316767"/>
                <a:gd name="connsiteX7" fmla="*/ 5159151 w 5167042"/>
                <a:gd name="connsiteY7" fmla="*/ 1406969 h 2316767"/>
                <a:gd name="connsiteX8" fmla="*/ 5052619 w 5167042"/>
                <a:gd name="connsiteY8" fmla="*/ 1841975 h 2316767"/>
                <a:gd name="connsiteX9" fmla="*/ 4771353 w 5167042"/>
                <a:gd name="connsiteY9" fmla="*/ 2156808 h 2316767"/>
                <a:gd name="connsiteX10" fmla="*/ 4351283 w 5167042"/>
                <a:gd name="connsiteY10" fmla="*/ 2303614 h 2316767"/>
                <a:gd name="connsiteX11" fmla="*/ 3809745 w 5167042"/>
                <a:gd name="connsiteY11" fmla="*/ 2310319 h 2316767"/>
                <a:gd name="connsiteX12" fmla="*/ 3491674 w 5167042"/>
                <a:gd name="connsiteY12" fmla="*/ 2309024 h 2316767"/>
                <a:gd name="connsiteX13" fmla="*/ 2726669 w 5167042"/>
                <a:gd name="connsiteY13" fmla="*/ 2294736 h 2316767"/>
                <a:gd name="connsiteX14" fmla="*/ 1963190 w 5167042"/>
                <a:gd name="connsiteY14" fmla="*/ 2294736 h 2316767"/>
                <a:gd name="connsiteX15" fmla="*/ 1421652 w 5167042"/>
                <a:gd name="connsiteY15" fmla="*/ 2285858 h 2316767"/>
                <a:gd name="connsiteX16" fmla="*/ 675928 w 5167042"/>
                <a:gd name="connsiteY16" fmla="*/ 2303614 h 2316767"/>
                <a:gd name="connsiteX17" fmla="*/ 303065 w 5167042"/>
                <a:gd name="connsiteY17" fmla="*/ 2161571 h 2316767"/>
                <a:gd name="connsiteX18" fmla="*/ 72246 w 5167042"/>
                <a:gd name="connsiteY18" fmla="*/ 1850853 h 2316767"/>
                <a:gd name="connsiteX19" fmla="*/ 6255 w 5167042"/>
                <a:gd name="connsiteY19" fmla="*/ 1414589 h 2316767"/>
                <a:gd name="connsiteX20" fmla="*/ 3740 w 5167042"/>
                <a:gd name="connsiteY20" fmla="*/ 1096251 h 2316767"/>
                <a:gd name="connsiteX21" fmla="*/ 15207 w 5167042"/>
                <a:gd name="connsiteY21" fmla="*/ 767777 h 2316767"/>
                <a:gd name="connsiteX22" fmla="*/ 81124 w 5167042"/>
                <a:gd name="connsiteY22" fmla="*/ 439303 h 2316767"/>
                <a:gd name="connsiteX23" fmla="*/ 285310 w 5167042"/>
                <a:gd name="connsiteY23" fmla="*/ 128585 h 2316767"/>
                <a:gd name="connsiteX24" fmla="*/ 933380 w 5167042"/>
                <a:gd name="connsiteY24" fmla="*/ 13175 h 2316767"/>
                <a:gd name="connsiteX25" fmla="*/ 1933675 w 5167042"/>
                <a:gd name="connsiteY25" fmla="*/ 463 h 2316767"/>
                <a:gd name="connsiteX0" fmla="*/ 1936557 w 5178244"/>
                <a:gd name="connsiteY0" fmla="*/ 4298 h 2316767"/>
                <a:gd name="connsiteX1" fmla="*/ 3535869 w 5178244"/>
                <a:gd name="connsiteY1" fmla="*/ 86712 h 2316767"/>
                <a:gd name="connsiteX2" fmla="*/ 4577072 w 5178244"/>
                <a:gd name="connsiteY2" fmla="*/ 167868 h 2316767"/>
                <a:gd name="connsiteX3" fmla="*/ 4919454 w 5178244"/>
                <a:gd name="connsiteY3" fmla="*/ 288383 h 2316767"/>
                <a:gd name="connsiteX4" fmla="*/ 5079252 w 5178244"/>
                <a:gd name="connsiteY4" fmla="*/ 519202 h 2316767"/>
                <a:gd name="connsiteX5" fmla="*/ 5159151 w 5178244"/>
                <a:gd name="connsiteY5" fmla="*/ 883187 h 2316767"/>
                <a:gd name="connsiteX6" fmla="*/ 5178201 w 5178244"/>
                <a:gd name="connsiteY6" fmla="*/ 1133056 h 2316767"/>
                <a:gd name="connsiteX7" fmla="*/ 5159151 w 5178244"/>
                <a:gd name="connsiteY7" fmla="*/ 1406969 h 2316767"/>
                <a:gd name="connsiteX8" fmla="*/ 5052619 w 5178244"/>
                <a:gd name="connsiteY8" fmla="*/ 1841975 h 2316767"/>
                <a:gd name="connsiteX9" fmla="*/ 4771353 w 5178244"/>
                <a:gd name="connsiteY9" fmla="*/ 2156808 h 2316767"/>
                <a:gd name="connsiteX10" fmla="*/ 4351283 w 5178244"/>
                <a:gd name="connsiteY10" fmla="*/ 2303614 h 2316767"/>
                <a:gd name="connsiteX11" fmla="*/ 3809745 w 5178244"/>
                <a:gd name="connsiteY11" fmla="*/ 2310319 h 2316767"/>
                <a:gd name="connsiteX12" fmla="*/ 3491674 w 5178244"/>
                <a:gd name="connsiteY12" fmla="*/ 2309024 h 2316767"/>
                <a:gd name="connsiteX13" fmla="*/ 2726669 w 5178244"/>
                <a:gd name="connsiteY13" fmla="*/ 2294736 h 2316767"/>
                <a:gd name="connsiteX14" fmla="*/ 1963190 w 5178244"/>
                <a:gd name="connsiteY14" fmla="*/ 2294736 h 2316767"/>
                <a:gd name="connsiteX15" fmla="*/ 1421652 w 5178244"/>
                <a:gd name="connsiteY15" fmla="*/ 2285858 h 2316767"/>
                <a:gd name="connsiteX16" fmla="*/ 675928 w 5178244"/>
                <a:gd name="connsiteY16" fmla="*/ 2303614 h 2316767"/>
                <a:gd name="connsiteX17" fmla="*/ 303065 w 5178244"/>
                <a:gd name="connsiteY17" fmla="*/ 2161571 h 2316767"/>
                <a:gd name="connsiteX18" fmla="*/ 72246 w 5178244"/>
                <a:gd name="connsiteY18" fmla="*/ 1850853 h 2316767"/>
                <a:gd name="connsiteX19" fmla="*/ 6255 w 5178244"/>
                <a:gd name="connsiteY19" fmla="*/ 1414589 h 2316767"/>
                <a:gd name="connsiteX20" fmla="*/ 3740 w 5178244"/>
                <a:gd name="connsiteY20" fmla="*/ 1096251 h 2316767"/>
                <a:gd name="connsiteX21" fmla="*/ 15207 w 5178244"/>
                <a:gd name="connsiteY21" fmla="*/ 767777 h 2316767"/>
                <a:gd name="connsiteX22" fmla="*/ 81124 w 5178244"/>
                <a:gd name="connsiteY22" fmla="*/ 439303 h 2316767"/>
                <a:gd name="connsiteX23" fmla="*/ 285310 w 5178244"/>
                <a:gd name="connsiteY23" fmla="*/ 128585 h 2316767"/>
                <a:gd name="connsiteX24" fmla="*/ 933380 w 5178244"/>
                <a:gd name="connsiteY24" fmla="*/ 13175 h 2316767"/>
                <a:gd name="connsiteX25" fmla="*/ 1933675 w 5178244"/>
                <a:gd name="connsiteY25" fmla="*/ 463 h 2316767"/>
                <a:gd name="connsiteX0" fmla="*/ 1936557 w 5178244"/>
                <a:gd name="connsiteY0" fmla="*/ 3835 h 2316304"/>
                <a:gd name="connsiteX1" fmla="*/ 3535869 w 5178244"/>
                <a:gd name="connsiteY1" fmla="*/ 86249 h 2316304"/>
                <a:gd name="connsiteX2" fmla="*/ 4577072 w 5178244"/>
                <a:gd name="connsiteY2" fmla="*/ 167405 h 2316304"/>
                <a:gd name="connsiteX3" fmla="*/ 4919454 w 5178244"/>
                <a:gd name="connsiteY3" fmla="*/ 287920 h 2316304"/>
                <a:gd name="connsiteX4" fmla="*/ 5079252 w 5178244"/>
                <a:gd name="connsiteY4" fmla="*/ 518739 h 2316304"/>
                <a:gd name="connsiteX5" fmla="*/ 5159151 w 5178244"/>
                <a:gd name="connsiteY5" fmla="*/ 882724 h 2316304"/>
                <a:gd name="connsiteX6" fmla="*/ 5178201 w 5178244"/>
                <a:gd name="connsiteY6" fmla="*/ 1132593 h 2316304"/>
                <a:gd name="connsiteX7" fmla="*/ 5159151 w 5178244"/>
                <a:gd name="connsiteY7" fmla="*/ 1406506 h 2316304"/>
                <a:gd name="connsiteX8" fmla="*/ 5052619 w 5178244"/>
                <a:gd name="connsiteY8" fmla="*/ 1841512 h 2316304"/>
                <a:gd name="connsiteX9" fmla="*/ 4771353 w 5178244"/>
                <a:gd name="connsiteY9" fmla="*/ 2156345 h 2316304"/>
                <a:gd name="connsiteX10" fmla="*/ 4351283 w 5178244"/>
                <a:gd name="connsiteY10" fmla="*/ 2303151 h 2316304"/>
                <a:gd name="connsiteX11" fmla="*/ 3809745 w 5178244"/>
                <a:gd name="connsiteY11" fmla="*/ 2309856 h 2316304"/>
                <a:gd name="connsiteX12" fmla="*/ 3491674 w 5178244"/>
                <a:gd name="connsiteY12" fmla="*/ 2308561 h 2316304"/>
                <a:gd name="connsiteX13" fmla="*/ 2726669 w 5178244"/>
                <a:gd name="connsiteY13" fmla="*/ 2294273 h 2316304"/>
                <a:gd name="connsiteX14" fmla="*/ 1963190 w 5178244"/>
                <a:gd name="connsiteY14" fmla="*/ 2294273 h 2316304"/>
                <a:gd name="connsiteX15" fmla="*/ 1421652 w 5178244"/>
                <a:gd name="connsiteY15" fmla="*/ 2285395 h 2316304"/>
                <a:gd name="connsiteX16" fmla="*/ 675928 w 5178244"/>
                <a:gd name="connsiteY16" fmla="*/ 2303151 h 2316304"/>
                <a:gd name="connsiteX17" fmla="*/ 303065 w 5178244"/>
                <a:gd name="connsiteY17" fmla="*/ 2161108 h 2316304"/>
                <a:gd name="connsiteX18" fmla="*/ 72246 w 5178244"/>
                <a:gd name="connsiteY18" fmla="*/ 1850390 h 2316304"/>
                <a:gd name="connsiteX19" fmla="*/ 6255 w 5178244"/>
                <a:gd name="connsiteY19" fmla="*/ 1414126 h 2316304"/>
                <a:gd name="connsiteX20" fmla="*/ 3740 w 5178244"/>
                <a:gd name="connsiteY20" fmla="*/ 1095788 h 2316304"/>
                <a:gd name="connsiteX21" fmla="*/ 15207 w 5178244"/>
                <a:gd name="connsiteY21" fmla="*/ 767314 h 2316304"/>
                <a:gd name="connsiteX22" fmla="*/ 81124 w 5178244"/>
                <a:gd name="connsiteY22" fmla="*/ 438840 h 2316304"/>
                <a:gd name="connsiteX23" fmla="*/ 285310 w 5178244"/>
                <a:gd name="connsiteY23" fmla="*/ 128122 h 2316304"/>
                <a:gd name="connsiteX24" fmla="*/ 919093 w 5178244"/>
                <a:gd name="connsiteY24" fmla="*/ 22237 h 2316304"/>
                <a:gd name="connsiteX25" fmla="*/ 1933675 w 5178244"/>
                <a:gd name="connsiteY25" fmla="*/ 0 h 2316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178244" h="2316304">
                  <a:moveTo>
                    <a:pt x="1936557" y="3835"/>
                  </a:moveTo>
                  <a:lnTo>
                    <a:pt x="3535869" y="86249"/>
                  </a:lnTo>
                  <a:cubicBezTo>
                    <a:pt x="3975955" y="113511"/>
                    <a:pt x="4346475" y="133793"/>
                    <a:pt x="4577072" y="167405"/>
                  </a:cubicBezTo>
                  <a:cubicBezTo>
                    <a:pt x="4807670" y="201017"/>
                    <a:pt x="4835757" y="229364"/>
                    <a:pt x="4919454" y="287920"/>
                  </a:cubicBezTo>
                  <a:cubicBezTo>
                    <a:pt x="5003151" y="346476"/>
                    <a:pt x="5039303" y="419605"/>
                    <a:pt x="5079252" y="518739"/>
                  </a:cubicBezTo>
                  <a:cubicBezTo>
                    <a:pt x="5119201" y="617873"/>
                    <a:pt x="5142660" y="780415"/>
                    <a:pt x="5159151" y="882724"/>
                  </a:cubicBezTo>
                  <a:cubicBezTo>
                    <a:pt x="5175642" y="985033"/>
                    <a:pt x="5178201" y="1132593"/>
                    <a:pt x="5178201" y="1132593"/>
                  </a:cubicBezTo>
                  <a:cubicBezTo>
                    <a:pt x="5178201" y="1219890"/>
                    <a:pt x="5180081" y="1288353"/>
                    <a:pt x="5159151" y="1406506"/>
                  </a:cubicBezTo>
                  <a:cubicBezTo>
                    <a:pt x="5138221" y="1524659"/>
                    <a:pt x="5117252" y="1716539"/>
                    <a:pt x="5052619" y="1841512"/>
                  </a:cubicBezTo>
                  <a:cubicBezTo>
                    <a:pt x="4987986" y="1966485"/>
                    <a:pt x="4888242" y="2079405"/>
                    <a:pt x="4771353" y="2156345"/>
                  </a:cubicBezTo>
                  <a:cubicBezTo>
                    <a:pt x="4654464" y="2233285"/>
                    <a:pt x="4511551" y="2277566"/>
                    <a:pt x="4351283" y="2303151"/>
                  </a:cubicBezTo>
                  <a:cubicBezTo>
                    <a:pt x="4191015" y="2328736"/>
                    <a:pt x="3953013" y="2308954"/>
                    <a:pt x="3809745" y="2309856"/>
                  </a:cubicBezTo>
                  <a:lnTo>
                    <a:pt x="3491674" y="2308561"/>
                  </a:lnTo>
                  <a:lnTo>
                    <a:pt x="2726669" y="2294273"/>
                  </a:lnTo>
                  <a:lnTo>
                    <a:pt x="1963190" y="2294273"/>
                  </a:lnTo>
                  <a:cubicBezTo>
                    <a:pt x="1745687" y="2292793"/>
                    <a:pt x="1636196" y="2283915"/>
                    <a:pt x="1421652" y="2285395"/>
                  </a:cubicBezTo>
                  <a:cubicBezTo>
                    <a:pt x="1207108" y="2286875"/>
                    <a:pt x="862359" y="2323865"/>
                    <a:pt x="675928" y="2303151"/>
                  </a:cubicBezTo>
                  <a:cubicBezTo>
                    <a:pt x="489497" y="2282437"/>
                    <a:pt x="403679" y="2236568"/>
                    <a:pt x="303065" y="2161108"/>
                  </a:cubicBezTo>
                  <a:cubicBezTo>
                    <a:pt x="202451" y="2085648"/>
                    <a:pt x="121714" y="1974887"/>
                    <a:pt x="72246" y="1850390"/>
                  </a:cubicBezTo>
                  <a:cubicBezTo>
                    <a:pt x="22778" y="1725893"/>
                    <a:pt x="17673" y="1539893"/>
                    <a:pt x="6255" y="1414126"/>
                  </a:cubicBezTo>
                  <a:cubicBezTo>
                    <a:pt x="-5163" y="1288359"/>
                    <a:pt x="2248" y="1203590"/>
                    <a:pt x="3740" y="1095788"/>
                  </a:cubicBezTo>
                  <a:cubicBezTo>
                    <a:pt x="5232" y="987986"/>
                    <a:pt x="2310" y="876805"/>
                    <a:pt x="15207" y="767314"/>
                  </a:cubicBezTo>
                  <a:cubicBezTo>
                    <a:pt x="28104" y="657823"/>
                    <a:pt x="36107" y="545372"/>
                    <a:pt x="81124" y="438840"/>
                  </a:cubicBezTo>
                  <a:cubicBezTo>
                    <a:pt x="126141" y="332308"/>
                    <a:pt x="145649" y="197556"/>
                    <a:pt x="285310" y="128122"/>
                  </a:cubicBezTo>
                  <a:cubicBezTo>
                    <a:pt x="424971" y="58688"/>
                    <a:pt x="644366" y="43591"/>
                    <a:pt x="919093" y="22237"/>
                  </a:cubicBezTo>
                  <a:cubicBezTo>
                    <a:pt x="1193820" y="883"/>
                    <a:pt x="1196459" y="3181"/>
                    <a:pt x="1933675" y="0"/>
                  </a:cubicBezTo>
                </a:path>
              </a:pathLst>
            </a:custGeom>
            <a:solidFill>
              <a:srgbClr val="44C3E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600" dirty="0" smtClean="0"/>
            </a:p>
            <a:p>
              <a:pPr algn="ctr"/>
              <a:r>
                <a:rPr lang="tr-TR" sz="2000" dirty="0"/>
                <a:t>Belirli bir bölgedeki insanların yaşamını etkileyen sorunlardır.</a:t>
              </a:r>
            </a:p>
          </p:txBody>
        </p:sp>
        <p:sp>
          <p:nvSpPr>
            <p:cNvPr id="58" name="Serbest Form 57"/>
            <p:cNvSpPr/>
            <p:nvPr/>
          </p:nvSpPr>
          <p:spPr>
            <a:xfrm>
              <a:off x="2114393" y="3793351"/>
              <a:ext cx="3607056" cy="578058"/>
            </a:xfrm>
            <a:custGeom>
              <a:avLst/>
              <a:gdLst>
                <a:gd name="connsiteX0" fmla="*/ 34035 w 1403962"/>
                <a:gd name="connsiteY0" fmla="*/ 19072 h 466809"/>
                <a:gd name="connsiteX1" fmla="*/ 313435 w 1403962"/>
                <a:gd name="connsiteY1" fmla="*/ 6372 h 466809"/>
                <a:gd name="connsiteX2" fmla="*/ 561085 w 1403962"/>
                <a:gd name="connsiteY2" fmla="*/ 6372 h 466809"/>
                <a:gd name="connsiteX3" fmla="*/ 792860 w 1403962"/>
                <a:gd name="connsiteY3" fmla="*/ 9547 h 466809"/>
                <a:gd name="connsiteX4" fmla="*/ 1043685 w 1403962"/>
                <a:gd name="connsiteY4" fmla="*/ 22 h 466809"/>
                <a:gd name="connsiteX5" fmla="*/ 1246885 w 1403962"/>
                <a:gd name="connsiteY5" fmla="*/ 12722 h 466809"/>
                <a:gd name="connsiteX6" fmla="*/ 1354835 w 1403962"/>
                <a:gd name="connsiteY6" fmla="*/ 22247 h 466809"/>
                <a:gd name="connsiteX7" fmla="*/ 1386585 w 1403962"/>
                <a:gd name="connsiteY7" fmla="*/ 38122 h 466809"/>
                <a:gd name="connsiteX8" fmla="*/ 1402460 w 1403962"/>
                <a:gd name="connsiteY8" fmla="*/ 298472 h 466809"/>
                <a:gd name="connsiteX9" fmla="*/ 1396110 w 1403962"/>
                <a:gd name="connsiteY9" fmla="*/ 450872 h 466809"/>
                <a:gd name="connsiteX10" fmla="*/ 1338960 w 1403962"/>
                <a:gd name="connsiteY10" fmla="*/ 463572 h 466809"/>
                <a:gd name="connsiteX11" fmla="*/ 1234185 w 1403962"/>
                <a:gd name="connsiteY11" fmla="*/ 463572 h 466809"/>
                <a:gd name="connsiteX12" fmla="*/ 1040510 w 1403962"/>
                <a:gd name="connsiteY12" fmla="*/ 454047 h 466809"/>
                <a:gd name="connsiteX13" fmla="*/ 913510 w 1403962"/>
                <a:gd name="connsiteY13" fmla="*/ 444522 h 466809"/>
                <a:gd name="connsiteX14" fmla="*/ 703960 w 1403962"/>
                <a:gd name="connsiteY14" fmla="*/ 457222 h 466809"/>
                <a:gd name="connsiteX15" fmla="*/ 570610 w 1403962"/>
                <a:gd name="connsiteY15" fmla="*/ 450872 h 466809"/>
                <a:gd name="connsiteX16" fmla="*/ 415035 w 1403962"/>
                <a:gd name="connsiteY16" fmla="*/ 454047 h 466809"/>
                <a:gd name="connsiteX17" fmla="*/ 415035 w 1403962"/>
                <a:gd name="connsiteY17" fmla="*/ 454047 h 466809"/>
                <a:gd name="connsiteX18" fmla="*/ 256285 w 1403962"/>
                <a:gd name="connsiteY18" fmla="*/ 457222 h 466809"/>
                <a:gd name="connsiteX19" fmla="*/ 148335 w 1403962"/>
                <a:gd name="connsiteY19" fmla="*/ 457222 h 466809"/>
                <a:gd name="connsiteX20" fmla="*/ 37210 w 1403962"/>
                <a:gd name="connsiteY20" fmla="*/ 457222 h 466809"/>
                <a:gd name="connsiteX21" fmla="*/ 11810 w 1403962"/>
                <a:gd name="connsiteY21" fmla="*/ 422297 h 466809"/>
                <a:gd name="connsiteX22" fmla="*/ 2285 w 1403962"/>
                <a:gd name="connsiteY22" fmla="*/ 212747 h 466809"/>
                <a:gd name="connsiteX23" fmla="*/ 2285 w 1403962"/>
                <a:gd name="connsiteY23" fmla="*/ 60347 h 466809"/>
                <a:gd name="connsiteX24" fmla="*/ 34035 w 1403962"/>
                <a:gd name="connsiteY24" fmla="*/ 19072 h 466809"/>
                <a:gd name="connsiteX0" fmla="*/ 34035 w 1403962"/>
                <a:gd name="connsiteY0" fmla="*/ 19072 h 466809"/>
                <a:gd name="connsiteX1" fmla="*/ 313435 w 1403962"/>
                <a:gd name="connsiteY1" fmla="*/ 6372 h 466809"/>
                <a:gd name="connsiteX2" fmla="*/ 561085 w 1403962"/>
                <a:gd name="connsiteY2" fmla="*/ 6372 h 466809"/>
                <a:gd name="connsiteX3" fmla="*/ 792860 w 1403962"/>
                <a:gd name="connsiteY3" fmla="*/ 9547 h 466809"/>
                <a:gd name="connsiteX4" fmla="*/ 1043685 w 1403962"/>
                <a:gd name="connsiteY4" fmla="*/ 22 h 466809"/>
                <a:gd name="connsiteX5" fmla="*/ 1246885 w 1403962"/>
                <a:gd name="connsiteY5" fmla="*/ 12722 h 466809"/>
                <a:gd name="connsiteX6" fmla="*/ 1329435 w 1403962"/>
                <a:gd name="connsiteY6" fmla="*/ 12722 h 466809"/>
                <a:gd name="connsiteX7" fmla="*/ 1386585 w 1403962"/>
                <a:gd name="connsiteY7" fmla="*/ 38122 h 466809"/>
                <a:gd name="connsiteX8" fmla="*/ 1402460 w 1403962"/>
                <a:gd name="connsiteY8" fmla="*/ 298472 h 466809"/>
                <a:gd name="connsiteX9" fmla="*/ 1396110 w 1403962"/>
                <a:gd name="connsiteY9" fmla="*/ 450872 h 466809"/>
                <a:gd name="connsiteX10" fmla="*/ 1338960 w 1403962"/>
                <a:gd name="connsiteY10" fmla="*/ 463572 h 466809"/>
                <a:gd name="connsiteX11" fmla="*/ 1234185 w 1403962"/>
                <a:gd name="connsiteY11" fmla="*/ 463572 h 466809"/>
                <a:gd name="connsiteX12" fmla="*/ 1040510 w 1403962"/>
                <a:gd name="connsiteY12" fmla="*/ 454047 h 466809"/>
                <a:gd name="connsiteX13" fmla="*/ 913510 w 1403962"/>
                <a:gd name="connsiteY13" fmla="*/ 444522 h 466809"/>
                <a:gd name="connsiteX14" fmla="*/ 703960 w 1403962"/>
                <a:gd name="connsiteY14" fmla="*/ 457222 h 466809"/>
                <a:gd name="connsiteX15" fmla="*/ 570610 w 1403962"/>
                <a:gd name="connsiteY15" fmla="*/ 450872 h 466809"/>
                <a:gd name="connsiteX16" fmla="*/ 415035 w 1403962"/>
                <a:gd name="connsiteY16" fmla="*/ 454047 h 466809"/>
                <a:gd name="connsiteX17" fmla="*/ 415035 w 1403962"/>
                <a:gd name="connsiteY17" fmla="*/ 454047 h 466809"/>
                <a:gd name="connsiteX18" fmla="*/ 256285 w 1403962"/>
                <a:gd name="connsiteY18" fmla="*/ 457222 h 466809"/>
                <a:gd name="connsiteX19" fmla="*/ 148335 w 1403962"/>
                <a:gd name="connsiteY19" fmla="*/ 457222 h 466809"/>
                <a:gd name="connsiteX20" fmla="*/ 37210 w 1403962"/>
                <a:gd name="connsiteY20" fmla="*/ 457222 h 466809"/>
                <a:gd name="connsiteX21" fmla="*/ 11810 w 1403962"/>
                <a:gd name="connsiteY21" fmla="*/ 422297 h 466809"/>
                <a:gd name="connsiteX22" fmla="*/ 2285 w 1403962"/>
                <a:gd name="connsiteY22" fmla="*/ 212747 h 466809"/>
                <a:gd name="connsiteX23" fmla="*/ 2285 w 1403962"/>
                <a:gd name="connsiteY23" fmla="*/ 60347 h 466809"/>
                <a:gd name="connsiteX24" fmla="*/ 34035 w 1403962"/>
                <a:gd name="connsiteY24" fmla="*/ 19072 h 466809"/>
                <a:gd name="connsiteX0" fmla="*/ 34035 w 1403962"/>
                <a:gd name="connsiteY0" fmla="*/ 19072 h 466809"/>
                <a:gd name="connsiteX1" fmla="*/ 313435 w 1403962"/>
                <a:gd name="connsiteY1" fmla="*/ 6372 h 466809"/>
                <a:gd name="connsiteX2" fmla="*/ 561085 w 1403962"/>
                <a:gd name="connsiteY2" fmla="*/ 6372 h 466809"/>
                <a:gd name="connsiteX3" fmla="*/ 792860 w 1403962"/>
                <a:gd name="connsiteY3" fmla="*/ 9547 h 466809"/>
                <a:gd name="connsiteX4" fmla="*/ 1043685 w 1403962"/>
                <a:gd name="connsiteY4" fmla="*/ 22 h 466809"/>
                <a:gd name="connsiteX5" fmla="*/ 1246885 w 1403962"/>
                <a:gd name="connsiteY5" fmla="*/ 12722 h 466809"/>
                <a:gd name="connsiteX6" fmla="*/ 1329435 w 1403962"/>
                <a:gd name="connsiteY6" fmla="*/ 12722 h 466809"/>
                <a:gd name="connsiteX7" fmla="*/ 1386585 w 1403962"/>
                <a:gd name="connsiteY7" fmla="*/ 38122 h 466809"/>
                <a:gd name="connsiteX8" fmla="*/ 1402460 w 1403962"/>
                <a:gd name="connsiteY8" fmla="*/ 298472 h 466809"/>
                <a:gd name="connsiteX9" fmla="*/ 1396110 w 1403962"/>
                <a:gd name="connsiteY9" fmla="*/ 450872 h 466809"/>
                <a:gd name="connsiteX10" fmla="*/ 1338960 w 1403962"/>
                <a:gd name="connsiteY10" fmla="*/ 463572 h 466809"/>
                <a:gd name="connsiteX11" fmla="*/ 1234185 w 1403962"/>
                <a:gd name="connsiteY11" fmla="*/ 463572 h 466809"/>
                <a:gd name="connsiteX12" fmla="*/ 1040510 w 1403962"/>
                <a:gd name="connsiteY12" fmla="*/ 454047 h 466809"/>
                <a:gd name="connsiteX13" fmla="*/ 913510 w 1403962"/>
                <a:gd name="connsiteY13" fmla="*/ 450872 h 466809"/>
                <a:gd name="connsiteX14" fmla="*/ 703960 w 1403962"/>
                <a:gd name="connsiteY14" fmla="*/ 457222 h 466809"/>
                <a:gd name="connsiteX15" fmla="*/ 570610 w 1403962"/>
                <a:gd name="connsiteY15" fmla="*/ 450872 h 466809"/>
                <a:gd name="connsiteX16" fmla="*/ 415035 w 1403962"/>
                <a:gd name="connsiteY16" fmla="*/ 454047 h 466809"/>
                <a:gd name="connsiteX17" fmla="*/ 415035 w 1403962"/>
                <a:gd name="connsiteY17" fmla="*/ 454047 h 466809"/>
                <a:gd name="connsiteX18" fmla="*/ 256285 w 1403962"/>
                <a:gd name="connsiteY18" fmla="*/ 457222 h 466809"/>
                <a:gd name="connsiteX19" fmla="*/ 148335 w 1403962"/>
                <a:gd name="connsiteY19" fmla="*/ 457222 h 466809"/>
                <a:gd name="connsiteX20" fmla="*/ 37210 w 1403962"/>
                <a:gd name="connsiteY20" fmla="*/ 457222 h 466809"/>
                <a:gd name="connsiteX21" fmla="*/ 11810 w 1403962"/>
                <a:gd name="connsiteY21" fmla="*/ 422297 h 466809"/>
                <a:gd name="connsiteX22" fmla="*/ 2285 w 1403962"/>
                <a:gd name="connsiteY22" fmla="*/ 212747 h 466809"/>
                <a:gd name="connsiteX23" fmla="*/ 2285 w 1403962"/>
                <a:gd name="connsiteY23" fmla="*/ 60347 h 466809"/>
                <a:gd name="connsiteX24" fmla="*/ 34035 w 1403962"/>
                <a:gd name="connsiteY24" fmla="*/ 19072 h 466809"/>
                <a:gd name="connsiteX0" fmla="*/ 34035 w 1403962"/>
                <a:gd name="connsiteY0" fmla="*/ 19072 h 466809"/>
                <a:gd name="connsiteX1" fmla="*/ 313435 w 1403962"/>
                <a:gd name="connsiteY1" fmla="*/ 6372 h 466809"/>
                <a:gd name="connsiteX2" fmla="*/ 561085 w 1403962"/>
                <a:gd name="connsiteY2" fmla="*/ 6372 h 466809"/>
                <a:gd name="connsiteX3" fmla="*/ 792860 w 1403962"/>
                <a:gd name="connsiteY3" fmla="*/ 9547 h 466809"/>
                <a:gd name="connsiteX4" fmla="*/ 1043685 w 1403962"/>
                <a:gd name="connsiteY4" fmla="*/ 22 h 466809"/>
                <a:gd name="connsiteX5" fmla="*/ 1246885 w 1403962"/>
                <a:gd name="connsiteY5" fmla="*/ 12722 h 466809"/>
                <a:gd name="connsiteX6" fmla="*/ 1329435 w 1403962"/>
                <a:gd name="connsiteY6" fmla="*/ 12722 h 466809"/>
                <a:gd name="connsiteX7" fmla="*/ 1386585 w 1403962"/>
                <a:gd name="connsiteY7" fmla="*/ 38122 h 466809"/>
                <a:gd name="connsiteX8" fmla="*/ 1402460 w 1403962"/>
                <a:gd name="connsiteY8" fmla="*/ 298472 h 466809"/>
                <a:gd name="connsiteX9" fmla="*/ 1396110 w 1403962"/>
                <a:gd name="connsiteY9" fmla="*/ 450872 h 466809"/>
                <a:gd name="connsiteX10" fmla="*/ 1338960 w 1403962"/>
                <a:gd name="connsiteY10" fmla="*/ 463572 h 466809"/>
                <a:gd name="connsiteX11" fmla="*/ 1234185 w 1403962"/>
                <a:gd name="connsiteY11" fmla="*/ 463572 h 466809"/>
                <a:gd name="connsiteX12" fmla="*/ 1040510 w 1403962"/>
                <a:gd name="connsiteY12" fmla="*/ 454047 h 466809"/>
                <a:gd name="connsiteX13" fmla="*/ 913510 w 1403962"/>
                <a:gd name="connsiteY13" fmla="*/ 450872 h 466809"/>
                <a:gd name="connsiteX14" fmla="*/ 703960 w 1403962"/>
                <a:gd name="connsiteY14" fmla="*/ 457222 h 466809"/>
                <a:gd name="connsiteX15" fmla="*/ 570610 w 1403962"/>
                <a:gd name="connsiteY15" fmla="*/ 450872 h 466809"/>
                <a:gd name="connsiteX16" fmla="*/ 415035 w 1403962"/>
                <a:gd name="connsiteY16" fmla="*/ 454047 h 466809"/>
                <a:gd name="connsiteX17" fmla="*/ 415035 w 1403962"/>
                <a:gd name="connsiteY17" fmla="*/ 454047 h 466809"/>
                <a:gd name="connsiteX18" fmla="*/ 256285 w 1403962"/>
                <a:gd name="connsiteY18" fmla="*/ 457222 h 466809"/>
                <a:gd name="connsiteX19" fmla="*/ 148335 w 1403962"/>
                <a:gd name="connsiteY19" fmla="*/ 457222 h 466809"/>
                <a:gd name="connsiteX20" fmla="*/ 37210 w 1403962"/>
                <a:gd name="connsiteY20" fmla="*/ 457222 h 466809"/>
                <a:gd name="connsiteX21" fmla="*/ 11810 w 1403962"/>
                <a:gd name="connsiteY21" fmla="*/ 422297 h 466809"/>
                <a:gd name="connsiteX22" fmla="*/ 2285 w 1403962"/>
                <a:gd name="connsiteY22" fmla="*/ 212747 h 466809"/>
                <a:gd name="connsiteX23" fmla="*/ 2285 w 1403962"/>
                <a:gd name="connsiteY23" fmla="*/ 60347 h 466809"/>
                <a:gd name="connsiteX24" fmla="*/ 34035 w 1403962"/>
                <a:gd name="connsiteY24" fmla="*/ 19072 h 466809"/>
                <a:gd name="connsiteX0" fmla="*/ 34035 w 1403962"/>
                <a:gd name="connsiteY0" fmla="*/ 13641 h 461378"/>
                <a:gd name="connsiteX1" fmla="*/ 313435 w 1403962"/>
                <a:gd name="connsiteY1" fmla="*/ 941 h 461378"/>
                <a:gd name="connsiteX2" fmla="*/ 561085 w 1403962"/>
                <a:gd name="connsiteY2" fmla="*/ 941 h 461378"/>
                <a:gd name="connsiteX3" fmla="*/ 792860 w 1403962"/>
                <a:gd name="connsiteY3" fmla="*/ 4116 h 461378"/>
                <a:gd name="connsiteX4" fmla="*/ 1018285 w 1403962"/>
                <a:gd name="connsiteY4" fmla="*/ 4116 h 461378"/>
                <a:gd name="connsiteX5" fmla="*/ 1246885 w 1403962"/>
                <a:gd name="connsiteY5" fmla="*/ 7291 h 461378"/>
                <a:gd name="connsiteX6" fmla="*/ 1329435 w 1403962"/>
                <a:gd name="connsiteY6" fmla="*/ 7291 h 461378"/>
                <a:gd name="connsiteX7" fmla="*/ 1386585 w 1403962"/>
                <a:gd name="connsiteY7" fmla="*/ 32691 h 461378"/>
                <a:gd name="connsiteX8" fmla="*/ 1402460 w 1403962"/>
                <a:gd name="connsiteY8" fmla="*/ 293041 h 461378"/>
                <a:gd name="connsiteX9" fmla="*/ 1396110 w 1403962"/>
                <a:gd name="connsiteY9" fmla="*/ 445441 h 461378"/>
                <a:gd name="connsiteX10" fmla="*/ 1338960 w 1403962"/>
                <a:gd name="connsiteY10" fmla="*/ 458141 h 461378"/>
                <a:gd name="connsiteX11" fmla="*/ 1234185 w 1403962"/>
                <a:gd name="connsiteY11" fmla="*/ 458141 h 461378"/>
                <a:gd name="connsiteX12" fmla="*/ 1040510 w 1403962"/>
                <a:gd name="connsiteY12" fmla="*/ 448616 h 461378"/>
                <a:gd name="connsiteX13" fmla="*/ 913510 w 1403962"/>
                <a:gd name="connsiteY13" fmla="*/ 445441 h 461378"/>
                <a:gd name="connsiteX14" fmla="*/ 703960 w 1403962"/>
                <a:gd name="connsiteY14" fmla="*/ 451791 h 461378"/>
                <a:gd name="connsiteX15" fmla="*/ 570610 w 1403962"/>
                <a:gd name="connsiteY15" fmla="*/ 445441 h 461378"/>
                <a:gd name="connsiteX16" fmla="*/ 415035 w 1403962"/>
                <a:gd name="connsiteY16" fmla="*/ 448616 h 461378"/>
                <a:gd name="connsiteX17" fmla="*/ 415035 w 1403962"/>
                <a:gd name="connsiteY17" fmla="*/ 448616 h 461378"/>
                <a:gd name="connsiteX18" fmla="*/ 256285 w 1403962"/>
                <a:gd name="connsiteY18" fmla="*/ 451791 h 461378"/>
                <a:gd name="connsiteX19" fmla="*/ 148335 w 1403962"/>
                <a:gd name="connsiteY19" fmla="*/ 451791 h 461378"/>
                <a:gd name="connsiteX20" fmla="*/ 37210 w 1403962"/>
                <a:gd name="connsiteY20" fmla="*/ 451791 h 461378"/>
                <a:gd name="connsiteX21" fmla="*/ 11810 w 1403962"/>
                <a:gd name="connsiteY21" fmla="*/ 416866 h 461378"/>
                <a:gd name="connsiteX22" fmla="*/ 2285 w 1403962"/>
                <a:gd name="connsiteY22" fmla="*/ 207316 h 461378"/>
                <a:gd name="connsiteX23" fmla="*/ 2285 w 1403962"/>
                <a:gd name="connsiteY23" fmla="*/ 54916 h 461378"/>
                <a:gd name="connsiteX24" fmla="*/ 34035 w 1403962"/>
                <a:gd name="connsiteY24" fmla="*/ 13641 h 461378"/>
                <a:gd name="connsiteX0" fmla="*/ 34035 w 1403524"/>
                <a:gd name="connsiteY0" fmla="*/ 13641 h 461378"/>
                <a:gd name="connsiteX1" fmla="*/ 313435 w 1403524"/>
                <a:gd name="connsiteY1" fmla="*/ 941 h 461378"/>
                <a:gd name="connsiteX2" fmla="*/ 561085 w 1403524"/>
                <a:gd name="connsiteY2" fmla="*/ 941 h 461378"/>
                <a:gd name="connsiteX3" fmla="*/ 792860 w 1403524"/>
                <a:gd name="connsiteY3" fmla="*/ 4116 h 461378"/>
                <a:gd name="connsiteX4" fmla="*/ 1018285 w 1403524"/>
                <a:gd name="connsiteY4" fmla="*/ 4116 h 461378"/>
                <a:gd name="connsiteX5" fmla="*/ 1246885 w 1403524"/>
                <a:gd name="connsiteY5" fmla="*/ 7291 h 461378"/>
                <a:gd name="connsiteX6" fmla="*/ 1329435 w 1403524"/>
                <a:gd name="connsiteY6" fmla="*/ 7291 h 461378"/>
                <a:gd name="connsiteX7" fmla="*/ 1386585 w 1403524"/>
                <a:gd name="connsiteY7" fmla="*/ 32691 h 461378"/>
                <a:gd name="connsiteX8" fmla="*/ 1402460 w 1403524"/>
                <a:gd name="connsiteY8" fmla="*/ 293041 h 461378"/>
                <a:gd name="connsiteX9" fmla="*/ 1396110 w 1403524"/>
                <a:gd name="connsiteY9" fmla="*/ 445441 h 461378"/>
                <a:gd name="connsiteX10" fmla="*/ 1348485 w 1403524"/>
                <a:gd name="connsiteY10" fmla="*/ 458141 h 461378"/>
                <a:gd name="connsiteX11" fmla="*/ 1234185 w 1403524"/>
                <a:gd name="connsiteY11" fmla="*/ 458141 h 461378"/>
                <a:gd name="connsiteX12" fmla="*/ 1040510 w 1403524"/>
                <a:gd name="connsiteY12" fmla="*/ 448616 h 461378"/>
                <a:gd name="connsiteX13" fmla="*/ 913510 w 1403524"/>
                <a:gd name="connsiteY13" fmla="*/ 445441 h 461378"/>
                <a:gd name="connsiteX14" fmla="*/ 703960 w 1403524"/>
                <a:gd name="connsiteY14" fmla="*/ 451791 h 461378"/>
                <a:gd name="connsiteX15" fmla="*/ 570610 w 1403524"/>
                <a:gd name="connsiteY15" fmla="*/ 445441 h 461378"/>
                <a:gd name="connsiteX16" fmla="*/ 415035 w 1403524"/>
                <a:gd name="connsiteY16" fmla="*/ 448616 h 461378"/>
                <a:gd name="connsiteX17" fmla="*/ 415035 w 1403524"/>
                <a:gd name="connsiteY17" fmla="*/ 448616 h 461378"/>
                <a:gd name="connsiteX18" fmla="*/ 256285 w 1403524"/>
                <a:gd name="connsiteY18" fmla="*/ 451791 h 461378"/>
                <a:gd name="connsiteX19" fmla="*/ 148335 w 1403524"/>
                <a:gd name="connsiteY19" fmla="*/ 451791 h 461378"/>
                <a:gd name="connsiteX20" fmla="*/ 37210 w 1403524"/>
                <a:gd name="connsiteY20" fmla="*/ 451791 h 461378"/>
                <a:gd name="connsiteX21" fmla="*/ 11810 w 1403524"/>
                <a:gd name="connsiteY21" fmla="*/ 416866 h 461378"/>
                <a:gd name="connsiteX22" fmla="*/ 2285 w 1403524"/>
                <a:gd name="connsiteY22" fmla="*/ 207316 h 461378"/>
                <a:gd name="connsiteX23" fmla="*/ 2285 w 1403524"/>
                <a:gd name="connsiteY23" fmla="*/ 54916 h 461378"/>
                <a:gd name="connsiteX24" fmla="*/ 34035 w 1403524"/>
                <a:gd name="connsiteY24" fmla="*/ 13641 h 461378"/>
                <a:gd name="connsiteX0" fmla="*/ 34035 w 1403524"/>
                <a:gd name="connsiteY0" fmla="*/ 13641 h 461378"/>
                <a:gd name="connsiteX1" fmla="*/ 313435 w 1403524"/>
                <a:gd name="connsiteY1" fmla="*/ 941 h 461378"/>
                <a:gd name="connsiteX2" fmla="*/ 561085 w 1403524"/>
                <a:gd name="connsiteY2" fmla="*/ 941 h 461378"/>
                <a:gd name="connsiteX3" fmla="*/ 792860 w 1403524"/>
                <a:gd name="connsiteY3" fmla="*/ 4116 h 461378"/>
                <a:gd name="connsiteX4" fmla="*/ 1018285 w 1403524"/>
                <a:gd name="connsiteY4" fmla="*/ 4116 h 461378"/>
                <a:gd name="connsiteX5" fmla="*/ 1246885 w 1403524"/>
                <a:gd name="connsiteY5" fmla="*/ 7291 h 461378"/>
                <a:gd name="connsiteX6" fmla="*/ 1348485 w 1403524"/>
                <a:gd name="connsiteY6" fmla="*/ 4910 h 461378"/>
                <a:gd name="connsiteX7" fmla="*/ 1386585 w 1403524"/>
                <a:gd name="connsiteY7" fmla="*/ 32691 h 461378"/>
                <a:gd name="connsiteX8" fmla="*/ 1402460 w 1403524"/>
                <a:gd name="connsiteY8" fmla="*/ 293041 h 461378"/>
                <a:gd name="connsiteX9" fmla="*/ 1396110 w 1403524"/>
                <a:gd name="connsiteY9" fmla="*/ 445441 h 461378"/>
                <a:gd name="connsiteX10" fmla="*/ 1348485 w 1403524"/>
                <a:gd name="connsiteY10" fmla="*/ 458141 h 461378"/>
                <a:gd name="connsiteX11" fmla="*/ 1234185 w 1403524"/>
                <a:gd name="connsiteY11" fmla="*/ 458141 h 461378"/>
                <a:gd name="connsiteX12" fmla="*/ 1040510 w 1403524"/>
                <a:gd name="connsiteY12" fmla="*/ 448616 h 461378"/>
                <a:gd name="connsiteX13" fmla="*/ 913510 w 1403524"/>
                <a:gd name="connsiteY13" fmla="*/ 445441 h 461378"/>
                <a:gd name="connsiteX14" fmla="*/ 703960 w 1403524"/>
                <a:gd name="connsiteY14" fmla="*/ 451791 h 461378"/>
                <a:gd name="connsiteX15" fmla="*/ 570610 w 1403524"/>
                <a:gd name="connsiteY15" fmla="*/ 445441 h 461378"/>
                <a:gd name="connsiteX16" fmla="*/ 415035 w 1403524"/>
                <a:gd name="connsiteY16" fmla="*/ 448616 h 461378"/>
                <a:gd name="connsiteX17" fmla="*/ 415035 w 1403524"/>
                <a:gd name="connsiteY17" fmla="*/ 448616 h 461378"/>
                <a:gd name="connsiteX18" fmla="*/ 256285 w 1403524"/>
                <a:gd name="connsiteY18" fmla="*/ 451791 h 461378"/>
                <a:gd name="connsiteX19" fmla="*/ 148335 w 1403524"/>
                <a:gd name="connsiteY19" fmla="*/ 451791 h 461378"/>
                <a:gd name="connsiteX20" fmla="*/ 37210 w 1403524"/>
                <a:gd name="connsiteY20" fmla="*/ 451791 h 461378"/>
                <a:gd name="connsiteX21" fmla="*/ 11810 w 1403524"/>
                <a:gd name="connsiteY21" fmla="*/ 416866 h 461378"/>
                <a:gd name="connsiteX22" fmla="*/ 2285 w 1403524"/>
                <a:gd name="connsiteY22" fmla="*/ 207316 h 461378"/>
                <a:gd name="connsiteX23" fmla="*/ 2285 w 1403524"/>
                <a:gd name="connsiteY23" fmla="*/ 54916 h 461378"/>
                <a:gd name="connsiteX24" fmla="*/ 34035 w 1403524"/>
                <a:gd name="connsiteY24" fmla="*/ 13641 h 461378"/>
                <a:gd name="connsiteX0" fmla="*/ 34035 w 1403349"/>
                <a:gd name="connsiteY0" fmla="*/ 13641 h 461378"/>
                <a:gd name="connsiteX1" fmla="*/ 313435 w 1403349"/>
                <a:gd name="connsiteY1" fmla="*/ 941 h 461378"/>
                <a:gd name="connsiteX2" fmla="*/ 561085 w 1403349"/>
                <a:gd name="connsiteY2" fmla="*/ 941 h 461378"/>
                <a:gd name="connsiteX3" fmla="*/ 792860 w 1403349"/>
                <a:gd name="connsiteY3" fmla="*/ 4116 h 461378"/>
                <a:gd name="connsiteX4" fmla="*/ 1018285 w 1403349"/>
                <a:gd name="connsiteY4" fmla="*/ 4116 h 461378"/>
                <a:gd name="connsiteX5" fmla="*/ 1246885 w 1403349"/>
                <a:gd name="connsiteY5" fmla="*/ 7291 h 461378"/>
                <a:gd name="connsiteX6" fmla="*/ 1348485 w 1403349"/>
                <a:gd name="connsiteY6" fmla="*/ 4910 h 461378"/>
                <a:gd name="connsiteX7" fmla="*/ 1388966 w 1403349"/>
                <a:gd name="connsiteY7" fmla="*/ 42216 h 461378"/>
                <a:gd name="connsiteX8" fmla="*/ 1402460 w 1403349"/>
                <a:gd name="connsiteY8" fmla="*/ 293041 h 461378"/>
                <a:gd name="connsiteX9" fmla="*/ 1396110 w 1403349"/>
                <a:gd name="connsiteY9" fmla="*/ 445441 h 461378"/>
                <a:gd name="connsiteX10" fmla="*/ 1348485 w 1403349"/>
                <a:gd name="connsiteY10" fmla="*/ 458141 h 461378"/>
                <a:gd name="connsiteX11" fmla="*/ 1234185 w 1403349"/>
                <a:gd name="connsiteY11" fmla="*/ 458141 h 461378"/>
                <a:gd name="connsiteX12" fmla="*/ 1040510 w 1403349"/>
                <a:gd name="connsiteY12" fmla="*/ 448616 h 461378"/>
                <a:gd name="connsiteX13" fmla="*/ 913510 w 1403349"/>
                <a:gd name="connsiteY13" fmla="*/ 445441 h 461378"/>
                <a:gd name="connsiteX14" fmla="*/ 703960 w 1403349"/>
                <a:gd name="connsiteY14" fmla="*/ 451791 h 461378"/>
                <a:gd name="connsiteX15" fmla="*/ 570610 w 1403349"/>
                <a:gd name="connsiteY15" fmla="*/ 445441 h 461378"/>
                <a:gd name="connsiteX16" fmla="*/ 415035 w 1403349"/>
                <a:gd name="connsiteY16" fmla="*/ 448616 h 461378"/>
                <a:gd name="connsiteX17" fmla="*/ 415035 w 1403349"/>
                <a:gd name="connsiteY17" fmla="*/ 448616 h 461378"/>
                <a:gd name="connsiteX18" fmla="*/ 256285 w 1403349"/>
                <a:gd name="connsiteY18" fmla="*/ 451791 h 461378"/>
                <a:gd name="connsiteX19" fmla="*/ 148335 w 1403349"/>
                <a:gd name="connsiteY19" fmla="*/ 451791 h 461378"/>
                <a:gd name="connsiteX20" fmla="*/ 37210 w 1403349"/>
                <a:gd name="connsiteY20" fmla="*/ 451791 h 461378"/>
                <a:gd name="connsiteX21" fmla="*/ 11810 w 1403349"/>
                <a:gd name="connsiteY21" fmla="*/ 416866 h 461378"/>
                <a:gd name="connsiteX22" fmla="*/ 2285 w 1403349"/>
                <a:gd name="connsiteY22" fmla="*/ 207316 h 461378"/>
                <a:gd name="connsiteX23" fmla="*/ 2285 w 1403349"/>
                <a:gd name="connsiteY23" fmla="*/ 54916 h 461378"/>
                <a:gd name="connsiteX24" fmla="*/ 34035 w 1403349"/>
                <a:gd name="connsiteY24" fmla="*/ 13641 h 461378"/>
                <a:gd name="connsiteX0" fmla="*/ 34035 w 1409444"/>
                <a:gd name="connsiteY0" fmla="*/ 13641 h 460369"/>
                <a:gd name="connsiteX1" fmla="*/ 313435 w 1409444"/>
                <a:gd name="connsiteY1" fmla="*/ 941 h 460369"/>
                <a:gd name="connsiteX2" fmla="*/ 561085 w 1409444"/>
                <a:gd name="connsiteY2" fmla="*/ 941 h 460369"/>
                <a:gd name="connsiteX3" fmla="*/ 792860 w 1409444"/>
                <a:gd name="connsiteY3" fmla="*/ 4116 h 460369"/>
                <a:gd name="connsiteX4" fmla="*/ 1018285 w 1409444"/>
                <a:gd name="connsiteY4" fmla="*/ 4116 h 460369"/>
                <a:gd name="connsiteX5" fmla="*/ 1246885 w 1409444"/>
                <a:gd name="connsiteY5" fmla="*/ 7291 h 460369"/>
                <a:gd name="connsiteX6" fmla="*/ 1348485 w 1409444"/>
                <a:gd name="connsiteY6" fmla="*/ 4910 h 460369"/>
                <a:gd name="connsiteX7" fmla="*/ 1388966 w 1409444"/>
                <a:gd name="connsiteY7" fmla="*/ 42216 h 460369"/>
                <a:gd name="connsiteX8" fmla="*/ 1402460 w 1409444"/>
                <a:gd name="connsiteY8" fmla="*/ 293041 h 460369"/>
                <a:gd name="connsiteX9" fmla="*/ 1405635 w 1409444"/>
                <a:gd name="connsiteY9" fmla="*/ 433535 h 460369"/>
                <a:gd name="connsiteX10" fmla="*/ 1348485 w 1409444"/>
                <a:gd name="connsiteY10" fmla="*/ 458141 h 460369"/>
                <a:gd name="connsiteX11" fmla="*/ 1234185 w 1409444"/>
                <a:gd name="connsiteY11" fmla="*/ 458141 h 460369"/>
                <a:gd name="connsiteX12" fmla="*/ 1040510 w 1409444"/>
                <a:gd name="connsiteY12" fmla="*/ 448616 h 460369"/>
                <a:gd name="connsiteX13" fmla="*/ 913510 w 1409444"/>
                <a:gd name="connsiteY13" fmla="*/ 445441 h 460369"/>
                <a:gd name="connsiteX14" fmla="*/ 703960 w 1409444"/>
                <a:gd name="connsiteY14" fmla="*/ 451791 h 460369"/>
                <a:gd name="connsiteX15" fmla="*/ 570610 w 1409444"/>
                <a:gd name="connsiteY15" fmla="*/ 445441 h 460369"/>
                <a:gd name="connsiteX16" fmla="*/ 415035 w 1409444"/>
                <a:gd name="connsiteY16" fmla="*/ 448616 h 460369"/>
                <a:gd name="connsiteX17" fmla="*/ 415035 w 1409444"/>
                <a:gd name="connsiteY17" fmla="*/ 448616 h 460369"/>
                <a:gd name="connsiteX18" fmla="*/ 256285 w 1409444"/>
                <a:gd name="connsiteY18" fmla="*/ 451791 h 460369"/>
                <a:gd name="connsiteX19" fmla="*/ 148335 w 1409444"/>
                <a:gd name="connsiteY19" fmla="*/ 451791 h 460369"/>
                <a:gd name="connsiteX20" fmla="*/ 37210 w 1409444"/>
                <a:gd name="connsiteY20" fmla="*/ 451791 h 460369"/>
                <a:gd name="connsiteX21" fmla="*/ 11810 w 1409444"/>
                <a:gd name="connsiteY21" fmla="*/ 416866 h 460369"/>
                <a:gd name="connsiteX22" fmla="*/ 2285 w 1409444"/>
                <a:gd name="connsiteY22" fmla="*/ 207316 h 460369"/>
                <a:gd name="connsiteX23" fmla="*/ 2285 w 1409444"/>
                <a:gd name="connsiteY23" fmla="*/ 54916 h 460369"/>
                <a:gd name="connsiteX24" fmla="*/ 34035 w 1409444"/>
                <a:gd name="connsiteY24" fmla="*/ 13641 h 460369"/>
                <a:gd name="connsiteX0" fmla="*/ 34035 w 1403349"/>
                <a:gd name="connsiteY0" fmla="*/ 13641 h 460369"/>
                <a:gd name="connsiteX1" fmla="*/ 313435 w 1403349"/>
                <a:gd name="connsiteY1" fmla="*/ 941 h 460369"/>
                <a:gd name="connsiteX2" fmla="*/ 561085 w 1403349"/>
                <a:gd name="connsiteY2" fmla="*/ 941 h 460369"/>
                <a:gd name="connsiteX3" fmla="*/ 792860 w 1403349"/>
                <a:gd name="connsiteY3" fmla="*/ 4116 h 460369"/>
                <a:gd name="connsiteX4" fmla="*/ 1018285 w 1403349"/>
                <a:gd name="connsiteY4" fmla="*/ 4116 h 460369"/>
                <a:gd name="connsiteX5" fmla="*/ 1246885 w 1403349"/>
                <a:gd name="connsiteY5" fmla="*/ 7291 h 460369"/>
                <a:gd name="connsiteX6" fmla="*/ 1348485 w 1403349"/>
                <a:gd name="connsiteY6" fmla="*/ 4910 h 460369"/>
                <a:gd name="connsiteX7" fmla="*/ 1388966 w 1403349"/>
                <a:gd name="connsiteY7" fmla="*/ 42216 h 460369"/>
                <a:gd name="connsiteX8" fmla="*/ 1402460 w 1403349"/>
                <a:gd name="connsiteY8" fmla="*/ 293041 h 460369"/>
                <a:gd name="connsiteX9" fmla="*/ 1396110 w 1403349"/>
                <a:gd name="connsiteY9" fmla="*/ 433535 h 460369"/>
                <a:gd name="connsiteX10" fmla="*/ 1348485 w 1403349"/>
                <a:gd name="connsiteY10" fmla="*/ 458141 h 460369"/>
                <a:gd name="connsiteX11" fmla="*/ 1234185 w 1403349"/>
                <a:gd name="connsiteY11" fmla="*/ 458141 h 460369"/>
                <a:gd name="connsiteX12" fmla="*/ 1040510 w 1403349"/>
                <a:gd name="connsiteY12" fmla="*/ 448616 h 460369"/>
                <a:gd name="connsiteX13" fmla="*/ 913510 w 1403349"/>
                <a:gd name="connsiteY13" fmla="*/ 445441 h 460369"/>
                <a:gd name="connsiteX14" fmla="*/ 703960 w 1403349"/>
                <a:gd name="connsiteY14" fmla="*/ 451791 h 460369"/>
                <a:gd name="connsiteX15" fmla="*/ 570610 w 1403349"/>
                <a:gd name="connsiteY15" fmla="*/ 445441 h 460369"/>
                <a:gd name="connsiteX16" fmla="*/ 415035 w 1403349"/>
                <a:gd name="connsiteY16" fmla="*/ 448616 h 460369"/>
                <a:gd name="connsiteX17" fmla="*/ 415035 w 1403349"/>
                <a:gd name="connsiteY17" fmla="*/ 448616 h 460369"/>
                <a:gd name="connsiteX18" fmla="*/ 256285 w 1403349"/>
                <a:gd name="connsiteY18" fmla="*/ 451791 h 460369"/>
                <a:gd name="connsiteX19" fmla="*/ 148335 w 1403349"/>
                <a:gd name="connsiteY19" fmla="*/ 451791 h 460369"/>
                <a:gd name="connsiteX20" fmla="*/ 37210 w 1403349"/>
                <a:gd name="connsiteY20" fmla="*/ 451791 h 460369"/>
                <a:gd name="connsiteX21" fmla="*/ 11810 w 1403349"/>
                <a:gd name="connsiteY21" fmla="*/ 416866 h 460369"/>
                <a:gd name="connsiteX22" fmla="*/ 2285 w 1403349"/>
                <a:gd name="connsiteY22" fmla="*/ 207316 h 460369"/>
                <a:gd name="connsiteX23" fmla="*/ 2285 w 1403349"/>
                <a:gd name="connsiteY23" fmla="*/ 54916 h 460369"/>
                <a:gd name="connsiteX24" fmla="*/ 34035 w 1403349"/>
                <a:gd name="connsiteY24" fmla="*/ 13641 h 460369"/>
                <a:gd name="connsiteX0" fmla="*/ 34035 w 1403349"/>
                <a:gd name="connsiteY0" fmla="*/ 13641 h 460369"/>
                <a:gd name="connsiteX1" fmla="*/ 313435 w 1403349"/>
                <a:gd name="connsiteY1" fmla="*/ 941 h 460369"/>
                <a:gd name="connsiteX2" fmla="*/ 561085 w 1403349"/>
                <a:gd name="connsiteY2" fmla="*/ 941 h 460369"/>
                <a:gd name="connsiteX3" fmla="*/ 792860 w 1403349"/>
                <a:gd name="connsiteY3" fmla="*/ 4116 h 460369"/>
                <a:gd name="connsiteX4" fmla="*/ 1018285 w 1403349"/>
                <a:gd name="connsiteY4" fmla="*/ 4116 h 460369"/>
                <a:gd name="connsiteX5" fmla="*/ 1246885 w 1403349"/>
                <a:gd name="connsiteY5" fmla="*/ 7291 h 460369"/>
                <a:gd name="connsiteX6" fmla="*/ 1348485 w 1403349"/>
                <a:gd name="connsiteY6" fmla="*/ 4910 h 460369"/>
                <a:gd name="connsiteX7" fmla="*/ 1388966 w 1403349"/>
                <a:gd name="connsiteY7" fmla="*/ 54123 h 460369"/>
                <a:gd name="connsiteX8" fmla="*/ 1402460 w 1403349"/>
                <a:gd name="connsiteY8" fmla="*/ 293041 h 460369"/>
                <a:gd name="connsiteX9" fmla="*/ 1396110 w 1403349"/>
                <a:gd name="connsiteY9" fmla="*/ 433535 h 460369"/>
                <a:gd name="connsiteX10" fmla="*/ 1348485 w 1403349"/>
                <a:gd name="connsiteY10" fmla="*/ 458141 h 460369"/>
                <a:gd name="connsiteX11" fmla="*/ 1234185 w 1403349"/>
                <a:gd name="connsiteY11" fmla="*/ 458141 h 460369"/>
                <a:gd name="connsiteX12" fmla="*/ 1040510 w 1403349"/>
                <a:gd name="connsiteY12" fmla="*/ 448616 h 460369"/>
                <a:gd name="connsiteX13" fmla="*/ 913510 w 1403349"/>
                <a:gd name="connsiteY13" fmla="*/ 445441 h 460369"/>
                <a:gd name="connsiteX14" fmla="*/ 703960 w 1403349"/>
                <a:gd name="connsiteY14" fmla="*/ 451791 h 460369"/>
                <a:gd name="connsiteX15" fmla="*/ 570610 w 1403349"/>
                <a:gd name="connsiteY15" fmla="*/ 445441 h 460369"/>
                <a:gd name="connsiteX16" fmla="*/ 415035 w 1403349"/>
                <a:gd name="connsiteY16" fmla="*/ 448616 h 460369"/>
                <a:gd name="connsiteX17" fmla="*/ 415035 w 1403349"/>
                <a:gd name="connsiteY17" fmla="*/ 448616 h 460369"/>
                <a:gd name="connsiteX18" fmla="*/ 256285 w 1403349"/>
                <a:gd name="connsiteY18" fmla="*/ 451791 h 460369"/>
                <a:gd name="connsiteX19" fmla="*/ 148335 w 1403349"/>
                <a:gd name="connsiteY19" fmla="*/ 451791 h 460369"/>
                <a:gd name="connsiteX20" fmla="*/ 37210 w 1403349"/>
                <a:gd name="connsiteY20" fmla="*/ 451791 h 460369"/>
                <a:gd name="connsiteX21" fmla="*/ 11810 w 1403349"/>
                <a:gd name="connsiteY21" fmla="*/ 416866 h 460369"/>
                <a:gd name="connsiteX22" fmla="*/ 2285 w 1403349"/>
                <a:gd name="connsiteY22" fmla="*/ 207316 h 460369"/>
                <a:gd name="connsiteX23" fmla="*/ 2285 w 1403349"/>
                <a:gd name="connsiteY23" fmla="*/ 54916 h 460369"/>
                <a:gd name="connsiteX24" fmla="*/ 34035 w 1403349"/>
                <a:gd name="connsiteY24" fmla="*/ 13641 h 460369"/>
                <a:gd name="connsiteX0" fmla="*/ 34035 w 1403349"/>
                <a:gd name="connsiteY0" fmla="*/ 14438 h 461166"/>
                <a:gd name="connsiteX1" fmla="*/ 313435 w 1403349"/>
                <a:gd name="connsiteY1" fmla="*/ 1738 h 461166"/>
                <a:gd name="connsiteX2" fmla="*/ 561085 w 1403349"/>
                <a:gd name="connsiteY2" fmla="*/ 1738 h 461166"/>
                <a:gd name="connsiteX3" fmla="*/ 792860 w 1403349"/>
                <a:gd name="connsiteY3" fmla="*/ 4913 h 461166"/>
                <a:gd name="connsiteX4" fmla="*/ 1018285 w 1403349"/>
                <a:gd name="connsiteY4" fmla="*/ 4913 h 461166"/>
                <a:gd name="connsiteX5" fmla="*/ 1246885 w 1403349"/>
                <a:gd name="connsiteY5" fmla="*/ 944 h 461166"/>
                <a:gd name="connsiteX6" fmla="*/ 1348485 w 1403349"/>
                <a:gd name="connsiteY6" fmla="*/ 5707 h 461166"/>
                <a:gd name="connsiteX7" fmla="*/ 1388966 w 1403349"/>
                <a:gd name="connsiteY7" fmla="*/ 54920 h 461166"/>
                <a:gd name="connsiteX8" fmla="*/ 1402460 w 1403349"/>
                <a:gd name="connsiteY8" fmla="*/ 293838 h 461166"/>
                <a:gd name="connsiteX9" fmla="*/ 1396110 w 1403349"/>
                <a:gd name="connsiteY9" fmla="*/ 434332 h 461166"/>
                <a:gd name="connsiteX10" fmla="*/ 1348485 w 1403349"/>
                <a:gd name="connsiteY10" fmla="*/ 458938 h 461166"/>
                <a:gd name="connsiteX11" fmla="*/ 1234185 w 1403349"/>
                <a:gd name="connsiteY11" fmla="*/ 458938 h 461166"/>
                <a:gd name="connsiteX12" fmla="*/ 1040510 w 1403349"/>
                <a:gd name="connsiteY12" fmla="*/ 449413 h 461166"/>
                <a:gd name="connsiteX13" fmla="*/ 913510 w 1403349"/>
                <a:gd name="connsiteY13" fmla="*/ 446238 h 461166"/>
                <a:gd name="connsiteX14" fmla="*/ 703960 w 1403349"/>
                <a:gd name="connsiteY14" fmla="*/ 452588 h 461166"/>
                <a:gd name="connsiteX15" fmla="*/ 570610 w 1403349"/>
                <a:gd name="connsiteY15" fmla="*/ 446238 h 461166"/>
                <a:gd name="connsiteX16" fmla="*/ 415035 w 1403349"/>
                <a:gd name="connsiteY16" fmla="*/ 449413 h 461166"/>
                <a:gd name="connsiteX17" fmla="*/ 415035 w 1403349"/>
                <a:gd name="connsiteY17" fmla="*/ 449413 h 461166"/>
                <a:gd name="connsiteX18" fmla="*/ 256285 w 1403349"/>
                <a:gd name="connsiteY18" fmla="*/ 452588 h 461166"/>
                <a:gd name="connsiteX19" fmla="*/ 148335 w 1403349"/>
                <a:gd name="connsiteY19" fmla="*/ 452588 h 461166"/>
                <a:gd name="connsiteX20" fmla="*/ 37210 w 1403349"/>
                <a:gd name="connsiteY20" fmla="*/ 452588 h 461166"/>
                <a:gd name="connsiteX21" fmla="*/ 11810 w 1403349"/>
                <a:gd name="connsiteY21" fmla="*/ 417663 h 461166"/>
                <a:gd name="connsiteX22" fmla="*/ 2285 w 1403349"/>
                <a:gd name="connsiteY22" fmla="*/ 208113 h 461166"/>
                <a:gd name="connsiteX23" fmla="*/ 2285 w 1403349"/>
                <a:gd name="connsiteY23" fmla="*/ 55713 h 461166"/>
                <a:gd name="connsiteX24" fmla="*/ 34035 w 1403349"/>
                <a:gd name="connsiteY24" fmla="*/ 14438 h 461166"/>
                <a:gd name="connsiteX0" fmla="*/ 34035 w 1403349"/>
                <a:gd name="connsiteY0" fmla="*/ 13641 h 460369"/>
                <a:gd name="connsiteX1" fmla="*/ 313435 w 1403349"/>
                <a:gd name="connsiteY1" fmla="*/ 941 h 460369"/>
                <a:gd name="connsiteX2" fmla="*/ 561085 w 1403349"/>
                <a:gd name="connsiteY2" fmla="*/ 941 h 460369"/>
                <a:gd name="connsiteX3" fmla="*/ 792860 w 1403349"/>
                <a:gd name="connsiteY3" fmla="*/ 4116 h 460369"/>
                <a:gd name="connsiteX4" fmla="*/ 1018285 w 1403349"/>
                <a:gd name="connsiteY4" fmla="*/ 4116 h 460369"/>
                <a:gd name="connsiteX5" fmla="*/ 1246885 w 1403349"/>
                <a:gd name="connsiteY5" fmla="*/ 147 h 460369"/>
                <a:gd name="connsiteX6" fmla="*/ 1355629 w 1403349"/>
                <a:gd name="connsiteY6" fmla="*/ 7291 h 460369"/>
                <a:gd name="connsiteX7" fmla="*/ 1388966 w 1403349"/>
                <a:gd name="connsiteY7" fmla="*/ 54123 h 460369"/>
                <a:gd name="connsiteX8" fmla="*/ 1402460 w 1403349"/>
                <a:gd name="connsiteY8" fmla="*/ 293041 h 460369"/>
                <a:gd name="connsiteX9" fmla="*/ 1396110 w 1403349"/>
                <a:gd name="connsiteY9" fmla="*/ 433535 h 460369"/>
                <a:gd name="connsiteX10" fmla="*/ 1348485 w 1403349"/>
                <a:gd name="connsiteY10" fmla="*/ 458141 h 460369"/>
                <a:gd name="connsiteX11" fmla="*/ 1234185 w 1403349"/>
                <a:gd name="connsiteY11" fmla="*/ 458141 h 460369"/>
                <a:gd name="connsiteX12" fmla="*/ 1040510 w 1403349"/>
                <a:gd name="connsiteY12" fmla="*/ 448616 h 460369"/>
                <a:gd name="connsiteX13" fmla="*/ 913510 w 1403349"/>
                <a:gd name="connsiteY13" fmla="*/ 445441 h 460369"/>
                <a:gd name="connsiteX14" fmla="*/ 703960 w 1403349"/>
                <a:gd name="connsiteY14" fmla="*/ 451791 h 460369"/>
                <a:gd name="connsiteX15" fmla="*/ 570610 w 1403349"/>
                <a:gd name="connsiteY15" fmla="*/ 445441 h 460369"/>
                <a:gd name="connsiteX16" fmla="*/ 415035 w 1403349"/>
                <a:gd name="connsiteY16" fmla="*/ 448616 h 460369"/>
                <a:gd name="connsiteX17" fmla="*/ 415035 w 1403349"/>
                <a:gd name="connsiteY17" fmla="*/ 448616 h 460369"/>
                <a:gd name="connsiteX18" fmla="*/ 256285 w 1403349"/>
                <a:gd name="connsiteY18" fmla="*/ 451791 h 460369"/>
                <a:gd name="connsiteX19" fmla="*/ 148335 w 1403349"/>
                <a:gd name="connsiteY19" fmla="*/ 451791 h 460369"/>
                <a:gd name="connsiteX20" fmla="*/ 37210 w 1403349"/>
                <a:gd name="connsiteY20" fmla="*/ 451791 h 460369"/>
                <a:gd name="connsiteX21" fmla="*/ 11810 w 1403349"/>
                <a:gd name="connsiteY21" fmla="*/ 416866 h 460369"/>
                <a:gd name="connsiteX22" fmla="*/ 2285 w 1403349"/>
                <a:gd name="connsiteY22" fmla="*/ 207316 h 460369"/>
                <a:gd name="connsiteX23" fmla="*/ 2285 w 1403349"/>
                <a:gd name="connsiteY23" fmla="*/ 54916 h 460369"/>
                <a:gd name="connsiteX24" fmla="*/ 34035 w 1403349"/>
                <a:gd name="connsiteY24" fmla="*/ 13641 h 460369"/>
                <a:gd name="connsiteX0" fmla="*/ 34035 w 1403349"/>
                <a:gd name="connsiteY0" fmla="*/ 13645 h 460373"/>
                <a:gd name="connsiteX1" fmla="*/ 313435 w 1403349"/>
                <a:gd name="connsiteY1" fmla="*/ 945 h 460373"/>
                <a:gd name="connsiteX2" fmla="*/ 561085 w 1403349"/>
                <a:gd name="connsiteY2" fmla="*/ 945 h 460373"/>
                <a:gd name="connsiteX3" fmla="*/ 792860 w 1403349"/>
                <a:gd name="connsiteY3" fmla="*/ 4120 h 460373"/>
                <a:gd name="connsiteX4" fmla="*/ 1018285 w 1403349"/>
                <a:gd name="connsiteY4" fmla="*/ 4120 h 460373"/>
                <a:gd name="connsiteX5" fmla="*/ 1246885 w 1403349"/>
                <a:gd name="connsiteY5" fmla="*/ 151 h 460373"/>
                <a:gd name="connsiteX6" fmla="*/ 1369917 w 1403349"/>
                <a:gd name="connsiteY6" fmla="*/ 9677 h 460373"/>
                <a:gd name="connsiteX7" fmla="*/ 1388966 w 1403349"/>
                <a:gd name="connsiteY7" fmla="*/ 54127 h 460373"/>
                <a:gd name="connsiteX8" fmla="*/ 1402460 w 1403349"/>
                <a:gd name="connsiteY8" fmla="*/ 293045 h 460373"/>
                <a:gd name="connsiteX9" fmla="*/ 1396110 w 1403349"/>
                <a:gd name="connsiteY9" fmla="*/ 433539 h 460373"/>
                <a:gd name="connsiteX10" fmla="*/ 1348485 w 1403349"/>
                <a:gd name="connsiteY10" fmla="*/ 458145 h 460373"/>
                <a:gd name="connsiteX11" fmla="*/ 1234185 w 1403349"/>
                <a:gd name="connsiteY11" fmla="*/ 458145 h 460373"/>
                <a:gd name="connsiteX12" fmla="*/ 1040510 w 1403349"/>
                <a:gd name="connsiteY12" fmla="*/ 448620 h 460373"/>
                <a:gd name="connsiteX13" fmla="*/ 913510 w 1403349"/>
                <a:gd name="connsiteY13" fmla="*/ 445445 h 460373"/>
                <a:gd name="connsiteX14" fmla="*/ 703960 w 1403349"/>
                <a:gd name="connsiteY14" fmla="*/ 451795 h 460373"/>
                <a:gd name="connsiteX15" fmla="*/ 570610 w 1403349"/>
                <a:gd name="connsiteY15" fmla="*/ 445445 h 460373"/>
                <a:gd name="connsiteX16" fmla="*/ 415035 w 1403349"/>
                <a:gd name="connsiteY16" fmla="*/ 448620 h 460373"/>
                <a:gd name="connsiteX17" fmla="*/ 415035 w 1403349"/>
                <a:gd name="connsiteY17" fmla="*/ 448620 h 460373"/>
                <a:gd name="connsiteX18" fmla="*/ 256285 w 1403349"/>
                <a:gd name="connsiteY18" fmla="*/ 451795 h 460373"/>
                <a:gd name="connsiteX19" fmla="*/ 148335 w 1403349"/>
                <a:gd name="connsiteY19" fmla="*/ 451795 h 460373"/>
                <a:gd name="connsiteX20" fmla="*/ 37210 w 1403349"/>
                <a:gd name="connsiteY20" fmla="*/ 451795 h 460373"/>
                <a:gd name="connsiteX21" fmla="*/ 11810 w 1403349"/>
                <a:gd name="connsiteY21" fmla="*/ 416870 h 460373"/>
                <a:gd name="connsiteX22" fmla="*/ 2285 w 1403349"/>
                <a:gd name="connsiteY22" fmla="*/ 207320 h 460373"/>
                <a:gd name="connsiteX23" fmla="*/ 2285 w 1403349"/>
                <a:gd name="connsiteY23" fmla="*/ 54920 h 460373"/>
                <a:gd name="connsiteX24" fmla="*/ 34035 w 1403349"/>
                <a:gd name="connsiteY24" fmla="*/ 13645 h 460373"/>
                <a:gd name="connsiteX0" fmla="*/ 34035 w 1403349"/>
                <a:gd name="connsiteY0" fmla="*/ 13645 h 460373"/>
                <a:gd name="connsiteX1" fmla="*/ 313435 w 1403349"/>
                <a:gd name="connsiteY1" fmla="*/ 945 h 460373"/>
                <a:gd name="connsiteX2" fmla="*/ 561085 w 1403349"/>
                <a:gd name="connsiteY2" fmla="*/ 945 h 460373"/>
                <a:gd name="connsiteX3" fmla="*/ 792860 w 1403349"/>
                <a:gd name="connsiteY3" fmla="*/ 4120 h 460373"/>
                <a:gd name="connsiteX4" fmla="*/ 1018285 w 1403349"/>
                <a:gd name="connsiteY4" fmla="*/ 4120 h 460373"/>
                <a:gd name="connsiteX5" fmla="*/ 1246885 w 1403349"/>
                <a:gd name="connsiteY5" fmla="*/ 151 h 460373"/>
                <a:gd name="connsiteX6" fmla="*/ 1369917 w 1403349"/>
                <a:gd name="connsiteY6" fmla="*/ 9677 h 460373"/>
                <a:gd name="connsiteX7" fmla="*/ 1388966 w 1403349"/>
                <a:gd name="connsiteY7" fmla="*/ 54127 h 460373"/>
                <a:gd name="connsiteX8" fmla="*/ 1402460 w 1403349"/>
                <a:gd name="connsiteY8" fmla="*/ 293045 h 460373"/>
                <a:gd name="connsiteX9" fmla="*/ 1396110 w 1403349"/>
                <a:gd name="connsiteY9" fmla="*/ 433539 h 460373"/>
                <a:gd name="connsiteX10" fmla="*/ 1348485 w 1403349"/>
                <a:gd name="connsiteY10" fmla="*/ 458145 h 460373"/>
                <a:gd name="connsiteX11" fmla="*/ 1234185 w 1403349"/>
                <a:gd name="connsiteY11" fmla="*/ 458145 h 460373"/>
                <a:gd name="connsiteX12" fmla="*/ 1040510 w 1403349"/>
                <a:gd name="connsiteY12" fmla="*/ 448620 h 460373"/>
                <a:gd name="connsiteX13" fmla="*/ 913510 w 1403349"/>
                <a:gd name="connsiteY13" fmla="*/ 445445 h 460373"/>
                <a:gd name="connsiteX14" fmla="*/ 703960 w 1403349"/>
                <a:gd name="connsiteY14" fmla="*/ 451795 h 460373"/>
                <a:gd name="connsiteX15" fmla="*/ 570610 w 1403349"/>
                <a:gd name="connsiteY15" fmla="*/ 445445 h 460373"/>
                <a:gd name="connsiteX16" fmla="*/ 415035 w 1403349"/>
                <a:gd name="connsiteY16" fmla="*/ 448620 h 460373"/>
                <a:gd name="connsiteX17" fmla="*/ 415035 w 1403349"/>
                <a:gd name="connsiteY17" fmla="*/ 448620 h 460373"/>
                <a:gd name="connsiteX18" fmla="*/ 256285 w 1403349"/>
                <a:gd name="connsiteY18" fmla="*/ 451795 h 460373"/>
                <a:gd name="connsiteX19" fmla="*/ 148335 w 1403349"/>
                <a:gd name="connsiteY19" fmla="*/ 451795 h 460373"/>
                <a:gd name="connsiteX20" fmla="*/ 37210 w 1403349"/>
                <a:gd name="connsiteY20" fmla="*/ 451795 h 460373"/>
                <a:gd name="connsiteX21" fmla="*/ 11810 w 1403349"/>
                <a:gd name="connsiteY21" fmla="*/ 416870 h 460373"/>
                <a:gd name="connsiteX22" fmla="*/ 2285 w 1403349"/>
                <a:gd name="connsiteY22" fmla="*/ 207320 h 460373"/>
                <a:gd name="connsiteX23" fmla="*/ 2285 w 1403349"/>
                <a:gd name="connsiteY23" fmla="*/ 54920 h 460373"/>
                <a:gd name="connsiteX24" fmla="*/ 34035 w 1403349"/>
                <a:gd name="connsiteY24" fmla="*/ 13645 h 460373"/>
                <a:gd name="connsiteX0" fmla="*/ 34035 w 1403349"/>
                <a:gd name="connsiteY0" fmla="*/ 13645 h 460373"/>
                <a:gd name="connsiteX1" fmla="*/ 313435 w 1403349"/>
                <a:gd name="connsiteY1" fmla="*/ 945 h 460373"/>
                <a:gd name="connsiteX2" fmla="*/ 561085 w 1403349"/>
                <a:gd name="connsiteY2" fmla="*/ 945 h 460373"/>
                <a:gd name="connsiteX3" fmla="*/ 792860 w 1403349"/>
                <a:gd name="connsiteY3" fmla="*/ 4120 h 460373"/>
                <a:gd name="connsiteX4" fmla="*/ 1018285 w 1403349"/>
                <a:gd name="connsiteY4" fmla="*/ 4120 h 460373"/>
                <a:gd name="connsiteX5" fmla="*/ 1246885 w 1403349"/>
                <a:gd name="connsiteY5" fmla="*/ 151 h 460373"/>
                <a:gd name="connsiteX6" fmla="*/ 1374679 w 1403349"/>
                <a:gd name="connsiteY6" fmla="*/ 9677 h 460373"/>
                <a:gd name="connsiteX7" fmla="*/ 1388966 w 1403349"/>
                <a:gd name="connsiteY7" fmla="*/ 54127 h 460373"/>
                <a:gd name="connsiteX8" fmla="*/ 1402460 w 1403349"/>
                <a:gd name="connsiteY8" fmla="*/ 293045 h 460373"/>
                <a:gd name="connsiteX9" fmla="*/ 1396110 w 1403349"/>
                <a:gd name="connsiteY9" fmla="*/ 433539 h 460373"/>
                <a:gd name="connsiteX10" fmla="*/ 1348485 w 1403349"/>
                <a:gd name="connsiteY10" fmla="*/ 458145 h 460373"/>
                <a:gd name="connsiteX11" fmla="*/ 1234185 w 1403349"/>
                <a:gd name="connsiteY11" fmla="*/ 458145 h 460373"/>
                <a:gd name="connsiteX12" fmla="*/ 1040510 w 1403349"/>
                <a:gd name="connsiteY12" fmla="*/ 448620 h 460373"/>
                <a:gd name="connsiteX13" fmla="*/ 913510 w 1403349"/>
                <a:gd name="connsiteY13" fmla="*/ 445445 h 460373"/>
                <a:gd name="connsiteX14" fmla="*/ 703960 w 1403349"/>
                <a:gd name="connsiteY14" fmla="*/ 451795 h 460373"/>
                <a:gd name="connsiteX15" fmla="*/ 570610 w 1403349"/>
                <a:gd name="connsiteY15" fmla="*/ 445445 h 460373"/>
                <a:gd name="connsiteX16" fmla="*/ 415035 w 1403349"/>
                <a:gd name="connsiteY16" fmla="*/ 448620 h 460373"/>
                <a:gd name="connsiteX17" fmla="*/ 415035 w 1403349"/>
                <a:gd name="connsiteY17" fmla="*/ 448620 h 460373"/>
                <a:gd name="connsiteX18" fmla="*/ 256285 w 1403349"/>
                <a:gd name="connsiteY18" fmla="*/ 451795 h 460373"/>
                <a:gd name="connsiteX19" fmla="*/ 148335 w 1403349"/>
                <a:gd name="connsiteY19" fmla="*/ 451795 h 460373"/>
                <a:gd name="connsiteX20" fmla="*/ 37210 w 1403349"/>
                <a:gd name="connsiteY20" fmla="*/ 451795 h 460373"/>
                <a:gd name="connsiteX21" fmla="*/ 11810 w 1403349"/>
                <a:gd name="connsiteY21" fmla="*/ 416870 h 460373"/>
                <a:gd name="connsiteX22" fmla="*/ 2285 w 1403349"/>
                <a:gd name="connsiteY22" fmla="*/ 207320 h 460373"/>
                <a:gd name="connsiteX23" fmla="*/ 2285 w 1403349"/>
                <a:gd name="connsiteY23" fmla="*/ 54920 h 460373"/>
                <a:gd name="connsiteX24" fmla="*/ 34035 w 1403349"/>
                <a:gd name="connsiteY24" fmla="*/ 13645 h 460373"/>
                <a:gd name="connsiteX0" fmla="*/ 34035 w 1403349"/>
                <a:gd name="connsiteY0" fmla="*/ 13641 h 460369"/>
                <a:gd name="connsiteX1" fmla="*/ 313435 w 1403349"/>
                <a:gd name="connsiteY1" fmla="*/ 941 h 460369"/>
                <a:gd name="connsiteX2" fmla="*/ 561085 w 1403349"/>
                <a:gd name="connsiteY2" fmla="*/ 941 h 460369"/>
                <a:gd name="connsiteX3" fmla="*/ 792860 w 1403349"/>
                <a:gd name="connsiteY3" fmla="*/ 4116 h 460369"/>
                <a:gd name="connsiteX4" fmla="*/ 1018285 w 1403349"/>
                <a:gd name="connsiteY4" fmla="*/ 4116 h 460369"/>
                <a:gd name="connsiteX5" fmla="*/ 1246885 w 1403349"/>
                <a:gd name="connsiteY5" fmla="*/ 147 h 460369"/>
                <a:gd name="connsiteX6" fmla="*/ 1360391 w 1403349"/>
                <a:gd name="connsiteY6" fmla="*/ 7292 h 460369"/>
                <a:gd name="connsiteX7" fmla="*/ 1388966 w 1403349"/>
                <a:gd name="connsiteY7" fmla="*/ 54123 h 460369"/>
                <a:gd name="connsiteX8" fmla="*/ 1402460 w 1403349"/>
                <a:gd name="connsiteY8" fmla="*/ 293041 h 460369"/>
                <a:gd name="connsiteX9" fmla="*/ 1396110 w 1403349"/>
                <a:gd name="connsiteY9" fmla="*/ 433535 h 460369"/>
                <a:gd name="connsiteX10" fmla="*/ 1348485 w 1403349"/>
                <a:gd name="connsiteY10" fmla="*/ 458141 h 460369"/>
                <a:gd name="connsiteX11" fmla="*/ 1234185 w 1403349"/>
                <a:gd name="connsiteY11" fmla="*/ 458141 h 460369"/>
                <a:gd name="connsiteX12" fmla="*/ 1040510 w 1403349"/>
                <a:gd name="connsiteY12" fmla="*/ 448616 h 460369"/>
                <a:gd name="connsiteX13" fmla="*/ 913510 w 1403349"/>
                <a:gd name="connsiteY13" fmla="*/ 445441 h 460369"/>
                <a:gd name="connsiteX14" fmla="*/ 703960 w 1403349"/>
                <a:gd name="connsiteY14" fmla="*/ 451791 h 460369"/>
                <a:gd name="connsiteX15" fmla="*/ 570610 w 1403349"/>
                <a:gd name="connsiteY15" fmla="*/ 445441 h 460369"/>
                <a:gd name="connsiteX16" fmla="*/ 415035 w 1403349"/>
                <a:gd name="connsiteY16" fmla="*/ 448616 h 460369"/>
                <a:gd name="connsiteX17" fmla="*/ 415035 w 1403349"/>
                <a:gd name="connsiteY17" fmla="*/ 448616 h 460369"/>
                <a:gd name="connsiteX18" fmla="*/ 256285 w 1403349"/>
                <a:gd name="connsiteY18" fmla="*/ 451791 h 460369"/>
                <a:gd name="connsiteX19" fmla="*/ 148335 w 1403349"/>
                <a:gd name="connsiteY19" fmla="*/ 451791 h 460369"/>
                <a:gd name="connsiteX20" fmla="*/ 37210 w 1403349"/>
                <a:gd name="connsiteY20" fmla="*/ 451791 h 460369"/>
                <a:gd name="connsiteX21" fmla="*/ 11810 w 1403349"/>
                <a:gd name="connsiteY21" fmla="*/ 416866 h 460369"/>
                <a:gd name="connsiteX22" fmla="*/ 2285 w 1403349"/>
                <a:gd name="connsiteY22" fmla="*/ 207316 h 460369"/>
                <a:gd name="connsiteX23" fmla="*/ 2285 w 1403349"/>
                <a:gd name="connsiteY23" fmla="*/ 54916 h 460369"/>
                <a:gd name="connsiteX24" fmla="*/ 34035 w 1403349"/>
                <a:gd name="connsiteY24" fmla="*/ 13641 h 46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03349" h="460369">
                  <a:moveTo>
                    <a:pt x="34035" y="13641"/>
                  </a:moveTo>
                  <a:cubicBezTo>
                    <a:pt x="85893" y="4645"/>
                    <a:pt x="225593" y="3058"/>
                    <a:pt x="313435" y="941"/>
                  </a:cubicBezTo>
                  <a:cubicBezTo>
                    <a:pt x="401277" y="-1176"/>
                    <a:pt x="561085" y="941"/>
                    <a:pt x="561085" y="941"/>
                  </a:cubicBezTo>
                  <a:lnTo>
                    <a:pt x="792860" y="4116"/>
                  </a:lnTo>
                  <a:lnTo>
                    <a:pt x="1018285" y="4116"/>
                  </a:lnTo>
                  <a:lnTo>
                    <a:pt x="1246885" y="147"/>
                  </a:lnTo>
                  <a:cubicBezTo>
                    <a:pt x="1303903" y="676"/>
                    <a:pt x="1336711" y="-1704"/>
                    <a:pt x="1360391" y="7292"/>
                  </a:cubicBezTo>
                  <a:cubicBezTo>
                    <a:pt x="1384071" y="16288"/>
                    <a:pt x="1381955" y="6498"/>
                    <a:pt x="1388966" y="54123"/>
                  </a:cubicBezTo>
                  <a:cubicBezTo>
                    <a:pt x="1395977" y="101748"/>
                    <a:pt x="1401269" y="229806"/>
                    <a:pt x="1402460" y="293041"/>
                  </a:cubicBezTo>
                  <a:cubicBezTo>
                    <a:pt x="1403651" y="356276"/>
                    <a:pt x="1405106" y="406018"/>
                    <a:pt x="1396110" y="433535"/>
                  </a:cubicBezTo>
                  <a:cubicBezTo>
                    <a:pt x="1387114" y="461052"/>
                    <a:pt x="1375472" y="454040"/>
                    <a:pt x="1348485" y="458141"/>
                  </a:cubicBezTo>
                  <a:cubicBezTo>
                    <a:pt x="1321498" y="462242"/>
                    <a:pt x="1285514" y="459728"/>
                    <a:pt x="1234185" y="458141"/>
                  </a:cubicBezTo>
                  <a:cubicBezTo>
                    <a:pt x="1182856" y="456554"/>
                    <a:pt x="1093956" y="450733"/>
                    <a:pt x="1040510" y="448616"/>
                  </a:cubicBezTo>
                  <a:cubicBezTo>
                    <a:pt x="987064" y="446499"/>
                    <a:pt x="969602" y="444912"/>
                    <a:pt x="913510" y="445441"/>
                  </a:cubicBezTo>
                  <a:cubicBezTo>
                    <a:pt x="857418" y="445970"/>
                    <a:pt x="761110" y="451791"/>
                    <a:pt x="703960" y="451791"/>
                  </a:cubicBezTo>
                  <a:cubicBezTo>
                    <a:pt x="646810" y="451791"/>
                    <a:pt x="570610" y="445441"/>
                    <a:pt x="570610" y="445441"/>
                  </a:cubicBezTo>
                  <a:lnTo>
                    <a:pt x="415035" y="448616"/>
                  </a:lnTo>
                  <a:lnTo>
                    <a:pt x="415035" y="448616"/>
                  </a:lnTo>
                  <a:lnTo>
                    <a:pt x="256285" y="451791"/>
                  </a:lnTo>
                  <a:cubicBezTo>
                    <a:pt x="211835" y="452320"/>
                    <a:pt x="148335" y="451791"/>
                    <a:pt x="148335" y="451791"/>
                  </a:cubicBezTo>
                  <a:cubicBezTo>
                    <a:pt x="111823" y="451791"/>
                    <a:pt x="59964" y="457612"/>
                    <a:pt x="37210" y="451791"/>
                  </a:cubicBezTo>
                  <a:cubicBezTo>
                    <a:pt x="14456" y="445970"/>
                    <a:pt x="17631" y="457612"/>
                    <a:pt x="11810" y="416866"/>
                  </a:cubicBezTo>
                  <a:cubicBezTo>
                    <a:pt x="5989" y="376120"/>
                    <a:pt x="3872" y="267641"/>
                    <a:pt x="2285" y="207316"/>
                  </a:cubicBezTo>
                  <a:cubicBezTo>
                    <a:pt x="698" y="146991"/>
                    <a:pt x="-1948" y="87724"/>
                    <a:pt x="2285" y="54916"/>
                  </a:cubicBezTo>
                  <a:cubicBezTo>
                    <a:pt x="6518" y="22108"/>
                    <a:pt x="-17823" y="22637"/>
                    <a:pt x="34035" y="13641"/>
                  </a:cubicBezTo>
                  <a:close/>
                </a:path>
              </a:pathLst>
            </a:custGeom>
            <a:solidFill>
              <a:srgbClr val="ED9F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/>
                <a:t>Bölgesel Sorun</a:t>
              </a:r>
              <a:endParaRPr lang="tr-TR" sz="2000" dirty="0"/>
            </a:p>
          </p:txBody>
        </p:sp>
      </p:grpSp>
      <p:sp>
        <p:nvSpPr>
          <p:cNvPr id="64" name="Köşeli Çift Ayraç 63"/>
          <p:cNvSpPr/>
          <p:nvPr/>
        </p:nvSpPr>
        <p:spPr>
          <a:xfrm>
            <a:off x="1015356" y="5858970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Bölgesel soruna bir örnek veriniz.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65" name="Grup 64"/>
          <p:cNvGrpSpPr/>
          <p:nvPr/>
        </p:nvGrpSpPr>
        <p:grpSpPr>
          <a:xfrm>
            <a:off x="229234" y="5858971"/>
            <a:ext cx="914437" cy="819703"/>
            <a:chOff x="313837" y="4957280"/>
            <a:chExt cx="914437" cy="819703"/>
          </a:xfrm>
        </p:grpSpPr>
        <p:grpSp>
          <p:nvGrpSpPr>
            <p:cNvPr id="66" name="Grup 65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68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69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67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grpSp>
        <p:nvGrpSpPr>
          <p:cNvPr id="70" name="Grup 69"/>
          <p:cNvGrpSpPr/>
          <p:nvPr/>
        </p:nvGrpSpPr>
        <p:grpSpPr>
          <a:xfrm>
            <a:off x="4375753" y="4470318"/>
            <a:ext cx="3329129" cy="2090731"/>
            <a:chOff x="4461942" y="910726"/>
            <a:chExt cx="3329129" cy="2090731"/>
          </a:xfrm>
        </p:grpSpPr>
        <p:sp>
          <p:nvSpPr>
            <p:cNvPr id="71" name="Serbest Form 70"/>
            <p:cNvSpPr/>
            <p:nvPr/>
          </p:nvSpPr>
          <p:spPr>
            <a:xfrm>
              <a:off x="4461942" y="944866"/>
              <a:ext cx="3329129" cy="2056591"/>
            </a:xfrm>
            <a:custGeom>
              <a:avLst/>
              <a:gdLst>
                <a:gd name="connsiteX0" fmla="*/ 330043 w 4089729"/>
                <a:gd name="connsiteY0" fmla="*/ 203714 h 1392677"/>
                <a:gd name="connsiteX1" fmla="*/ 1535845 w 4089729"/>
                <a:gd name="connsiteY1" fmla="*/ 52989 h 1392677"/>
                <a:gd name="connsiteX2" fmla="*/ 3525419 w 4089729"/>
                <a:gd name="connsiteY2" fmla="*/ 52989 h 1392677"/>
                <a:gd name="connsiteX3" fmla="*/ 4088126 w 4089729"/>
                <a:gd name="connsiteY3" fmla="*/ 686035 h 1392677"/>
                <a:gd name="connsiteX4" fmla="*/ 3565612 w 4089729"/>
                <a:gd name="connsiteY4" fmla="*/ 1349226 h 1392677"/>
                <a:gd name="connsiteX5" fmla="*/ 852557 w 4089729"/>
                <a:gd name="connsiteY5" fmla="*/ 1309033 h 1392677"/>
                <a:gd name="connsiteX6" fmla="*/ 108979 w 4089729"/>
                <a:gd name="connsiteY6" fmla="*/ 1148259 h 1392677"/>
                <a:gd name="connsiteX7" fmla="*/ 48689 w 4089729"/>
                <a:gd name="connsiteY7" fmla="*/ 344391 h 1392677"/>
                <a:gd name="connsiteX8" fmla="*/ 541058 w 4089729"/>
                <a:gd name="connsiteY8" fmla="*/ 173569 h 1392677"/>
                <a:gd name="connsiteX9" fmla="*/ 872654 w 4089729"/>
                <a:gd name="connsiteY9" fmla="*/ 113279 h 1392677"/>
                <a:gd name="connsiteX10" fmla="*/ 872654 w 4089729"/>
                <a:gd name="connsiteY10" fmla="*/ 113279 h 1392677"/>
                <a:gd name="connsiteX11" fmla="*/ 872654 w 4089729"/>
                <a:gd name="connsiteY11" fmla="*/ 113279 h 139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89729" h="1392677">
                  <a:moveTo>
                    <a:pt x="330043" y="203714"/>
                  </a:moveTo>
                  <a:cubicBezTo>
                    <a:pt x="666662" y="140912"/>
                    <a:pt x="1003282" y="78110"/>
                    <a:pt x="1535845" y="52989"/>
                  </a:cubicBezTo>
                  <a:cubicBezTo>
                    <a:pt x="2068408" y="27868"/>
                    <a:pt x="3100039" y="-52519"/>
                    <a:pt x="3525419" y="52989"/>
                  </a:cubicBezTo>
                  <a:cubicBezTo>
                    <a:pt x="3950799" y="158497"/>
                    <a:pt x="4081427" y="469996"/>
                    <a:pt x="4088126" y="686035"/>
                  </a:cubicBezTo>
                  <a:cubicBezTo>
                    <a:pt x="4094825" y="902074"/>
                    <a:pt x="4104874" y="1245393"/>
                    <a:pt x="3565612" y="1349226"/>
                  </a:cubicBezTo>
                  <a:cubicBezTo>
                    <a:pt x="3026351" y="1453059"/>
                    <a:pt x="1428663" y="1342528"/>
                    <a:pt x="852557" y="1309033"/>
                  </a:cubicBezTo>
                  <a:cubicBezTo>
                    <a:pt x="276451" y="1275539"/>
                    <a:pt x="242957" y="1309033"/>
                    <a:pt x="108979" y="1148259"/>
                  </a:cubicBezTo>
                  <a:cubicBezTo>
                    <a:pt x="-24999" y="987485"/>
                    <a:pt x="-23324" y="506839"/>
                    <a:pt x="48689" y="344391"/>
                  </a:cubicBezTo>
                  <a:cubicBezTo>
                    <a:pt x="120702" y="181943"/>
                    <a:pt x="403731" y="212088"/>
                    <a:pt x="541058" y="173569"/>
                  </a:cubicBezTo>
                  <a:cubicBezTo>
                    <a:pt x="678386" y="135050"/>
                    <a:pt x="872654" y="113279"/>
                    <a:pt x="872654" y="113279"/>
                  </a:cubicBezTo>
                  <a:lnTo>
                    <a:pt x="872654" y="113279"/>
                  </a:lnTo>
                  <a:lnTo>
                    <a:pt x="872654" y="113279"/>
                  </a:lnTo>
                </a:path>
              </a:pathLst>
            </a:cu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lvl="0" algn="ctr"/>
              <a:endParaRPr lang="tr-TR" sz="1000" dirty="0" smtClean="0">
                <a:solidFill>
                  <a:schemeClr val="tx1"/>
                </a:solidFill>
              </a:endParaRPr>
            </a:p>
            <a:p>
              <a:pPr lvl="0" algn="ctr"/>
              <a:endParaRPr lang="tr-TR" sz="2400" dirty="0" err="1">
                <a:solidFill>
                  <a:schemeClr val="tx1"/>
                </a:solidFill>
              </a:endParaRPr>
            </a:p>
            <a:p>
              <a:pPr lvl="0" algn="ctr"/>
              <a:r>
                <a:rPr lang="tr-TR" sz="2400" dirty="0" smtClean="0">
                  <a:solidFill>
                    <a:schemeClr val="tx1"/>
                  </a:solidFill>
                </a:rPr>
                <a:t>Kuraklık </a:t>
              </a:r>
              <a:r>
                <a:rPr lang="tr-TR" sz="2400" dirty="0">
                  <a:solidFill>
                    <a:schemeClr val="tx1"/>
                  </a:solidFill>
                </a:rPr>
                <a:t>nedeniyle </a:t>
              </a:r>
              <a:r>
                <a:rPr lang="tr-TR" sz="2400" dirty="0" smtClean="0">
                  <a:solidFill>
                    <a:schemeClr val="tx1"/>
                  </a:solidFill>
                </a:rPr>
                <a:t>Hazar Gölü’nün su seviyesinin azalmaya başlaması</a:t>
              </a:r>
              <a:endParaRPr lang="tr-TR" sz="2400" dirty="0">
                <a:solidFill>
                  <a:schemeClr val="tx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endParaRPr>
            </a:p>
          </p:txBody>
        </p:sp>
        <p:pic>
          <p:nvPicPr>
            <p:cNvPr id="72" name="Resim 71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80049" y="910726"/>
              <a:ext cx="3311022" cy="640881"/>
            </a:xfrm>
            <a:prstGeom prst="rect">
              <a:avLst/>
            </a:prstGeom>
          </p:spPr>
        </p:pic>
        <p:sp>
          <p:nvSpPr>
            <p:cNvPr id="73" name="Serbest Form 72"/>
            <p:cNvSpPr/>
            <p:nvPr/>
          </p:nvSpPr>
          <p:spPr>
            <a:xfrm>
              <a:off x="4832811" y="982281"/>
              <a:ext cx="2383358" cy="488481"/>
            </a:xfrm>
            <a:custGeom>
              <a:avLst/>
              <a:gdLst>
                <a:gd name="connsiteX0" fmla="*/ 330043 w 4089729"/>
                <a:gd name="connsiteY0" fmla="*/ 203714 h 1392677"/>
                <a:gd name="connsiteX1" fmla="*/ 1535845 w 4089729"/>
                <a:gd name="connsiteY1" fmla="*/ 52989 h 1392677"/>
                <a:gd name="connsiteX2" fmla="*/ 3525419 w 4089729"/>
                <a:gd name="connsiteY2" fmla="*/ 52989 h 1392677"/>
                <a:gd name="connsiteX3" fmla="*/ 4088126 w 4089729"/>
                <a:gd name="connsiteY3" fmla="*/ 686035 h 1392677"/>
                <a:gd name="connsiteX4" fmla="*/ 3565612 w 4089729"/>
                <a:gd name="connsiteY4" fmla="*/ 1349226 h 1392677"/>
                <a:gd name="connsiteX5" fmla="*/ 852557 w 4089729"/>
                <a:gd name="connsiteY5" fmla="*/ 1309033 h 1392677"/>
                <a:gd name="connsiteX6" fmla="*/ 108979 w 4089729"/>
                <a:gd name="connsiteY6" fmla="*/ 1148259 h 1392677"/>
                <a:gd name="connsiteX7" fmla="*/ 48689 w 4089729"/>
                <a:gd name="connsiteY7" fmla="*/ 344391 h 1392677"/>
                <a:gd name="connsiteX8" fmla="*/ 541058 w 4089729"/>
                <a:gd name="connsiteY8" fmla="*/ 173569 h 1392677"/>
                <a:gd name="connsiteX9" fmla="*/ 872654 w 4089729"/>
                <a:gd name="connsiteY9" fmla="*/ 113279 h 1392677"/>
                <a:gd name="connsiteX10" fmla="*/ 872654 w 4089729"/>
                <a:gd name="connsiteY10" fmla="*/ 113279 h 1392677"/>
                <a:gd name="connsiteX11" fmla="*/ 872654 w 4089729"/>
                <a:gd name="connsiteY11" fmla="*/ 113279 h 139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89729" h="1392677">
                  <a:moveTo>
                    <a:pt x="330043" y="203714"/>
                  </a:moveTo>
                  <a:cubicBezTo>
                    <a:pt x="666662" y="140912"/>
                    <a:pt x="1003282" y="78110"/>
                    <a:pt x="1535845" y="52989"/>
                  </a:cubicBezTo>
                  <a:cubicBezTo>
                    <a:pt x="2068408" y="27868"/>
                    <a:pt x="3100039" y="-52519"/>
                    <a:pt x="3525419" y="52989"/>
                  </a:cubicBezTo>
                  <a:cubicBezTo>
                    <a:pt x="3950799" y="158497"/>
                    <a:pt x="4081427" y="469996"/>
                    <a:pt x="4088126" y="686035"/>
                  </a:cubicBezTo>
                  <a:cubicBezTo>
                    <a:pt x="4094825" y="902074"/>
                    <a:pt x="4104874" y="1245393"/>
                    <a:pt x="3565612" y="1349226"/>
                  </a:cubicBezTo>
                  <a:cubicBezTo>
                    <a:pt x="3026351" y="1453059"/>
                    <a:pt x="1428663" y="1342528"/>
                    <a:pt x="852557" y="1309033"/>
                  </a:cubicBezTo>
                  <a:cubicBezTo>
                    <a:pt x="276451" y="1275539"/>
                    <a:pt x="242957" y="1309033"/>
                    <a:pt x="108979" y="1148259"/>
                  </a:cubicBezTo>
                  <a:cubicBezTo>
                    <a:pt x="-24999" y="987485"/>
                    <a:pt x="-23324" y="506839"/>
                    <a:pt x="48689" y="344391"/>
                  </a:cubicBezTo>
                  <a:cubicBezTo>
                    <a:pt x="120702" y="181943"/>
                    <a:pt x="403731" y="212088"/>
                    <a:pt x="541058" y="173569"/>
                  </a:cubicBezTo>
                  <a:cubicBezTo>
                    <a:pt x="678386" y="135050"/>
                    <a:pt x="872654" y="113279"/>
                    <a:pt x="872654" y="113279"/>
                  </a:cubicBezTo>
                  <a:lnTo>
                    <a:pt x="872654" y="113279"/>
                  </a:lnTo>
                  <a:lnTo>
                    <a:pt x="872654" y="113279"/>
                  </a:lnTo>
                </a:path>
              </a:pathLst>
            </a:cu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rtlCol="0" anchor="ctr"/>
            <a:lstStyle/>
            <a:p>
              <a:pPr algn="ctr"/>
              <a:r>
                <a:rPr lang="tr-TR" sz="2400" dirty="0" smtClean="0">
                  <a:solidFill>
                    <a:schemeClr val="tx1"/>
                  </a:solidFill>
                </a:rPr>
                <a:t>ÖRNEK</a:t>
              </a:r>
              <a:endParaRPr lang="tr-TR" dirty="0">
                <a:solidFill>
                  <a:schemeClr val="tx1"/>
                </a:solidFill>
              </a:endParaRPr>
            </a:p>
          </p:txBody>
        </p:sp>
      </p:grpSp>
      <p:sp>
        <p:nvSpPr>
          <p:cNvPr id="74" name="Freeform 16"/>
          <p:cNvSpPr>
            <a:spLocks noChangeAspect="1"/>
          </p:cNvSpPr>
          <p:nvPr/>
        </p:nvSpPr>
        <p:spPr bwMode="auto">
          <a:xfrm rot="16200000" flipH="1" flipV="1">
            <a:off x="9722574" y="1961306"/>
            <a:ext cx="828970" cy="567574"/>
          </a:xfrm>
          <a:custGeom>
            <a:avLst/>
            <a:gdLst>
              <a:gd name="T0" fmla="*/ 578 w 595"/>
              <a:gd name="T1" fmla="*/ 192 h 408"/>
              <a:gd name="T2" fmla="*/ 570 w 595"/>
              <a:gd name="T3" fmla="*/ 185 h 408"/>
              <a:gd name="T4" fmla="*/ 558 w 595"/>
              <a:gd name="T5" fmla="*/ 173 h 408"/>
              <a:gd name="T6" fmla="*/ 544 w 595"/>
              <a:gd name="T7" fmla="*/ 164 h 408"/>
              <a:gd name="T8" fmla="*/ 533 w 595"/>
              <a:gd name="T9" fmla="*/ 159 h 408"/>
              <a:gd name="T10" fmla="*/ 519 w 595"/>
              <a:gd name="T11" fmla="*/ 146 h 408"/>
              <a:gd name="T12" fmla="*/ 508 w 595"/>
              <a:gd name="T13" fmla="*/ 136 h 408"/>
              <a:gd name="T14" fmla="*/ 492 w 595"/>
              <a:gd name="T15" fmla="*/ 124 h 408"/>
              <a:gd name="T16" fmla="*/ 475 w 595"/>
              <a:gd name="T17" fmla="*/ 111 h 408"/>
              <a:gd name="T18" fmla="*/ 461 w 595"/>
              <a:gd name="T19" fmla="*/ 103 h 408"/>
              <a:gd name="T20" fmla="*/ 450 w 595"/>
              <a:gd name="T21" fmla="*/ 95 h 408"/>
              <a:gd name="T22" fmla="*/ 437 w 595"/>
              <a:gd name="T23" fmla="*/ 83 h 408"/>
              <a:gd name="T24" fmla="*/ 425 w 595"/>
              <a:gd name="T25" fmla="*/ 72 h 408"/>
              <a:gd name="T26" fmla="*/ 411 w 595"/>
              <a:gd name="T27" fmla="*/ 65 h 408"/>
              <a:gd name="T28" fmla="*/ 396 w 595"/>
              <a:gd name="T29" fmla="*/ 54 h 408"/>
              <a:gd name="T30" fmla="*/ 382 w 595"/>
              <a:gd name="T31" fmla="*/ 43 h 408"/>
              <a:gd name="T32" fmla="*/ 373 w 595"/>
              <a:gd name="T33" fmla="*/ 33 h 408"/>
              <a:gd name="T34" fmla="*/ 361 w 595"/>
              <a:gd name="T35" fmla="*/ 27 h 408"/>
              <a:gd name="T36" fmla="*/ 346 w 595"/>
              <a:gd name="T37" fmla="*/ 15 h 408"/>
              <a:gd name="T38" fmla="*/ 336 w 595"/>
              <a:gd name="T39" fmla="*/ 7 h 408"/>
              <a:gd name="T40" fmla="*/ 322 w 595"/>
              <a:gd name="T41" fmla="*/ 1 h 408"/>
              <a:gd name="T42" fmla="*/ 313 w 595"/>
              <a:gd name="T43" fmla="*/ 22 h 408"/>
              <a:gd name="T44" fmla="*/ 314 w 595"/>
              <a:gd name="T45" fmla="*/ 39 h 408"/>
              <a:gd name="T46" fmla="*/ 313 w 595"/>
              <a:gd name="T47" fmla="*/ 60 h 408"/>
              <a:gd name="T48" fmla="*/ 314 w 595"/>
              <a:gd name="T49" fmla="*/ 78 h 408"/>
              <a:gd name="T50" fmla="*/ 313 w 595"/>
              <a:gd name="T51" fmla="*/ 98 h 408"/>
              <a:gd name="T52" fmla="*/ 168 w 595"/>
              <a:gd name="T53" fmla="*/ 95 h 408"/>
              <a:gd name="T54" fmla="*/ 5 w 595"/>
              <a:gd name="T55" fmla="*/ 118 h 408"/>
              <a:gd name="T56" fmla="*/ 16 w 595"/>
              <a:gd name="T57" fmla="*/ 131 h 408"/>
              <a:gd name="T58" fmla="*/ 24 w 595"/>
              <a:gd name="T59" fmla="*/ 140 h 408"/>
              <a:gd name="T60" fmla="*/ 34 w 595"/>
              <a:gd name="T61" fmla="*/ 150 h 408"/>
              <a:gd name="T62" fmla="*/ 42 w 595"/>
              <a:gd name="T63" fmla="*/ 158 h 408"/>
              <a:gd name="T64" fmla="*/ 50 w 595"/>
              <a:gd name="T65" fmla="*/ 170 h 408"/>
              <a:gd name="T66" fmla="*/ 62 w 595"/>
              <a:gd name="T67" fmla="*/ 184 h 408"/>
              <a:gd name="T68" fmla="*/ 69 w 595"/>
              <a:gd name="T69" fmla="*/ 188 h 408"/>
              <a:gd name="T70" fmla="*/ 81 w 595"/>
              <a:gd name="T71" fmla="*/ 206 h 408"/>
              <a:gd name="T72" fmla="*/ 57 w 595"/>
              <a:gd name="T73" fmla="*/ 236 h 408"/>
              <a:gd name="T74" fmla="*/ 22 w 595"/>
              <a:gd name="T75" fmla="*/ 278 h 408"/>
              <a:gd name="T76" fmla="*/ 0 w 595"/>
              <a:gd name="T77" fmla="*/ 305 h 408"/>
              <a:gd name="T78" fmla="*/ 14 w 595"/>
              <a:gd name="T79" fmla="*/ 327 h 408"/>
              <a:gd name="T80" fmla="*/ 312 w 595"/>
              <a:gd name="T81" fmla="*/ 317 h 408"/>
              <a:gd name="T82" fmla="*/ 314 w 595"/>
              <a:gd name="T83" fmla="*/ 335 h 408"/>
              <a:gd name="T84" fmla="*/ 314 w 595"/>
              <a:gd name="T85" fmla="*/ 349 h 408"/>
              <a:gd name="T86" fmla="*/ 313 w 595"/>
              <a:gd name="T87" fmla="*/ 366 h 408"/>
              <a:gd name="T88" fmla="*/ 313 w 595"/>
              <a:gd name="T89" fmla="*/ 382 h 408"/>
              <a:gd name="T90" fmla="*/ 316 w 595"/>
              <a:gd name="T91" fmla="*/ 402 h 408"/>
              <a:gd name="T92" fmla="*/ 325 w 595"/>
              <a:gd name="T93" fmla="*/ 406 h 408"/>
              <a:gd name="T94" fmla="*/ 343 w 595"/>
              <a:gd name="T95" fmla="*/ 403 h 408"/>
              <a:gd name="T96" fmla="*/ 374 w 595"/>
              <a:gd name="T97" fmla="*/ 380 h 408"/>
              <a:gd name="T98" fmla="*/ 396 w 595"/>
              <a:gd name="T99" fmla="*/ 360 h 408"/>
              <a:gd name="T100" fmla="*/ 427 w 595"/>
              <a:gd name="T101" fmla="*/ 337 h 408"/>
              <a:gd name="T102" fmla="*/ 461 w 595"/>
              <a:gd name="T103" fmla="*/ 310 h 408"/>
              <a:gd name="T104" fmla="*/ 482 w 595"/>
              <a:gd name="T105" fmla="*/ 294 h 408"/>
              <a:gd name="T106" fmla="*/ 513 w 595"/>
              <a:gd name="T107" fmla="*/ 270 h 408"/>
              <a:gd name="T108" fmla="*/ 545 w 595"/>
              <a:gd name="T109" fmla="*/ 246 h 408"/>
              <a:gd name="T110" fmla="*/ 578 w 595"/>
              <a:gd name="T111" fmla="*/ 223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595" h="408">
                <a:moveTo>
                  <a:pt x="592" y="199"/>
                </a:moveTo>
                <a:cubicBezTo>
                  <a:pt x="590" y="198"/>
                  <a:pt x="588" y="198"/>
                  <a:pt x="587" y="197"/>
                </a:cubicBezTo>
                <a:cubicBezTo>
                  <a:pt x="584" y="194"/>
                  <a:pt x="580" y="193"/>
                  <a:pt x="578" y="192"/>
                </a:cubicBezTo>
                <a:cubicBezTo>
                  <a:pt x="578" y="192"/>
                  <a:pt x="578" y="191"/>
                  <a:pt x="578" y="191"/>
                </a:cubicBezTo>
                <a:cubicBezTo>
                  <a:pt x="577" y="189"/>
                  <a:pt x="576" y="188"/>
                  <a:pt x="574" y="186"/>
                </a:cubicBezTo>
                <a:cubicBezTo>
                  <a:pt x="573" y="185"/>
                  <a:pt x="571" y="185"/>
                  <a:pt x="570" y="185"/>
                </a:cubicBezTo>
                <a:cubicBezTo>
                  <a:pt x="567" y="182"/>
                  <a:pt x="564" y="180"/>
                  <a:pt x="562" y="179"/>
                </a:cubicBezTo>
                <a:cubicBezTo>
                  <a:pt x="562" y="179"/>
                  <a:pt x="562" y="179"/>
                  <a:pt x="562" y="179"/>
                </a:cubicBezTo>
                <a:cubicBezTo>
                  <a:pt x="561" y="177"/>
                  <a:pt x="560" y="175"/>
                  <a:pt x="558" y="173"/>
                </a:cubicBezTo>
                <a:cubicBezTo>
                  <a:pt x="556" y="173"/>
                  <a:pt x="555" y="172"/>
                  <a:pt x="553" y="172"/>
                </a:cubicBezTo>
                <a:cubicBezTo>
                  <a:pt x="551" y="168"/>
                  <a:pt x="547" y="166"/>
                  <a:pt x="544" y="164"/>
                </a:cubicBezTo>
                <a:cubicBezTo>
                  <a:pt x="544" y="164"/>
                  <a:pt x="544" y="164"/>
                  <a:pt x="544" y="164"/>
                </a:cubicBezTo>
                <a:cubicBezTo>
                  <a:pt x="543" y="163"/>
                  <a:pt x="542" y="162"/>
                  <a:pt x="541" y="161"/>
                </a:cubicBezTo>
                <a:cubicBezTo>
                  <a:pt x="539" y="159"/>
                  <a:pt x="536" y="159"/>
                  <a:pt x="534" y="159"/>
                </a:cubicBezTo>
                <a:cubicBezTo>
                  <a:pt x="533" y="159"/>
                  <a:pt x="533" y="159"/>
                  <a:pt x="533" y="159"/>
                </a:cubicBezTo>
                <a:cubicBezTo>
                  <a:pt x="532" y="158"/>
                  <a:pt x="529" y="156"/>
                  <a:pt x="529" y="156"/>
                </a:cubicBezTo>
                <a:cubicBezTo>
                  <a:pt x="528" y="153"/>
                  <a:pt x="527" y="150"/>
                  <a:pt x="525" y="148"/>
                </a:cubicBezTo>
                <a:cubicBezTo>
                  <a:pt x="523" y="147"/>
                  <a:pt x="521" y="146"/>
                  <a:pt x="519" y="146"/>
                </a:cubicBezTo>
                <a:cubicBezTo>
                  <a:pt x="517" y="144"/>
                  <a:pt x="515" y="142"/>
                  <a:pt x="512" y="139"/>
                </a:cubicBezTo>
                <a:cubicBezTo>
                  <a:pt x="512" y="139"/>
                  <a:pt x="511" y="139"/>
                  <a:pt x="511" y="139"/>
                </a:cubicBezTo>
                <a:cubicBezTo>
                  <a:pt x="510" y="138"/>
                  <a:pt x="509" y="137"/>
                  <a:pt x="508" y="136"/>
                </a:cubicBezTo>
                <a:cubicBezTo>
                  <a:pt x="507" y="135"/>
                  <a:pt x="505" y="134"/>
                  <a:pt x="504" y="134"/>
                </a:cubicBezTo>
                <a:cubicBezTo>
                  <a:pt x="501" y="131"/>
                  <a:pt x="497" y="128"/>
                  <a:pt x="493" y="125"/>
                </a:cubicBezTo>
                <a:cubicBezTo>
                  <a:pt x="493" y="124"/>
                  <a:pt x="493" y="124"/>
                  <a:pt x="492" y="124"/>
                </a:cubicBezTo>
                <a:cubicBezTo>
                  <a:pt x="490" y="122"/>
                  <a:pt x="489" y="122"/>
                  <a:pt x="487" y="121"/>
                </a:cubicBezTo>
                <a:cubicBezTo>
                  <a:pt x="484" y="118"/>
                  <a:pt x="480" y="114"/>
                  <a:pt x="476" y="112"/>
                </a:cubicBezTo>
                <a:cubicBezTo>
                  <a:pt x="476" y="111"/>
                  <a:pt x="476" y="111"/>
                  <a:pt x="475" y="111"/>
                </a:cubicBezTo>
                <a:cubicBezTo>
                  <a:pt x="473" y="109"/>
                  <a:pt x="471" y="109"/>
                  <a:pt x="469" y="109"/>
                </a:cubicBezTo>
                <a:cubicBezTo>
                  <a:pt x="468" y="109"/>
                  <a:pt x="467" y="108"/>
                  <a:pt x="466" y="107"/>
                </a:cubicBezTo>
                <a:cubicBezTo>
                  <a:pt x="465" y="106"/>
                  <a:pt x="462" y="104"/>
                  <a:pt x="461" y="103"/>
                </a:cubicBezTo>
                <a:cubicBezTo>
                  <a:pt x="461" y="101"/>
                  <a:pt x="460" y="99"/>
                  <a:pt x="458" y="98"/>
                </a:cubicBezTo>
                <a:cubicBezTo>
                  <a:pt x="456" y="96"/>
                  <a:pt x="453" y="96"/>
                  <a:pt x="452" y="96"/>
                </a:cubicBezTo>
                <a:cubicBezTo>
                  <a:pt x="451" y="96"/>
                  <a:pt x="450" y="95"/>
                  <a:pt x="450" y="95"/>
                </a:cubicBezTo>
                <a:cubicBezTo>
                  <a:pt x="448" y="94"/>
                  <a:pt x="446" y="92"/>
                  <a:pt x="445" y="90"/>
                </a:cubicBezTo>
                <a:cubicBezTo>
                  <a:pt x="444" y="88"/>
                  <a:pt x="443" y="87"/>
                  <a:pt x="442" y="85"/>
                </a:cubicBezTo>
                <a:cubicBezTo>
                  <a:pt x="440" y="84"/>
                  <a:pt x="438" y="83"/>
                  <a:pt x="437" y="83"/>
                </a:cubicBezTo>
                <a:cubicBezTo>
                  <a:pt x="434" y="80"/>
                  <a:pt x="431" y="78"/>
                  <a:pt x="429" y="76"/>
                </a:cubicBezTo>
                <a:cubicBezTo>
                  <a:pt x="428" y="76"/>
                  <a:pt x="428" y="76"/>
                  <a:pt x="427" y="76"/>
                </a:cubicBezTo>
                <a:cubicBezTo>
                  <a:pt x="427" y="74"/>
                  <a:pt x="426" y="73"/>
                  <a:pt x="425" y="72"/>
                </a:cubicBezTo>
                <a:cubicBezTo>
                  <a:pt x="423" y="71"/>
                  <a:pt x="420" y="70"/>
                  <a:pt x="418" y="70"/>
                </a:cubicBezTo>
                <a:cubicBezTo>
                  <a:pt x="417" y="69"/>
                  <a:pt x="416" y="68"/>
                  <a:pt x="414" y="67"/>
                </a:cubicBezTo>
                <a:cubicBezTo>
                  <a:pt x="413" y="67"/>
                  <a:pt x="412" y="65"/>
                  <a:pt x="411" y="65"/>
                </a:cubicBezTo>
                <a:cubicBezTo>
                  <a:pt x="410" y="62"/>
                  <a:pt x="409" y="60"/>
                  <a:pt x="407" y="58"/>
                </a:cubicBezTo>
                <a:cubicBezTo>
                  <a:pt x="405" y="57"/>
                  <a:pt x="403" y="57"/>
                  <a:pt x="401" y="57"/>
                </a:cubicBezTo>
                <a:cubicBezTo>
                  <a:pt x="399" y="55"/>
                  <a:pt x="398" y="54"/>
                  <a:pt x="396" y="54"/>
                </a:cubicBezTo>
                <a:cubicBezTo>
                  <a:pt x="396" y="53"/>
                  <a:pt x="394" y="53"/>
                  <a:pt x="394" y="52"/>
                </a:cubicBezTo>
                <a:cubicBezTo>
                  <a:pt x="393" y="49"/>
                  <a:pt x="392" y="47"/>
                  <a:pt x="390" y="45"/>
                </a:cubicBezTo>
                <a:cubicBezTo>
                  <a:pt x="387" y="43"/>
                  <a:pt x="384" y="43"/>
                  <a:pt x="382" y="43"/>
                </a:cubicBezTo>
                <a:cubicBezTo>
                  <a:pt x="382" y="43"/>
                  <a:pt x="382" y="43"/>
                  <a:pt x="382" y="43"/>
                </a:cubicBezTo>
                <a:cubicBezTo>
                  <a:pt x="381" y="43"/>
                  <a:pt x="378" y="41"/>
                  <a:pt x="377" y="40"/>
                </a:cubicBezTo>
                <a:cubicBezTo>
                  <a:pt x="377" y="37"/>
                  <a:pt x="376" y="34"/>
                  <a:pt x="373" y="33"/>
                </a:cubicBezTo>
                <a:cubicBezTo>
                  <a:pt x="371" y="31"/>
                  <a:pt x="369" y="31"/>
                  <a:pt x="367" y="31"/>
                </a:cubicBezTo>
                <a:cubicBezTo>
                  <a:pt x="366" y="30"/>
                  <a:pt x="365" y="30"/>
                  <a:pt x="364" y="29"/>
                </a:cubicBezTo>
                <a:cubicBezTo>
                  <a:pt x="363" y="29"/>
                  <a:pt x="362" y="28"/>
                  <a:pt x="361" y="27"/>
                </a:cubicBezTo>
                <a:cubicBezTo>
                  <a:pt x="361" y="25"/>
                  <a:pt x="359" y="23"/>
                  <a:pt x="357" y="21"/>
                </a:cubicBezTo>
                <a:cubicBezTo>
                  <a:pt x="356" y="20"/>
                  <a:pt x="354" y="19"/>
                  <a:pt x="353" y="19"/>
                </a:cubicBezTo>
                <a:cubicBezTo>
                  <a:pt x="351" y="17"/>
                  <a:pt x="348" y="16"/>
                  <a:pt x="346" y="15"/>
                </a:cubicBezTo>
                <a:cubicBezTo>
                  <a:pt x="346" y="14"/>
                  <a:pt x="345" y="14"/>
                  <a:pt x="344" y="13"/>
                </a:cubicBezTo>
                <a:cubicBezTo>
                  <a:pt x="344" y="12"/>
                  <a:pt x="343" y="10"/>
                  <a:pt x="341" y="9"/>
                </a:cubicBezTo>
                <a:cubicBezTo>
                  <a:pt x="340" y="7"/>
                  <a:pt x="338" y="7"/>
                  <a:pt x="336" y="7"/>
                </a:cubicBezTo>
                <a:cubicBezTo>
                  <a:pt x="336" y="5"/>
                  <a:pt x="335" y="4"/>
                  <a:pt x="333" y="3"/>
                </a:cubicBezTo>
                <a:cubicBezTo>
                  <a:pt x="330" y="0"/>
                  <a:pt x="326" y="0"/>
                  <a:pt x="324" y="1"/>
                </a:cubicBezTo>
                <a:cubicBezTo>
                  <a:pt x="323" y="1"/>
                  <a:pt x="322" y="1"/>
                  <a:pt x="322" y="1"/>
                </a:cubicBezTo>
                <a:cubicBezTo>
                  <a:pt x="317" y="1"/>
                  <a:pt x="313" y="5"/>
                  <a:pt x="313" y="10"/>
                </a:cubicBezTo>
                <a:cubicBezTo>
                  <a:pt x="313" y="12"/>
                  <a:pt x="313" y="13"/>
                  <a:pt x="314" y="15"/>
                </a:cubicBezTo>
                <a:cubicBezTo>
                  <a:pt x="313" y="17"/>
                  <a:pt x="313" y="20"/>
                  <a:pt x="313" y="22"/>
                </a:cubicBezTo>
                <a:cubicBezTo>
                  <a:pt x="313" y="24"/>
                  <a:pt x="313" y="26"/>
                  <a:pt x="314" y="27"/>
                </a:cubicBezTo>
                <a:cubicBezTo>
                  <a:pt x="313" y="29"/>
                  <a:pt x="313" y="32"/>
                  <a:pt x="313" y="35"/>
                </a:cubicBezTo>
                <a:cubicBezTo>
                  <a:pt x="313" y="36"/>
                  <a:pt x="313" y="38"/>
                  <a:pt x="314" y="39"/>
                </a:cubicBezTo>
                <a:cubicBezTo>
                  <a:pt x="313" y="42"/>
                  <a:pt x="313" y="45"/>
                  <a:pt x="313" y="48"/>
                </a:cubicBezTo>
                <a:cubicBezTo>
                  <a:pt x="313" y="50"/>
                  <a:pt x="313" y="51"/>
                  <a:pt x="314" y="53"/>
                </a:cubicBezTo>
                <a:cubicBezTo>
                  <a:pt x="313" y="55"/>
                  <a:pt x="313" y="57"/>
                  <a:pt x="313" y="60"/>
                </a:cubicBezTo>
                <a:cubicBezTo>
                  <a:pt x="313" y="62"/>
                  <a:pt x="313" y="64"/>
                  <a:pt x="314" y="65"/>
                </a:cubicBezTo>
                <a:cubicBezTo>
                  <a:pt x="313" y="68"/>
                  <a:pt x="313" y="70"/>
                  <a:pt x="313" y="73"/>
                </a:cubicBezTo>
                <a:cubicBezTo>
                  <a:pt x="313" y="75"/>
                  <a:pt x="313" y="76"/>
                  <a:pt x="314" y="78"/>
                </a:cubicBezTo>
                <a:cubicBezTo>
                  <a:pt x="313" y="80"/>
                  <a:pt x="313" y="82"/>
                  <a:pt x="313" y="85"/>
                </a:cubicBezTo>
                <a:cubicBezTo>
                  <a:pt x="313" y="87"/>
                  <a:pt x="313" y="89"/>
                  <a:pt x="314" y="90"/>
                </a:cubicBezTo>
                <a:cubicBezTo>
                  <a:pt x="313" y="92"/>
                  <a:pt x="313" y="95"/>
                  <a:pt x="313" y="98"/>
                </a:cubicBezTo>
                <a:cubicBezTo>
                  <a:pt x="313" y="98"/>
                  <a:pt x="313" y="99"/>
                  <a:pt x="313" y="99"/>
                </a:cubicBezTo>
                <a:cubicBezTo>
                  <a:pt x="308" y="101"/>
                  <a:pt x="297" y="104"/>
                  <a:pt x="268" y="103"/>
                </a:cubicBezTo>
                <a:cubicBezTo>
                  <a:pt x="240" y="102"/>
                  <a:pt x="204" y="99"/>
                  <a:pt x="168" y="95"/>
                </a:cubicBezTo>
                <a:cubicBezTo>
                  <a:pt x="80" y="86"/>
                  <a:pt x="24" y="82"/>
                  <a:pt x="7" y="98"/>
                </a:cubicBezTo>
                <a:cubicBezTo>
                  <a:pt x="3" y="101"/>
                  <a:pt x="1" y="106"/>
                  <a:pt x="1" y="111"/>
                </a:cubicBezTo>
                <a:cubicBezTo>
                  <a:pt x="1" y="114"/>
                  <a:pt x="3" y="117"/>
                  <a:pt x="5" y="118"/>
                </a:cubicBezTo>
                <a:cubicBezTo>
                  <a:pt x="6" y="119"/>
                  <a:pt x="8" y="120"/>
                  <a:pt x="10" y="120"/>
                </a:cubicBezTo>
                <a:cubicBezTo>
                  <a:pt x="12" y="122"/>
                  <a:pt x="12" y="123"/>
                  <a:pt x="12" y="124"/>
                </a:cubicBezTo>
                <a:cubicBezTo>
                  <a:pt x="12" y="127"/>
                  <a:pt x="14" y="130"/>
                  <a:pt x="16" y="131"/>
                </a:cubicBezTo>
                <a:cubicBezTo>
                  <a:pt x="17" y="132"/>
                  <a:pt x="18" y="132"/>
                  <a:pt x="19" y="133"/>
                </a:cubicBezTo>
                <a:cubicBezTo>
                  <a:pt x="20" y="135"/>
                  <a:pt x="22" y="137"/>
                  <a:pt x="23" y="139"/>
                </a:cubicBezTo>
                <a:cubicBezTo>
                  <a:pt x="24" y="139"/>
                  <a:pt x="24" y="140"/>
                  <a:pt x="24" y="140"/>
                </a:cubicBezTo>
                <a:cubicBezTo>
                  <a:pt x="25" y="142"/>
                  <a:pt x="26" y="143"/>
                  <a:pt x="27" y="144"/>
                </a:cubicBezTo>
                <a:cubicBezTo>
                  <a:pt x="28" y="145"/>
                  <a:pt x="30" y="145"/>
                  <a:pt x="31" y="146"/>
                </a:cubicBezTo>
                <a:cubicBezTo>
                  <a:pt x="31" y="147"/>
                  <a:pt x="32" y="149"/>
                  <a:pt x="34" y="150"/>
                </a:cubicBezTo>
                <a:cubicBezTo>
                  <a:pt x="34" y="151"/>
                  <a:pt x="35" y="152"/>
                  <a:pt x="35" y="152"/>
                </a:cubicBezTo>
                <a:cubicBezTo>
                  <a:pt x="36" y="154"/>
                  <a:pt x="36" y="155"/>
                  <a:pt x="38" y="156"/>
                </a:cubicBezTo>
                <a:cubicBezTo>
                  <a:pt x="39" y="157"/>
                  <a:pt x="41" y="158"/>
                  <a:pt x="42" y="158"/>
                </a:cubicBezTo>
                <a:cubicBezTo>
                  <a:pt x="42" y="159"/>
                  <a:pt x="43" y="159"/>
                  <a:pt x="43" y="159"/>
                </a:cubicBezTo>
                <a:cubicBezTo>
                  <a:pt x="44" y="161"/>
                  <a:pt x="46" y="163"/>
                  <a:pt x="46" y="164"/>
                </a:cubicBezTo>
                <a:cubicBezTo>
                  <a:pt x="47" y="167"/>
                  <a:pt x="48" y="169"/>
                  <a:pt x="50" y="170"/>
                </a:cubicBezTo>
                <a:cubicBezTo>
                  <a:pt x="52" y="171"/>
                  <a:pt x="54" y="172"/>
                  <a:pt x="55" y="172"/>
                </a:cubicBezTo>
                <a:cubicBezTo>
                  <a:pt x="57" y="174"/>
                  <a:pt x="58" y="176"/>
                  <a:pt x="58" y="176"/>
                </a:cubicBezTo>
                <a:cubicBezTo>
                  <a:pt x="58" y="179"/>
                  <a:pt x="59" y="182"/>
                  <a:pt x="62" y="184"/>
                </a:cubicBezTo>
                <a:cubicBezTo>
                  <a:pt x="64" y="185"/>
                  <a:pt x="66" y="185"/>
                  <a:pt x="67" y="185"/>
                </a:cubicBezTo>
                <a:cubicBezTo>
                  <a:pt x="67" y="185"/>
                  <a:pt x="67" y="185"/>
                  <a:pt x="67" y="185"/>
                </a:cubicBezTo>
                <a:cubicBezTo>
                  <a:pt x="68" y="186"/>
                  <a:pt x="69" y="188"/>
                  <a:pt x="69" y="188"/>
                </a:cubicBezTo>
                <a:cubicBezTo>
                  <a:pt x="69" y="191"/>
                  <a:pt x="70" y="193"/>
                  <a:pt x="72" y="195"/>
                </a:cubicBezTo>
                <a:cubicBezTo>
                  <a:pt x="73" y="196"/>
                  <a:pt x="74" y="197"/>
                  <a:pt x="75" y="197"/>
                </a:cubicBezTo>
                <a:cubicBezTo>
                  <a:pt x="76" y="201"/>
                  <a:pt x="79" y="204"/>
                  <a:pt x="81" y="206"/>
                </a:cubicBezTo>
                <a:cubicBezTo>
                  <a:pt x="80" y="208"/>
                  <a:pt x="79" y="210"/>
                  <a:pt x="79" y="212"/>
                </a:cubicBezTo>
                <a:cubicBezTo>
                  <a:pt x="68" y="221"/>
                  <a:pt x="68" y="222"/>
                  <a:pt x="68" y="226"/>
                </a:cubicBezTo>
                <a:cubicBezTo>
                  <a:pt x="63" y="228"/>
                  <a:pt x="58" y="231"/>
                  <a:pt x="57" y="236"/>
                </a:cubicBezTo>
                <a:cubicBezTo>
                  <a:pt x="50" y="241"/>
                  <a:pt x="46" y="246"/>
                  <a:pt x="45" y="250"/>
                </a:cubicBezTo>
                <a:cubicBezTo>
                  <a:pt x="40" y="253"/>
                  <a:pt x="35" y="257"/>
                  <a:pt x="34" y="262"/>
                </a:cubicBezTo>
                <a:cubicBezTo>
                  <a:pt x="23" y="270"/>
                  <a:pt x="22" y="275"/>
                  <a:pt x="22" y="278"/>
                </a:cubicBezTo>
                <a:cubicBezTo>
                  <a:pt x="20" y="280"/>
                  <a:pt x="17" y="282"/>
                  <a:pt x="14" y="285"/>
                </a:cubicBezTo>
                <a:cubicBezTo>
                  <a:pt x="13" y="286"/>
                  <a:pt x="12" y="287"/>
                  <a:pt x="11" y="289"/>
                </a:cubicBezTo>
                <a:cubicBezTo>
                  <a:pt x="0" y="298"/>
                  <a:pt x="0" y="302"/>
                  <a:pt x="0" y="305"/>
                </a:cubicBezTo>
                <a:cubicBezTo>
                  <a:pt x="0" y="307"/>
                  <a:pt x="1" y="310"/>
                  <a:pt x="3" y="312"/>
                </a:cubicBezTo>
                <a:cubicBezTo>
                  <a:pt x="4" y="312"/>
                  <a:pt x="4" y="312"/>
                  <a:pt x="4" y="313"/>
                </a:cubicBezTo>
                <a:cubicBezTo>
                  <a:pt x="6" y="318"/>
                  <a:pt x="9" y="323"/>
                  <a:pt x="14" y="327"/>
                </a:cubicBezTo>
                <a:cubicBezTo>
                  <a:pt x="36" y="345"/>
                  <a:pt x="92" y="331"/>
                  <a:pt x="157" y="316"/>
                </a:cubicBezTo>
                <a:cubicBezTo>
                  <a:pt x="217" y="301"/>
                  <a:pt x="284" y="285"/>
                  <a:pt x="306" y="301"/>
                </a:cubicBezTo>
                <a:cubicBezTo>
                  <a:pt x="309" y="304"/>
                  <a:pt x="312" y="308"/>
                  <a:pt x="312" y="317"/>
                </a:cubicBezTo>
                <a:cubicBezTo>
                  <a:pt x="312" y="319"/>
                  <a:pt x="313" y="321"/>
                  <a:pt x="314" y="322"/>
                </a:cubicBezTo>
                <a:cubicBezTo>
                  <a:pt x="313" y="325"/>
                  <a:pt x="312" y="328"/>
                  <a:pt x="312" y="330"/>
                </a:cubicBezTo>
                <a:cubicBezTo>
                  <a:pt x="312" y="332"/>
                  <a:pt x="313" y="334"/>
                  <a:pt x="314" y="335"/>
                </a:cubicBezTo>
                <a:cubicBezTo>
                  <a:pt x="313" y="337"/>
                  <a:pt x="313" y="340"/>
                  <a:pt x="313" y="343"/>
                </a:cubicBezTo>
                <a:cubicBezTo>
                  <a:pt x="313" y="345"/>
                  <a:pt x="313" y="347"/>
                  <a:pt x="314" y="348"/>
                </a:cubicBezTo>
                <a:cubicBezTo>
                  <a:pt x="314" y="349"/>
                  <a:pt x="314" y="349"/>
                  <a:pt x="314" y="349"/>
                </a:cubicBezTo>
                <a:cubicBezTo>
                  <a:pt x="313" y="353"/>
                  <a:pt x="313" y="354"/>
                  <a:pt x="313" y="356"/>
                </a:cubicBezTo>
                <a:cubicBezTo>
                  <a:pt x="313" y="358"/>
                  <a:pt x="313" y="359"/>
                  <a:pt x="314" y="361"/>
                </a:cubicBezTo>
                <a:cubicBezTo>
                  <a:pt x="314" y="363"/>
                  <a:pt x="313" y="365"/>
                  <a:pt x="313" y="366"/>
                </a:cubicBezTo>
                <a:cubicBezTo>
                  <a:pt x="312" y="369"/>
                  <a:pt x="313" y="372"/>
                  <a:pt x="314" y="374"/>
                </a:cubicBezTo>
                <a:cubicBezTo>
                  <a:pt x="314" y="375"/>
                  <a:pt x="314" y="376"/>
                  <a:pt x="314" y="377"/>
                </a:cubicBezTo>
                <a:cubicBezTo>
                  <a:pt x="313" y="379"/>
                  <a:pt x="313" y="380"/>
                  <a:pt x="313" y="382"/>
                </a:cubicBezTo>
                <a:cubicBezTo>
                  <a:pt x="313" y="383"/>
                  <a:pt x="313" y="385"/>
                  <a:pt x="314" y="386"/>
                </a:cubicBezTo>
                <a:cubicBezTo>
                  <a:pt x="313" y="389"/>
                  <a:pt x="313" y="392"/>
                  <a:pt x="313" y="395"/>
                </a:cubicBezTo>
                <a:cubicBezTo>
                  <a:pt x="313" y="397"/>
                  <a:pt x="314" y="400"/>
                  <a:pt x="316" y="402"/>
                </a:cubicBezTo>
                <a:cubicBezTo>
                  <a:pt x="318" y="403"/>
                  <a:pt x="320" y="404"/>
                  <a:pt x="322" y="404"/>
                </a:cubicBezTo>
                <a:cubicBezTo>
                  <a:pt x="323" y="404"/>
                  <a:pt x="323" y="404"/>
                  <a:pt x="323" y="404"/>
                </a:cubicBezTo>
                <a:cubicBezTo>
                  <a:pt x="324" y="405"/>
                  <a:pt x="325" y="406"/>
                  <a:pt x="325" y="406"/>
                </a:cubicBezTo>
                <a:cubicBezTo>
                  <a:pt x="327" y="407"/>
                  <a:pt x="329" y="408"/>
                  <a:pt x="331" y="408"/>
                </a:cubicBezTo>
                <a:cubicBezTo>
                  <a:pt x="332" y="408"/>
                  <a:pt x="333" y="408"/>
                  <a:pt x="334" y="407"/>
                </a:cubicBezTo>
                <a:cubicBezTo>
                  <a:pt x="338" y="408"/>
                  <a:pt x="341" y="406"/>
                  <a:pt x="343" y="403"/>
                </a:cubicBezTo>
                <a:cubicBezTo>
                  <a:pt x="350" y="401"/>
                  <a:pt x="360" y="397"/>
                  <a:pt x="360" y="387"/>
                </a:cubicBezTo>
                <a:cubicBezTo>
                  <a:pt x="361" y="387"/>
                  <a:pt x="362" y="386"/>
                  <a:pt x="363" y="386"/>
                </a:cubicBezTo>
                <a:cubicBezTo>
                  <a:pt x="367" y="385"/>
                  <a:pt x="371" y="383"/>
                  <a:pt x="374" y="380"/>
                </a:cubicBezTo>
                <a:cubicBezTo>
                  <a:pt x="390" y="376"/>
                  <a:pt x="393" y="367"/>
                  <a:pt x="393" y="361"/>
                </a:cubicBezTo>
                <a:cubicBezTo>
                  <a:pt x="393" y="361"/>
                  <a:pt x="393" y="360"/>
                  <a:pt x="393" y="360"/>
                </a:cubicBezTo>
                <a:cubicBezTo>
                  <a:pt x="394" y="360"/>
                  <a:pt x="395" y="360"/>
                  <a:pt x="396" y="360"/>
                </a:cubicBezTo>
                <a:cubicBezTo>
                  <a:pt x="401" y="359"/>
                  <a:pt x="410" y="357"/>
                  <a:pt x="410" y="348"/>
                </a:cubicBezTo>
                <a:cubicBezTo>
                  <a:pt x="411" y="348"/>
                  <a:pt x="411" y="348"/>
                  <a:pt x="411" y="348"/>
                </a:cubicBezTo>
                <a:cubicBezTo>
                  <a:pt x="416" y="347"/>
                  <a:pt x="426" y="345"/>
                  <a:pt x="427" y="337"/>
                </a:cubicBezTo>
                <a:cubicBezTo>
                  <a:pt x="433" y="337"/>
                  <a:pt x="443" y="334"/>
                  <a:pt x="444" y="323"/>
                </a:cubicBezTo>
                <a:cubicBezTo>
                  <a:pt x="447" y="322"/>
                  <a:pt x="451" y="320"/>
                  <a:pt x="452" y="319"/>
                </a:cubicBezTo>
                <a:cubicBezTo>
                  <a:pt x="457" y="316"/>
                  <a:pt x="461" y="315"/>
                  <a:pt x="461" y="310"/>
                </a:cubicBezTo>
                <a:cubicBezTo>
                  <a:pt x="467" y="309"/>
                  <a:pt x="478" y="307"/>
                  <a:pt x="478" y="296"/>
                </a:cubicBezTo>
                <a:cubicBezTo>
                  <a:pt x="478" y="296"/>
                  <a:pt x="478" y="295"/>
                  <a:pt x="478" y="295"/>
                </a:cubicBezTo>
                <a:cubicBezTo>
                  <a:pt x="480" y="294"/>
                  <a:pt x="481" y="294"/>
                  <a:pt x="482" y="294"/>
                </a:cubicBezTo>
                <a:cubicBezTo>
                  <a:pt x="486" y="293"/>
                  <a:pt x="492" y="292"/>
                  <a:pt x="494" y="287"/>
                </a:cubicBezTo>
                <a:cubicBezTo>
                  <a:pt x="501" y="285"/>
                  <a:pt x="511" y="282"/>
                  <a:pt x="511" y="271"/>
                </a:cubicBezTo>
                <a:cubicBezTo>
                  <a:pt x="512" y="271"/>
                  <a:pt x="512" y="270"/>
                  <a:pt x="513" y="270"/>
                </a:cubicBezTo>
                <a:cubicBezTo>
                  <a:pt x="518" y="269"/>
                  <a:pt x="528" y="267"/>
                  <a:pt x="528" y="258"/>
                </a:cubicBezTo>
                <a:cubicBezTo>
                  <a:pt x="528" y="258"/>
                  <a:pt x="529" y="258"/>
                  <a:pt x="530" y="258"/>
                </a:cubicBezTo>
                <a:cubicBezTo>
                  <a:pt x="535" y="257"/>
                  <a:pt x="544" y="254"/>
                  <a:pt x="545" y="246"/>
                </a:cubicBezTo>
                <a:cubicBezTo>
                  <a:pt x="547" y="245"/>
                  <a:pt x="551" y="243"/>
                  <a:pt x="555" y="241"/>
                </a:cubicBezTo>
                <a:cubicBezTo>
                  <a:pt x="556" y="241"/>
                  <a:pt x="558" y="240"/>
                  <a:pt x="559" y="238"/>
                </a:cubicBezTo>
                <a:cubicBezTo>
                  <a:pt x="567" y="236"/>
                  <a:pt x="576" y="232"/>
                  <a:pt x="578" y="223"/>
                </a:cubicBezTo>
                <a:cubicBezTo>
                  <a:pt x="586" y="220"/>
                  <a:pt x="595" y="216"/>
                  <a:pt x="595" y="207"/>
                </a:cubicBezTo>
                <a:cubicBezTo>
                  <a:pt x="595" y="204"/>
                  <a:pt x="594" y="201"/>
                  <a:pt x="592" y="199"/>
                </a:cubicBezTo>
                <a:close/>
              </a:path>
            </a:pathLst>
          </a:custGeom>
          <a:solidFill>
            <a:srgbClr val="00B0F0"/>
          </a:solidFill>
          <a:ln/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3">
            <a:schemeClr val="lt1"/>
          </a:lnRef>
          <a:fillRef idx="1">
            <a:schemeClr val="accent6"/>
          </a:fillRef>
          <a:effectRef idx="1">
            <a:schemeClr val="accent6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5" name="Grup 74"/>
          <p:cNvGrpSpPr/>
          <p:nvPr/>
        </p:nvGrpSpPr>
        <p:grpSpPr>
          <a:xfrm>
            <a:off x="8452090" y="2794525"/>
            <a:ext cx="3351832" cy="1352395"/>
            <a:chOff x="1352808" y="3793351"/>
            <a:chExt cx="5178244" cy="2690530"/>
          </a:xfrm>
        </p:grpSpPr>
        <p:sp>
          <p:nvSpPr>
            <p:cNvPr id="76" name="Serbest Form 75"/>
            <p:cNvSpPr/>
            <p:nvPr/>
          </p:nvSpPr>
          <p:spPr>
            <a:xfrm>
              <a:off x="1352808" y="4006501"/>
              <a:ext cx="5178244" cy="2477380"/>
            </a:xfrm>
            <a:custGeom>
              <a:avLst/>
              <a:gdLst>
                <a:gd name="connsiteX0" fmla="*/ 1076373 w 5176870"/>
                <a:gd name="connsiteY0" fmla="*/ 33418 h 2303509"/>
                <a:gd name="connsiteX1" fmla="*/ 2434657 w 5176870"/>
                <a:gd name="connsiteY1" fmla="*/ 24540 h 2303509"/>
                <a:gd name="connsiteX2" fmla="*/ 3499977 w 5176870"/>
                <a:gd name="connsiteY2" fmla="*/ 95562 h 2303509"/>
                <a:gd name="connsiteX3" fmla="*/ 4556420 w 5176870"/>
                <a:gd name="connsiteY3" fmla="*/ 184338 h 2303509"/>
                <a:gd name="connsiteX4" fmla="*/ 4929282 w 5176870"/>
                <a:gd name="connsiteY4" fmla="*/ 281993 h 2303509"/>
                <a:gd name="connsiteX5" fmla="*/ 5089080 w 5176870"/>
                <a:gd name="connsiteY5" fmla="*/ 512812 h 2303509"/>
                <a:gd name="connsiteX6" fmla="*/ 5168979 w 5176870"/>
                <a:gd name="connsiteY6" fmla="*/ 876797 h 2303509"/>
                <a:gd name="connsiteX7" fmla="*/ 5168979 w 5176870"/>
                <a:gd name="connsiteY7" fmla="*/ 1107616 h 2303509"/>
                <a:gd name="connsiteX8" fmla="*/ 5168979 w 5176870"/>
                <a:gd name="connsiteY8" fmla="*/ 1400579 h 2303509"/>
                <a:gd name="connsiteX9" fmla="*/ 5062447 w 5176870"/>
                <a:gd name="connsiteY9" fmla="*/ 1835585 h 2303509"/>
                <a:gd name="connsiteX10" fmla="*/ 4804994 w 5176870"/>
                <a:gd name="connsiteY10" fmla="*/ 2155181 h 2303509"/>
                <a:gd name="connsiteX11" fmla="*/ 4361111 w 5176870"/>
                <a:gd name="connsiteY11" fmla="*/ 2297224 h 2303509"/>
                <a:gd name="connsiteX12" fmla="*/ 3819573 w 5176870"/>
                <a:gd name="connsiteY12" fmla="*/ 2270591 h 2303509"/>
                <a:gd name="connsiteX13" fmla="*/ 3544365 w 5176870"/>
                <a:gd name="connsiteY13" fmla="*/ 2288346 h 2303509"/>
                <a:gd name="connsiteX14" fmla="*/ 2736497 w 5176870"/>
                <a:gd name="connsiteY14" fmla="*/ 2288346 h 2303509"/>
                <a:gd name="connsiteX15" fmla="*/ 1973018 w 5176870"/>
                <a:gd name="connsiteY15" fmla="*/ 2288346 h 2303509"/>
                <a:gd name="connsiteX16" fmla="*/ 1431480 w 5176870"/>
                <a:gd name="connsiteY16" fmla="*/ 2279468 h 2303509"/>
                <a:gd name="connsiteX17" fmla="*/ 685756 w 5176870"/>
                <a:gd name="connsiteY17" fmla="*/ 2297224 h 2303509"/>
                <a:gd name="connsiteX18" fmla="*/ 312893 w 5176870"/>
                <a:gd name="connsiteY18" fmla="*/ 2155181 h 2303509"/>
                <a:gd name="connsiteX19" fmla="*/ 82074 w 5176870"/>
                <a:gd name="connsiteY19" fmla="*/ 1844463 h 2303509"/>
                <a:gd name="connsiteX20" fmla="*/ 46563 w 5176870"/>
                <a:gd name="connsiteY20" fmla="*/ 1400579 h 2303509"/>
                <a:gd name="connsiteX21" fmla="*/ 28808 w 5176870"/>
                <a:gd name="connsiteY21" fmla="*/ 1089861 h 2303509"/>
                <a:gd name="connsiteX22" fmla="*/ 2175 w 5176870"/>
                <a:gd name="connsiteY22" fmla="*/ 761387 h 2303509"/>
                <a:gd name="connsiteX23" fmla="*/ 90952 w 5176870"/>
                <a:gd name="connsiteY23" fmla="*/ 432913 h 2303509"/>
                <a:gd name="connsiteX24" fmla="*/ 295138 w 5176870"/>
                <a:gd name="connsiteY24" fmla="*/ 122195 h 2303509"/>
                <a:gd name="connsiteX25" fmla="*/ 943208 w 5176870"/>
                <a:gd name="connsiteY25" fmla="*/ 6785 h 2303509"/>
                <a:gd name="connsiteX26" fmla="*/ 1964140 w 5176870"/>
                <a:gd name="connsiteY26" fmla="*/ 15663 h 2303509"/>
                <a:gd name="connsiteX27" fmla="*/ 1937507 w 5176870"/>
                <a:gd name="connsiteY27" fmla="*/ 33418 h 2303509"/>
                <a:gd name="connsiteX28" fmla="*/ 1937507 w 5176870"/>
                <a:gd name="connsiteY28" fmla="*/ 33418 h 2303509"/>
                <a:gd name="connsiteX0" fmla="*/ 1946385 w 5176870"/>
                <a:gd name="connsiteY0" fmla="*/ 2511 h 2308112"/>
                <a:gd name="connsiteX1" fmla="*/ 2434657 w 5176870"/>
                <a:gd name="connsiteY1" fmla="*/ 29143 h 2308112"/>
                <a:gd name="connsiteX2" fmla="*/ 3499977 w 5176870"/>
                <a:gd name="connsiteY2" fmla="*/ 100165 h 2308112"/>
                <a:gd name="connsiteX3" fmla="*/ 4556420 w 5176870"/>
                <a:gd name="connsiteY3" fmla="*/ 188941 h 2308112"/>
                <a:gd name="connsiteX4" fmla="*/ 4929282 w 5176870"/>
                <a:gd name="connsiteY4" fmla="*/ 286596 h 2308112"/>
                <a:gd name="connsiteX5" fmla="*/ 5089080 w 5176870"/>
                <a:gd name="connsiteY5" fmla="*/ 517415 h 2308112"/>
                <a:gd name="connsiteX6" fmla="*/ 5168979 w 5176870"/>
                <a:gd name="connsiteY6" fmla="*/ 881400 h 2308112"/>
                <a:gd name="connsiteX7" fmla="*/ 5168979 w 5176870"/>
                <a:gd name="connsiteY7" fmla="*/ 1112219 h 2308112"/>
                <a:gd name="connsiteX8" fmla="*/ 5168979 w 5176870"/>
                <a:gd name="connsiteY8" fmla="*/ 1405182 h 2308112"/>
                <a:gd name="connsiteX9" fmla="*/ 5062447 w 5176870"/>
                <a:gd name="connsiteY9" fmla="*/ 1840188 h 2308112"/>
                <a:gd name="connsiteX10" fmla="*/ 4804994 w 5176870"/>
                <a:gd name="connsiteY10" fmla="*/ 2159784 h 2308112"/>
                <a:gd name="connsiteX11" fmla="*/ 4361111 w 5176870"/>
                <a:gd name="connsiteY11" fmla="*/ 2301827 h 2308112"/>
                <a:gd name="connsiteX12" fmla="*/ 3819573 w 5176870"/>
                <a:gd name="connsiteY12" fmla="*/ 2275194 h 2308112"/>
                <a:gd name="connsiteX13" fmla="*/ 3544365 w 5176870"/>
                <a:gd name="connsiteY13" fmla="*/ 2292949 h 2308112"/>
                <a:gd name="connsiteX14" fmla="*/ 2736497 w 5176870"/>
                <a:gd name="connsiteY14" fmla="*/ 2292949 h 2308112"/>
                <a:gd name="connsiteX15" fmla="*/ 1973018 w 5176870"/>
                <a:gd name="connsiteY15" fmla="*/ 2292949 h 2308112"/>
                <a:gd name="connsiteX16" fmla="*/ 1431480 w 5176870"/>
                <a:gd name="connsiteY16" fmla="*/ 2284071 h 2308112"/>
                <a:gd name="connsiteX17" fmla="*/ 685756 w 5176870"/>
                <a:gd name="connsiteY17" fmla="*/ 2301827 h 2308112"/>
                <a:gd name="connsiteX18" fmla="*/ 312893 w 5176870"/>
                <a:gd name="connsiteY18" fmla="*/ 2159784 h 2308112"/>
                <a:gd name="connsiteX19" fmla="*/ 82074 w 5176870"/>
                <a:gd name="connsiteY19" fmla="*/ 1849066 h 2308112"/>
                <a:gd name="connsiteX20" fmla="*/ 46563 w 5176870"/>
                <a:gd name="connsiteY20" fmla="*/ 1405182 h 2308112"/>
                <a:gd name="connsiteX21" fmla="*/ 28808 w 5176870"/>
                <a:gd name="connsiteY21" fmla="*/ 1094464 h 2308112"/>
                <a:gd name="connsiteX22" fmla="*/ 2175 w 5176870"/>
                <a:gd name="connsiteY22" fmla="*/ 765990 h 2308112"/>
                <a:gd name="connsiteX23" fmla="*/ 90952 w 5176870"/>
                <a:gd name="connsiteY23" fmla="*/ 437516 h 2308112"/>
                <a:gd name="connsiteX24" fmla="*/ 295138 w 5176870"/>
                <a:gd name="connsiteY24" fmla="*/ 126798 h 2308112"/>
                <a:gd name="connsiteX25" fmla="*/ 943208 w 5176870"/>
                <a:gd name="connsiteY25" fmla="*/ 11388 h 2308112"/>
                <a:gd name="connsiteX26" fmla="*/ 1964140 w 5176870"/>
                <a:gd name="connsiteY26" fmla="*/ 20266 h 2308112"/>
                <a:gd name="connsiteX27" fmla="*/ 1937507 w 5176870"/>
                <a:gd name="connsiteY27" fmla="*/ 38021 h 2308112"/>
                <a:gd name="connsiteX28" fmla="*/ 1937507 w 5176870"/>
                <a:gd name="connsiteY28" fmla="*/ 38021 h 2308112"/>
                <a:gd name="connsiteX0" fmla="*/ 1946385 w 5176870"/>
                <a:gd name="connsiteY0" fmla="*/ 2511 h 2308112"/>
                <a:gd name="connsiteX1" fmla="*/ 2434657 w 5176870"/>
                <a:gd name="connsiteY1" fmla="*/ 29143 h 2308112"/>
                <a:gd name="connsiteX2" fmla="*/ 3499977 w 5176870"/>
                <a:gd name="connsiteY2" fmla="*/ 100165 h 2308112"/>
                <a:gd name="connsiteX3" fmla="*/ 4556420 w 5176870"/>
                <a:gd name="connsiteY3" fmla="*/ 188941 h 2308112"/>
                <a:gd name="connsiteX4" fmla="*/ 4929282 w 5176870"/>
                <a:gd name="connsiteY4" fmla="*/ 286596 h 2308112"/>
                <a:gd name="connsiteX5" fmla="*/ 5089080 w 5176870"/>
                <a:gd name="connsiteY5" fmla="*/ 517415 h 2308112"/>
                <a:gd name="connsiteX6" fmla="*/ 5168979 w 5176870"/>
                <a:gd name="connsiteY6" fmla="*/ 881400 h 2308112"/>
                <a:gd name="connsiteX7" fmla="*/ 5168979 w 5176870"/>
                <a:gd name="connsiteY7" fmla="*/ 1112219 h 2308112"/>
                <a:gd name="connsiteX8" fmla="*/ 5168979 w 5176870"/>
                <a:gd name="connsiteY8" fmla="*/ 1405182 h 2308112"/>
                <a:gd name="connsiteX9" fmla="*/ 5062447 w 5176870"/>
                <a:gd name="connsiteY9" fmla="*/ 1840188 h 2308112"/>
                <a:gd name="connsiteX10" fmla="*/ 4804994 w 5176870"/>
                <a:gd name="connsiteY10" fmla="*/ 2159784 h 2308112"/>
                <a:gd name="connsiteX11" fmla="*/ 4361111 w 5176870"/>
                <a:gd name="connsiteY11" fmla="*/ 2301827 h 2308112"/>
                <a:gd name="connsiteX12" fmla="*/ 3819573 w 5176870"/>
                <a:gd name="connsiteY12" fmla="*/ 2275194 h 2308112"/>
                <a:gd name="connsiteX13" fmla="*/ 3544365 w 5176870"/>
                <a:gd name="connsiteY13" fmla="*/ 2292949 h 2308112"/>
                <a:gd name="connsiteX14" fmla="*/ 2736497 w 5176870"/>
                <a:gd name="connsiteY14" fmla="*/ 2292949 h 2308112"/>
                <a:gd name="connsiteX15" fmla="*/ 1973018 w 5176870"/>
                <a:gd name="connsiteY15" fmla="*/ 2292949 h 2308112"/>
                <a:gd name="connsiteX16" fmla="*/ 1431480 w 5176870"/>
                <a:gd name="connsiteY16" fmla="*/ 2284071 h 2308112"/>
                <a:gd name="connsiteX17" fmla="*/ 685756 w 5176870"/>
                <a:gd name="connsiteY17" fmla="*/ 2301827 h 2308112"/>
                <a:gd name="connsiteX18" fmla="*/ 312893 w 5176870"/>
                <a:gd name="connsiteY18" fmla="*/ 2159784 h 2308112"/>
                <a:gd name="connsiteX19" fmla="*/ 82074 w 5176870"/>
                <a:gd name="connsiteY19" fmla="*/ 1849066 h 2308112"/>
                <a:gd name="connsiteX20" fmla="*/ 46563 w 5176870"/>
                <a:gd name="connsiteY20" fmla="*/ 1405182 h 2308112"/>
                <a:gd name="connsiteX21" fmla="*/ 28808 w 5176870"/>
                <a:gd name="connsiteY21" fmla="*/ 1094464 h 2308112"/>
                <a:gd name="connsiteX22" fmla="*/ 2175 w 5176870"/>
                <a:gd name="connsiteY22" fmla="*/ 765990 h 2308112"/>
                <a:gd name="connsiteX23" fmla="*/ 90952 w 5176870"/>
                <a:gd name="connsiteY23" fmla="*/ 437516 h 2308112"/>
                <a:gd name="connsiteX24" fmla="*/ 295138 w 5176870"/>
                <a:gd name="connsiteY24" fmla="*/ 126798 h 2308112"/>
                <a:gd name="connsiteX25" fmla="*/ 943208 w 5176870"/>
                <a:gd name="connsiteY25" fmla="*/ 11388 h 2308112"/>
                <a:gd name="connsiteX26" fmla="*/ 1964140 w 5176870"/>
                <a:gd name="connsiteY26" fmla="*/ 20266 h 2308112"/>
                <a:gd name="connsiteX27" fmla="*/ 1937507 w 5176870"/>
                <a:gd name="connsiteY27" fmla="*/ 38021 h 2308112"/>
                <a:gd name="connsiteX0" fmla="*/ 1946385 w 5176870"/>
                <a:gd name="connsiteY0" fmla="*/ 2511 h 2308112"/>
                <a:gd name="connsiteX1" fmla="*/ 2434657 w 5176870"/>
                <a:gd name="connsiteY1" fmla="*/ 29143 h 2308112"/>
                <a:gd name="connsiteX2" fmla="*/ 3499977 w 5176870"/>
                <a:gd name="connsiteY2" fmla="*/ 100165 h 2308112"/>
                <a:gd name="connsiteX3" fmla="*/ 4556420 w 5176870"/>
                <a:gd name="connsiteY3" fmla="*/ 188941 h 2308112"/>
                <a:gd name="connsiteX4" fmla="*/ 4929282 w 5176870"/>
                <a:gd name="connsiteY4" fmla="*/ 286596 h 2308112"/>
                <a:gd name="connsiteX5" fmla="*/ 5089080 w 5176870"/>
                <a:gd name="connsiteY5" fmla="*/ 517415 h 2308112"/>
                <a:gd name="connsiteX6" fmla="*/ 5168979 w 5176870"/>
                <a:gd name="connsiteY6" fmla="*/ 881400 h 2308112"/>
                <a:gd name="connsiteX7" fmla="*/ 5168979 w 5176870"/>
                <a:gd name="connsiteY7" fmla="*/ 1112219 h 2308112"/>
                <a:gd name="connsiteX8" fmla="*/ 5168979 w 5176870"/>
                <a:gd name="connsiteY8" fmla="*/ 1405182 h 2308112"/>
                <a:gd name="connsiteX9" fmla="*/ 5062447 w 5176870"/>
                <a:gd name="connsiteY9" fmla="*/ 1840188 h 2308112"/>
                <a:gd name="connsiteX10" fmla="*/ 4804994 w 5176870"/>
                <a:gd name="connsiteY10" fmla="*/ 2159784 h 2308112"/>
                <a:gd name="connsiteX11" fmla="*/ 4361111 w 5176870"/>
                <a:gd name="connsiteY11" fmla="*/ 2301827 h 2308112"/>
                <a:gd name="connsiteX12" fmla="*/ 3819573 w 5176870"/>
                <a:gd name="connsiteY12" fmla="*/ 2275194 h 2308112"/>
                <a:gd name="connsiteX13" fmla="*/ 3544365 w 5176870"/>
                <a:gd name="connsiteY13" fmla="*/ 2292949 h 2308112"/>
                <a:gd name="connsiteX14" fmla="*/ 2736497 w 5176870"/>
                <a:gd name="connsiteY14" fmla="*/ 2292949 h 2308112"/>
                <a:gd name="connsiteX15" fmla="*/ 1973018 w 5176870"/>
                <a:gd name="connsiteY15" fmla="*/ 2292949 h 2308112"/>
                <a:gd name="connsiteX16" fmla="*/ 1431480 w 5176870"/>
                <a:gd name="connsiteY16" fmla="*/ 2284071 h 2308112"/>
                <a:gd name="connsiteX17" fmla="*/ 685756 w 5176870"/>
                <a:gd name="connsiteY17" fmla="*/ 2301827 h 2308112"/>
                <a:gd name="connsiteX18" fmla="*/ 312893 w 5176870"/>
                <a:gd name="connsiteY18" fmla="*/ 2159784 h 2308112"/>
                <a:gd name="connsiteX19" fmla="*/ 82074 w 5176870"/>
                <a:gd name="connsiteY19" fmla="*/ 1849066 h 2308112"/>
                <a:gd name="connsiteX20" fmla="*/ 46563 w 5176870"/>
                <a:gd name="connsiteY20" fmla="*/ 1405182 h 2308112"/>
                <a:gd name="connsiteX21" fmla="*/ 28808 w 5176870"/>
                <a:gd name="connsiteY21" fmla="*/ 1094464 h 2308112"/>
                <a:gd name="connsiteX22" fmla="*/ 2175 w 5176870"/>
                <a:gd name="connsiteY22" fmla="*/ 765990 h 2308112"/>
                <a:gd name="connsiteX23" fmla="*/ 90952 w 5176870"/>
                <a:gd name="connsiteY23" fmla="*/ 437516 h 2308112"/>
                <a:gd name="connsiteX24" fmla="*/ 295138 w 5176870"/>
                <a:gd name="connsiteY24" fmla="*/ 126798 h 2308112"/>
                <a:gd name="connsiteX25" fmla="*/ 943208 w 5176870"/>
                <a:gd name="connsiteY25" fmla="*/ 11388 h 2308112"/>
                <a:gd name="connsiteX26" fmla="*/ 1964140 w 5176870"/>
                <a:gd name="connsiteY26" fmla="*/ 20266 h 2308112"/>
                <a:gd name="connsiteX0" fmla="*/ 1925787 w 5156272"/>
                <a:gd name="connsiteY0" fmla="*/ 2511 h 2308112"/>
                <a:gd name="connsiteX1" fmla="*/ 2414059 w 5156272"/>
                <a:gd name="connsiteY1" fmla="*/ 29143 h 2308112"/>
                <a:gd name="connsiteX2" fmla="*/ 3479379 w 5156272"/>
                <a:gd name="connsiteY2" fmla="*/ 100165 h 2308112"/>
                <a:gd name="connsiteX3" fmla="*/ 4535822 w 5156272"/>
                <a:gd name="connsiteY3" fmla="*/ 188941 h 2308112"/>
                <a:gd name="connsiteX4" fmla="*/ 4908684 w 5156272"/>
                <a:gd name="connsiteY4" fmla="*/ 286596 h 2308112"/>
                <a:gd name="connsiteX5" fmla="*/ 5068482 w 5156272"/>
                <a:gd name="connsiteY5" fmla="*/ 517415 h 2308112"/>
                <a:gd name="connsiteX6" fmla="*/ 5148381 w 5156272"/>
                <a:gd name="connsiteY6" fmla="*/ 881400 h 2308112"/>
                <a:gd name="connsiteX7" fmla="*/ 5148381 w 5156272"/>
                <a:gd name="connsiteY7" fmla="*/ 1112219 h 2308112"/>
                <a:gd name="connsiteX8" fmla="*/ 5148381 w 5156272"/>
                <a:gd name="connsiteY8" fmla="*/ 1405182 h 2308112"/>
                <a:gd name="connsiteX9" fmla="*/ 5041849 w 5156272"/>
                <a:gd name="connsiteY9" fmla="*/ 1840188 h 2308112"/>
                <a:gd name="connsiteX10" fmla="*/ 4784396 w 5156272"/>
                <a:gd name="connsiteY10" fmla="*/ 2159784 h 2308112"/>
                <a:gd name="connsiteX11" fmla="*/ 4340513 w 5156272"/>
                <a:gd name="connsiteY11" fmla="*/ 2301827 h 2308112"/>
                <a:gd name="connsiteX12" fmla="*/ 3798975 w 5156272"/>
                <a:gd name="connsiteY12" fmla="*/ 2275194 h 2308112"/>
                <a:gd name="connsiteX13" fmla="*/ 3523767 w 5156272"/>
                <a:gd name="connsiteY13" fmla="*/ 2292949 h 2308112"/>
                <a:gd name="connsiteX14" fmla="*/ 2715899 w 5156272"/>
                <a:gd name="connsiteY14" fmla="*/ 2292949 h 2308112"/>
                <a:gd name="connsiteX15" fmla="*/ 1952420 w 5156272"/>
                <a:gd name="connsiteY15" fmla="*/ 2292949 h 2308112"/>
                <a:gd name="connsiteX16" fmla="*/ 1410882 w 5156272"/>
                <a:gd name="connsiteY16" fmla="*/ 2284071 h 2308112"/>
                <a:gd name="connsiteX17" fmla="*/ 665158 w 5156272"/>
                <a:gd name="connsiteY17" fmla="*/ 2301827 h 2308112"/>
                <a:gd name="connsiteX18" fmla="*/ 292295 w 5156272"/>
                <a:gd name="connsiteY18" fmla="*/ 2159784 h 2308112"/>
                <a:gd name="connsiteX19" fmla="*/ 61476 w 5156272"/>
                <a:gd name="connsiteY19" fmla="*/ 1849066 h 2308112"/>
                <a:gd name="connsiteX20" fmla="*/ 25965 w 5156272"/>
                <a:gd name="connsiteY20" fmla="*/ 1405182 h 2308112"/>
                <a:gd name="connsiteX21" fmla="*/ 8210 w 5156272"/>
                <a:gd name="connsiteY21" fmla="*/ 1094464 h 2308112"/>
                <a:gd name="connsiteX22" fmla="*/ 4437 w 5156272"/>
                <a:gd name="connsiteY22" fmla="*/ 765990 h 2308112"/>
                <a:gd name="connsiteX23" fmla="*/ 70354 w 5156272"/>
                <a:gd name="connsiteY23" fmla="*/ 437516 h 2308112"/>
                <a:gd name="connsiteX24" fmla="*/ 274540 w 5156272"/>
                <a:gd name="connsiteY24" fmla="*/ 126798 h 2308112"/>
                <a:gd name="connsiteX25" fmla="*/ 922610 w 5156272"/>
                <a:gd name="connsiteY25" fmla="*/ 11388 h 2308112"/>
                <a:gd name="connsiteX26" fmla="*/ 1943542 w 5156272"/>
                <a:gd name="connsiteY26" fmla="*/ 20266 h 2308112"/>
                <a:gd name="connsiteX0" fmla="*/ 1934369 w 5164854"/>
                <a:gd name="connsiteY0" fmla="*/ 2511 h 2308112"/>
                <a:gd name="connsiteX1" fmla="*/ 2422641 w 5164854"/>
                <a:gd name="connsiteY1" fmla="*/ 29143 h 2308112"/>
                <a:gd name="connsiteX2" fmla="*/ 3487961 w 5164854"/>
                <a:gd name="connsiteY2" fmla="*/ 100165 h 2308112"/>
                <a:gd name="connsiteX3" fmla="*/ 4544404 w 5164854"/>
                <a:gd name="connsiteY3" fmla="*/ 188941 h 2308112"/>
                <a:gd name="connsiteX4" fmla="*/ 4917266 w 5164854"/>
                <a:gd name="connsiteY4" fmla="*/ 286596 h 2308112"/>
                <a:gd name="connsiteX5" fmla="*/ 5077064 w 5164854"/>
                <a:gd name="connsiteY5" fmla="*/ 517415 h 2308112"/>
                <a:gd name="connsiteX6" fmla="*/ 5156963 w 5164854"/>
                <a:gd name="connsiteY6" fmla="*/ 881400 h 2308112"/>
                <a:gd name="connsiteX7" fmla="*/ 5156963 w 5164854"/>
                <a:gd name="connsiteY7" fmla="*/ 1112219 h 2308112"/>
                <a:gd name="connsiteX8" fmla="*/ 5156963 w 5164854"/>
                <a:gd name="connsiteY8" fmla="*/ 1405182 h 2308112"/>
                <a:gd name="connsiteX9" fmla="*/ 5050431 w 5164854"/>
                <a:gd name="connsiteY9" fmla="*/ 1840188 h 2308112"/>
                <a:gd name="connsiteX10" fmla="*/ 4792978 w 5164854"/>
                <a:gd name="connsiteY10" fmla="*/ 2159784 h 2308112"/>
                <a:gd name="connsiteX11" fmla="*/ 4349095 w 5164854"/>
                <a:gd name="connsiteY11" fmla="*/ 2301827 h 2308112"/>
                <a:gd name="connsiteX12" fmla="*/ 3807557 w 5164854"/>
                <a:gd name="connsiteY12" fmla="*/ 2275194 h 2308112"/>
                <a:gd name="connsiteX13" fmla="*/ 3532349 w 5164854"/>
                <a:gd name="connsiteY13" fmla="*/ 2292949 h 2308112"/>
                <a:gd name="connsiteX14" fmla="*/ 2724481 w 5164854"/>
                <a:gd name="connsiteY14" fmla="*/ 2292949 h 2308112"/>
                <a:gd name="connsiteX15" fmla="*/ 1961002 w 5164854"/>
                <a:gd name="connsiteY15" fmla="*/ 2292949 h 2308112"/>
                <a:gd name="connsiteX16" fmla="*/ 1419464 w 5164854"/>
                <a:gd name="connsiteY16" fmla="*/ 2284071 h 2308112"/>
                <a:gd name="connsiteX17" fmla="*/ 673740 w 5164854"/>
                <a:gd name="connsiteY17" fmla="*/ 2301827 h 2308112"/>
                <a:gd name="connsiteX18" fmla="*/ 300877 w 5164854"/>
                <a:gd name="connsiteY18" fmla="*/ 2159784 h 2308112"/>
                <a:gd name="connsiteX19" fmla="*/ 70058 w 5164854"/>
                <a:gd name="connsiteY19" fmla="*/ 1849066 h 2308112"/>
                <a:gd name="connsiteX20" fmla="*/ 34547 w 5164854"/>
                <a:gd name="connsiteY20" fmla="*/ 1405182 h 2308112"/>
                <a:gd name="connsiteX21" fmla="*/ 1552 w 5164854"/>
                <a:gd name="connsiteY21" fmla="*/ 1094464 h 2308112"/>
                <a:gd name="connsiteX22" fmla="*/ 13019 w 5164854"/>
                <a:gd name="connsiteY22" fmla="*/ 765990 h 2308112"/>
                <a:gd name="connsiteX23" fmla="*/ 78936 w 5164854"/>
                <a:gd name="connsiteY23" fmla="*/ 437516 h 2308112"/>
                <a:gd name="connsiteX24" fmla="*/ 283122 w 5164854"/>
                <a:gd name="connsiteY24" fmla="*/ 126798 h 2308112"/>
                <a:gd name="connsiteX25" fmla="*/ 931192 w 5164854"/>
                <a:gd name="connsiteY25" fmla="*/ 11388 h 2308112"/>
                <a:gd name="connsiteX26" fmla="*/ 1952124 w 5164854"/>
                <a:gd name="connsiteY26" fmla="*/ 20266 h 2308112"/>
                <a:gd name="connsiteX0" fmla="*/ 1936557 w 5167042"/>
                <a:gd name="connsiteY0" fmla="*/ 2511 h 2308112"/>
                <a:gd name="connsiteX1" fmla="*/ 2424829 w 5167042"/>
                <a:gd name="connsiteY1" fmla="*/ 29143 h 2308112"/>
                <a:gd name="connsiteX2" fmla="*/ 3490149 w 5167042"/>
                <a:gd name="connsiteY2" fmla="*/ 100165 h 2308112"/>
                <a:gd name="connsiteX3" fmla="*/ 4546592 w 5167042"/>
                <a:gd name="connsiteY3" fmla="*/ 188941 h 2308112"/>
                <a:gd name="connsiteX4" fmla="*/ 4919454 w 5167042"/>
                <a:gd name="connsiteY4" fmla="*/ 286596 h 2308112"/>
                <a:gd name="connsiteX5" fmla="*/ 5079252 w 5167042"/>
                <a:gd name="connsiteY5" fmla="*/ 517415 h 2308112"/>
                <a:gd name="connsiteX6" fmla="*/ 5159151 w 5167042"/>
                <a:gd name="connsiteY6" fmla="*/ 881400 h 2308112"/>
                <a:gd name="connsiteX7" fmla="*/ 5159151 w 5167042"/>
                <a:gd name="connsiteY7" fmla="*/ 1112219 h 2308112"/>
                <a:gd name="connsiteX8" fmla="*/ 5159151 w 5167042"/>
                <a:gd name="connsiteY8" fmla="*/ 1405182 h 2308112"/>
                <a:gd name="connsiteX9" fmla="*/ 5052619 w 5167042"/>
                <a:gd name="connsiteY9" fmla="*/ 1840188 h 2308112"/>
                <a:gd name="connsiteX10" fmla="*/ 4795166 w 5167042"/>
                <a:gd name="connsiteY10" fmla="*/ 2159784 h 2308112"/>
                <a:gd name="connsiteX11" fmla="*/ 4351283 w 5167042"/>
                <a:gd name="connsiteY11" fmla="*/ 2301827 h 2308112"/>
                <a:gd name="connsiteX12" fmla="*/ 3809745 w 5167042"/>
                <a:gd name="connsiteY12" fmla="*/ 2275194 h 2308112"/>
                <a:gd name="connsiteX13" fmla="*/ 3534537 w 5167042"/>
                <a:gd name="connsiteY13" fmla="*/ 2292949 h 2308112"/>
                <a:gd name="connsiteX14" fmla="*/ 2726669 w 5167042"/>
                <a:gd name="connsiteY14" fmla="*/ 2292949 h 2308112"/>
                <a:gd name="connsiteX15" fmla="*/ 1963190 w 5167042"/>
                <a:gd name="connsiteY15" fmla="*/ 2292949 h 2308112"/>
                <a:gd name="connsiteX16" fmla="*/ 1421652 w 5167042"/>
                <a:gd name="connsiteY16" fmla="*/ 2284071 h 2308112"/>
                <a:gd name="connsiteX17" fmla="*/ 675928 w 5167042"/>
                <a:gd name="connsiteY17" fmla="*/ 2301827 h 2308112"/>
                <a:gd name="connsiteX18" fmla="*/ 303065 w 5167042"/>
                <a:gd name="connsiteY18" fmla="*/ 2159784 h 2308112"/>
                <a:gd name="connsiteX19" fmla="*/ 72246 w 5167042"/>
                <a:gd name="connsiteY19" fmla="*/ 1849066 h 2308112"/>
                <a:gd name="connsiteX20" fmla="*/ 6255 w 5167042"/>
                <a:gd name="connsiteY20" fmla="*/ 1412802 h 2308112"/>
                <a:gd name="connsiteX21" fmla="*/ 3740 w 5167042"/>
                <a:gd name="connsiteY21" fmla="*/ 1094464 h 2308112"/>
                <a:gd name="connsiteX22" fmla="*/ 15207 w 5167042"/>
                <a:gd name="connsiteY22" fmla="*/ 765990 h 2308112"/>
                <a:gd name="connsiteX23" fmla="*/ 81124 w 5167042"/>
                <a:gd name="connsiteY23" fmla="*/ 437516 h 2308112"/>
                <a:gd name="connsiteX24" fmla="*/ 285310 w 5167042"/>
                <a:gd name="connsiteY24" fmla="*/ 126798 h 2308112"/>
                <a:gd name="connsiteX25" fmla="*/ 933380 w 5167042"/>
                <a:gd name="connsiteY25" fmla="*/ 11388 h 2308112"/>
                <a:gd name="connsiteX26" fmla="*/ 1954312 w 5167042"/>
                <a:gd name="connsiteY26" fmla="*/ 20266 h 2308112"/>
                <a:gd name="connsiteX0" fmla="*/ 1936557 w 5167042"/>
                <a:gd name="connsiteY0" fmla="*/ 2511 h 2308112"/>
                <a:gd name="connsiteX1" fmla="*/ 2424829 w 5167042"/>
                <a:gd name="connsiteY1" fmla="*/ 29143 h 2308112"/>
                <a:gd name="connsiteX2" fmla="*/ 3490149 w 5167042"/>
                <a:gd name="connsiteY2" fmla="*/ 100165 h 2308112"/>
                <a:gd name="connsiteX3" fmla="*/ 4546592 w 5167042"/>
                <a:gd name="connsiteY3" fmla="*/ 188941 h 2308112"/>
                <a:gd name="connsiteX4" fmla="*/ 4919454 w 5167042"/>
                <a:gd name="connsiteY4" fmla="*/ 286596 h 2308112"/>
                <a:gd name="connsiteX5" fmla="*/ 5079252 w 5167042"/>
                <a:gd name="connsiteY5" fmla="*/ 517415 h 2308112"/>
                <a:gd name="connsiteX6" fmla="*/ 5159151 w 5167042"/>
                <a:gd name="connsiteY6" fmla="*/ 881400 h 2308112"/>
                <a:gd name="connsiteX7" fmla="*/ 5159151 w 5167042"/>
                <a:gd name="connsiteY7" fmla="*/ 1112219 h 2308112"/>
                <a:gd name="connsiteX8" fmla="*/ 5159151 w 5167042"/>
                <a:gd name="connsiteY8" fmla="*/ 1405182 h 2308112"/>
                <a:gd name="connsiteX9" fmla="*/ 5052619 w 5167042"/>
                <a:gd name="connsiteY9" fmla="*/ 1840188 h 2308112"/>
                <a:gd name="connsiteX10" fmla="*/ 4795166 w 5167042"/>
                <a:gd name="connsiteY10" fmla="*/ 2159784 h 2308112"/>
                <a:gd name="connsiteX11" fmla="*/ 4351283 w 5167042"/>
                <a:gd name="connsiteY11" fmla="*/ 2301827 h 2308112"/>
                <a:gd name="connsiteX12" fmla="*/ 3809745 w 5167042"/>
                <a:gd name="connsiteY12" fmla="*/ 2275194 h 2308112"/>
                <a:gd name="connsiteX13" fmla="*/ 3534537 w 5167042"/>
                <a:gd name="connsiteY13" fmla="*/ 2292949 h 2308112"/>
                <a:gd name="connsiteX14" fmla="*/ 2726669 w 5167042"/>
                <a:gd name="connsiteY14" fmla="*/ 2292949 h 2308112"/>
                <a:gd name="connsiteX15" fmla="*/ 1963190 w 5167042"/>
                <a:gd name="connsiteY15" fmla="*/ 2292949 h 2308112"/>
                <a:gd name="connsiteX16" fmla="*/ 1421652 w 5167042"/>
                <a:gd name="connsiteY16" fmla="*/ 2284071 h 2308112"/>
                <a:gd name="connsiteX17" fmla="*/ 675928 w 5167042"/>
                <a:gd name="connsiteY17" fmla="*/ 2301827 h 2308112"/>
                <a:gd name="connsiteX18" fmla="*/ 303065 w 5167042"/>
                <a:gd name="connsiteY18" fmla="*/ 2159784 h 2308112"/>
                <a:gd name="connsiteX19" fmla="*/ 72246 w 5167042"/>
                <a:gd name="connsiteY19" fmla="*/ 1849066 h 2308112"/>
                <a:gd name="connsiteX20" fmla="*/ 6255 w 5167042"/>
                <a:gd name="connsiteY20" fmla="*/ 1412802 h 2308112"/>
                <a:gd name="connsiteX21" fmla="*/ 3740 w 5167042"/>
                <a:gd name="connsiteY21" fmla="*/ 1094464 h 2308112"/>
                <a:gd name="connsiteX22" fmla="*/ 15207 w 5167042"/>
                <a:gd name="connsiteY22" fmla="*/ 765990 h 2308112"/>
                <a:gd name="connsiteX23" fmla="*/ 81124 w 5167042"/>
                <a:gd name="connsiteY23" fmla="*/ 437516 h 2308112"/>
                <a:gd name="connsiteX24" fmla="*/ 285310 w 5167042"/>
                <a:gd name="connsiteY24" fmla="*/ 126798 h 2308112"/>
                <a:gd name="connsiteX25" fmla="*/ 933380 w 5167042"/>
                <a:gd name="connsiteY25" fmla="*/ 11388 h 2308112"/>
                <a:gd name="connsiteX26" fmla="*/ 1954312 w 5167042"/>
                <a:gd name="connsiteY26" fmla="*/ 20266 h 2308112"/>
                <a:gd name="connsiteX0" fmla="*/ 1936557 w 5167042"/>
                <a:gd name="connsiteY0" fmla="*/ 2511 h 2308112"/>
                <a:gd name="connsiteX1" fmla="*/ 2424829 w 5167042"/>
                <a:gd name="connsiteY1" fmla="*/ 29143 h 2308112"/>
                <a:gd name="connsiteX2" fmla="*/ 3490149 w 5167042"/>
                <a:gd name="connsiteY2" fmla="*/ 100165 h 2308112"/>
                <a:gd name="connsiteX3" fmla="*/ 4546592 w 5167042"/>
                <a:gd name="connsiteY3" fmla="*/ 188941 h 2308112"/>
                <a:gd name="connsiteX4" fmla="*/ 4919454 w 5167042"/>
                <a:gd name="connsiteY4" fmla="*/ 286596 h 2308112"/>
                <a:gd name="connsiteX5" fmla="*/ 5079252 w 5167042"/>
                <a:gd name="connsiteY5" fmla="*/ 517415 h 2308112"/>
                <a:gd name="connsiteX6" fmla="*/ 5159151 w 5167042"/>
                <a:gd name="connsiteY6" fmla="*/ 881400 h 2308112"/>
                <a:gd name="connsiteX7" fmla="*/ 5159151 w 5167042"/>
                <a:gd name="connsiteY7" fmla="*/ 1112219 h 2308112"/>
                <a:gd name="connsiteX8" fmla="*/ 5159151 w 5167042"/>
                <a:gd name="connsiteY8" fmla="*/ 1405182 h 2308112"/>
                <a:gd name="connsiteX9" fmla="*/ 5052619 w 5167042"/>
                <a:gd name="connsiteY9" fmla="*/ 1840188 h 2308112"/>
                <a:gd name="connsiteX10" fmla="*/ 4795166 w 5167042"/>
                <a:gd name="connsiteY10" fmla="*/ 2159784 h 2308112"/>
                <a:gd name="connsiteX11" fmla="*/ 4351283 w 5167042"/>
                <a:gd name="connsiteY11" fmla="*/ 2301827 h 2308112"/>
                <a:gd name="connsiteX12" fmla="*/ 3809745 w 5167042"/>
                <a:gd name="connsiteY12" fmla="*/ 2275194 h 2308112"/>
                <a:gd name="connsiteX13" fmla="*/ 3534537 w 5167042"/>
                <a:gd name="connsiteY13" fmla="*/ 2292949 h 2308112"/>
                <a:gd name="connsiteX14" fmla="*/ 2726669 w 5167042"/>
                <a:gd name="connsiteY14" fmla="*/ 2292949 h 2308112"/>
                <a:gd name="connsiteX15" fmla="*/ 1963190 w 5167042"/>
                <a:gd name="connsiteY15" fmla="*/ 2292949 h 2308112"/>
                <a:gd name="connsiteX16" fmla="*/ 1421652 w 5167042"/>
                <a:gd name="connsiteY16" fmla="*/ 2284071 h 2308112"/>
                <a:gd name="connsiteX17" fmla="*/ 675928 w 5167042"/>
                <a:gd name="connsiteY17" fmla="*/ 2301827 h 2308112"/>
                <a:gd name="connsiteX18" fmla="*/ 303065 w 5167042"/>
                <a:gd name="connsiteY18" fmla="*/ 2159784 h 2308112"/>
                <a:gd name="connsiteX19" fmla="*/ 72246 w 5167042"/>
                <a:gd name="connsiteY19" fmla="*/ 1849066 h 2308112"/>
                <a:gd name="connsiteX20" fmla="*/ 6255 w 5167042"/>
                <a:gd name="connsiteY20" fmla="*/ 1412802 h 2308112"/>
                <a:gd name="connsiteX21" fmla="*/ 3740 w 5167042"/>
                <a:gd name="connsiteY21" fmla="*/ 1094464 h 2308112"/>
                <a:gd name="connsiteX22" fmla="*/ 15207 w 5167042"/>
                <a:gd name="connsiteY22" fmla="*/ 765990 h 2308112"/>
                <a:gd name="connsiteX23" fmla="*/ 81124 w 5167042"/>
                <a:gd name="connsiteY23" fmla="*/ 437516 h 2308112"/>
                <a:gd name="connsiteX24" fmla="*/ 285310 w 5167042"/>
                <a:gd name="connsiteY24" fmla="*/ 126798 h 2308112"/>
                <a:gd name="connsiteX25" fmla="*/ 933380 w 5167042"/>
                <a:gd name="connsiteY25" fmla="*/ 11388 h 2308112"/>
                <a:gd name="connsiteX26" fmla="*/ 2198152 w 5167042"/>
                <a:gd name="connsiteY26" fmla="*/ 20266 h 2308112"/>
                <a:gd name="connsiteX0" fmla="*/ 1936557 w 5167042"/>
                <a:gd name="connsiteY0" fmla="*/ 2511 h 2308112"/>
                <a:gd name="connsiteX1" fmla="*/ 2424829 w 5167042"/>
                <a:gd name="connsiteY1" fmla="*/ 29143 h 2308112"/>
                <a:gd name="connsiteX2" fmla="*/ 3490149 w 5167042"/>
                <a:gd name="connsiteY2" fmla="*/ 100165 h 2308112"/>
                <a:gd name="connsiteX3" fmla="*/ 4546592 w 5167042"/>
                <a:gd name="connsiteY3" fmla="*/ 188941 h 2308112"/>
                <a:gd name="connsiteX4" fmla="*/ 4919454 w 5167042"/>
                <a:gd name="connsiteY4" fmla="*/ 286596 h 2308112"/>
                <a:gd name="connsiteX5" fmla="*/ 5079252 w 5167042"/>
                <a:gd name="connsiteY5" fmla="*/ 517415 h 2308112"/>
                <a:gd name="connsiteX6" fmla="*/ 5159151 w 5167042"/>
                <a:gd name="connsiteY6" fmla="*/ 881400 h 2308112"/>
                <a:gd name="connsiteX7" fmla="*/ 5159151 w 5167042"/>
                <a:gd name="connsiteY7" fmla="*/ 1112219 h 2308112"/>
                <a:gd name="connsiteX8" fmla="*/ 5159151 w 5167042"/>
                <a:gd name="connsiteY8" fmla="*/ 1405182 h 2308112"/>
                <a:gd name="connsiteX9" fmla="*/ 5052619 w 5167042"/>
                <a:gd name="connsiteY9" fmla="*/ 1840188 h 2308112"/>
                <a:gd name="connsiteX10" fmla="*/ 4795166 w 5167042"/>
                <a:gd name="connsiteY10" fmla="*/ 2159784 h 2308112"/>
                <a:gd name="connsiteX11" fmla="*/ 4351283 w 5167042"/>
                <a:gd name="connsiteY11" fmla="*/ 2301827 h 2308112"/>
                <a:gd name="connsiteX12" fmla="*/ 3809745 w 5167042"/>
                <a:gd name="connsiteY12" fmla="*/ 2275194 h 2308112"/>
                <a:gd name="connsiteX13" fmla="*/ 3534537 w 5167042"/>
                <a:gd name="connsiteY13" fmla="*/ 2292949 h 2308112"/>
                <a:gd name="connsiteX14" fmla="*/ 2726669 w 5167042"/>
                <a:gd name="connsiteY14" fmla="*/ 2292949 h 2308112"/>
                <a:gd name="connsiteX15" fmla="*/ 1963190 w 5167042"/>
                <a:gd name="connsiteY15" fmla="*/ 2292949 h 2308112"/>
                <a:gd name="connsiteX16" fmla="*/ 1421652 w 5167042"/>
                <a:gd name="connsiteY16" fmla="*/ 2284071 h 2308112"/>
                <a:gd name="connsiteX17" fmla="*/ 675928 w 5167042"/>
                <a:gd name="connsiteY17" fmla="*/ 2301827 h 2308112"/>
                <a:gd name="connsiteX18" fmla="*/ 303065 w 5167042"/>
                <a:gd name="connsiteY18" fmla="*/ 2159784 h 2308112"/>
                <a:gd name="connsiteX19" fmla="*/ 72246 w 5167042"/>
                <a:gd name="connsiteY19" fmla="*/ 1849066 h 2308112"/>
                <a:gd name="connsiteX20" fmla="*/ 6255 w 5167042"/>
                <a:gd name="connsiteY20" fmla="*/ 1412802 h 2308112"/>
                <a:gd name="connsiteX21" fmla="*/ 3740 w 5167042"/>
                <a:gd name="connsiteY21" fmla="*/ 1094464 h 2308112"/>
                <a:gd name="connsiteX22" fmla="*/ 15207 w 5167042"/>
                <a:gd name="connsiteY22" fmla="*/ 765990 h 2308112"/>
                <a:gd name="connsiteX23" fmla="*/ 81124 w 5167042"/>
                <a:gd name="connsiteY23" fmla="*/ 437516 h 2308112"/>
                <a:gd name="connsiteX24" fmla="*/ 285310 w 5167042"/>
                <a:gd name="connsiteY24" fmla="*/ 126798 h 2308112"/>
                <a:gd name="connsiteX25" fmla="*/ 933380 w 5167042"/>
                <a:gd name="connsiteY25" fmla="*/ 11388 h 2308112"/>
                <a:gd name="connsiteX26" fmla="*/ 2198152 w 5167042"/>
                <a:gd name="connsiteY26" fmla="*/ 20266 h 2308112"/>
                <a:gd name="connsiteX0" fmla="*/ 1936557 w 5167042"/>
                <a:gd name="connsiteY0" fmla="*/ 12436 h 2318037"/>
                <a:gd name="connsiteX1" fmla="*/ 2424829 w 5167042"/>
                <a:gd name="connsiteY1" fmla="*/ 39068 h 2318037"/>
                <a:gd name="connsiteX2" fmla="*/ 3490149 w 5167042"/>
                <a:gd name="connsiteY2" fmla="*/ 110090 h 2318037"/>
                <a:gd name="connsiteX3" fmla="*/ 4546592 w 5167042"/>
                <a:gd name="connsiteY3" fmla="*/ 198866 h 2318037"/>
                <a:gd name="connsiteX4" fmla="*/ 4919454 w 5167042"/>
                <a:gd name="connsiteY4" fmla="*/ 296521 h 2318037"/>
                <a:gd name="connsiteX5" fmla="*/ 5079252 w 5167042"/>
                <a:gd name="connsiteY5" fmla="*/ 527340 h 2318037"/>
                <a:gd name="connsiteX6" fmla="*/ 5159151 w 5167042"/>
                <a:gd name="connsiteY6" fmla="*/ 891325 h 2318037"/>
                <a:gd name="connsiteX7" fmla="*/ 5159151 w 5167042"/>
                <a:gd name="connsiteY7" fmla="*/ 1122144 h 2318037"/>
                <a:gd name="connsiteX8" fmla="*/ 5159151 w 5167042"/>
                <a:gd name="connsiteY8" fmla="*/ 1415107 h 2318037"/>
                <a:gd name="connsiteX9" fmla="*/ 5052619 w 5167042"/>
                <a:gd name="connsiteY9" fmla="*/ 1850113 h 2318037"/>
                <a:gd name="connsiteX10" fmla="*/ 4795166 w 5167042"/>
                <a:gd name="connsiteY10" fmla="*/ 2169709 h 2318037"/>
                <a:gd name="connsiteX11" fmla="*/ 4351283 w 5167042"/>
                <a:gd name="connsiteY11" fmla="*/ 2311752 h 2318037"/>
                <a:gd name="connsiteX12" fmla="*/ 3809745 w 5167042"/>
                <a:gd name="connsiteY12" fmla="*/ 2285119 h 2318037"/>
                <a:gd name="connsiteX13" fmla="*/ 3534537 w 5167042"/>
                <a:gd name="connsiteY13" fmla="*/ 2302874 h 2318037"/>
                <a:gd name="connsiteX14" fmla="*/ 2726669 w 5167042"/>
                <a:gd name="connsiteY14" fmla="*/ 2302874 h 2318037"/>
                <a:gd name="connsiteX15" fmla="*/ 1963190 w 5167042"/>
                <a:gd name="connsiteY15" fmla="*/ 2302874 h 2318037"/>
                <a:gd name="connsiteX16" fmla="*/ 1421652 w 5167042"/>
                <a:gd name="connsiteY16" fmla="*/ 2293996 h 2318037"/>
                <a:gd name="connsiteX17" fmla="*/ 675928 w 5167042"/>
                <a:gd name="connsiteY17" fmla="*/ 2311752 h 2318037"/>
                <a:gd name="connsiteX18" fmla="*/ 303065 w 5167042"/>
                <a:gd name="connsiteY18" fmla="*/ 2169709 h 2318037"/>
                <a:gd name="connsiteX19" fmla="*/ 72246 w 5167042"/>
                <a:gd name="connsiteY19" fmla="*/ 1858991 h 2318037"/>
                <a:gd name="connsiteX20" fmla="*/ 6255 w 5167042"/>
                <a:gd name="connsiteY20" fmla="*/ 1422727 h 2318037"/>
                <a:gd name="connsiteX21" fmla="*/ 3740 w 5167042"/>
                <a:gd name="connsiteY21" fmla="*/ 1104389 h 2318037"/>
                <a:gd name="connsiteX22" fmla="*/ 15207 w 5167042"/>
                <a:gd name="connsiteY22" fmla="*/ 775915 h 2318037"/>
                <a:gd name="connsiteX23" fmla="*/ 81124 w 5167042"/>
                <a:gd name="connsiteY23" fmla="*/ 447441 h 2318037"/>
                <a:gd name="connsiteX24" fmla="*/ 285310 w 5167042"/>
                <a:gd name="connsiteY24" fmla="*/ 136723 h 2318037"/>
                <a:gd name="connsiteX25" fmla="*/ 933380 w 5167042"/>
                <a:gd name="connsiteY25" fmla="*/ 21313 h 2318037"/>
                <a:gd name="connsiteX26" fmla="*/ 2198152 w 5167042"/>
                <a:gd name="connsiteY26" fmla="*/ 30191 h 2318037"/>
                <a:gd name="connsiteX0" fmla="*/ 1936557 w 5167042"/>
                <a:gd name="connsiteY0" fmla="*/ 12436 h 2318037"/>
                <a:gd name="connsiteX1" fmla="*/ 2424829 w 5167042"/>
                <a:gd name="connsiteY1" fmla="*/ 39068 h 2318037"/>
                <a:gd name="connsiteX2" fmla="*/ 3490149 w 5167042"/>
                <a:gd name="connsiteY2" fmla="*/ 110090 h 2318037"/>
                <a:gd name="connsiteX3" fmla="*/ 4546592 w 5167042"/>
                <a:gd name="connsiteY3" fmla="*/ 198866 h 2318037"/>
                <a:gd name="connsiteX4" fmla="*/ 4919454 w 5167042"/>
                <a:gd name="connsiteY4" fmla="*/ 296521 h 2318037"/>
                <a:gd name="connsiteX5" fmla="*/ 5079252 w 5167042"/>
                <a:gd name="connsiteY5" fmla="*/ 527340 h 2318037"/>
                <a:gd name="connsiteX6" fmla="*/ 5159151 w 5167042"/>
                <a:gd name="connsiteY6" fmla="*/ 891325 h 2318037"/>
                <a:gd name="connsiteX7" fmla="*/ 5159151 w 5167042"/>
                <a:gd name="connsiteY7" fmla="*/ 1122144 h 2318037"/>
                <a:gd name="connsiteX8" fmla="*/ 5159151 w 5167042"/>
                <a:gd name="connsiteY8" fmla="*/ 1415107 h 2318037"/>
                <a:gd name="connsiteX9" fmla="*/ 5052619 w 5167042"/>
                <a:gd name="connsiteY9" fmla="*/ 1850113 h 2318037"/>
                <a:gd name="connsiteX10" fmla="*/ 4795166 w 5167042"/>
                <a:gd name="connsiteY10" fmla="*/ 2169709 h 2318037"/>
                <a:gd name="connsiteX11" fmla="*/ 4351283 w 5167042"/>
                <a:gd name="connsiteY11" fmla="*/ 2311752 h 2318037"/>
                <a:gd name="connsiteX12" fmla="*/ 3809745 w 5167042"/>
                <a:gd name="connsiteY12" fmla="*/ 2285119 h 2318037"/>
                <a:gd name="connsiteX13" fmla="*/ 3534537 w 5167042"/>
                <a:gd name="connsiteY13" fmla="*/ 2302874 h 2318037"/>
                <a:gd name="connsiteX14" fmla="*/ 2726669 w 5167042"/>
                <a:gd name="connsiteY14" fmla="*/ 2302874 h 2318037"/>
                <a:gd name="connsiteX15" fmla="*/ 1963190 w 5167042"/>
                <a:gd name="connsiteY15" fmla="*/ 2302874 h 2318037"/>
                <a:gd name="connsiteX16" fmla="*/ 1421652 w 5167042"/>
                <a:gd name="connsiteY16" fmla="*/ 2293996 h 2318037"/>
                <a:gd name="connsiteX17" fmla="*/ 675928 w 5167042"/>
                <a:gd name="connsiteY17" fmla="*/ 2311752 h 2318037"/>
                <a:gd name="connsiteX18" fmla="*/ 303065 w 5167042"/>
                <a:gd name="connsiteY18" fmla="*/ 2169709 h 2318037"/>
                <a:gd name="connsiteX19" fmla="*/ 72246 w 5167042"/>
                <a:gd name="connsiteY19" fmla="*/ 1858991 h 2318037"/>
                <a:gd name="connsiteX20" fmla="*/ 6255 w 5167042"/>
                <a:gd name="connsiteY20" fmla="*/ 1422727 h 2318037"/>
                <a:gd name="connsiteX21" fmla="*/ 3740 w 5167042"/>
                <a:gd name="connsiteY21" fmla="*/ 1104389 h 2318037"/>
                <a:gd name="connsiteX22" fmla="*/ 15207 w 5167042"/>
                <a:gd name="connsiteY22" fmla="*/ 775915 h 2318037"/>
                <a:gd name="connsiteX23" fmla="*/ 81124 w 5167042"/>
                <a:gd name="connsiteY23" fmla="*/ 447441 h 2318037"/>
                <a:gd name="connsiteX24" fmla="*/ 285310 w 5167042"/>
                <a:gd name="connsiteY24" fmla="*/ 136723 h 2318037"/>
                <a:gd name="connsiteX25" fmla="*/ 933380 w 5167042"/>
                <a:gd name="connsiteY25" fmla="*/ 21313 h 2318037"/>
                <a:gd name="connsiteX26" fmla="*/ 2198152 w 5167042"/>
                <a:gd name="connsiteY26" fmla="*/ 30191 h 2318037"/>
                <a:gd name="connsiteX0" fmla="*/ 1936557 w 5167042"/>
                <a:gd name="connsiteY0" fmla="*/ 1663 h 2307264"/>
                <a:gd name="connsiteX1" fmla="*/ 2424829 w 5167042"/>
                <a:gd name="connsiteY1" fmla="*/ 28295 h 2307264"/>
                <a:gd name="connsiteX2" fmla="*/ 3490149 w 5167042"/>
                <a:gd name="connsiteY2" fmla="*/ 99317 h 2307264"/>
                <a:gd name="connsiteX3" fmla="*/ 4546592 w 5167042"/>
                <a:gd name="connsiteY3" fmla="*/ 188093 h 2307264"/>
                <a:gd name="connsiteX4" fmla="*/ 4919454 w 5167042"/>
                <a:gd name="connsiteY4" fmla="*/ 285748 h 2307264"/>
                <a:gd name="connsiteX5" fmla="*/ 5079252 w 5167042"/>
                <a:gd name="connsiteY5" fmla="*/ 516567 h 2307264"/>
                <a:gd name="connsiteX6" fmla="*/ 5159151 w 5167042"/>
                <a:gd name="connsiteY6" fmla="*/ 880552 h 2307264"/>
                <a:gd name="connsiteX7" fmla="*/ 5159151 w 5167042"/>
                <a:gd name="connsiteY7" fmla="*/ 1111371 h 2307264"/>
                <a:gd name="connsiteX8" fmla="*/ 5159151 w 5167042"/>
                <a:gd name="connsiteY8" fmla="*/ 1404334 h 2307264"/>
                <a:gd name="connsiteX9" fmla="*/ 5052619 w 5167042"/>
                <a:gd name="connsiteY9" fmla="*/ 1839340 h 2307264"/>
                <a:gd name="connsiteX10" fmla="*/ 4795166 w 5167042"/>
                <a:gd name="connsiteY10" fmla="*/ 2158936 h 2307264"/>
                <a:gd name="connsiteX11" fmla="*/ 4351283 w 5167042"/>
                <a:gd name="connsiteY11" fmla="*/ 2300979 h 2307264"/>
                <a:gd name="connsiteX12" fmla="*/ 3809745 w 5167042"/>
                <a:gd name="connsiteY12" fmla="*/ 2274346 h 2307264"/>
                <a:gd name="connsiteX13" fmla="*/ 3534537 w 5167042"/>
                <a:gd name="connsiteY13" fmla="*/ 2292101 h 2307264"/>
                <a:gd name="connsiteX14" fmla="*/ 2726669 w 5167042"/>
                <a:gd name="connsiteY14" fmla="*/ 2292101 h 2307264"/>
                <a:gd name="connsiteX15" fmla="*/ 1963190 w 5167042"/>
                <a:gd name="connsiteY15" fmla="*/ 2292101 h 2307264"/>
                <a:gd name="connsiteX16" fmla="*/ 1421652 w 5167042"/>
                <a:gd name="connsiteY16" fmla="*/ 2283223 h 2307264"/>
                <a:gd name="connsiteX17" fmla="*/ 675928 w 5167042"/>
                <a:gd name="connsiteY17" fmla="*/ 2300979 h 2307264"/>
                <a:gd name="connsiteX18" fmla="*/ 303065 w 5167042"/>
                <a:gd name="connsiteY18" fmla="*/ 2158936 h 2307264"/>
                <a:gd name="connsiteX19" fmla="*/ 72246 w 5167042"/>
                <a:gd name="connsiteY19" fmla="*/ 1848218 h 2307264"/>
                <a:gd name="connsiteX20" fmla="*/ 6255 w 5167042"/>
                <a:gd name="connsiteY20" fmla="*/ 1411954 h 2307264"/>
                <a:gd name="connsiteX21" fmla="*/ 3740 w 5167042"/>
                <a:gd name="connsiteY21" fmla="*/ 1093616 h 2307264"/>
                <a:gd name="connsiteX22" fmla="*/ 15207 w 5167042"/>
                <a:gd name="connsiteY22" fmla="*/ 765142 h 2307264"/>
                <a:gd name="connsiteX23" fmla="*/ 81124 w 5167042"/>
                <a:gd name="connsiteY23" fmla="*/ 436668 h 2307264"/>
                <a:gd name="connsiteX24" fmla="*/ 285310 w 5167042"/>
                <a:gd name="connsiteY24" fmla="*/ 125950 h 2307264"/>
                <a:gd name="connsiteX25" fmla="*/ 933380 w 5167042"/>
                <a:gd name="connsiteY25" fmla="*/ 10540 h 2307264"/>
                <a:gd name="connsiteX26" fmla="*/ 2167672 w 5167042"/>
                <a:gd name="connsiteY26" fmla="*/ 308978 h 2307264"/>
                <a:gd name="connsiteX0" fmla="*/ 1936557 w 5167042"/>
                <a:gd name="connsiteY0" fmla="*/ 22866 h 2328467"/>
                <a:gd name="connsiteX1" fmla="*/ 2424829 w 5167042"/>
                <a:gd name="connsiteY1" fmla="*/ 49498 h 2328467"/>
                <a:gd name="connsiteX2" fmla="*/ 3490149 w 5167042"/>
                <a:gd name="connsiteY2" fmla="*/ 120520 h 2328467"/>
                <a:gd name="connsiteX3" fmla="*/ 4546592 w 5167042"/>
                <a:gd name="connsiteY3" fmla="*/ 209296 h 2328467"/>
                <a:gd name="connsiteX4" fmla="*/ 4919454 w 5167042"/>
                <a:gd name="connsiteY4" fmla="*/ 306951 h 2328467"/>
                <a:gd name="connsiteX5" fmla="*/ 5079252 w 5167042"/>
                <a:gd name="connsiteY5" fmla="*/ 537770 h 2328467"/>
                <a:gd name="connsiteX6" fmla="*/ 5159151 w 5167042"/>
                <a:gd name="connsiteY6" fmla="*/ 901755 h 2328467"/>
                <a:gd name="connsiteX7" fmla="*/ 5159151 w 5167042"/>
                <a:gd name="connsiteY7" fmla="*/ 1132574 h 2328467"/>
                <a:gd name="connsiteX8" fmla="*/ 5159151 w 5167042"/>
                <a:gd name="connsiteY8" fmla="*/ 1425537 h 2328467"/>
                <a:gd name="connsiteX9" fmla="*/ 5052619 w 5167042"/>
                <a:gd name="connsiteY9" fmla="*/ 1860543 h 2328467"/>
                <a:gd name="connsiteX10" fmla="*/ 4795166 w 5167042"/>
                <a:gd name="connsiteY10" fmla="*/ 2180139 h 2328467"/>
                <a:gd name="connsiteX11" fmla="*/ 4351283 w 5167042"/>
                <a:gd name="connsiteY11" fmla="*/ 2322182 h 2328467"/>
                <a:gd name="connsiteX12" fmla="*/ 3809745 w 5167042"/>
                <a:gd name="connsiteY12" fmla="*/ 2295549 h 2328467"/>
                <a:gd name="connsiteX13" fmla="*/ 3534537 w 5167042"/>
                <a:gd name="connsiteY13" fmla="*/ 2313304 h 2328467"/>
                <a:gd name="connsiteX14" fmla="*/ 2726669 w 5167042"/>
                <a:gd name="connsiteY14" fmla="*/ 2313304 h 2328467"/>
                <a:gd name="connsiteX15" fmla="*/ 1963190 w 5167042"/>
                <a:gd name="connsiteY15" fmla="*/ 2313304 h 2328467"/>
                <a:gd name="connsiteX16" fmla="*/ 1421652 w 5167042"/>
                <a:gd name="connsiteY16" fmla="*/ 2304426 h 2328467"/>
                <a:gd name="connsiteX17" fmla="*/ 675928 w 5167042"/>
                <a:gd name="connsiteY17" fmla="*/ 2322182 h 2328467"/>
                <a:gd name="connsiteX18" fmla="*/ 303065 w 5167042"/>
                <a:gd name="connsiteY18" fmla="*/ 2180139 h 2328467"/>
                <a:gd name="connsiteX19" fmla="*/ 72246 w 5167042"/>
                <a:gd name="connsiteY19" fmla="*/ 1869421 h 2328467"/>
                <a:gd name="connsiteX20" fmla="*/ 6255 w 5167042"/>
                <a:gd name="connsiteY20" fmla="*/ 1433157 h 2328467"/>
                <a:gd name="connsiteX21" fmla="*/ 3740 w 5167042"/>
                <a:gd name="connsiteY21" fmla="*/ 1114819 h 2328467"/>
                <a:gd name="connsiteX22" fmla="*/ 15207 w 5167042"/>
                <a:gd name="connsiteY22" fmla="*/ 786345 h 2328467"/>
                <a:gd name="connsiteX23" fmla="*/ 81124 w 5167042"/>
                <a:gd name="connsiteY23" fmla="*/ 457871 h 2328467"/>
                <a:gd name="connsiteX24" fmla="*/ 285310 w 5167042"/>
                <a:gd name="connsiteY24" fmla="*/ 147153 h 2328467"/>
                <a:gd name="connsiteX25" fmla="*/ 933380 w 5167042"/>
                <a:gd name="connsiteY25" fmla="*/ 31743 h 2328467"/>
                <a:gd name="connsiteX26" fmla="*/ 1916212 w 5167042"/>
                <a:gd name="connsiteY26" fmla="*/ 25381 h 2328467"/>
                <a:gd name="connsiteX0" fmla="*/ 1936557 w 5167042"/>
                <a:gd name="connsiteY0" fmla="*/ 22866 h 2328467"/>
                <a:gd name="connsiteX1" fmla="*/ 2424829 w 5167042"/>
                <a:gd name="connsiteY1" fmla="*/ 49498 h 2328467"/>
                <a:gd name="connsiteX2" fmla="*/ 3490149 w 5167042"/>
                <a:gd name="connsiteY2" fmla="*/ 120520 h 2328467"/>
                <a:gd name="connsiteX3" fmla="*/ 4546592 w 5167042"/>
                <a:gd name="connsiteY3" fmla="*/ 209296 h 2328467"/>
                <a:gd name="connsiteX4" fmla="*/ 4919454 w 5167042"/>
                <a:gd name="connsiteY4" fmla="*/ 306951 h 2328467"/>
                <a:gd name="connsiteX5" fmla="*/ 5079252 w 5167042"/>
                <a:gd name="connsiteY5" fmla="*/ 537770 h 2328467"/>
                <a:gd name="connsiteX6" fmla="*/ 5159151 w 5167042"/>
                <a:gd name="connsiteY6" fmla="*/ 901755 h 2328467"/>
                <a:gd name="connsiteX7" fmla="*/ 5159151 w 5167042"/>
                <a:gd name="connsiteY7" fmla="*/ 1132574 h 2328467"/>
                <a:gd name="connsiteX8" fmla="*/ 5159151 w 5167042"/>
                <a:gd name="connsiteY8" fmla="*/ 1425537 h 2328467"/>
                <a:gd name="connsiteX9" fmla="*/ 5052619 w 5167042"/>
                <a:gd name="connsiteY9" fmla="*/ 1860543 h 2328467"/>
                <a:gd name="connsiteX10" fmla="*/ 4795166 w 5167042"/>
                <a:gd name="connsiteY10" fmla="*/ 2180139 h 2328467"/>
                <a:gd name="connsiteX11" fmla="*/ 4351283 w 5167042"/>
                <a:gd name="connsiteY11" fmla="*/ 2322182 h 2328467"/>
                <a:gd name="connsiteX12" fmla="*/ 3809745 w 5167042"/>
                <a:gd name="connsiteY12" fmla="*/ 2295549 h 2328467"/>
                <a:gd name="connsiteX13" fmla="*/ 3534537 w 5167042"/>
                <a:gd name="connsiteY13" fmla="*/ 2313304 h 2328467"/>
                <a:gd name="connsiteX14" fmla="*/ 2726669 w 5167042"/>
                <a:gd name="connsiteY14" fmla="*/ 2313304 h 2328467"/>
                <a:gd name="connsiteX15" fmla="*/ 1963190 w 5167042"/>
                <a:gd name="connsiteY15" fmla="*/ 2313304 h 2328467"/>
                <a:gd name="connsiteX16" fmla="*/ 1421652 w 5167042"/>
                <a:gd name="connsiteY16" fmla="*/ 2304426 h 2328467"/>
                <a:gd name="connsiteX17" fmla="*/ 675928 w 5167042"/>
                <a:gd name="connsiteY17" fmla="*/ 2322182 h 2328467"/>
                <a:gd name="connsiteX18" fmla="*/ 303065 w 5167042"/>
                <a:gd name="connsiteY18" fmla="*/ 2180139 h 2328467"/>
                <a:gd name="connsiteX19" fmla="*/ 72246 w 5167042"/>
                <a:gd name="connsiteY19" fmla="*/ 1869421 h 2328467"/>
                <a:gd name="connsiteX20" fmla="*/ 6255 w 5167042"/>
                <a:gd name="connsiteY20" fmla="*/ 1433157 h 2328467"/>
                <a:gd name="connsiteX21" fmla="*/ 3740 w 5167042"/>
                <a:gd name="connsiteY21" fmla="*/ 1114819 h 2328467"/>
                <a:gd name="connsiteX22" fmla="*/ 15207 w 5167042"/>
                <a:gd name="connsiteY22" fmla="*/ 786345 h 2328467"/>
                <a:gd name="connsiteX23" fmla="*/ 81124 w 5167042"/>
                <a:gd name="connsiteY23" fmla="*/ 457871 h 2328467"/>
                <a:gd name="connsiteX24" fmla="*/ 285310 w 5167042"/>
                <a:gd name="connsiteY24" fmla="*/ 147153 h 2328467"/>
                <a:gd name="connsiteX25" fmla="*/ 933380 w 5167042"/>
                <a:gd name="connsiteY25" fmla="*/ 31743 h 2328467"/>
                <a:gd name="connsiteX26" fmla="*/ 1916212 w 5167042"/>
                <a:gd name="connsiteY26" fmla="*/ 25381 h 2328467"/>
                <a:gd name="connsiteX0" fmla="*/ 1936557 w 5167042"/>
                <a:gd name="connsiteY0" fmla="*/ 22866 h 2328467"/>
                <a:gd name="connsiteX1" fmla="*/ 3490149 w 5167042"/>
                <a:gd name="connsiteY1" fmla="*/ 120520 h 2328467"/>
                <a:gd name="connsiteX2" fmla="*/ 4546592 w 5167042"/>
                <a:gd name="connsiteY2" fmla="*/ 209296 h 2328467"/>
                <a:gd name="connsiteX3" fmla="*/ 4919454 w 5167042"/>
                <a:gd name="connsiteY3" fmla="*/ 306951 h 2328467"/>
                <a:gd name="connsiteX4" fmla="*/ 5079252 w 5167042"/>
                <a:gd name="connsiteY4" fmla="*/ 537770 h 2328467"/>
                <a:gd name="connsiteX5" fmla="*/ 5159151 w 5167042"/>
                <a:gd name="connsiteY5" fmla="*/ 901755 h 2328467"/>
                <a:gd name="connsiteX6" fmla="*/ 5159151 w 5167042"/>
                <a:gd name="connsiteY6" fmla="*/ 1132574 h 2328467"/>
                <a:gd name="connsiteX7" fmla="*/ 5159151 w 5167042"/>
                <a:gd name="connsiteY7" fmla="*/ 1425537 h 2328467"/>
                <a:gd name="connsiteX8" fmla="*/ 5052619 w 5167042"/>
                <a:gd name="connsiteY8" fmla="*/ 1860543 h 2328467"/>
                <a:gd name="connsiteX9" fmla="*/ 4795166 w 5167042"/>
                <a:gd name="connsiteY9" fmla="*/ 2180139 h 2328467"/>
                <a:gd name="connsiteX10" fmla="*/ 4351283 w 5167042"/>
                <a:gd name="connsiteY10" fmla="*/ 2322182 h 2328467"/>
                <a:gd name="connsiteX11" fmla="*/ 3809745 w 5167042"/>
                <a:gd name="connsiteY11" fmla="*/ 2295549 h 2328467"/>
                <a:gd name="connsiteX12" fmla="*/ 3534537 w 5167042"/>
                <a:gd name="connsiteY12" fmla="*/ 2313304 h 2328467"/>
                <a:gd name="connsiteX13" fmla="*/ 2726669 w 5167042"/>
                <a:gd name="connsiteY13" fmla="*/ 2313304 h 2328467"/>
                <a:gd name="connsiteX14" fmla="*/ 1963190 w 5167042"/>
                <a:gd name="connsiteY14" fmla="*/ 2313304 h 2328467"/>
                <a:gd name="connsiteX15" fmla="*/ 1421652 w 5167042"/>
                <a:gd name="connsiteY15" fmla="*/ 2304426 h 2328467"/>
                <a:gd name="connsiteX16" fmla="*/ 675928 w 5167042"/>
                <a:gd name="connsiteY16" fmla="*/ 2322182 h 2328467"/>
                <a:gd name="connsiteX17" fmla="*/ 303065 w 5167042"/>
                <a:gd name="connsiteY17" fmla="*/ 2180139 h 2328467"/>
                <a:gd name="connsiteX18" fmla="*/ 72246 w 5167042"/>
                <a:gd name="connsiteY18" fmla="*/ 1869421 h 2328467"/>
                <a:gd name="connsiteX19" fmla="*/ 6255 w 5167042"/>
                <a:gd name="connsiteY19" fmla="*/ 1433157 h 2328467"/>
                <a:gd name="connsiteX20" fmla="*/ 3740 w 5167042"/>
                <a:gd name="connsiteY20" fmla="*/ 1114819 h 2328467"/>
                <a:gd name="connsiteX21" fmla="*/ 15207 w 5167042"/>
                <a:gd name="connsiteY21" fmla="*/ 786345 h 2328467"/>
                <a:gd name="connsiteX22" fmla="*/ 81124 w 5167042"/>
                <a:gd name="connsiteY22" fmla="*/ 457871 h 2328467"/>
                <a:gd name="connsiteX23" fmla="*/ 285310 w 5167042"/>
                <a:gd name="connsiteY23" fmla="*/ 147153 h 2328467"/>
                <a:gd name="connsiteX24" fmla="*/ 933380 w 5167042"/>
                <a:gd name="connsiteY24" fmla="*/ 31743 h 2328467"/>
                <a:gd name="connsiteX25" fmla="*/ 1916212 w 5167042"/>
                <a:gd name="connsiteY25" fmla="*/ 25381 h 2328467"/>
                <a:gd name="connsiteX0" fmla="*/ 1936557 w 5167042"/>
                <a:gd name="connsiteY0" fmla="*/ 1222 h 2306823"/>
                <a:gd name="connsiteX1" fmla="*/ 3490149 w 5167042"/>
                <a:gd name="connsiteY1" fmla="*/ 98876 h 2306823"/>
                <a:gd name="connsiteX2" fmla="*/ 4546592 w 5167042"/>
                <a:gd name="connsiteY2" fmla="*/ 187652 h 2306823"/>
                <a:gd name="connsiteX3" fmla="*/ 4919454 w 5167042"/>
                <a:gd name="connsiteY3" fmla="*/ 285307 h 2306823"/>
                <a:gd name="connsiteX4" fmla="*/ 5079252 w 5167042"/>
                <a:gd name="connsiteY4" fmla="*/ 516126 h 2306823"/>
                <a:gd name="connsiteX5" fmla="*/ 5159151 w 5167042"/>
                <a:gd name="connsiteY5" fmla="*/ 880111 h 2306823"/>
                <a:gd name="connsiteX6" fmla="*/ 5159151 w 5167042"/>
                <a:gd name="connsiteY6" fmla="*/ 1110930 h 2306823"/>
                <a:gd name="connsiteX7" fmla="*/ 5159151 w 5167042"/>
                <a:gd name="connsiteY7" fmla="*/ 1403893 h 2306823"/>
                <a:gd name="connsiteX8" fmla="*/ 5052619 w 5167042"/>
                <a:gd name="connsiteY8" fmla="*/ 1838899 h 2306823"/>
                <a:gd name="connsiteX9" fmla="*/ 4795166 w 5167042"/>
                <a:gd name="connsiteY9" fmla="*/ 2158495 h 2306823"/>
                <a:gd name="connsiteX10" fmla="*/ 4351283 w 5167042"/>
                <a:gd name="connsiteY10" fmla="*/ 2300538 h 2306823"/>
                <a:gd name="connsiteX11" fmla="*/ 3809745 w 5167042"/>
                <a:gd name="connsiteY11" fmla="*/ 2273905 h 2306823"/>
                <a:gd name="connsiteX12" fmla="*/ 3534537 w 5167042"/>
                <a:gd name="connsiteY12" fmla="*/ 2291660 h 2306823"/>
                <a:gd name="connsiteX13" fmla="*/ 2726669 w 5167042"/>
                <a:gd name="connsiteY13" fmla="*/ 2291660 h 2306823"/>
                <a:gd name="connsiteX14" fmla="*/ 1963190 w 5167042"/>
                <a:gd name="connsiteY14" fmla="*/ 2291660 h 2306823"/>
                <a:gd name="connsiteX15" fmla="*/ 1421652 w 5167042"/>
                <a:gd name="connsiteY15" fmla="*/ 2282782 h 2306823"/>
                <a:gd name="connsiteX16" fmla="*/ 675928 w 5167042"/>
                <a:gd name="connsiteY16" fmla="*/ 2300538 h 2306823"/>
                <a:gd name="connsiteX17" fmla="*/ 303065 w 5167042"/>
                <a:gd name="connsiteY17" fmla="*/ 2158495 h 2306823"/>
                <a:gd name="connsiteX18" fmla="*/ 72246 w 5167042"/>
                <a:gd name="connsiteY18" fmla="*/ 1847777 h 2306823"/>
                <a:gd name="connsiteX19" fmla="*/ 6255 w 5167042"/>
                <a:gd name="connsiteY19" fmla="*/ 1411513 h 2306823"/>
                <a:gd name="connsiteX20" fmla="*/ 3740 w 5167042"/>
                <a:gd name="connsiteY20" fmla="*/ 1093175 h 2306823"/>
                <a:gd name="connsiteX21" fmla="*/ 15207 w 5167042"/>
                <a:gd name="connsiteY21" fmla="*/ 764701 h 2306823"/>
                <a:gd name="connsiteX22" fmla="*/ 81124 w 5167042"/>
                <a:gd name="connsiteY22" fmla="*/ 436227 h 2306823"/>
                <a:gd name="connsiteX23" fmla="*/ 285310 w 5167042"/>
                <a:gd name="connsiteY23" fmla="*/ 125509 h 2306823"/>
                <a:gd name="connsiteX24" fmla="*/ 933380 w 5167042"/>
                <a:gd name="connsiteY24" fmla="*/ 10099 h 2306823"/>
                <a:gd name="connsiteX25" fmla="*/ 1916212 w 5167042"/>
                <a:gd name="connsiteY25" fmla="*/ 3737 h 2306823"/>
                <a:gd name="connsiteX0" fmla="*/ 1936557 w 5167042"/>
                <a:gd name="connsiteY0" fmla="*/ 1222 h 2306823"/>
                <a:gd name="connsiteX1" fmla="*/ 3535869 w 5167042"/>
                <a:gd name="connsiteY1" fmla="*/ 83636 h 2306823"/>
                <a:gd name="connsiteX2" fmla="*/ 4546592 w 5167042"/>
                <a:gd name="connsiteY2" fmla="*/ 187652 h 2306823"/>
                <a:gd name="connsiteX3" fmla="*/ 4919454 w 5167042"/>
                <a:gd name="connsiteY3" fmla="*/ 285307 h 2306823"/>
                <a:gd name="connsiteX4" fmla="*/ 5079252 w 5167042"/>
                <a:gd name="connsiteY4" fmla="*/ 516126 h 2306823"/>
                <a:gd name="connsiteX5" fmla="*/ 5159151 w 5167042"/>
                <a:gd name="connsiteY5" fmla="*/ 880111 h 2306823"/>
                <a:gd name="connsiteX6" fmla="*/ 5159151 w 5167042"/>
                <a:gd name="connsiteY6" fmla="*/ 1110930 h 2306823"/>
                <a:gd name="connsiteX7" fmla="*/ 5159151 w 5167042"/>
                <a:gd name="connsiteY7" fmla="*/ 1403893 h 2306823"/>
                <a:gd name="connsiteX8" fmla="*/ 5052619 w 5167042"/>
                <a:gd name="connsiteY8" fmla="*/ 1838899 h 2306823"/>
                <a:gd name="connsiteX9" fmla="*/ 4795166 w 5167042"/>
                <a:gd name="connsiteY9" fmla="*/ 2158495 h 2306823"/>
                <a:gd name="connsiteX10" fmla="*/ 4351283 w 5167042"/>
                <a:gd name="connsiteY10" fmla="*/ 2300538 h 2306823"/>
                <a:gd name="connsiteX11" fmla="*/ 3809745 w 5167042"/>
                <a:gd name="connsiteY11" fmla="*/ 2273905 h 2306823"/>
                <a:gd name="connsiteX12" fmla="*/ 3534537 w 5167042"/>
                <a:gd name="connsiteY12" fmla="*/ 2291660 h 2306823"/>
                <a:gd name="connsiteX13" fmla="*/ 2726669 w 5167042"/>
                <a:gd name="connsiteY13" fmla="*/ 2291660 h 2306823"/>
                <a:gd name="connsiteX14" fmla="*/ 1963190 w 5167042"/>
                <a:gd name="connsiteY14" fmla="*/ 2291660 h 2306823"/>
                <a:gd name="connsiteX15" fmla="*/ 1421652 w 5167042"/>
                <a:gd name="connsiteY15" fmla="*/ 2282782 h 2306823"/>
                <a:gd name="connsiteX16" fmla="*/ 675928 w 5167042"/>
                <a:gd name="connsiteY16" fmla="*/ 2300538 h 2306823"/>
                <a:gd name="connsiteX17" fmla="*/ 303065 w 5167042"/>
                <a:gd name="connsiteY17" fmla="*/ 2158495 h 2306823"/>
                <a:gd name="connsiteX18" fmla="*/ 72246 w 5167042"/>
                <a:gd name="connsiteY18" fmla="*/ 1847777 h 2306823"/>
                <a:gd name="connsiteX19" fmla="*/ 6255 w 5167042"/>
                <a:gd name="connsiteY19" fmla="*/ 1411513 h 2306823"/>
                <a:gd name="connsiteX20" fmla="*/ 3740 w 5167042"/>
                <a:gd name="connsiteY20" fmla="*/ 1093175 h 2306823"/>
                <a:gd name="connsiteX21" fmla="*/ 15207 w 5167042"/>
                <a:gd name="connsiteY21" fmla="*/ 764701 h 2306823"/>
                <a:gd name="connsiteX22" fmla="*/ 81124 w 5167042"/>
                <a:gd name="connsiteY22" fmla="*/ 436227 h 2306823"/>
                <a:gd name="connsiteX23" fmla="*/ 285310 w 5167042"/>
                <a:gd name="connsiteY23" fmla="*/ 125509 h 2306823"/>
                <a:gd name="connsiteX24" fmla="*/ 933380 w 5167042"/>
                <a:gd name="connsiteY24" fmla="*/ 10099 h 2306823"/>
                <a:gd name="connsiteX25" fmla="*/ 1916212 w 5167042"/>
                <a:gd name="connsiteY25" fmla="*/ 3737 h 2306823"/>
                <a:gd name="connsiteX0" fmla="*/ 1936557 w 5167042"/>
                <a:gd name="connsiteY0" fmla="*/ 1222 h 2306823"/>
                <a:gd name="connsiteX1" fmla="*/ 3535869 w 5167042"/>
                <a:gd name="connsiteY1" fmla="*/ 83636 h 2306823"/>
                <a:gd name="connsiteX2" fmla="*/ 4577072 w 5167042"/>
                <a:gd name="connsiteY2" fmla="*/ 164792 h 2306823"/>
                <a:gd name="connsiteX3" fmla="*/ 4919454 w 5167042"/>
                <a:gd name="connsiteY3" fmla="*/ 285307 h 2306823"/>
                <a:gd name="connsiteX4" fmla="*/ 5079252 w 5167042"/>
                <a:gd name="connsiteY4" fmla="*/ 516126 h 2306823"/>
                <a:gd name="connsiteX5" fmla="*/ 5159151 w 5167042"/>
                <a:gd name="connsiteY5" fmla="*/ 880111 h 2306823"/>
                <a:gd name="connsiteX6" fmla="*/ 5159151 w 5167042"/>
                <a:gd name="connsiteY6" fmla="*/ 1110930 h 2306823"/>
                <a:gd name="connsiteX7" fmla="*/ 5159151 w 5167042"/>
                <a:gd name="connsiteY7" fmla="*/ 1403893 h 2306823"/>
                <a:gd name="connsiteX8" fmla="*/ 5052619 w 5167042"/>
                <a:gd name="connsiteY8" fmla="*/ 1838899 h 2306823"/>
                <a:gd name="connsiteX9" fmla="*/ 4795166 w 5167042"/>
                <a:gd name="connsiteY9" fmla="*/ 2158495 h 2306823"/>
                <a:gd name="connsiteX10" fmla="*/ 4351283 w 5167042"/>
                <a:gd name="connsiteY10" fmla="*/ 2300538 h 2306823"/>
                <a:gd name="connsiteX11" fmla="*/ 3809745 w 5167042"/>
                <a:gd name="connsiteY11" fmla="*/ 2273905 h 2306823"/>
                <a:gd name="connsiteX12" fmla="*/ 3534537 w 5167042"/>
                <a:gd name="connsiteY12" fmla="*/ 2291660 h 2306823"/>
                <a:gd name="connsiteX13" fmla="*/ 2726669 w 5167042"/>
                <a:gd name="connsiteY13" fmla="*/ 2291660 h 2306823"/>
                <a:gd name="connsiteX14" fmla="*/ 1963190 w 5167042"/>
                <a:gd name="connsiteY14" fmla="*/ 2291660 h 2306823"/>
                <a:gd name="connsiteX15" fmla="*/ 1421652 w 5167042"/>
                <a:gd name="connsiteY15" fmla="*/ 2282782 h 2306823"/>
                <a:gd name="connsiteX16" fmla="*/ 675928 w 5167042"/>
                <a:gd name="connsiteY16" fmla="*/ 2300538 h 2306823"/>
                <a:gd name="connsiteX17" fmla="*/ 303065 w 5167042"/>
                <a:gd name="connsiteY17" fmla="*/ 2158495 h 2306823"/>
                <a:gd name="connsiteX18" fmla="*/ 72246 w 5167042"/>
                <a:gd name="connsiteY18" fmla="*/ 1847777 h 2306823"/>
                <a:gd name="connsiteX19" fmla="*/ 6255 w 5167042"/>
                <a:gd name="connsiteY19" fmla="*/ 1411513 h 2306823"/>
                <a:gd name="connsiteX20" fmla="*/ 3740 w 5167042"/>
                <a:gd name="connsiteY20" fmla="*/ 1093175 h 2306823"/>
                <a:gd name="connsiteX21" fmla="*/ 15207 w 5167042"/>
                <a:gd name="connsiteY21" fmla="*/ 764701 h 2306823"/>
                <a:gd name="connsiteX22" fmla="*/ 81124 w 5167042"/>
                <a:gd name="connsiteY22" fmla="*/ 436227 h 2306823"/>
                <a:gd name="connsiteX23" fmla="*/ 285310 w 5167042"/>
                <a:gd name="connsiteY23" fmla="*/ 125509 h 2306823"/>
                <a:gd name="connsiteX24" fmla="*/ 933380 w 5167042"/>
                <a:gd name="connsiteY24" fmla="*/ 10099 h 2306823"/>
                <a:gd name="connsiteX25" fmla="*/ 1916212 w 5167042"/>
                <a:gd name="connsiteY25" fmla="*/ 3737 h 2306823"/>
                <a:gd name="connsiteX0" fmla="*/ 1936557 w 5167042"/>
                <a:gd name="connsiteY0" fmla="*/ 33 h 2305634"/>
                <a:gd name="connsiteX1" fmla="*/ 3535869 w 5167042"/>
                <a:gd name="connsiteY1" fmla="*/ 82447 h 2305634"/>
                <a:gd name="connsiteX2" fmla="*/ 4577072 w 5167042"/>
                <a:gd name="connsiteY2" fmla="*/ 163603 h 2305634"/>
                <a:gd name="connsiteX3" fmla="*/ 4919454 w 5167042"/>
                <a:gd name="connsiteY3" fmla="*/ 284118 h 2305634"/>
                <a:gd name="connsiteX4" fmla="*/ 5079252 w 5167042"/>
                <a:gd name="connsiteY4" fmla="*/ 514937 h 2305634"/>
                <a:gd name="connsiteX5" fmla="*/ 5159151 w 5167042"/>
                <a:gd name="connsiteY5" fmla="*/ 878922 h 2305634"/>
                <a:gd name="connsiteX6" fmla="*/ 5159151 w 5167042"/>
                <a:gd name="connsiteY6" fmla="*/ 1109741 h 2305634"/>
                <a:gd name="connsiteX7" fmla="*/ 5159151 w 5167042"/>
                <a:gd name="connsiteY7" fmla="*/ 1402704 h 2305634"/>
                <a:gd name="connsiteX8" fmla="*/ 5052619 w 5167042"/>
                <a:gd name="connsiteY8" fmla="*/ 1837710 h 2305634"/>
                <a:gd name="connsiteX9" fmla="*/ 4795166 w 5167042"/>
                <a:gd name="connsiteY9" fmla="*/ 2157306 h 2305634"/>
                <a:gd name="connsiteX10" fmla="*/ 4351283 w 5167042"/>
                <a:gd name="connsiteY10" fmla="*/ 2299349 h 2305634"/>
                <a:gd name="connsiteX11" fmla="*/ 3809745 w 5167042"/>
                <a:gd name="connsiteY11" fmla="*/ 2272716 h 2305634"/>
                <a:gd name="connsiteX12" fmla="*/ 3534537 w 5167042"/>
                <a:gd name="connsiteY12" fmla="*/ 2290471 h 2305634"/>
                <a:gd name="connsiteX13" fmla="*/ 2726669 w 5167042"/>
                <a:gd name="connsiteY13" fmla="*/ 2290471 h 2305634"/>
                <a:gd name="connsiteX14" fmla="*/ 1963190 w 5167042"/>
                <a:gd name="connsiteY14" fmla="*/ 2290471 h 2305634"/>
                <a:gd name="connsiteX15" fmla="*/ 1421652 w 5167042"/>
                <a:gd name="connsiteY15" fmla="*/ 2281593 h 2305634"/>
                <a:gd name="connsiteX16" fmla="*/ 675928 w 5167042"/>
                <a:gd name="connsiteY16" fmla="*/ 2299349 h 2305634"/>
                <a:gd name="connsiteX17" fmla="*/ 303065 w 5167042"/>
                <a:gd name="connsiteY17" fmla="*/ 2157306 h 2305634"/>
                <a:gd name="connsiteX18" fmla="*/ 72246 w 5167042"/>
                <a:gd name="connsiteY18" fmla="*/ 1846588 h 2305634"/>
                <a:gd name="connsiteX19" fmla="*/ 6255 w 5167042"/>
                <a:gd name="connsiteY19" fmla="*/ 1410324 h 2305634"/>
                <a:gd name="connsiteX20" fmla="*/ 3740 w 5167042"/>
                <a:gd name="connsiteY20" fmla="*/ 1091986 h 2305634"/>
                <a:gd name="connsiteX21" fmla="*/ 15207 w 5167042"/>
                <a:gd name="connsiteY21" fmla="*/ 763512 h 2305634"/>
                <a:gd name="connsiteX22" fmla="*/ 81124 w 5167042"/>
                <a:gd name="connsiteY22" fmla="*/ 435038 h 2305634"/>
                <a:gd name="connsiteX23" fmla="*/ 285310 w 5167042"/>
                <a:gd name="connsiteY23" fmla="*/ 124320 h 2305634"/>
                <a:gd name="connsiteX24" fmla="*/ 933380 w 5167042"/>
                <a:gd name="connsiteY24" fmla="*/ 8910 h 2305634"/>
                <a:gd name="connsiteX25" fmla="*/ 1938437 w 5167042"/>
                <a:gd name="connsiteY25" fmla="*/ 5723 h 2305634"/>
                <a:gd name="connsiteX0" fmla="*/ 1936557 w 5167042"/>
                <a:gd name="connsiteY0" fmla="*/ 4298 h 2309899"/>
                <a:gd name="connsiteX1" fmla="*/ 3535869 w 5167042"/>
                <a:gd name="connsiteY1" fmla="*/ 86712 h 2309899"/>
                <a:gd name="connsiteX2" fmla="*/ 4577072 w 5167042"/>
                <a:gd name="connsiteY2" fmla="*/ 167868 h 2309899"/>
                <a:gd name="connsiteX3" fmla="*/ 4919454 w 5167042"/>
                <a:gd name="connsiteY3" fmla="*/ 288383 h 2309899"/>
                <a:gd name="connsiteX4" fmla="*/ 5079252 w 5167042"/>
                <a:gd name="connsiteY4" fmla="*/ 519202 h 2309899"/>
                <a:gd name="connsiteX5" fmla="*/ 5159151 w 5167042"/>
                <a:gd name="connsiteY5" fmla="*/ 883187 h 2309899"/>
                <a:gd name="connsiteX6" fmla="*/ 5159151 w 5167042"/>
                <a:gd name="connsiteY6" fmla="*/ 1114006 h 2309899"/>
                <a:gd name="connsiteX7" fmla="*/ 5159151 w 5167042"/>
                <a:gd name="connsiteY7" fmla="*/ 1406969 h 2309899"/>
                <a:gd name="connsiteX8" fmla="*/ 5052619 w 5167042"/>
                <a:gd name="connsiteY8" fmla="*/ 1841975 h 2309899"/>
                <a:gd name="connsiteX9" fmla="*/ 4795166 w 5167042"/>
                <a:gd name="connsiteY9" fmla="*/ 2161571 h 2309899"/>
                <a:gd name="connsiteX10" fmla="*/ 4351283 w 5167042"/>
                <a:gd name="connsiteY10" fmla="*/ 2303614 h 2309899"/>
                <a:gd name="connsiteX11" fmla="*/ 3809745 w 5167042"/>
                <a:gd name="connsiteY11" fmla="*/ 2276981 h 2309899"/>
                <a:gd name="connsiteX12" fmla="*/ 3534537 w 5167042"/>
                <a:gd name="connsiteY12" fmla="*/ 2294736 h 2309899"/>
                <a:gd name="connsiteX13" fmla="*/ 2726669 w 5167042"/>
                <a:gd name="connsiteY13" fmla="*/ 2294736 h 2309899"/>
                <a:gd name="connsiteX14" fmla="*/ 1963190 w 5167042"/>
                <a:gd name="connsiteY14" fmla="*/ 2294736 h 2309899"/>
                <a:gd name="connsiteX15" fmla="*/ 1421652 w 5167042"/>
                <a:gd name="connsiteY15" fmla="*/ 2285858 h 2309899"/>
                <a:gd name="connsiteX16" fmla="*/ 675928 w 5167042"/>
                <a:gd name="connsiteY16" fmla="*/ 2303614 h 2309899"/>
                <a:gd name="connsiteX17" fmla="*/ 303065 w 5167042"/>
                <a:gd name="connsiteY17" fmla="*/ 2161571 h 2309899"/>
                <a:gd name="connsiteX18" fmla="*/ 72246 w 5167042"/>
                <a:gd name="connsiteY18" fmla="*/ 1850853 h 2309899"/>
                <a:gd name="connsiteX19" fmla="*/ 6255 w 5167042"/>
                <a:gd name="connsiteY19" fmla="*/ 1414589 h 2309899"/>
                <a:gd name="connsiteX20" fmla="*/ 3740 w 5167042"/>
                <a:gd name="connsiteY20" fmla="*/ 1096251 h 2309899"/>
                <a:gd name="connsiteX21" fmla="*/ 15207 w 5167042"/>
                <a:gd name="connsiteY21" fmla="*/ 767777 h 2309899"/>
                <a:gd name="connsiteX22" fmla="*/ 81124 w 5167042"/>
                <a:gd name="connsiteY22" fmla="*/ 439303 h 2309899"/>
                <a:gd name="connsiteX23" fmla="*/ 285310 w 5167042"/>
                <a:gd name="connsiteY23" fmla="*/ 128585 h 2309899"/>
                <a:gd name="connsiteX24" fmla="*/ 933380 w 5167042"/>
                <a:gd name="connsiteY24" fmla="*/ 13175 h 2309899"/>
                <a:gd name="connsiteX25" fmla="*/ 1947962 w 5167042"/>
                <a:gd name="connsiteY25" fmla="*/ 463 h 2309899"/>
                <a:gd name="connsiteX0" fmla="*/ 1936557 w 5167042"/>
                <a:gd name="connsiteY0" fmla="*/ 4298 h 2309899"/>
                <a:gd name="connsiteX1" fmla="*/ 3535869 w 5167042"/>
                <a:gd name="connsiteY1" fmla="*/ 86712 h 2309899"/>
                <a:gd name="connsiteX2" fmla="*/ 4577072 w 5167042"/>
                <a:gd name="connsiteY2" fmla="*/ 167868 h 2309899"/>
                <a:gd name="connsiteX3" fmla="*/ 4919454 w 5167042"/>
                <a:gd name="connsiteY3" fmla="*/ 288383 h 2309899"/>
                <a:gd name="connsiteX4" fmla="*/ 5079252 w 5167042"/>
                <a:gd name="connsiteY4" fmla="*/ 519202 h 2309899"/>
                <a:gd name="connsiteX5" fmla="*/ 5159151 w 5167042"/>
                <a:gd name="connsiteY5" fmla="*/ 883187 h 2309899"/>
                <a:gd name="connsiteX6" fmla="*/ 5159151 w 5167042"/>
                <a:gd name="connsiteY6" fmla="*/ 1114006 h 2309899"/>
                <a:gd name="connsiteX7" fmla="*/ 5159151 w 5167042"/>
                <a:gd name="connsiteY7" fmla="*/ 1406969 h 2309899"/>
                <a:gd name="connsiteX8" fmla="*/ 5052619 w 5167042"/>
                <a:gd name="connsiteY8" fmla="*/ 1841975 h 2309899"/>
                <a:gd name="connsiteX9" fmla="*/ 4795166 w 5167042"/>
                <a:gd name="connsiteY9" fmla="*/ 2161571 h 2309899"/>
                <a:gd name="connsiteX10" fmla="*/ 4351283 w 5167042"/>
                <a:gd name="connsiteY10" fmla="*/ 2303614 h 2309899"/>
                <a:gd name="connsiteX11" fmla="*/ 3809745 w 5167042"/>
                <a:gd name="connsiteY11" fmla="*/ 2276981 h 2309899"/>
                <a:gd name="connsiteX12" fmla="*/ 3534537 w 5167042"/>
                <a:gd name="connsiteY12" fmla="*/ 2294736 h 2309899"/>
                <a:gd name="connsiteX13" fmla="*/ 2726669 w 5167042"/>
                <a:gd name="connsiteY13" fmla="*/ 2294736 h 2309899"/>
                <a:gd name="connsiteX14" fmla="*/ 1963190 w 5167042"/>
                <a:gd name="connsiteY14" fmla="*/ 2294736 h 2309899"/>
                <a:gd name="connsiteX15" fmla="*/ 1421652 w 5167042"/>
                <a:gd name="connsiteY15" fmla="*/ 2285858 h 2309899"/>
                <a:gd name="connsiteX16" fmla="*/ 675928 w 5167042"/>
                <a:gd name="connsiteY16" fmla="*/ 2303614 h 2309899"/>
                <a:gd name="connsiteX17" fmla="*/ 303065 w 5167042"/>
                <a:gd name="connsiteY17" fmla="*/ 2161571 h 2309899"/>
                <a:gd name="connsiteX18" fmla="*/ 72246 w 5167042"/>
                <a:gd name="connsiteY18" fmla="*/ 1850853 h 2309899"/>
                <a:gd name="connsiteX19" fmla="*/ 6255 w 5167042"/>
                <a:gd name="connsiteY19" fmla="*/ 1414589 h 2309899"/>
                <a:gd name="connsiteX20" fmla="*/ 3740 w 5167042"/>
                <a:gd name="connsiteY20" fmla="*/ 1096251 h 2309899"/>
                <a:gd name="connsiteX21" fmla="*/ 15207 w 5167042"/>
                <a:gd name="connsiteY21" fmla="*/ 767777 h 2309899"/>
                <a:gd name="connsiteX22" fmla="*/ 81124 w 5167042"/>
                <a:gd name="connsiteY22" fmla="*/ 439303 h 2309899"/>
                <a:gd name="connsiteX23" fmla="*/ 285310 w 5167042"/>
                <a:gd name="connsiteY23" fmla="*/ 128585 h 2309899"/>
                <a:gd name="connsiteX24" fmla="*/ 933380 w 5167042"/>
                <a:gd name="connsiteY24" fmla="*/ 13175 h 2309899"/>
                <a:gd name="connsiteX25" fmla="*/ 1933675 w 5167042"/>
                <a:gd name="connsiteY25" fmla="*/ 463 h 2309899"/>
                <a:gd name="connsiteX0" fmla="*/ 1936557 w 5167042"/>
                <a:gd name="connsiteY0" fmla="*/ 4298 h 2310022"/>
                <a:gd name="connsiteX1" fmla="*/ 3535869 w 5167042"/>
                <a:gd name="connsiteY1" fmla="*/ 86712 h 2310022"/>
                <a:gd name="connsiteX2" fmla="*/ 4577072 w 5167042"/>
                <a:gd name="connsiteY2" fmla="*/ 167868 h 2310022"/>
                <a:gd name="connsiteX3" fmla="*/ 4919454 w 5167042"/>
                <a:gd name="connsiteY3" fmla="*/ 288383 h 2310022"/>
                <a:gd name="connsiteX4" fmla="*/ 5079252 w 5167042"/>
                <a:gd name="connsiteY4" fmla="*/ 519202 h 2310022"/>
                <a:gd name="connsiteX5" fmla="*/ 5159151 w 5167042"/>
                <a:gd name="connsiteY5" fmla="*/ 883187 h 2310022"/>
                <a:gd name="connsiteX6" fmla="*/ 5159151 w 5167042"/>
                <a:gd name="connsiteY6" fmla="*/ 1114006 h 2310022"/>
                <a:gd name="connsiteX7" fmla="*/ 5159151 w 5167042"/>
                <a:gd name="connsiteY7" fmla="*/ 1406969 h 2310022"/>
                <a:gd name="connsiteX8" fmla="*/ 5052619 w 5167042"/>
                <a:gd name="connsiteY8" fmla="*/ 1841975 h 2310022"/>
                <a:gd name="connsiteX9" fmla="*/ 4795166 w 5167042"/>
                <a:gd name="connsiteY9" fmla="*/ 2161571 h 2310022"/>
                <a:gd name="connsiteX10" fmla="*/ 4351283 w 5167042"/>
                <a:gd name="connsiteY10" fmla="*/ 2303614 h 2310022"/>
                <a:gd name="connsiteX11" fmla="*/ 3809745 w 5167042"/>
                <a:gd name="connsiteY11" fmla="*/ 2286506 h 2310022"/>
                <a:gd name="connsiteX12" fmla="*/ 3534537 w 5167042"/>
                <a:gd name="connsiteY12" fmla="*/ 2294736 h 2310022"/>
                <a:gd name="connsiteX13" fmla="*/ 2726669 w 5167042"/>
                <a:gd name="connsiteY13" fmla="*/ 2294736 h 2310022"/>
                <a:gd name="connsiteX14" fmla="*/ 1963190 w 5167042"/>
                <a:gd name="connsiteY14" fmla="*/ 2294736 h 2310022"/>
                <a:gd name="connsiteX15" fmla="*/ 1421652 w 5167042"/>
                <a:gd name="connsiteY15" fmla="*/ 2285858 h 2310022"/>
                <a:gd name="connsiteX16" fmla="*/ 675928 w 5167042"/>
                <a:gd name="connsiteY16" fmla="*/ 2303614 h 2310022"/>
                <a:gd name="connsiteX17" fmla="*/ 303065 w 5167042"/>
                <a:gd name="connsiteY17" fmla="*/ 2161571 h 2310022"/>
                <a:gd name="connsiteX18" fmla="*/ 72246 w 5167042"/>
                <a:gd name="connsiteY18" fmla="*/ 1850853 h 2310022"/>
                <a:gd name="connsiteX19" fmla="*/ 6255 w 5167042"/>
                <a:gd name="connsiteY19" fmla="*/ 1414589 h 2310022"/>
                <a:gd name="connsiteX20" fmla="*/ 3740 w 5167042"/>
                <a:gd name="connsiteY20" fmla="*/ 1096251 h 2310022"/>
                <a:gd name="connsiteX21" fmla="*/ 15207 w 5167042"/>
                <a:gd name="connsiteY21" fmla="*/ 767777 h 2310022"/>
                <a:gd name="connsiteX22" fmla="*/ 81124 w 5167042"/>
                <a:gd name="connsiteY22" fmla="*/ 439303 h 2310022"/>
                <a:gd name="connsiteX23" fmla="*/ 285310 w 5167042"/>
                <a:gd name="connsiteY23" fmla="*/ 128585 h 2310022"/>
                <a:gd name="connsiteX24" fmla="*/ 933380 w 5167042"/>
                <a:gd name="connsiteY24" fmla="*/ 13175 h 2310022"/>
                <a:gd name="connsiteX25" fmla="*/ 1933675 w 5167042"/>
                <a:gd name="connsiteY25" fmla="*/ 463 h 2310022"/>
                <a:gd name="connsiteX0" fmla="*/ 1936557 w 5167042"/>
                <a:gd name="connsiteY0" fmla="*/ 4298 h 2310022"/>
                <a:gd name="connsiteX1" fmla="*/ 3535869 w 5167042"/>
                <a:gd name="connsiteY1" fmla="*/ 86712 h 2310022"/>
                <a:gd name="connsiteX2" fmla="*/ 4577072 w 5167042"/>
                <a:gd name="connsiteY2" fmla="*/ 167868 h 2310022"/>
                <a:gd name="connsiteX3" fmla="*/ 4919454 w 5167042"/>
                <a:gd name="connsiteY3" fmla="*/ 288383 h 2310022"/>
                <a:gd name="connsiteX4" fmla="*/ 5079252 w 5167042"/>
                <a:gd name="connsiteY4" fmla="*/ 519202 h 2310022"/>
                <a:gd name="connsiteX5" fmla="*/ 5159151 w 5167042"/>
                <a:gd name="connsiteY5" fmla="*/ 883187 h 2310022"/>
                <a:gd name="connsiteX6" fmla="*/ 5159151 w 5167042"/>
                <a:gd name="connsiteY6" fmla="*/ 1114006 h 2310022"/>
                <a:gd name="connsiteX7" fmla="*/ 5159151 w 5167042"/>
                <a:gd name="connsiteY7" fmla="*/ 1406969 h 2310022"/>
                <a:gd name="connsiteX8" fmla="*/ 5052619 w 5167042"/>
                <a:gd name="connsiteY8" fmla="*/ 1841975 h 2310022"/>
                <a:gd name="connsiteX9" fmla="*/ 4795166 w 5167042"/>
                <a:gd name="connsiteY9" fmla="*/ 2161571 h 2310022"/>
                <a:gd name="connsiteX10" fmla="*/ 4351283 w 5167042"/>
                <a:gd name="connsiteY10" fmla="*/ 2303614 h 2310022"/>
                <a:gd name="connsiteX11" fmla="*/ 3809745 w 5167042"/>
                <a:gd name="connsiteY11" fmla="*/ 2286506 h 2310022"/>
                <a:gd name="connsiteX12" fmla="*/ 3534537 w 5167042"/>
                <a:gd name="connsiteY12" fmla="*/ 2294736 h 2310022"/>
                <a:gd name="connsiteX13" fmla="*/ 2726669 w 5167042"/>
                <a:gd name="connsiteY13" fmla="*/ 2294736 h 2310022"/>
                <a:gd name="connsiteX14" fmla="*/ 1963190 w 5167042"/>
                <a:gd name="connsiteY14" fmla="*/ 2294736 h 2310022"/>
                <a:gd name="connsiteX15" fmla="*/ 1421652 w 5167042"/>
                <a:gd name="connsiteY15" fmla="*/ 2285858 h 2310022"/>
                <a:gd name="connsiteX16" fmla="*/ 675928 w 5167042"/>
                <a:gd name="connsiteY16" fmla="*/ 2303614 h 2310022"/>
                <a:gd name="connsiteX17" fmla="*/ 303065 w 5167042"/>
                <a:gd name="connsiteY17" fmla="*/ 2161571 h 2310022"/>
                <a:gd name="connsiteX18" fmla="*/ 72246 w 5167042"/>
                <a:gd name="connsiteY18" fmla="*/ 1850853 h 2310022"/>
                <a:gd name="connsiteX19" fmla="*/ 6255 w 5167042"/>
                <a:gd name="connsiteY19" fmla="*/ 1414589 h 2310022"/>
                <a:gd name="connsiteX20" fmla="*/ 3740 w 5167042"/>
                <a:gd name="connsiteY20" fmla="*/ 1096251 h 2310022"/>
                <a:gd name="connsiteX21" fmla="*/ 15207 w 5167042"/>
                <a:gd name="connsiteY21" fmla="*/ 767777 h 2310022"/>
                <a:gd name="connsiteX22" fmla="*/ 81124 w 5167042"/>
                <a:gd name="connsiteY22" fmla="*/ 439303 h 2310022"/>
                <a:gd name="connsiteX23" fmla="*/ 285310 w 5167042"/>
                <a:gd name="connsiteY23" fmla="*/ 128585 h 2310022"/>
                <a:gd name="connsiteX24" fmla="*/ 933380 w 5167042"/>
                <a:gd name="connsiteY24" fmla="*/ 13175 h 2310022"/>
                <a:gd name="connsiteX25" fmla="*/ 1933675 w 5167042"/>
                <a:gd name="connsiteY25" fmla="*/ 463 h 2310022"/>
                <a:gd name="connsiteX0" fmla="*/ 1936557 w 5167042"/>
                <a:gd name="connsiteY0" fmla="*/ 4298 h 2317131"/>
                <a:gd name="connsiteX1" fmla="*/ 3535869 w 5167042"/>
                <a:gd name="connsiteY1" fmla="*/ 86712 h 2317131"/>
                <a:gd name="connsiteX2" fmla="*/ 4577072 w 5167042"/>
                <a:gd name="connsiteY2" fmla="*/ 167868 h 2317131"/>
                <a:gd name="connsiteX3" fmla="*/ 4919454 w 5167042"/>
                <a:gd name="connsiteY3" fmla="*/ 288383 h 2317131"/>
                <a:gd name="connsiteX4" fmla="*/ 5079252 w 5167042"/>
                <a:gd name="connsiteY4" fmla="*/ 519202 h 2317131"/>
                <a:gd name="connsiteX5" fmla="*/ 5159151 w 5167042"/>
                <a:gd name="connsiteY5" fmla="*/ 883187 h 2317131"/>
                <a:gd name="connsiteX6" fmla="*/ 5159151 w 5167042"/>
                <a:gd name="connsiteY6" fmla="*/ 1114006 h 2317131"/>
                <a:gd name="connsiteX7" fmla="*/ 5159151 w 5167042"/>
                <a:gd name="connsiteY7" fmla="*/ 1406969 h 2317131"/>
                <a:gd name="connsiteX8" fmla="*/ 5052619 w 5167042"/>
                <a:gd name="connsiteY8" fmla="*/ 1841975 h 2317131"/>
                <a:gd name="connsiteX9" fmla="*/ 4795166 w 5167042"/>
                <a:gd name="connsiteY9" fmla="*/ 2161571 h 2317131"/>
                <a:gd name="connsiteX10" fmla="*/ 4351283 w 5167042"/>
                <a:gd name="connsiteY10" fmla="*/ 2303614 h 2317131"/>
                <a:gd name="connsiteX11" fmla="*/ 3809745 w 5167042"/>
                <a:gd name="connsiteY11" fmla="*/ 2310319 h 2317131"/>
                <a:gd name="connsiteX12" fmla="*/ 3534537 w 5167042"/>
                <a:gd name="connsiteY12" fmla="*/ 2294736 h 2317131"/>
                <a:gd name="connsiteX13" fmla="*/ 2726669 w 5167042"/>
                <a:gd name="connsiteY13" fmla="*/ 2294736 h 2317131"/>
                <a:gd name="connsiteX14" fmla="*/ 1963190 w 5167042"/>
                <a:gd name="connsiteY14" fmla="*/ 2294736 h 2317131"/>
                <a:gd name="connsiteX15" fmla="*/ 1421652 w 5167042"/>
                <a:gd name="connsiteY15" fmla="*/ 2285858 h 2317131"/>
                <a:gd name="connsiteX16" fmla="*/ 675928 w 5167042"/>
                <a:gd name="connsiteY16" fmla="*/ 2303614 h 2317131"/>
                <a:gd name="connsiteX17" fmla="*/ 303065 w 5167042"/>
                <a:gd name="connsiteY17" fmla="*/ 2161571 h 2317131"/>
                <a:gd name="connsiteX18" fmla="*/ 72246 w 5167042"/>
                <a:gd name="connsiteY18" fmla="*/ 1850853 h 2317131"/>
                <a:gd name="connsiteX19" fmla="*/ 6255 w 5167042"/>
                <a:gd name="connsiteY19" fmla="*/ 1414589 h 2317131"/>
                <a:gd name="connsiteX20" fmla="*/ 3740 w 5167042"/>
                <a:gd name="connsiteY20" fmla="*/ 1096251 h 2317131"/>
                <a:gd name="connsiteX21" fmla="*/ 15207 w 5167042"/>
                <a:gd name="connsiteY21" fmla="*/ 767777 h 2317131"/>
                <a:gd name="connsiteX22" fmla="*/ 81124 w 5167042"/>
                <a:gd name="connsiteY22" fmla="*/ 439303 h 2317131"/>
                <a:gd name="connsiteX23" fmla="*/ 285310 w 5167042"/>
                <a:gd name="connsiteY23" fmla="*/ 128585 h 2317131"/>
                <a:gd name="connsiteX24" fmla="*/ 933380 w 5167042"/>
                <a:gd name="connsiteY24" fmla="*/ 13175 h 2317131"/>
                <a:gd name="connsiteX25" fmla="*/ 1933675 w 5167042"/>
                <a:gd name="connsiteY25" fmla="*/ 463 h 2317131"/>
                <a:gd name="connsiteX0" fmla="*/ 1936557 w 5167042"/>
                <a:gd name="connsiteY0" fmla="*/ 4298 h 2316424"/>
                <a:gd name="connsiteX1" fmla="*/ 3535869 w 5167042"/>
                <a:gd name="connsiteY1" fmla="*/ 86712 h 2316424"/>
                <a:gd name="connsiteX2" fmla="*/ 4577072 w 5167042"/>
                <a:gd name="connsiteY2" fmla="*/ 167868 h 2316424"/>
                <a:gd name="connsiteX3" fmla="*/ 4919454 w 5167042"/>
                <a:gd name="connsiteY3" fmla="*/ 288383 h 2316424"/>
                <a:gd name="connsiteX4" fmla="*/ 5079252 w 5167042"/>
                <a:gd name="connsiteY4" fmla="*/ 519202 h 2316424"/>
                <a:gd name="connsiteX5" fmla="*/ 5159151 w 5167042"/>
                <a:gd name="connsiteY5" fmla="*/ 883187 h 2316424"/>
                <a:gd name="connsiteX6" fmla="*/ 5159151 w 5167042"/>
                <a:gd name="connsiteY6" fmla="*/ 1114006 h 2316424"/>
                <a:gd name="connsiteX7" fmla="*/ 5159151 w 5167042"/>
                <a:gd name="connsiteY7" fmla="*/ 1406969 h 2316424"/>
                <a:gd name="connsiteX8" fmla="*/ 5052619 w 5167042"/>
                <a:gd name="connsiteY8" fmla="*/ 1841975 h 2316424"/>
                <a:gd name="connsiteX9" fmla="*/ 4795166 w 5167042"/>
                <a:gd name="connsiteY9" fmla="*/ 2161571 h 2316424"/>
                <a:gd name="connsiteX10" fmla="*/ 4351283 w 5167042"/>
                <a:gd name="connsiteY10" fmla="*/ 2303614 h 2316424"/>
                <a:gd name="connsiteX11" fmla="*/ 3809745 w 5167042"/>
                <a:gd name="connsiteY11" fmla="*/ 2310319 h 2316424"/>
                <a:gd name="connsiteX12" fmla="*/ 3491674 w 5167042"/>
                <a:gd name="connsiteY12" fmla="*/ 2309024 h 2316424"/>
                <a:gd name="connsiteX13" fmla="*/ 2726669 w 5167042"/>
                <a:gd name="connsiteY13" fmla="*/ 2294736 h 2316424"/>
                <a:gd name="connsiteX14" fmla="*/ 1963190 w 5167042"/>
                <a:gd name="connsiteY14" fmla="*/ 2294736 h 2316424"/>
                <a:gd name="connsiteX15" fmla="*/ 1421652 w 5167042"/>
                <a:gd name="connsiteY15" fmla="*/ 2285858 h 2316424"/>
                <a:gd name="connsiteX16" fmla="*/ 675928 w 5167042"/>
                <a:gd name="connsiteY16" fmla="*/ 2303614 h 2316424"/>
                <a:gd name="connsiteX17" fmla="*/ 303065 w 5167042"/>
                <a:gd name="connsiteY17" fmla="*/ 2161571 h 2316424"/>
                <a:gd name="connsiteX18" fmla="*/ 72246 w 5167042"/>
                <a:gd name="connsiteY18" fmla="*/ 1850853 h 2316424"/>
                <a:gd name="connsiteX19" fmla="*/ 6255 w 5167042"/>
                <a:gd name="connsiteY19" fmla="*/ 1414589 h 2316424"/>
                <a:gd name="connsiteX20" fmla="*/ 3740 w 5167042"/>
                <a:gd name="connsiteY20" fmla="*/ 1096251 h 2316424"/>
                <a:gd name="connsiteX21" fmla="*/ 15207 w 5167042"/>
                <a:gd name="connsiteY21" fmla="*/ 767777 h 2316424"/>
                <a:gd name="connsiteX22" fmla="*/ 81124 w 5167042"/>
                <a:gd name="connsiteY22" fmla="*/ 439303 h 2316424"/>
                <a:gd name="connsiteX23" fmla="*/ 285310 w 5167042"/>
                <a:gd name="connsiteY23" fmla="*/ 128585 h 2316424"/>
                <a:gd name="connsiteX24" fmla="*/ 933380 w 5167042"/>
                <a:gd name="connsiteY24" fmla="*/ 13175 h 2316424"/>
                <a:gd name="connsiteX25" fmla="*/ 1933675 w 5167042"/>
                <a:gd name="connsiteY25" fmla="*/ 463 h 2316424"/>
                <a:gd name="connsiteX0" fmla="*/ 1936557 w 5167042"/>
                <a:gd name="connsiteY0" fmla="*/ 4298 h 2316767"/>
                <a:gd name="connsiteX1" fmla="*/ 3535869 w 5167042"/>
                <a:gd name="connsiteY1" fmla="*/ 86712 h 2316767"/>
                <a:gd name="connsiteX2" fmla="*/ 4577072 w 5167042"/>
                <a:gd name="connsiteY2" fmla="*/ 167868 h 2316767"/>
                <a:gd name="connsiteX3" fmla="*/ 4919454 w 5167042"/>
                <a:gd name="connsiteY3" fmla="*/ 288383 h 2316767"/>
                <a:gd name="connsiteX4" fmla="*/ 5079252 w 5167042"/>
                <a:gd name="connsiteY4" fmla="*/ 519202 h 2316767"/>
                <a:gd name="connsiteX5" fmla="*/ 5159151 w 5167042"/>
                <a:gd name="connsiteY5" fmla="*/ 883187 h 2316767"/>
                <a:gd name="connsiteX6" fmla="*/ 5159151 w 5167042"/>
                <a:gd name="connsiteY6" fmla="*/ 1114006 h 2316767"/>
                <a:gd name="connsiteX7" fmla="*/ 5159151 w 5167042"/>
                <a:gd name="connsiteY7" fmla="*/ 1406969 h 2316767"/>
                <a:gd name="connsiteX8" fmla="*/ 5052619 w 5167042"/>
                <a:gd name="connsiteY8" fmla="*/ 1841975 h 2316767"/>
                <a:gd name="connsiteX9" fmla="*/ 4771353 w 5167042"/>
                <a:gd name="connsiteY9" fmla="*/ 2156808 h 2316767"/>
                <a:gd name="connsiteX10" fmla="*/ 4351283 w 5167042"/>
                <a:gd name="connsiteY10" fmla="*/ 2303614 h 2316767"/>
                <a:gd name="connsiteX11" fmla="*/ 3809745 w 5167042"/>
                <a:gd name="connsiteY11" fmla="*/ 2310319 h 2316767"/>
                <a:gd name="connsiteX12" fmla="*/ 3491674 w 5167042"/>
                <a:gd name="connsiteY12" fmla="*/ 2309024 h 2316767"/>
                <a:gd name="connsiteX13" fmla="*/ 2726669 w 5167042"/>
                <a:gd name="connsiteY13" fmla="*/ 2294736 h 2316767"/>
                <a:gd name="connsiteX14" fmla="*/ 1963190 w 5167042"/>
                <a:gd name="connsiteY14" fmla="*/ 2294736 h 2316767"/>
                <a:gd name="connsiteX15" fmla="*/ 1421652 w 5167042"/>
                <a:gd name="connsiteY15" fmla="*/ 2285858 h 2316767"/>
                <a:gd name="connsiteX16" fmla="*/ 675928 w 5167042"/>
                <a:gd name="connsiteY16" fmla="*/ 2303614 h 2316767"/>
                <a:gd name="connsiteX17" fmla="*/ 303065 w 5167042"/>
                <a:gd name="connsiteY17" fmla="*/ 2161571 h 2316767"/>
                <a:gd name="connsiteX18" fmla="*/ 72246 w 5167042"/>
                <a:gd name="connsiteY18" fmla="*/ 1850853 h 2316767"/>
                <a:gd name="connsiteX19" fmla="*/ 6255 w 5167042"/>
                <a:gd name="connsiteY19" fmla="*/ 1414589 h 2316767"/>
                <a:gd name="connsiteX20" fmla="*/ 3740 w 5167042"/>
                <a:gd name="connsiteY20" fmla="*/ 1096251 h 2316767"/>
                <a:gd name="connsiteX21" fmla="*/ 15207 w 5167042"/>
                <a:gd name="connsiteY21" fmla="*/ 767777 h 2316767"/>
                <a:gd name="connsiteX22" fmla="*/ 81124 w 5167042"/>
                <a:gd name="connsiteY22" fmla="*/ 439303 h 2316767"/>
                <a:gd name="connsiteX23" fmla="*/ 285310 w 5167042"/>
                <a:gd name="connsiteY23" fmla="*/ 128585 h 2316767"/>
                <a:gd name="connsiteX24" fmla="*/ 933380 w 5167042"/>
                <a:gd name="connsiteY24" fmla="*/ 13175 h 2316767"/>
                <a:gd name="connsiteX25" fmla="*/ 1933675 w 5167042"/>
                <a:gd name="connsiteY25" fmla="*/ 463 h 2316767"/>
                <a:gd name="connsiteX0" fmla="*/ 1936557 w 5178244"/>
                <a:gd name="connsiteY0" fmla="*/ 4298 h 2316767"/>
                <a:gd name="connsiteX1" fmla="*/ 3535869 w 5178244"/>
                <a:gd name="connsiteY1" fmla="*/ 86712 h 2316767"/>
                <a:gd name="connsiteX2" fmla="*/ 4577072 w 5178244"/>
                <a:gd name="connsiteY2" fmla="*/ 167868 h 2316767"/>
                <a:gd name="connsiteX3" fmla="*/ 4919454 w 5178244"/>
                <a:gd name="connsiteY3" fmla="*/ 288383 h 2316767"/>
                <a:gd name="connsiteX4" fmla="*/ 5079252 w 5178244"/>
                <a:gd name="connsiteY4" fmla="*/ 519202 h 2316767"/>
                <a:gd name="connsiteX5" fmla="*/ 5159151 w 5178244"/>
                <a:gd name="connsiteY5" fmla="*/ 883187 h 2316767"/>
                <a:gd name="connsiteX6" fmla="*/ 5178201 w 5178244"/>
                <a:gd name="connsiteY6" fmla="*/ 1133056 h 2316767"/>
                <a:gd name="connsiteX7" fmla="*/ 5159151 w 5178244"/>
                <a:gd name="connsiteY7" fmla="*/ 1406969 h 2316767"/>
                <a:gd name="connsiteX8" fmla="*/ 5052619 w 5178244"/>
                <a:gd name="connsiteY8" fmla="*/ 1841975 h 2316767"/>
                <a:gd name="connsiteX9" fmla="*/ 4771353 w 5178244"/>
                <a:gd name="connsiteY9" fmla="*/ 2156808 h 2316767"/>
                <a:gd name="connsiteX10" fmla="*/ 4351283 w 5178244"/>
                <a:gd name="connsiteY10" fmla="*/ 2303614 h 2316767"/>
                <a:gd name="connsiteX11" fmla="*/ 3809745 w 5178244"/>
                <a:gd name="connsiteY11" fmla="*/ 2310319 h 2316767"/>
                <a:gd name="connsiteX12" fmla="*/ 3491674 w 5178244"/>
                <a:gd name="connsiteY12" fmla="*/ 2309024 h 2316767"/>
                <a:gd name="connsiteX13" fmla="*/ 2726669 w 5178244"/>
                <a:gd name="connsiteY13" fmla="*/ 2294736 h 2316767"/>
                <a:gd name="connsiteX14" fmla="*/ 1963190 w 5178244"/>
                <a:gd name="connsiteY14" fmla="*/ 2294736 h 2316767"/>
                <a:gd name="connsiteX15" fmla="*/ 1421652 w 5178244"/>
                <a:gd name="connsiteY15" fmla="*/ 2285858 h 2316767"/>
                <a:gd name="connsiteX16" fmla="*/ 675928 w 5178244"/>
                <a:gd name="connsiteY16" fmla="*/ 2303614 h 2316767"/>
                <a:gd name="connsiteX17" fmla="*/ 303065 w 5178244"/>
                <a:gd name="connsiteY17" fmla="*/ 2161571 h 2316767"/>
                <a:gd name="connsiteX18" fmla="*/ 72246 w 5178244"/>
                <a:gd name="connsiteY18" fmla="*/ 1850853 h 2316767"/>
                <a:gd name="connsiteX19" fmla="*/ 6255 w 5178244"/>
                <a:gd name="connsiteY19" fmla="*/ 1414589 h 2316767"/>
                <a:gd name="connsiteX20" fmla="*/ 3740 w 5178244"/>
                <a:gd name="connsiteY20" fmla="*/ 1096251 h 2316767"/>
                <a:gd name="connsiteX21" fmla="*/ 15207 w 5178244"/>
                <a:gd name="connsiteY21" fmla="*/ 767777 h 2316767"/>
                <a:gd name="connsiteX22" fmla="*/ 81124 w 5178244"/>
                <a:gd name="connsiteY22" fmla="*/ 439303 h 2316767"/>
                <a:gd name="connsiteX23" fmla="*/ 285310 w 5178244"/>
                <a:gd name="connsiteY23" fmla="*/ 128585 h 2316767"/>
                <a:gd name="connsiteX24" fmla="*/ 933380 w 5178244"/>
                <a:gd name="connsiteY24" fmla="*/ 13175 h 2316767"/>
                <a:gd name="connsiteX25" fmla="*/ 1933675 w 5178244"/>
                <a:gd name="connsiteY25" fmla="*/ 463 h 2316767"/>
                <a:gd name="connsiteX0" fmla="*/ 1936557 w 5178244"/>
                <a:gd name="connsiteY0" fmla="*/ 3835 h 2316304"/>
                <a:gd name="connsiteX1" fmla="*/ 3535869 w 5178244"/>
                <a:gd name="connsiteY1" fmla="*/ 86249 h 2316304"/>
                <a:gd name="connsiteX2" fmla="*/ 4577072 w 5178244"/>
                <a:gd name="connsiteY2" fmla="*/ 167405 h 2316304"/>
                <a:gd name="connsiteX3" fmla="*/ 4919454 w 5178244"/>
                <a:gd name="connsiteY3" fmla="*/ 287920 h 2316304"/>
                <a:gd name="connsiteX4" fmla="*/ 5079252 w 5178244"/>
                <a:gd name="connsiteY4" fmla="*/ 518739 h 2316304"/>
                <a:gd name="connsiteX5" fmla="*/ 5159151 w 5178244"/>
                <a:gd name="connsiteY5" fmla="*/ 882724 h 2316304"/>
                <a:gd name="connsiteX6" fmla="*/ 5178201 w 5178244"/>
                <a:gd name="connsiteY6" fmla="*/ 1132593 h 2316304"/>
                <a:gd name="connsiteX7" fmla="*/ 5159151 w 5178244"/>
                <a:gd name="connsiteY7" fmla="*/ 1406506 h 2316304"/>
                <a:gd name="connsiteX8" fmla="*/ 5052619 w 5178244"/>
                <a:gd name="connsiteY8" fmla="*/ 1841512 h 2316304"/>
                <a:gd name="connsiteX9" fmla="*/ 4771353 w 5178244"/>
                <a:gd name="connsiteY9" fmla="*/ 2156345 h 2316304"/>
                <a:gd name="connsiteX10" fmla="*/ 4351283 w 5178244"/>
                <a:gd name="connsiteY10" fmla="*/ 2303151 h 2316304"/>
                <a:gd name="connsiteX11" fmla="*/ 3809745 w 5178244"/>
                <a:gd name="connsiteY11" fmla="*/ 2309856 h 2316304"/>
                <a:gd name="connsiteX12" fmla="*/ 3491674 w 5178244"/>
                <a:gd name="connsiteY12" fmla="*/ 2308561 h 2316304"/>
                <a:gd name="connsiteX13" fmla="*/ 2726669 w 5178244"/>
                <a:gd name="connsiteY13" fmla="*/ 2294273 h 2316304"/>
                <a:gd name="connsiteX14" fmla="*/ 1963190 w 5178244"/>
                <a:gd name="connsiteY14" fmla="*/ 2294273 h 2316304"/>
                <a:gd name="connsiteX15" fmla="*/ 1421652 w 5178244"/>
                <a:gd name="connsiteY15" fmla="*/ 2285395 h 2316304"/>
                <a:gd name="connsiteX16" fmla="*/ 675928 w 5178244"/>
                <a:gd name="connsiteY16" fmla="*/ 2303151 h 2316304"/>
                <a:gd name="connsiteX17" fmla="*/ 303065 w 5178244"/>
                <a:gd name="connsiteY17" fmla="*/ 2161108 h 2316304"/>
                <a:gd name="connsiteX18" fmla="*/ 72246 w 5178244"/>
                <a:gd name="connsiteY18" fmla="*/ 1850390 h 2316304"/>
                <a:gd name="connsiteX19" fmla="*/ 6255 w 5178244"/>
                <a:gd name="connsiteY19" fmla="*/ 1414126 h 2316304"/>
                <a:gd name="connsiteX20" fmla="*/ 3740 w 5178244"/>
                <a:gd name="connsiteY20" fmla="*/ 1095788 h 2316304"/>
                <a:gd name="connsiteX21" fmla="*/ 15207 w 5178244"/>
                <a:gd name="connsiteY21" fmla="*/ 767314 h 2316304"/>
                <a:gd name="connsiteX22" fmla="*/ 81124 w 5178244"/>
                <a:gd name="connsiteY22" fmla="*/ 438840 h 2316304"/>
                <a:gd name="connsiteX23" fmla="*/ 285310 w 5178244"/>
                <a:gd name="connsiteY23" fmla="*/ 128122 h 2316304"/>
                <a:gd name="connsiteX24" fmla="*/ 919093 w 5178244"/>
                <a:gd name="connsiteY24" fmla="*/ 22237 h 2316304"/>
                <a:gd name="connsiteX25" fmla="*/ 1933675 w 5178244"/>
                <a:gd name="connsiteY25" fmla="*/ 0 h 2316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178244" h="2316304">
                  <a:moveTo>
                    <a:pt x="1936557" y="3835"/>
                  </a:moveTo>
                  <a:lnTo>
                    <a:pt x="3535869" y="86249"/>
                  </a:lnTo>
                  <a:cubicBezTo>
                    <a:pt x="3975955" y="113511"/>
                    <a:pt x="4346475" y="133793"/>
                    <a:pt x="4577072" y="167405"/>
                  </a:cubicBezTo>
                  <a:cubicBezTo>
                    <a:pt x="4807670" y="201017"/>
                    <a:pt x="4835757" y="229364"/>
                    <a:pt x="4919454" y="287920"/>
                  </a:cubicBezTo>
                  <a:cubicBezTo>
                    <a:pt x="5003151" y="346476"/>
                    <a:pt x="5039303" y="419605"/>
                    <a:pt x="5079252" y="518739"/>
                  </a:cubicBezTo>
                  <a:cubicBezTo>
                    <a:pt x="5119201" y="617873"/>
                    <a:pt x="5142660" y="780415"/>
                    <a:pt x="5159151" y="882724"/>
                  </a:cubicBezTo>
                  <a:cubicBezTo>
                    <a:pt x="5175642" y="985033"/>
                    <a:pt x="5178201" y="1132593"/>
                    <a:pt x="5178201" y="1132593"/>
                  </a:cubicBezTo>
                  <a:cubicBezTo>
                    <a:pt x="5178201" y="1219890"/>
                    <a:pt x="5180081" y="1288353"/>
                    <a:pt x="5159151" y="1406506"/>
                  </a:cubicBezTo>
                  <a:cubicBezTo>
                    <a:pt x="5138221" y="1524659"/>
                    <a:pt x="5117252" y="1716539"/>
                    <a:pt x="5052619" y="1841512"/>
                  </a:cubicBezTo>
                  <a:cubicBezTo>
                    <a:pt x="4987986" y="1966485"/>
                    <a:pt x="4888242" y="2079405"/>
                    <a:pt x="4771353" y="2156345"/>
                  </a:cubicBezTo>
                  <a:cubicBezTo>
                    <a:pt x="4654464" y="2233285"/>
                    <a:pt x="4511551" y="2277566"/>
                    <a:pt x="4351283" y="2303151"/>
                  </a:cubicBezTo>
                  <a:cubicBezTo>
                    <a:pt x="4191015" y="2328736"/>
                    <a:pt x="3953013" y="2308954"/>
                    <a:pt x="3809745" y="2309856"/>
                  </a:cubicBezTo>
                  <a:lnTo>
                    <a:pt x="3491674" y="2308561"/>
                  </a:lnTo>
                  <a:lnTo>
                    <a:pt x="2726669" y="2294273"/>
                  </a:lnTo>
                  <a:lnTo>
                    <a:pt x="1963190" y="2294273"/>
                  </a:lnTo>
                  <a:cubicBezTo>
                    <a:pt x="1745687" y="2292793"/>
                    <a:pt x="1636196" y="2283915"/>
                    <a:pt x="1421652" y="2285395"/>
                  </a:cubicBezTo>
                  <a:cubicBezTo>
                    <a:pt x="1207108" y="2286875"/>
                    <a:pt x="862359" y="2323865"/>
                    <a:pt x="675928" y="2303151"/>
                  </a:cubicBezTo>
                  <a:cubicBezTo>
                    <a:pt x="489497" y="2282437"/>
                    <a:pt x="403679" y="2236568"/>
                    <a:pt x="303065" y="2161108"/>
                  </a:cubicBezTo>
                  <a:cubicBezTo>
                    <a:pt x="202451" y="2085648"/>
                    <a:pt x="121714" y="1974887"/>
                    <a:pt x="72246" y="1850390"/>
                  </a:cubicBezTo>
                  <a:cubicBezTo>
                    <a:pt x="22778" y="1725893"/>
                    <a:pt x="17673" y="1539893"/>
                    <a:pt x="6255" y="1414126"/>
                  </a:cubicBezTo>
                  <a:cubicBezTo>
                    <a:pt x="-5163" y="1288359"/>
                    <a:pt x="2248" y="1203590"/>
                    <a:pt x="3740" y="1095788"/>
                  </a:cubicBezTo>
                  <a:cubicBezTo>
                    <a:pt x="5232" y="987986"/>
                    <a:pt x="2310" y="876805"/>
                    <a:pt x="15207" y="767314"/>
                  </a:cubicBezTo>
                  <a:cubicBezTo>
                    <a:pt x="28104" y="657823"/>
                    <a:pt x="36107" y="545372"/>
                    <a:pt x="81124" y="438840"/>
                  </a:cubicBezTo>
                  <a:cubicBezTo>
                    <a:pt x="126141" y="332308"/>
                    <a:pt x="145649" y="197556"/>
                    <a:pt x="285310" y="128122"/>
                  </a:cubicBezTo>
                  <a:cubicBezTo>
                    <a:pt x="424971" y="58688"/>
                    <a:pt x="644366" y="43591"/>
                    <a:pt x="919093" y="22237"/>
                  </a:cubicBezTo>
                  <a:cubicBezTo>
                    <a:pt x="1193820" y="883"/>
                    <a:pt x="1196459" y="3181"/>
                    <a:pt x="1933675" y="0"/>
                  </a:cubicBezTo>
                </a:path>
              </a:pathLst>
            </a:custGeom>
            <a:solidFill>
              <a:srgbClr val="44C3E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600" dirty="0" smtClean="0"/>
            </a:p>
            <a:p>
              <a:pPr algn="ctr"/>
              <a:r>
                <a:rPr lang="tr-TR" sz="2000" dirty="0"/>
                <a:t>Dünyanın birçok ülkesini ve insanını etkileyen sorunlardır.</a:t>
              </a:r>
            </a:p>
          </p:txBody>
        </p:sp>
        <p:sp>
          <p:nvSpPr>
            <p:cNvPr id="77" name="Serbest Form 76"/>
            <p:cNvSpPr/>
            <p:nvPr/>
          </p:nvSpPr>
          <p:spPr>
            <a:xfrm>
              <a:off x="2114393" y="3793351"/>
              <a:ext cx="3607056" cy="578058"/>
            </a:xfrm>
            <a:custGeom>
              <a:avLst/>
              <a:gdLst>
                <a:gd name="connsiteX0" fmla="*/ 34035 w 1403962"/>
                <a:gd name="connsiteY0" fmla="*/ 19072 h 466809"/>
                <a:gd name="connsiteX1" fmla="*/ 313435 w 1403962"/>
                <a:gd name="connsiteY1" fmla="*/ 6372 h 466809"/>
                <a:gd name="connsiteX2" fmla="*/ 561085 w 1403962"/>
                <a:gd name="connsiteY2" fmla="*/ 6372 h 466809"/>
                <a:gd name="connsiteX3" fmla="*/ 792860 w 1403962"/>
                <a:gd name="connsiteY3" fmla="*/ 9547 h 466809"/>
                <a:gd name="connsiteX4" fmla="*/ 1043685 w 1403962"/>
                <a:gd name="connsiteY4" fmla="*/ 22 h 466809"/>
                <a:gd name="connsiteX5" fmla="*/ 1246885 w 1403962"/>
                <a:gd name="connsiteY5" fmla="*/ 12722 h 466809"/>
                <a:gd name="connsiteX6" fmla="*/ 1354835 w 1403962"/>
                <a:gd name="connsiteY6" fmla="*/ 22247 h 466809"/>
                <a:gd name="connsiteX7" fmla="*/ 1386585 w 1403962"/>
                <a:gd name="connsiteY7" fmla="*/ 38122 h 466809"/>
                <a:gd name="connsiteX8" fmla="*/ 1402460 w 1403962"/>
                <a:gd name="connsiteY8" fmla="*/ 298472 h 466809"/>
                <a:gd name="connsiteX9" fmla="*/ 1396110 w 1403962"/>
                <a:gd name="connsiteY9" fmla="*/ 450872 h 466809"/>
                <a:gd name="connsiteX10" fmla="*/ 1338960 w 1403962"/>
                <a:gd name="connsiteY10" fmla="*/ 463572 h 466809"/>
                <a:gd name="connsiteX11" fmla="*/ 1234185 w 1403962"/>
                <a:gd name="connsiteY11" fmla="*/ 463572 h 466809"/>
                <a:gd name="connsiteX12" fmla="*/ 1040510 w 1403962"/>
                <a:gd name="connsiteY12" fmla="*/ 454047 h 466809"/>
                <a:gd name="connsiteX13" fmla="*/ 913510 w 1403962"/>
                <a:gd name="connsiteY13" fmla="*/ 444522 h 466809"/>
                <a:gd name="connsiteX14" fmla="*/ 703960 w 1403962"/>
                <a:gd name="connsiteY14" fmla="*/ 457222 h 466809"/>
                <a:gd name="connsiteX15" fmla="*/ 570610 w 1403962"/>
                <a:gd name="connsiteY15" fmla="*/ 450872 h 466809"/>
                <a:gd name="connsiteX16" fmla="*/ 415035 w 1403962"/>
                <a:gd name="connsiteY16" fmla="*/ 454047 h 466809"/>
                <a:gd name="connsiteX17" fmla="*/ 415035 w 1403962"/>
                <a:gd name="connsiteY17" fmla="*/ 454047 h 466809"/>
                <a:gd name="connsiteX18" fmla="*/ 256285 w 1403962"/>
                <a:gd name="connsiteY18" fmla="*/ 457222 h 466809"/>
                <a:gd name="connsiteX19" fmla="*/ 148335 w 1403962"/>
                <a:gd name="connsiteY19" fmla="*/ 457222 h 466809"/>
                <a:gd name="connsiteX20" fmla="*/ 37210 w 1403962"/>
                <a:gd name="connsiteY20" fmla="*/ 457222 h 466809"/>
                <a:gd name="connsiteX21" fmla="*/ 11810 w 1403962"/>
                <a:gd name="connsiteY21" fmla="*/ 422297 h 466809"/>
                <a:gd name="connsiteX22" fmla="*/ 2285 w 1403962"/>
                <a:gd name="connsiteY22" fmla="*/ 212747 h 466809"/>
                <a:gd name="connsiteX23" fmla="*/ 2285 w 1403962"/>
                <a:gd name="connsiteY23" fmla="*/ 60347 h 466809"/>
                <a:gd name="connsiteX24" fmla="*/ 34035 w 1403962"/>
                <a:gd name="connsiteY24" fmla="*/ 19072 h 466809"/>
                <a:gd name="connsiteX0" fmla="*/ 34035 w 1403962"/>
                <a:gd name="connsiteY0" fmla="*/ 19072 h 466809"/>
                <a:gd name="connsiteX1" fmla="*/ 313435 w 1403962"/>
                <a:gd name="connsiteY1" fmla="*/ 6372 h 466809"/>
                <a:gd name="connsiteX2" fmla="*/ 561085 w 1403962"/>
                <a:gd name="connsiteY2" fmla="*/ 6372 h 466809"/>
                <a:gd name="connsiteX3" fmla="*/ 792860 w 1403962"/>
                <a:gd name="connsiteY3" fmla="*/ 9547 h 466809"/>
                <a:gd name="connsiteX4" fmla="*/ 1043685 w 1403962"/>
                <a:gd name="connsiteY4" fmla="*/ 22 h 466809"/>
                <a:gd name="connsiteX5" fmla="*/ 1246885 w 1403962"/>
                <a:gd name="connsiteY5" fmla="*/ 12722 h 466809"/>
                <a:gd name="connsiteX6" fmla="*/ 1329435 w 1403962"/>
                <a:gd name="connsiteY6" fmla="*/ 12722 h 466809"/>
                <a:gd name="connsiteX7" fmla="*/ 1386585 w 1403962"/>
                <a:gd name="connsiteY7" fmla="*/ 38122 h 466809"/>
                <a:gd name="connsiteX8" fmla="*/ 1402460 w 1403962"/>
                <a:gd name="connsiteY8" fmla="*/ 298472 h 466809"/>
                <a:gd name="connsiteX9" fmla="*/ 1396110 w 1403962"/>
                <a:gd name="connsiteY9" fmla="*/ 450872 h 466809"/>
                <a:gd name="connsiteX10" fmla="*/ 1338960 w 1403962"/>
                <a:gd name="connsiteY10" fmla="*/ 463572 h 466809"/>
                <a:gd name="connsiteX11" fmla="*/ 1234185 w 1403962"/>
                <a:gd name="connsiteY11" fmla="*/ 463572 h 466809"/>
                <a:gd name="connsiteX12" fmla="*/ 1040510 w 1403962"/>
                <a:gd name="connsiteY12" fmla="*/ 454047 h 466809"/>
                <a:gd name="connsiteX13" fmla="*/ 913510 w 1403962"/>
                <a:gd name="connsiteY13" fmla="*/ 444522 h 466809"/>
                <a:gd name="connsiteX14" fmla="*/ 703960 w 1403962"/>
                <a:gd name="connsiteY14" fmla="*/ 457222 h 466809"/>
                <a:gd name="connsiteX15" fmla="*/ 570610 w 1403962"/>
                <a:gd name="connsiteY15" fmla="*/ 450872 h 466809"/>
                <a:gd name="connsiteX16" fmla="*/ 415035 w 1403962"/>
                <a:gd name="connsiteY16" fmla="*/ 454047 h 466809"/>
                <a:gd name="connsiteX17" fmla="*/ 415035 w 1403962"/>
                <a:gd name="connsiteY17" fmla="*/ 454047 h 466809"/>
                <a:gd name="connsiteX18" fmla="*/ 256285 w 1403962"/>
                <a:gd name="connsiteY18" fmla="*/ 457222 h 466809"/>
                <a:gd name="connsiteX19" fmla="*/ 148335 w 1403962"/>
                <a:gd name="connsiteY19" fmla="*/ 457222 h 466809"/>
                <a:gd name="connsiteX20" fmla="*/ 37210 w 1403962"/>
                <a:gd name="connsiteY20" fmla="*/ 457222 h 466809"/>
                <a:gd name="connsiteX21" fmla="*/ 11810 w 1403962"/>
                <a:gd name="connsiteY21" fmla="*/ 422297 h 466809"/>
                <a:gd name="connsiteX22" fmla="*/ 2285 w 1403962"/>
                <a:gd name="connsiteY22" fmla="*/ 212747 h 466809"/>
                <a:gd name="connsiteX23" fmla="*/ 2285 w 1403962"/>
                <a:gd name="connsiteY23" fmla="*/ 60347 h 466809"/>
                <a:gd name="connsiteX24" fmla="*/ 34035 w 1403962"/>
                <a:gd name="connsiteY24" fmla="*/ 19072 h 466809"/>
                <a:gd name="connsiteX0" fmla="*/ 34035 w 1403962"/>
                <a:gd name="connsiteY0" fmla="*/ 19072 h 466809"/>
                <a:gd name="connsiteX1" fmla="*/ 313435 w 1403962"/>
                <a:gd name="connsiteY1" fmla="*/ 6372 h 466809"/>
                <a:gd name="connsiteX2" fmla="*/ 561085 w 1403962"/>
                <a:gd name="connsiteY2" fmla="*/ 6372 h 466809"/>
                <a:gd name="connsiteX3" fmla="*/ 792860 w 1403962"/>
                <a:gd name="connsiteY3" fmla="*/ 9547 h 466809"/>
                <a:gd name="connsiteX4" fmla="*/ 1043685 w 1403962"/>
                <a:gd name="connsiteY4" fmla="*/ 22 h 466809"/>
                <a:gd name="connsiteX5" fmla="*/ 1246885 w 1403962"/>
                <a:gd name="connsiteY5" fmla="*/ 12722 h 466809"/>
                <a:gd name="connsiteX6" fmla="*/ 1329435 w 1403962"/>
                <a:gd name="connsiteY6" fmla="*/ 12722 h 466809"/>
                <a:gd name="connsiteX7" fmla="*/ 1386585 w 1403962"/>
                <a:gd name="connsiteY7" fmla="*/ 38122 h 466809"/>
                <a:gd name="connsiteX8" fmla="*/ 1402460 w 1403962"/>
                <a:gd name="connsiteY8" fmla="*/ 298472 h 466809"/>
                <a:gd name="connsiteX9" fmla="*/ 1396110 w 1403962"/>
                <a:gd name="connsiteY9" fmla="*/ 450872 h 466809"/>
                <a:gd name="connsiteX10" fmla="*/ 1338960 w 1403962"/>
                <a:gd name="connsiteY10" fmla="*/ 463572 h 466809"/>
                <a:gd name="connsiteX11" fmla="*/ 1234185 w 1403962"/>
                <a:gd name="connsiteY11" fmla="*/ 463572 h 466809"/>
                <a:gd name="connsiteX12" fmla="*/ 1040510 w 1403962"/>
                <a:gd name="connsiteY12" fmla="*/ 454047 h 466809"/>
                <a:gd name="connsiteX13" fmla="*/ 913510 w 1403962"/>
                <a:gd name="connsiteY13" fmla="*/ 450872 h 466809"/>
                <a:gd name="connsiteX14" fmla="*/ 703960 w 1403962"/>
                <a:gd name="connsiteY14" fmla="*/ 457222 h 466809"/>
                <a:gd name="connsiteX15" fmla="*/ 570610 w 1403962"/>
                <a:gd name="connsiteY15" fmla="*/ 450872 h 466809"/>
                <a:gd name="connsiteX16" fmla="*/ 415035 w 1403962"/>
                <a:gd name="connsiteY16" fmla="*/ 454047 h 466809"/>
                <a:gd name="connsiteX17" fmla="*/ 415035 w 1403962"/>
                <a:gd name="connsiteY17" fmla="*/ 454047 h 466809"/>
                <a:gd name="connsiteX18" fmla="*/ 256285 w 1403962"/>
                <a:gd name="connsiteY18" fmla="*/ 457222 h 466809"/>
                <a:gd name="connsiteX19" fmla="*/ 148335 w 1403962"/>
                <a:gd name="connsiteY19" fmla="*/ 457222 h 466809"/>
                <a:gd name="connsiteX20" fmla="*/ 37210 w 1403962"/>
                <a:gd name="connsiteY20" fmla="*/ 457222 h 466809"/>
                <a:gd name="connsiteX21" fmla="*/ 11810 w 1403962"/>
                <a:gd name="connsiteY21" fmla="*/ 422297 h 466809"/>
                <a:gd name="connsiteX22" fmla="*/ 2285 w 1403962"/>
                <a:gd name="connsiteY22" fmla="*/ 212747 h 466809"/>
                <a:gd name="connsiteX23" fmla="*/ 2285 w 1403962"/>
                <a:gd name="connsiteY23" fmla="*/ 60347 h 466809"/>
                <a:gd name="connsiteX24" fmla="*/ 34035 w 1403962"/>
                <a:gd name="connsiteY24" fmla="*/ 19072 h 466809"/>
                <a:gd name="connsiteX0" fmla="*/ 34035 w 1403962"/>
                <a:gd name="connsiteY0" fmla="*/ 19072 h 466809"/>
                <a:gd name="connsiteX1" fmla="*/ 313435 w 1403962"/>
                <a:gd name="connsiteY1" fmla="*/ 6372 h 466809"/>
                <a:gd name="connsiteX2" fmla="*/ 561085 w 1403962"/>
                <a:gd name="connsiteY2" fmla="*/ 6372 h 466809"/>
                <a:gd name="connsiteX3" fmla="*/ 792860 w 1403962"/>
                <a:gd name="connsiteY3" fmla="*/ 9547 h 466809"/>
                <a:gd name="connsiteX4" fmla="*/ 1043685 w 1403962"/>
                <a:gd name="connsiteY4" fmla="*/ 22 h 466809"/>
                <a:gd name="connsiteX5" fmla="*/ 1246885 w 1403962"/>
                <a:gd name="connsiteY5" fmla="*/ 12722 h 466809"/>
                <a:gd name="connsiteX6" fmla="*/ 1329435 w 1403962"/>
                <a:gd name="connsiteY6" fmla="*/ 12722 h 466809"/>
                <a:gd name="connsiteX7" fmla="*/ 1386585 w 1403962"/>
                <a:gd name="connsiteY7" fmla="*/ 38122 h 466809"/>
                <a:gd name="connsiteX8" fmla="*/ 1402460 w 1403962"/>
                <a:gd name="connsiteY8" fmla="*/ 298472 h 466809"/>
                <a:gd name="connsiteX9" fmla="*/ 1396110 w 1403962"/>
                <a:gd name="connsiteY9" fmla="*/ 450872 h 466809"/>
                <a:gd name="connsiteX10" fmla="*/ 1338960 w 1403962"/>
                <a:gd name="connsiteY10" fmla="*/ 463572 h 466809"/>
                <a:gd name="connsiteX11" fmla="*/ 1234185 w 1403962"/>
                <a:gd name="connsiteY11" fmla="*/ 463572 h 466809"/>
                <a:gd name="connsiteX12" fmla="*/ 1040510 w 1403962"/>
                <a:gd name="connsiteY12" fmla="*/ 454047 h 466809"/>
                <a:gd name="connsiteX13" fmla="*/ 913510 w 1403962"/>
                <a:gd name="connsiteY13" fmla="*/ 450872 h 466809"/>
                <a:gd name="connsiteX14" fmla="*/ 703960 w 1403962"/>
                <a:gd name="connsiteY14" fmla="*/ 457222 h 466809"/>
                <a:gd name="connsiteX15" fmla="*/ 570610 w 1403962"/>
                <a:gd name="connsiteY15" fmla="*/ 450872 h 466809"/>
                <a:gd name="connsiteX16" fmla="*/ 415035 w 1403962"/>
                <a:gd name="connsiteY16" fmla="*/ 454047 h 466809"/>
                <a:gd name="connsiteX17" fmla="*/ 415035 w 1403962"/>
                <a:gd name="connsiteY17" fmla="*/ 454047 h 466809"/>
                <a:gd name="connsiteX18" fmla="*/ 256285 w 1403962"/>
                <a:gd name="connsiteY18" fmla="*/ 457222 h 466809"/>
                <a:gd name="connsiteX19" fmla="*/ 148335 w 1403962"/>
                <a:gd name="connsiteY19" fmla="*/ 457222 h 466809"/>
                <a:gd name="connsiteX20" fmla="*/ 37210 w 1403962"/>
                <a:gd name="connsiteY20" fmla="*/ 457222 h 466809"/>
                <a:gd name="connsiteX21" fmla="*/ 11810 w 1403962"/>
                <a:gd name="connsiteY21" fmla="*/ 422297 h 466809"/>
                <a:gd name="connsiteX22" fmla="*/ 2285 w 1403962"/>
                <a:gd name="connsiteY22" fmla="*/ 212747 h 466809"/>
                <a:gd name="connsiteX23" fmla="*/ 2285 w 1403962"/>
                <a:gd name="connsiteY23" fmla="*/ 60347 h 466809"/>
                <a:gd name="connsiteX24" fmla="*/ 34035 w 1403962"/>
                <a:gd name="connsiteY24" fmla="*/ 19072 h 466809"/>
                <a:gd name="connsiteX0" fmla="*/ 34035 w 1403962"/>
                <a:gd name="connsiteY0" fmla="*/ 13641 h 461378"/>
                <a:gd name="connsiteX1" fmla="*/ 313435 w 1403962"/>
                <a:gd name="connsiteY1" fmla="*/ 941 h 461378"/>
                <a:gd name="connsiteX2" fmla="*/ 561085 w 1403962"/>
                <a:gd name="connsiteY2" fmla="*/ 941 h 461378"/>
                <a:gd name="connsiteX3" fmla="*/ 792860 w 1403962"/>
                <a:gd name="connsiteY3" fmla="*/ 4116 h 461378"/>
                <a:gd name="connsiteX4" fmla="*/ 1018285 w 1403962"/>
                <a:gd name="connsiteY4" fmla="*/ 4116 h 461378"/>
                <a:gd name="connsiteX5" fmla="*/ 1246885 w 1403962"/>
                <a:gd name="connsiteY5" fmla="*/ 7291 h 461378"/>
                <a:gd name="connsiteX6" fmla="*/ 1329435 w 1403962"/>
                <a:gd name="connsiteY6" fmla="*/ 7291 h 461378"/>
                <a:gd name="connsiteX7" fmla="*/ 1386585 w 1403962"/>
                <a:gd name="connsiteY7" fmla="*/ 32691 h 461378"/>
                <a:gd name="connsiteX8" fmla="*/ 1402460 w 1403962"/>
                <a:gd name="connsiteY8" fmla="*/ 293041 h 461378"/>
                <a:gd name="connsiteX9" fmla="*/ 1396110 w 1403962"/>
                <a:gd name="connsiteY9" fmla="*/ 445441 h 461378"/>
                <a:gd name="connsiteX10" fmla="*/ 1338960 w 1403962"/>
                <a:gd name="connsiteY10" fmla="*/ 458141 h 461378"/>
                <a:gd name="connsiteX11" fmla="*/ 1234185 w 1403962"/>
                <a:gd name="connsiteY11" fmla="*/ 458141 h 461378"/>
                <a:gd name="connsiteX12" fmla="*/ 1040510 w 1403962"/>
                <a:gd name="connsiteY12" fmla="*/ 448616 h 461378"/>
                <a:gd name="connsiteX13" fmla="*/ 913510 w 1403962"/>
                <a:gd name="connsiteY13" fmla="*/ 445441 h 461378"/>
                <a:gd name="connsiteX14" fmla="*/ 703960 w 1403962"/>
                <a:gd name="connsiteY14" fmla="*/ 451791 h 461378"/>
                <a:gd name="connsiteX15" fmla="*/ 570610 w 1403962"/>
                <a:gd name="connsiteY15" fmla="*/ 445441 h 461378"/>
                <a:gd name="connsiteX16" fmla="*/ 415035 w 1403962"/>
                <a:gd name="connsiteY16" fmla="*/ 448616 h 461378"/>
                <a:gd name="connsiteX17" fmla="*/ 415035 w 1403962"/>
                <a:gd name="connsiteY17" fmla="*/ 448616 h 461378"/>
                <a:gd name="connsiteX18" fmla="*/ 256285 w 1403962"/>
                <a:gd name="connsiteY18" fmla="*/ 451791 h 461378"/>
                <a:gd name="connsiteX19" fmla="*/ 148335 w 1403962"/>
                <a:gd name="connsiteY19" fmla="*/ 451791 h 461378"/>
                <a:gd name="connsiteX20" fmla="*/ 37210 w 1403962"/>
                <a:gd name="connsiteY20" fmla="*/ 451791 h 461378"/>
                <a:gd name="connsiteX21" fmla="*/ 11810 w 1403962"/>
                <a:gd name="connsiteY21" fmla="*/ 416866 h 461378"/>
                <a:gd name="connsiteX22" fmla="*/ 2285 w 1403962"/>
                <a:gd name="connsiteY22" fmla="*/ 207316 h 461378"/>
                <a:gd name="connsiteX23" fmla="*/ 2285 w 1403962"/>
                <a:gd name="connsiteY23" fmla="*/ 54916 h 461378"/>
                <a:gd name="connsiteX24" fmla="*/ 34035 w 1403962"/>
                <a:gd name="connsiteY24" fmla="*/ 13641 h 461378"/>
                <a:gd name="connsiteX0" fmla="*/ 34035 w 1403524"/>
                <a:gd name="connsiteY0" fmla="*/ 13641 h 461378"/>
                <a:gd name="connsiteX1" fmla="*/ 313435 w 1403524"/>
                <a:gd name="connsiteY1" fmla="*/ 941 h 461378"/>
                <a:gd name="connsiteX2" fmla="*/ 561085 w 1403524"/>
                <a:gd name="connsiteY2" fmla="*/ 941 h 461378"/>
                <a:gd name="connsiteX3" fmla="*/ 792860 w 1403524"/>
                <a:gd name="connsiteY3" fmla="*/ 4116 h 461378"/>
                <a:gd name="connsiteX4" fmla="*/ 1018285 w 1403524"/>
                <a:gd name="connsiteY4" fmla="*/ 4116 h 461378"/>
                <a:gd name="connsiteX5" fmla="*/ 1246885 w 1403524"/>
                <a:gd name="connsiteY5" fmla="*/ 7291 h 461378"/>
                <a:gd name="connsiteX6" fmla="*/ 1329435 w 1403524"/>
                <a:gd name="connsiteY6" fmla="*/ 7291 h 461378"/>
                <a:gd name="connsiteX7" fmla="*/ 1386585 w 1403524"/>
                <a:gd name="connsiteY7" fmla="*/ 32691 h 461378"/>
                <a:gd name="connsiteX8" fmla="*/ 1402460 w 1403524"/>
                <a:gd name="connsiteY8" fmla="*/ 293041 h 461378"/>
                <a:gd name="connsiteX9" fmla="*/ 1396110 w 1403524"/>
                <a:gd name="connsiteY9" fmla="*/ 445441 h 461378"/>
                <a:gd name="connsiteX10" fmla="*/ 1348485 w 1403524"/>
                <a:gd name="connsiteY10" fmla="*/ 458141 h 461378"/>
                <a:gd name="connsiteX11" fmla="*/ 1234185 w 1403524"/>
                <a:gd name="connsiteY11" fmla="*/ 458141 h 461378"/>
                <a:gd name="connsiteX12" fmla="*/ 1040510 w 1403524"/>
                <a:gd name="connsiteY12" fmla="*/ 448616 h 461378"/>
                <a:gd name="connsiteX13" fmla="*/ 913510 w 1403524"/>
                <a:gd name="connsiteY13" fmla="*/ 445441 h 461378"/>
                <a:gd name="connsiteX14" fmla="*/ 703960 w 1403524"/>
                <a:gd name="connsiteY14" fmla="*/ 451791 h 461378"/>
                <a:gd name="connsiteX15" fmla="*/ 570610 w 1403524"/>
                <a:gd name="connsiteY15" fmla="*/ 445441 h 461378"/>
                <a:gd name="connsiteX16" fmla="*/ 415035 w 1403524"/>
                <a:gd name="connsiteY16" fmla="*/ 448616 h 461378"/>
                <a:gd name="connsiteX17" fmla="*/ 415035 w 1403524"/>
                <a:gd name="connsiteY17" fmla="*/ 448616 h 461378"/>
                <a:gd name="connsiteX18" fmla="*/ 256285 w 1403524"/>
                <a:gd name="connsiteY18" fmla="*/ 451791 h 461378"/>
                <a:gd name="connsiteX19" fmla="*/ 148335 w 1403524"/>
                <a:gd name="connsiteY19" fmla="*/ 451791 h 461378"/>
                <a:gd name="connsiteX20" fmla="*/ 37210 w 1403524"/>
                <a:gd name="connsiteY20" fmla="*/ 451791 h 461378"/>
                <a:gd name="connsiteX21" fmla="*/ 11810 w 1403524"/>
                <a:gd name="connsiteY21" fmla="*/ 416866 h 461378"/>
                <a:gd name="connsiteX22" fmla="*/ 2285 w 1403524"/>
                <a:gd name="connsiteY22" fmla="*/ 207316 h 461378"/>
                <a:gd name="connsiteX23" fmla="*/ 2285 w 1403524"/>
                <a:gd name="connsiteY23" fmla="*/ 54916 h 461378"/>
                <a:gd name="connsiteX24" fmla="*/ 34035 w 1403524"/>
                <a:gd name="connsiteY24" fmla="*/ 13641 h 461378"/>
                <a:gd name="connsiteX0" fmla="*/ 34035 w 1403524"/>
                <a:gd name="connsiteY0" fmla="*/ 13641 h 461378"/>
                <a:gd name="connsiteX1" fmla="*/ 313435 w 1403524"/>
                <a:gd name="connsiteY1" fmla="*/ 941 h 461378"/>
                <a:gd name="connsiteX2" fmla="*/ 561085 w 1403524"/>
                <a:gd name="connsiteY2" fmla="*/ 941 h 461378"/>
                <a:gd name="connsiteX3" fmla="*/ 792860 w 1403524"/>
                <a:gd name="connsiteY3" fmla="*/ 4116 h 461378"/>
                <a:gd name="connsiteX4" fmla="*/ 1018285 w 1403524"/>
                <a:gd name="connsiteY4" fmla="*/ 4116 h 461378"/>
                <a:gd name="connsiteX5" fmla="*/ 1246885 w 1403524"/>
                <a:gd name="connsiteY5" fmla="*/ 7291 h 461378"/>
                <a:gd name="connsiteX6" fmla="*/ 1348485 w 1403524"/>
                <a:gd name="connsiteY6" fmla="*/ 4910 h 461378"/>
                <a:gd name="connsiteX7" fmla="*/ 1386585 w 1403524"/>
                <a:gd name="connsiteY7" fmla="*/ 32691 h 461378"/>
                <a:gd name="connsiteX8" fmla="*/ 1402460 w 1403524"/>
                <a:gd name="connsiteY8" fmla="*/ 293041 h 461378"/>
                <a:gd name="connsiteX9" fmla="*/ 1396110 w 1403524"/>
                <a:gd name="connsiteY9" fmla="*/ 445441 h 461378"/>
                <a:gd name="connsiteX10" fmla="*/ 1348485 w 1403524"/>
                <a:gd name="connsiteY10" fmla="*/ 458141 h 461378"/>
                <a:gd name="connsiteX11" fmla="*/ 1234185 w 1403524"/>
                <a:gd name="connsiteY11" fmla="*/ 458141 h 461378"/>
                <a:gd name="connsiteX12" fmla="*/ 1040510 w 1403524"/>
                <a:gd name="connsiteY12" fmla="*/ 448616 h 461378"/>
                <a:gd name="connsiteX13" fmla="*/ 913510 w 1403524"/>
                <a:gd name="connsiteY13" fmla="*/ 445441 h 461378"/>
                <a:gd name="connsiteX14" fmla="*/ 703960 w 1403524"/>
                <a:gd name="connsiteY14" fmla="*/ 451791 h 461378"/>
                <a:gd name="connsiteX15" fmla="*/ 570610 w 1403524"/>
                <a:gd name="connsiteY15" fmla="*/ 445441 h 461378"/>
                <a:gd name="connsiteX16" fmla="*/ 415035 w 1403524"/>
                <a:gd name="connsiteY16" fmla="*/ 448616 h 461378"/>
                <a:gd name="connsiteX17" fmla="*/ 415035 w 1403524"/>
                <a:gd name="connsiteY17" fmla="*/ 448616 h 461378"/>
                <a:gd name="connsiteX18" fmla="*/ 256285 w 1403524"/>
                <a:gd name="connsiteY18" fmla="*/ 451791 h 461378"/>
                <a:gd name="connsiteX19" fmla="*/ 148335 w 1403524"/>
                <a:gd name="connsiteY19" fmla="*/ 451791 h 461378"/>
                <a:gd name="connsiteX20" fmla="*/ 37210 w 1403524"/>
                <a:gd name="connsiteY20" fmla="*/ 451791 h 461378"/>
                <a:gd name="connsiteX21" fmla="*/ 11810 w 1403524"/>
                <a:gd name="connsiteY21" fmla="*/ 416866 h 461378"/>
                <a:gd name="connsiteX22" fmla="*/ 2285 w 1403524"/>
                <a:gd name="connsiteY22" fmla="*/ 207316 h 461378"/>
                <a:gd name="connsiteX23" fmla="*/ 2285 w 1403524"/>
                <a:gd name="connsiteY23" fmla="*/ 54916 h 461378"/>
                <a:gd name="connsiteX24" fmla="*/ 34035 w 1403524"/>
                <a:gd name="connsiteY24" fmla="*/ 13641 h 461378"/>
                <a:gd name="connsiteX0" fmla="*/ 34035 w 1403349"/>
                <a:gd name="connsiteY0" fmla="*/ 13641 h 461378"/>
                <a:gd name="connsiteX1" fmla="*/ 313435 w 1403349"/>
                <a:gd name="connsiteY1" fmla="*/ 941 h 461378"/>
                <a:gd name="connsiteX2" fmla="*/ 561085 w 1403349"/>
                <a:gd name="connsiteY2" fmla="*/ 941 h 461378"/>
                <a:gd name="connsiteX3" fmla="*/ 792860 w 1403349"/>
                <a:gd name="connsiteY3" fmla="*/ 4116 h 461378"/>
                <a:gd name="connsiteX4" fmla="*/ 1018285 w 1403349"/>
                <a:gd name="connsiteY4" fmla="*/ 4116 h 461378"/>
                <a:gd name="connsiteX5" fmla="*/ 1246885 w 1403349"/>
                <a:gd name="connsiteY5" fmla="*/ 7291 h 461378"/>
                <a:gd name="connsiteX6" fmla="*/ 1348485 w 1403349"/>
                <a:gd name="connsiteY6" fmla="*/ 4910 h 461378"/>
                <a:gd name="connsiteX7" fmla="*/ 1388966 w 1403349"/>
                <a:gd name="connsiteY7" fmla="*/ 42216 h 461378"/>
                <a:gd name="connsiteX8" fmla="*/ 1402460 w 1403349"/>
                <a:gd name="connsiteY8" fmla="*/ 293041 h 461378"/>
                <a:gd name="connsiteX9" fmla="*/ 1396110 w 1403349"/>
                <a:gd name="connsiteY9" fmla="*/ 445441 h 461378"/>
                <a:gd name="connsiteX10" fmla="*/ 1348485 w 1403349"/>
                <a:gd name="connsiteY10" fmla="*/ 458141 h 461378"/>
                <a:gd name="connsiteX11" fmla="*/ 1234185 w 1403349"/>
                <a:gd name="connsiteY11" fmla="*/ 458141 h 461378"/>
                <a:gd name="connsiteX12" fmla="*/ 1040510 w 1403349"/>
                <a:gd name="connsiteY12" fmla="*/ 448616 h 461378"/>
                <a:gd name="connsiteX13" fmla="*/ 913510 w 1403349"/>
                <a:gd name="connsiteY13" fmla="*/ 445441 h 461378"/>
                <a:gd name="connsiteX14" fmla="*/ 703960 w 1403349"/>
                <a:gd name="connsiteY14" fmla="*/ 451791 h 461378"/>
                <a:gd name="connsiteX15" fmla="*/ 570610 w 1403349"/>
                <a:gd name="connsiteY15" fmla="*/ 445441 h 461378"/>
                <a:gd name="connsiteX16" fmla="*/ 415035 w 1403349"/>
                <a:gd name="connsiteY16" fmla="*/ 448616 h 461378"/>
                <a:gd name="connsiteX17" fmla="*/ 415035 w 1403349"/>
                <a:gd name="connsiteY17" fmla="*/ 448616 h 461378"/>
                <a:gd name="connsiteX18" fmla="*/ 256285 w 1403349"/>
                <a:gd name="connsiteY18" fmla="*/ 451791 h 461378"/>
                <a:gd name="connsiteX19" fmla="*/ 148335 w 1403349"/>
                <a:gd name="connsiteY19" fmla="*/ 451791 h 461378"/>
                <a:gd name="connsiteX20" fmla="*/ 37210 w 1403349"/>
                <a:gd name="connsiteY20" fmla="*/ 451791 h 461378"/>
                <a:gd name="connsiteX21" fmla="*/ 11810 w 1403349"/>
                <a:gd name="connsiteY21" fmla="*/ 416866 h 461378"/>
                <a:gd name="connsiteX22" fmla="*/ 2285 w 1403349"/>
                <a:gd name="connsiteY22" fmla="*/ 207316 h 461378"/>
                <a:gd name="connsiteX23" fmla="*/ 2285 w 1403349"/>
                <a:gd name="connsiteY23" fmla="*/ 54916 h 461378"/>
                <a:gd name="connsiteX24" fmla="*/ 34035 w 1403349"/>
                <a:gd name="connsiteY24" fmla="*/ 13641 h 461378"/>
                <a:gd name="connsiteX0" fmla="*/ 34035 w 1409444"/>
                <a:gd name="connsiteY0" fmla="*/ 13641 h 460369"/>
                <a:gd name="connsiteX1" fmla="*/ 313435 w 1409444"/>
                <a:gd name="connsiteY1" fmla="*/ 941 h 460369"/>
                <a:gd name="connsiteX2" fmla="*/ 561085 w 1409444"/>
                <a:gd name="connsiteY2" fmla="*/ 941 h 460369"/>
                <a:gd name="connsiteX3" fmla="*/ 792860 w 1409444"/>
                <a:gd name="connsiteY3" fmla="*/ 4116 h 460369"/>
                <a:gd name="connsiteX4" fmla="*/ 1018285 w 1409444"/>
                <a:gd name="connsiteY4" fmla="*/ 4116 h 460369"/>
                <a:gd name="connsiteX5" fmla="*/ 1246885 w 1409444"/>
                <a:gd name="connsiteY5" fmla="*/ 7291 h 460369"/>
                <a:gd name="connsiteX6" fmla="*/ 1348485 w 1409444"/>
                <a:gd name="connsiteY6" fmla="*/ 4910 h 460369"/>
                <a:gd name="connsiteX7" fmla="*/ 1388966 w 1409444"/>
                <a:gd name="connsiteY7" fmla="*/ 42216 h 460369"/>
                <a:gd name="connsiteX8" fmla="*/ 1402460 w 1409444"/>
                <a:gd name="connsiteY8" fmla="*/ 293041 h 460369"/>
                <a:gd name="connsiteX9" fmla="*/ 1405635 w 1409444"/>
                <a:gd name="connsiteY9" fmla="*/ 433535 h 460369"/>
                <a:gd name="connsiteX10" fmla="*/ 1348485 w 1409444"/>
                <a:gd name="connsiteY10" fmla="*/ 458141 h 460369"/>
                <a:gd name="connsiteX11" fmla="*/ 1234185 w 1409444"/>
                <a:gd name="connsiteY11" fmla="*/ 458141 h 460369"/>
                <a:gd name="connsiteX12" fmla="*/ 1040510 w 1409444"/>
                <a:gd name="connsiteY12" fmla="*/ 448616 h 460369"/>
                <a:gd name="connsiteX13" fmla="*/ 913510 w 1409444"/>
                <a:gd name="connsiteY13" fmla="*/ 445441 h 460369"/>
                <a:gd name="connsiteX14" fmla="*/ 703960 w 1409444"/>
                <a:gd name="connsiteY14" fmla="*/ 451791 h 460369"/>
                <a:gd name="connsiteX15" fmla="*/ 570610 w 1409444"/>
                <a:gd name="connsiteY15" fmla="*/ 445441 h 460369"/>
                <a:gd name="connsiteX16" fmla="*/ 415035 w 1409444"/>
                <a:gd name="connsiteY16" fmla="*/ 448616 h 460369"/>
                <a:gd name="connsiteX17" fmla="*/ 415035 w 1409444"/>
                <a:gd name="connsiteY17" fmla="*/ 448616 h 460369"/>
                <a:gd name="connsiteX18" fmla="*/ 256285 w 1409444"/>
                <a:gd name="connsiteY18" fmla="*/ 451791 h 460369"/>
                <a:gd name="connsiteX19" fmla="*/ 148335 w 1409444"/>
                <a:gd name="connsiteY19" fmla="*/ 451791 h 460369"/>
                <a:gd name="connsiteX20" fmla="*/ 37210 w 1409444"/>
                <a:gd name="connsiteY20" fmla="*/ 451791 h 460369"/>
                <a:gd name="connsiteX21" fmla="*/ 11810 w 1409444"/>
                <a:gd name="connsiteY21" fmla="*/ 416866 h 460369"/>
                <a:gd name="connsiteX22" fmla="*/ 2285 w 1409444"/>
                <a:gd name="connsiteY22" fmla="*/ 207316 h 460369"/>
                <a:gd name="connsiteX23" fmla="*/ 2285 w 1409444"/>
                <a:gd name="connsiteY23" fmla="*/ 54916 h 460369"/>
                <a:gd name="connsiteX24" fmla="*/ 34035 w 1409444"/>
                <a:gd name="connsiteY24" fmla="*/ 13641 h 460369"/>
                <a:gd name="connsiteX0" fmla="*/ 34035 w 1403349"/>
                <a:gd name="connsiteY0" fmla="*/ 13641 h 460369"/>
                <a:gd name="connsiteX1" fmla="*/ 313435 w 1403349"/>
                <a:gd name="connsiteY1" fmla="*/ 941 h 460369"/>
                <a:gd name="connsiteX2" fmla="*/ 561085 w 1403349"/>
                <a:gd name="connsiteY2" fmla="*/ 941 h 460369"/>
                <a:gd name="connsiteX3" fmla="*/ 792860 w 1403349"/>
                <a:gd name="connsiteY3" fmla="*/ 4116 h 460369"/>
                <a:gd name="connsiteX4" fmla="*/ 1018285 w 1403349"/>
                <a:gd name="connsiteY4" fmla="*/ 4116 h 460369"/>
                <a:gd name="connsiteX5" fmla="*/ 1246885 w 1403349"/>
                <a:gd name="connsiteY5" fmla="*/ 7291 h 460369"/>
                <a:gd name="connsiteX6" fmla="*/ 1348485 w 1403349"/>
                <a:gd name="connsiteY6" fmla="*/ 4910 h 460369"/>
                <a:gd name="connsiteX7" fmla="*/ 1388966 w 1403349"/>
                <a:gd name="connsiteY7" fmla="*/ 42216 h 460369"/>
                <a:gd name="connsiteX8" fmla="*/ 1402460 w 1403349"/>
                <a:gd name="connsiteY8" fmla="*/ 293041 h 460369"/>
                <a:gd name="connsiteX9" fmla="*/ 1396110 w 1403349"/>
                <a:gd name="connsiteY9" fmla="*/ 433535 h 460369"/>
                <a:gd name="connsiteX10" fmla="*/ 1348485 w 1403349"/>
                <a:gd name="connsiteY10" fmla="*/ 458141 h 460369"/>
                <a:gd name="connsiteX11" fmla="*/ 1234185 w 1403349"/>
                <a:gd name="connsiteY11" fmla="*/ 458141 h 460369"/>
                <a:gd name="connsiteX12" fmla="*/ 1040510 w 1403349"/>
                <a:gd name="connsiteY12" fmla="*/ 448616 h 460369"/>
                <a:gd name="connsiteX13" fmla="*/ 913510 w 1403349"/>
                <a:gd name="connsiteY13" fmla="*/ 445441 h 460369"/>
                <a:gd name="connsiteX14" fmla="*/ 703960 w 1403349"/>
                <a:gd name="connsiteY14" fmla="*/ 451791 h 460369"/>
                <a:gd name="connsiteX15" fmla="*/ 570610 w 1403349"/>
                <a:gd name="connsiteY15" fmla="*/ 445441 h 460369"/>
                <a:gd name="connsiteX16" fmla="*/ 415035 w 1403349"/>
                <a:gd name="connsiteY16" fmla="*/ 448616 h 460369"/>
                <a:gd name="connsiteX17" fmla="*/ 415035 w 1403349"/>
                <a:gd name="connsiteY17" fmla="*/ 448616 h 460369"/>
                <a:gd name="connsiteX18" fmla="*/ 256285 w 1403349"/>
                <a:gd name="connsiteY18" fmla="*/ 451791 h 460369"/>
                <a:gd name="connsiteX19" fmla="*/ 148335 w 1403349"/>
                <a:gd name="connsiteY19" fmla="*/ 451791 h 460369"/>
                <a:gd name="connsiteX20" fmla="*/ 37210 w 1403349"/>
                <a:gd name="connsiteY20" fmla="*/ 451791 h 460369"/>
                <a:gd name="connsiteX21" fmla="*/ 11810 w 1403349"/>
                <a:gd name="connsiteY21" fmla="*/ 416866 h 460369"/>
                <a:gd name="connsiteX22" fmla="*/ 2285 w 1403349"/>
                <a:gd name="connsiteY22" fmla="*/ 207316 h 460369"/>
                <a:gd name="connsiteX23" fmla="*/ 2285 w 1403349"/>
                <a:gd name="connsiteY23" fmla="*/ 54916 h 460369"/>
                <a:gd name="connsiteX24" fmla="*/ 34035 w 1403349"/>
                <a:gd name="connsiteY24" fmla="*/ 13641 h 460369"/>
                <a:gd name="connsiteX0" fmla="*/ 34035 w 1403349"/>
                <a:gd name="connsiteY0" fmla="*/ 13641 h 460369"/>
                <a:gd name="connsiteX1" fmla="*/ 313435 w 1403349"/>
                <a:gd name="connsiteY1" fmla="*/ 941 h 460369"/>
                <a:gd name="connsiteX2" fmla="*/ 561085 w 1403349"/>
                <a:gd name="connsiteY2" fmla="*/ 941 h 460369"/>
                <a:gd name="connsiteX3" fmla="*/ 792860 w 1403349"/>
                <a:gd name="connsiteY3" fmla="*/ 4116 h 460369"/>
                <a:gd name="connsiteX4" fmla="*/ 1018285 w 1403349"/>
                <a:gd name="connsiteY4" fmla="*/ 4116 h 460369"/>
                <a:gd name="connsiteX5" fmla="*/ 1246885 w 1403349"/>
                <a:gd name="connsiteY5" fmla="*/ 7291 h 460369"/>
                <a:gd name="connsiteX6" fmla="*/ 1348485 w 1403349"/>
                <a:gd name="connsiteY6" fmla="*/ 4910 h 460369"/>
                <a:gd name="connsiteX7" fmla="*/ 1388966 w 1403349"/>
                <a:gd name="connsiteY7" fmla="*/ 54123 h 460369"/>
                <a:gd name="connsiteX8" fmla="*/ 1402460 w 1403349"/>
                <a:gd name="connsiteY8" fmla="*/ 293041 h 460369"/>
                <a:gd name="connsiteX9" fmla="*/ 1396110 w 1403349"/>
                <a:gd name="connsiteY9" fmla="*/ 433535 h 460369"/>
                <a:gd name="connsiteX10" fmla="*/ 1348485 w 1403349"/>
                <a:gd name="connsiteY10" fmla="*/ 458141 h 460369"/>
                <a:gd name="connsiteX11" fmla="*/ 1234185 w 1403349"/>
                <a:gd name="connsiteY11" fmla="*/ 458141 h 460369"/>
                <a:gd name="connsiteX12" fmla="*/ 1040510 w 1403349"/>
                <a:gd name="connsiteY12" fmla="*/ 448616 h 460369"/>
                <a:gd name="connsiteX13" fmla="*/ 913510 w 1403349"/>
                <a:gd name="connsiteY13" fmla="*/ 445441 h 460369"/>
                <a:gd name="connsiteX14" fmla="*/ 703960 w 1403349"/>
                <a:gd name="connsiteY14" fmla="*/ 451791 h 460369"/>
                <a:gd name="connsiteX15" fmla="*/ 570610 w 1403349"/>
                <a:gd name="connsiteY15" fmla="*/ 445441 h 460369"/>
                <a:gd name="connsiteX16" fmla="*/ 415035 w 1403349"/>
                <a:gd name="connsiteY16" fmla="*/ 448616 h 460369"/>
                <a:gd name="connsiteX17" fmla="*/ 415035 w 1403349"/>
                <a:gd name="connsiteY17" fmla="*/ 448616 h 460369"/>
                <a:gd name="connsiteX18" fmla="*/ 256285 w 1403349"/>
                <a:gd name="connsiteY18" fmla="*/ 451791 h 460369"/>
                <a:gd name="connsiteX19" fmla="*/ 148335 w 1403349"/>
                <a:gd name="connsiteY19" fmla="*/ 451791 h 460369"/>
                <a:gd name="connsiteX20" fmla="*/ 37210 w 1403349"/>
                <a:gd name="connsiteY20" fmla="*/ 451791 h 460369"/>
                <a:gd name="connsiteX21" fmla="*/ 11810 w 1403349"/>
                <a:gd name="connsiteY21" fmla="*/ 416866 h 460369"/>
                <a:gd name="connsiteX22" fmla="*/ 2285 w 1403349"/>
                <a:gd name="connsiteY22" fmla="*/ 207316 h 460369"/>
                <a:gd name="connsiteX23" fmla="*/ 2285 w 1403349"/>
                <a:gd name="connsiteY23" fmla="*/ 54916 h 460369"/>
                <a:gd name="connsiteX24" fmla="*/ 34035 w 1403349"/>
                <a:gd name="connsiteY24" fmla="*/ 13641 h 460369"/>
                <a:gd name="connsiteX0" fmla="*/ 34035 w 1403349"/>
                <a:gd name="connsiteY0" fmla="*/ 14438 h 461166"/>
                <a:gd name="connsiteX1" fmla="*/ 313435 w 1403349"/>
                <a:gd name="connsiteY1" fmla="*/ 1738 h 461166"/>
                <a:gd name="connsiteX2" fmla="*/ 561085 w 1403349"/>
                <a:gd name="connsiteY2" fmla="*/ 1738 h 461166"/>
                <a:gd name="connsiteX3" fmla="*/ 792860 w 1403349"/>
                <a:gd name="connsiteY3" fmla="*/ 4913 h 461166"/>
                <a:gd name="connsiteX4" fmla="*/ 1018285 w 1403349"/>
                <a:gd name="connsiteY4" fmla="*/ 4913 h 461166"/>
                <a:gd name="connsiteX5" fmla="*/ 1246885 w 1403349"/>
                <a:gd name="connsiteY5" fmla="*/ 944 h 461166"/>
                <a:gd name="connsiteX6" fmla="*/ 1348485 w 1403349"/>
                <a:gd name="connsiteY6" fmla="*/ 5707 h 461166"/>
                <a:gd name="connsiteX7" fmla="*/ 1388966 w 1403349"/>
                <a:gd name="connsiteY7" fmla="*/ 54920 h 461166"/>
                <a:gd name="connsiteX8" fmla="*/ 1402460 w 1403349"/>
                <a:gd name="connsiteY8" fmla="*/ 293838 h 461166"/>
                <a:gd name="connsiteX9" fmla="*/ 1396110 w 1403349"/>
                <a:gd name="connsiteY9" fmla="*/ 434332 h 461166"/>
                <a:gd name="connsiteX10" fmla="*/ 1348485 w 1403349"/>
                <a:gd name="connsiteY10" fmla="*/ 458938 h 461166"/>
                <a:gd name="connsiteX11" fmla="*/ 1234185 w 1403349"/>
                <a:gd name="connsiteY11" fmla="*/ 458938 h 461166"/>
                <a:gd name="connsiteX12" fmla="*/ 1040510 w 1403349"/>
                <a:gd name="connsiteY12" fmla="*/ 449413 h 461166"/>
                <a:gd name="connsiteX13" fmla="*/ 913510 w 1403349"/>
                <a:gd name="connsiteY13" fmla="*/ 446238 h 461166"/>
                <a:gd name="connsiteX14" fmla="*/ 703960 w 1403349"/>
                <a:gd name="connsiteY14" fmla="*/ 452588 h 461166"/>
                <a:gd name="connsiteX15" fmla="*/ 570610 w 1403349"/>
                <a:gd name="connsiteY15" fmla="*/ 446238 h 461166"/>
                <a:gd name="connsiteX16" fmla="*/ 415035 w 1403349"/>
                <a:gd name="connsiteY16" fmla="*/ 449413 h 461166"/>
                <a:gd name="connsiteX17" fmla="*/ 415035 w 1403349"/>
                <a:gd name="connsiteY17" fmla="*/ 449413 h 461166"/>
                <a:gd name="connsiteX18" fmla="*/ 256285 w 1403349"/>
                <a:gd name="connsiteY18" fmla="*/ 452588 h 461166"/>
                <a:gd name="connsiteX19" fmla="*/ 148335 w 1403349"/>
                <a:gd name="connsiteY19" fmla="*/ 452588 h 461166"/>
                <a:gd name="connsiteX20" fmla="*/ 37210 w 1403349"/>
                <a:gd name="connsiteY20" fmla="*/ 452588 h 461166"/>
                <a:gd name="connsiteX21" fmla="*/ 11810 w 1403349"/>
                <a:gd name="connsiteY21" fmla="*/ 417663 h 461166"/>
                <a:gd name="connsiteX22" fmla="*/ 2285 w 1403349"/>
                <a:gd name="connsiteY22" fmla="*/ 208113 h 461166"/>
                <a:gd name="connsiteX23" fmla="*/ 2285 w 1403349"/>
                <a:gd name="connsiteY23" fmla="*/ 55713 h 461166"/>
                <a:gd name="connsiteX24" fmla="*/ 34035 w 1403349"/>
                <a:gd name="connsiteY24" fmla="*/ 14438 h 461166"/>
                <a:gd name="connsiteX0" fmla="*/ 34035 w 1403349"/>
                <a:gd name="connsiteY0" fmla="*/ 13641 h 460369"/>
                <a:gd name="connsiteX1" fmla="*/ 313435 w 1403349"/>
                <a:gd name="connsiteY1" fmla="*/ 941 h 460369"/>
                <a:gd name="connsiteX2" fmla="*/ 561085 w 1403349"/>
                <a:gd name="connsiteY2" fmla="*/ 941 h 460369"/>
                <a:gd name="connsiteX3" fmla="*/ 792860 w 1403349"/>
                <a:gd name="connsiteY3" fmla="*/ 4116 h 460369"/>
                <a:gd name="connsiteX4" fmla="*/ 1018285 w 1403349"/>
                <a:gd name="connsiteY4" fmla="*/ 4116 h 460369"/>
                <a:gd name="connsiteX5" fmla="*/ 1246885 w 1403349"/>
                <a:gd name="connsiteY5" fmla="*/ 147 h 460369"/>
                <a:gd name="connsiteX6" fmla="*/ 1355629 w 1403349"/>
                <a:gd name="connsiteY6" fmla="*/ 7291 h 460369"/>
                <a:gd name="connsiteX7" fmla="*/ 1388966 w 1403349"/>
                <a:gd name="connsiteY7" fmla="*/ 54123 h 460369"/>
                <a:gd name="connsiteX8" fmla="*/ 1402460 w 1403349"/>
                <a:gd name="connsiteY8" fmla="*/ 293041 h 460369"/>
                <a:gd name="connsiteX9" fmla="*/ 1396110 w 1403349"/>
                <a:gd name="connsiteY9" fmla="*/ 433535 h 460369"/>
                <a:gd name="connsiteX10" fmla="*/ 1348485 w 1403349"/>
                <a:gd name="connsiteY10" fmla="*/ 458141 h 460369"/>
                <a:gd name="connsiteX11" fmla="*/ 1234185 w 1403349"/>
                <a:gd name="connsiteY11" fmla="*/ 458141 h 460369"/>
                <a:gd name="connsiteX12" fmla="*/ 1040510 w 1403349"/>
                <a:gd name="connsiteY12" fmla="*/ 448616 h 460369"/>
                <a:gd name="connsiteX13" fmla="*/ 913510 w 1403349"/>
                <a:gd name="connsiteY13" fmla="*/ 445441 h 460369"/>
                <a:gd name="connsiteX14" fmla="*/ 703960 w 1403349"/>
                <a:gd name="connsiteY14" fmla="*/ 451791 h 460369"/>
                <a:gd name="connsiteX15" fmla="*/ 570610 w 1403349"/>
                <a:gd name="connsiteY15" fmla="*/ 445441 h 460369"/>
                <a:gd name="connsiteX16" fmla="*/ 415035 w 1403349"/>
                <a:gd name="connsiteY16" fmla="*/ 448616 h 460369"/>
                <a:gd name="connsiteX17" fmla="*/ 415035 w 1403349"/>
                <a:gd name="connsiteY17" fmla="*/ 448616 h 460369"/>
                <a:gd name="connsiteX18" fmla="*/ 256285 w 1403349"/>
                <a:gd name="connsiteY18" fmla="*/ 451791 h 460369"/>
                <a:gd name="connsiteX19" fmla="*/ 148335 w 1403349"/>
                <a:gd name="connsiteY19" fmla="*/ 451791 h 460369"/>
                <a:gd name="connsiteX20" fmla="*/ 37210 w 1403349"/>
                <a:gd name="connsiteY20" fmla="*/ 451791 h 460369"/>
                <a:gd name="connsiteX21" fmla="*/ 11810 w 1403349"/>
                <a:gd name="connsiteY21" fmla="*/ 416866 h 460369"/>
                <a:gd name="connsiteX22" fmla="*/ 2285 w 1403349"/>
                <a:gd name="connsiteY22" fmla="*/ 207316 h 460369"/>
                <a:gd name="connsiteX23" fmla="*/ 2285 w 1403349"/>
                <a:gd name="connsiteY23" fmla="*/ 54916 h 460369"/>
                <a:gd name="connsiteX24" fmla="*/ 34035 w 1403349"/>
                <a:gd name="connsiteY24" fmla="*/ 13641 h 460369"/>
                <a:gd name="connsiteX0" fmla="*/ 34035 w 1403349"/>
                <a:gd name="connsiteY0" fmla="*/ 13645 h 460373"/>
                <a:gd name="connsiteX1" fmla="*/ 313435 w 1403349"/>
                <a:gd name="connsiteY1" fmla="*/ 945 h 460373"/>
                <a:gd name="connsiteX2" fmla="*/ 561085 w 1403349"/>
                <a:gd name="connsiteY2" fmla="*/ 945 h 460373"/>
                <a:gd name="connsiteX3" fmla="*/ 792860 w 1403349"/>
                <a:gd name="connsiteY3" fmla="*/ 4120 h 460373"/>
                <a:gd name="connsiteX4" fmla="*/ 1018285 w 1403349"/>
                <a:gd name="connsiteY4" fmla="*/ 4120 h 460373"/>
                <a:gd name="connsiteX5" fmla="*/ 1246885 w 1403349"/>
                <a:gd name="connsiteY5" fmla="*/ 151 h 460373"/>
                <a:gd name="connsiteX6" fmla="*/ 1369917 w 1403349"/>
                <a:gd name="connsiteY6" fmla="*/ 9677 h 460373"/>
                <a:gd name="connsiteX7" fmla="*/ 1388966 w 1403349"/>
                <a:gd name="connsiteY7" fmla="*/ 54127 h 460373"/>
                <a:gd name="connsiteX8" fmla="*/ 1402460 w 1403349"/>
                <a:gd name="connsiteY8" fmla="*/ 293045 h 460373"/>
                <a:gd name="connsiteX9" fmla="*/ 1396110 w 1403349"/>
                <a:gd name="connsiteY9" fmla="*/ 433539 h 460373"/>
                <a:gd name="connsiteX10" fmla="*/ 1348485 w 1403349"/>
                <a:gd name="connsiteY10" fmla="*/ 458145 h 460373"/>
                <a:gd name="connsiteX11" fmla="*/ 1234185 w 1403349"/>
                <a:gd name="connsiteY11" fmla="*/ 458145 h 460373"/>
                <a:gd name="connsiteX12" fmla="*/ 1040510 w 1403349"/>
                <a:gd name="connsiteY12" fmla="*/ 448620 h 460373"/>
                <a:gd name="connsiteX13" fmla="*/ 913510 w 1403349"/>
                <a:gd name="connsiteY13" fmla="*/ 445445 h 460373"/>
                <a:gd name="connsiteX14" fmla="*/ 703960 w 1403349"/>
                <a:gd name="connsiteY14" fmla="*/ 451795 h 460373"/>
                <a:gd name="connsiteX15" fmla="*/ 570610 w 1403349"/>
                <a:gd name="connsiteY15" fmla="*/ 445445 h 460373"/>
                <a:gd name="connsiteX16" fmla="*/ 415035 w 1403349"/>
                <a:gd name="connsiteY16" fmla="*/ 448620 h 460373"/>
                <a:gd name="connsiteX17" fmla="*/ 415035 w 1403349"/>
                <a:gd name="connsiteY17" fmla="*/ 448620 h 460373"/>
                <a:gd name="connsiteX18" fmla="*/ 256285 w 1403349"/>
                <a:gd name="connsiteY18" fmla="*/ 451795 h 460373"/>
                <a:gd name="connsiteX19" fmla="*/ 148335 w 1403349"/>
                <a:gd name="connsiteY19" fmla="*/ 451795 h 460373"/>
                <a:gd name="connsiteX20" fmla="*/ 37210 w 1403349"/>
                <a:gd name="connsiteY20" fmla="*/ 451795 h 460373"/>
                <a:gd name="connsiteX21" fmla="*/ 11810 w 1403349"/>
                <a:gd name="connsiteY21" fmla="*/ 416870 h 460373"/>
                <a:gd name="connsiteX22" fmla="*/ 2285 w 1403349"/>
                <a:gd name="connsiteY22" fmla="*/ 207320 h 460373"/>
                <a:gd name="connsiteX23" fmla="*/ 2285 w 1403349"/>
                <a:gd name="connsiteY23" fmla="*/ 54920 h 460373"/>
                <a:gd name="connsiteX24" fmla="*/ 34035 w 1403349"/>
                <a:gd name="connsiteY24" fmla="*/ 13645 h 460373"/>
                <a:gd name="connsiteX0" fmla="*/ 34035 w 1403349"/>
                <a:gd name="connsiteY0" fmla="*/ 13645 h 460373"/>
                <a:gd name="connsiteX1" fmla="*/ 313435 w 1403349"/>
                <a:gd name="connsiteY1" fmla="*/ 945 h 460373"/>
                <a:gd name="connsiteX2" fmla="*/ 561085 w 1403349"/>
                <a:gd name="connsiteY2" fmla="*/ 945 h 460373"/>
                <a:gd name="connsiteX3" fmla="*/ 792860 w 1403349"/>
                <a:gd name="connsiteY3" fmla="*/ 4120 h 460373"/>
                <a:gd name="connsiteX4" fmla="*/ 1018285 w 1403349"/>
                <a:gd name="connsiteY4" fmla="*/ 4120 h 460373"/>
                <a:gd name="connsiteX5" fmla="*/ 1246885 w 1403349"/>
                <a:gd name="connsiteY5" fmla="*/ 151 h 460373"/>
                <a:gd name="connsiteX6" fmla="*/ 1369917 w 1403349"/>
                <a:gd name="connsiteY6" fmla="*/ 9677 h 460373"/>
                <a:gd name="connsiteX7" fmla="*/ 1388966 w 1403349"/>
                <a:gd name="connsiteY7" fmla="*/ 54127 h 460373"/>
                <a:gd name="connsiteX8" fmla="*/ 1402460 w 1403349"/>
                <a:gd name="connsiteY8" fmla="*/ 293045 h 460373"/>
                <a:gd name="connsiteX9" fmla="*/ 1396110 w 1403349"/>
                <a:gd name="connsiteY9" fmla="*/ 433539 h 460373"/>
                <a:gd name="connsiteX10" fmla="*/ 1348485 w 1403349"/>
                <a:gd name="connsiteY10" fmla="*/ 458145 h 460373"/>
                <a:gd name="connsiteX11" fmla="*/ 1234185 w 1403349"/>
                <a:gd name="connsiteY11" fmla="*/ 458145 h 460373"/>
                <a:gd name="connsiteX12" fmla="*/ 1040510 w 1403349"/>
                <a:gd name="connsiteY12" fmla="*/ 448620 h 460373"/>
                <a:gd name="connsiteX13" fmla="*/ 913510 w 1403349"/>
                <a:gd name="connsiteY13" fmla="*/ 445445 h 460373"/>
                <a:gd name="connsiteX14" fmla="*/ 703960 w 1403349"/>
                <a:gd name="connsiteY14" fmla="*/ 451795 h 460373"/>
                <a:gd name="connsiteX15" fmla="*/ 570610 w 1403349"/>
                <a:gd name="connsiteY15" fmla="*/ 445445 h 460373"/>
                <a:gd name="connsiteX16" fmla="*/ 415035 w 1403349"/>
                <a:gd name="connsiteY16" fmla="*/ 448620 h 460373"/>
                <a:gd name="connsiteX17" fmla="*/ 415035 w 1403349"/>
                <a:gd name="connsiteY17" fmla="*/ 448620 h 460373"/>
                <a:gd name="connsiteX18" fmla="*/ 256285 w 1403349"/>
                <a:gd name="connsiteY18" fmla="*/ 451795 h 460373"/>
                <a:gd name="connsiteX19" fmla="*/ 148335 w 1403349"/>
                <a:gd name="connsiteY19" fmla="*/ 451795 h 460373"/>
                <a:gd name="connsiteX20" fmla="*/ 37210 w 1403349"/>
                <a:gd name="connsiteY20" fmla="*/ 451795 h 460373"/>
                <a:gd name="connsiteX21" fmla="*/ 11810 w 1403349"/>
                <a:gd name="connsiteY21" fmla="*/ 416870 h 460373"/>
                <a:gd name="connsiteX22" fmla="*/ 2285 w 1403349"/>
                <a:gd name="connsiteY22" fmla="*/ 207320 h 460373"/>
                <a:gd name="connsiteX23" fmla="*/ 2285 w 1403349"/>
                <a:gd name="connsiteY23" fmla="*/ 54920 h 460373"/>
                <a:gd name="connsiteX24" fmla="*/ 34035 w 1403349"/>
                <a:gd name="connsiteY24" fmla="*/ 13645 h 460373"/>
                <a:gd name="connsiteX0" fmla="*/ 34035 w 1403349"/>
                <a:gd name="connsiteY0" fmla="*/ 13645 h 460373"/>
                <a:gd name="connsiteX1" fmla="*/ 313435 w 1403349"/>
                <a:gd name="connsiteY1" fmla="*/ 945 h 460373"/>
                <a:gd name="connsiteX2" fmla="*/ 561085 w 1403349"/>
                <a:gd name="connsiteY2" fmla="*/ 945 h 460373"/>
                <a:gd name="connsiteX3" fmla="*/ 792860 w 1403349"/>
                <a:gd name="connsiteY3" fmla="*/ 4120 h 460373"/>
                <a:gd name="connsiteX4" fmla="*/ 1018285 w 1403349"/>
                <a:gd name="connsiteY4" fmla="*/ 4120 h 460373"/>
                <a:gd name="connsiteX5" fmla="*/ 1246885 w 1403349"/>
                <a:gd name="connsiteY5" fmla="*/ 151 h 460373"/>
                <a:gd name="connsiteX6" fmla="*/ 1374679 w 1403349"/>
                <a:gd name="connsiteY6" fmla="*/ 9677 h 460373"/>
                <a:gd name="connsiteX7" fmla="*/ 1388966 w 1403349"/>
                <a:gd name="connsiteY7" fmla="*/ 54127 h 460373"/>
                <a:gd name="connsiteX8" fmla="*/ 1402460 w 1403349"/>
                <a:gd name="connsiteY8" fmla="*/ 293045 h 460373"/>
                <a:gd name="connsiteX9" fmla="*/ 1396110 w 1403349"/>
                <a:gd name="connsiteY9" fmla="*/ 433539 h 460373"/>
                <a:gd name="connsiteX10" fmla="*/ 1348485 w 1403349"/>
                <a:gd name="connsiteY10" fmla="*/ 458145 h 460373"/>
                <a:gd name="connsiteX11" fmla="*/ 1234185 w 1403349"/>
                <a:gd name="connsiteY11" fmla="*/ 458145 h 460373"/>
                <a:gd name="connsiteX12" fmla="*/ 1040510 w 1403349"/>
                <a:gd name="connsiteY12" fmla="*/ 448620 h 460373"/>
                <a:gd name="connsiteX13" fmla="*/ 913510 w 1403349"/>
                <a:gd name="connsiteY13" fmla="*/ 445445 h 460373"/>
                <a:gd name="connsiteX14" fmla="*/ 703960 w 1403349"/>
                <a:gd name="connsiteY14" fmla="*/ 451795 h 460373"/>
                <a:gd name="connsiteX15" fmla="*/ 570610 w 1403349"/>
                <a:gd name="connsiteY15" fmla="*/ 445445 h 460373"/>
                <a:gd name="connsiteX16" fmla="*/ 415035 w 1403349"/>
                <a:gd name="connsiteY16" fmla="*/ 448620 h 460373"/>
                <a:gd name="connsiteX17" fmla="*/ 415035 w 1403349"/>
                <a:gd name="connsiteY17" fmla="*/ 448620 h 460373"/>
                <a:gd name="connsiteX18" fmla="*/ 256285 w 1403349"/>
                <a:gd name="connsiteY18" fmla="*/ 451795 h 460373"/>
                <a:gd name="connsiteX19" fmla="*/ 148335 w 1403349"/>
                <a:gd name="connsiteY19" fmla="*/ 451795 h 460373"/>
                <a:gd name="connsiteX20" fmla="*/ 37210 w 1403349"/>
                <a:gd name="connsiteY20" fmla="*/ 451795 h 460373"/>
                <a:gd name="connsiteX21" fmla="*/ 11810 w 1403349"/>
                <a:gd name="connsiteY21" fmla="*/ 416870 h 460373"/>
                <a:gd name="connsiteX22" fmla="*/ 2285 w 1403349"/>
                <a:gd name="connsiteY22" fmla="*/ 207320 h 460373"/>
                <a:gd name="connsiteX23" fmla="*/ 2285 w 1403349"/>
                <a:gd name="connsiteY23" fmla="*/ 54920 h 460373"/>
                <a:gd name="connsiteX24" fmla="*/ 34035 w 1403349"/>
                <a:gd name="connsiteY24" fmla="*/ 13645 h 460373"/>
                <a:gd name="connsiteX0" fmla="*/ 34035 w 1403349"/>
                <a:gd name="connsiteY0" fmla="*/ 13641 h 460369"/>
                <a:gd name="connsiteX1" fmla="*/ 313435 w 1403349"/>
                <a:gd name="connsiteY1" fmla="*/ 941 h 460369"/>
                <a:gd name="connsiteX2" fmla="*/ 561085 w 1403349"/>
                <a:gd name="connsiteY2" fmla="*/ 941 h 460369"/>
                <a:gd name="connsiteX3" fmla="*/ 792860 w 1403349"/>
                <a:gd name="connsiteY3" fmla="*/ 4116 h 460369"/>
                <a:gd name="connsiteX4" fmla="*/ 1018285 w 1403349"/>
                <a:gd name="connsiteY4" fmla="*/ 4116 h 460369"/>
                <a:gd name="connsiteX5" fmla="*/ 1246885 w 1403349"/>
                <a:gd name="connsiteY5" fmla="*/ 147 h 460369"/>
                <a:gd name="connsiteX6" fmla="*/ 1360391 w 1403349"/>
                <a:gd name="connsiteY6" fmla="*/ 7292 h 460369"/>
                <a:gd name="connsiteX7" fmla="*/ 1388966 w 1403349"/>
                <a:gd name="connsiteY7" fmla="*/ 54123 h 460369"/>
                <a:gd name="connsiteX8" fmla="*/ 1402460 w 1403349"/>
                <a:gd name="connsiteY8" fmla="*/ 293041 h 460369"/>
                <a:gd name="connsiteX9" fmla="*/ 1396110 w 1403349"/>
                <a:gd name="connsiteY9" fmla="*/ 433535 h 460369"/>
                <a:gd name="connsiteX10" fmla="*/ 1348485 w 1403349"/>
                <a:gd name="connsiteY10" fmla="*/ 458141 h 460369"/>
                <a:gd name="connsiteX11" fmla="*/ 1234185 w 1403349"/>
                <a:gd name="connsiteY11" fmla="*/ 458141 h 460369"/>
                <a:gd name="connsiteX12" fmla="*/ 1040510 w 1403349"/>
                <a:gd name="connsiteY12" fmla="*/ 448616 h 460369"/>
                <a:gd name="connsiteX13" fmla="*/ 913510 w 1403349"/>
                <a:gd name="connsiteY13" fmla="*/ 445441 h 460369"/>
                <a:gd name="connsiteX14" fmla="*/ 703960 w 1403349"/>
                <a:gd name="connsiteY14" fmla="*/ 451791 h 460369"/>
                <a:gd name="connsiteX15" fmla="*/ 570610 w 1403349"/>
                <a:gd name="connsiteY15" fmla="*/ 445441 h 460369"/>
                <a:gd name="connsiteX16" fmla="*/ 415035 w 1403349"/>
                <a:gd name="connsiteY16" fmla="*/ 448616 h 460369"/>
                <a:gd name="connsiteX17" fmla="*/ 415035 w 1403349"/>
                <a:gd name="connsiteY17" fmla="*/ 448616 h 460369"/>
                <a:gd name="connsiteX18" fmla="*/ 256285 w 1403349"/>
                <a:gd name="connsiteY18" fmla="*/ 451791 h 460369"/>
                <a:gd name="connsiteX19" fmla="*/ 148335 w 1403349"/>
                <a:gd name="connsiteY19" fmla="*/ 451791 h 460369"/>
                <a:gd name="connsiteX20" fmla="*/ 37210 w 1403349"/>
                <a:gd name="connsiteY20" fmla="*/ 451791 h 460369"/>
                <a:gd name="connsiteX21" fmla="*/ 11810 w 1403349"/>
                <a:gd name="connsiteY21" fmla="*/ 416866 h 460369"/>
                <a:gd name="connsiteX22" fmla="*/ 2285 w 1403349"/>
                <a:gd name="connsiteY22" fmla="*/ 207316 h 460369"/>
                <a:gd name="connsiteX23" fmla="*/ 2285 w 1403349"/>
                <a:gd name="connsiteY23" fmla="*/ 54916 h 460369"/>
                <a:gd name="connsiteX24" fmla="*/ 34035 w 1403349"/>
                <a:gd name="connsiteY24" fmla="*/ 13641 h 46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03349" h="460369">
                  <a:moveTo>
                    <a:pt x="34035" y="13641"/>
                  </a:moveTo>
                  <a:cubicBezTo>
                    <a:pt x="85893" y="4645"/>
                    <a:pt x="225593" y="3058"/>
                    <a:pt x="313435" y="941"/>
                  </a:cubicBezTo>
                  <a:cubicBezTo>
                    <a:pt x="401277" y="-1176"/>
                    <a:pt x="561085" y="941"/>
                    <a:pt x="561085" y="941"/>
                  </a:cubicBezTo>
                  <a:lnTo>
                    <a:pt x="792860" y="4116"/>
                  </a:lnTo>
                  <a:lnTo>
                    <a:pt x="1018285" y="4116"/>
                  </a:lnTo>
                  <a:lnTo>
                    <a:pt x="1246885" y="147"/>
                  </a:lnTo>
                  <a:cubicBezTo>
                    <a:pt x="1303903" y="676"/>
                    <a:pt x="1336711" y="-1704"/>
                    <a:pt x="1360391" y="7292"/>
                  </a:cubicBezTo>
                  <a:cubicBezTo>
                    <a:pt x="1384071" y="16288"/>
                    <a:pt x="1381955" y="6498"/>
                    <a:pt x="1388966" y="54123"/>
                  </a:cubicBezTo>
                  <a:cubicBezTo>
                    <a:pt x="1395977" y="101748"/>
                    <a:pt x="1401269" y="229806"/>
                    <a:pt x="1402460" y="293041"/>
                  </a:cubicBezTo>
                  <a:cubicBezTo>
                    <a:pt x="1403651" y="356276"/>
                    <a:pt x="1405106" y="406018"/>
                    <a:pt x="1396110" y="433535"/>
                  </a:cubicBezTo>
                  <a:cubicBezTo>
                    <a:pt x="1387114" y="461052"/>
                    <a:pt x="1375472" y="454040"/>
                    <a:pt x="1348485" y="458141"/>
                  </a:cubicBezTo>
                  <a:cubicBezTo>
                    <a:pt x="1321498" y="462242"/>
                    <a:pt x="1285514" y="459728"/>
                    <a:pt x="1234185" y="458141"/>
                  </a:cubicBezTo>
                  <a:cubicBezTo>
                    <a:pt x="1182856" y="456554"/>
                    <a:pt x="1093956" y="450733"/>
                    <a:pt x="1040510" y="448616"/>
                  </a:cubicBezTo>
                  <a:cubicBezTo>
                    <a:pt x="987064" y="446499"/>
                    <a:pt x="969602" y="444912"/>
                    <a:pt x="913510" y="445441"/>
                  </a:cubicBezTo>
                  <a:cubicBezTo>
                    <a:pt x="857418" y="445970"/>
                    <a:pt x="761110" y="451791"/>
                    <a:pt x="703960" y="451791"/>
                  </a:cubicBezTo>
                  <a:cubicBezTo>
                    <a:pt x="646810" y="451791"/>
                    <a:pt x="570610" y="445441"/>
                    <a:pt x="570610" y="445441"/>
                  </a:cubicBezTo>
                  <a:lnTo>
                    <a:pt x="415035" y="448616"/>
                  </a:lnTo>
                  <a:lnTo>
                    <a:pt x="415035" y="448616"/>
                  </a:lnTo>
                  <a:lnTo>
                    <a:pt x="256285" y="451791"/>
                  </a:lnTo>
                  <a:cubicBezTo>
                    <a:pt x="211835" y="452320"/>
                    <a:pt x="148335" y="451791"/>
                    <a:pt x="148335" y="451791"/>
                  </a:cubicBezTo>
                  <a:cubicBezTo>
                    <a:pt x="111823" y="451791"/>
                    <a:pt x="59964" y="457612"/>
                    <a:pt x="37210" y="451791"/>
                  </a:cubicBezTo>
                  <a:cubicBezTo>
                    <a:pt x="14456" y="445970"/>
                    <a:pt x="17631" y="457612"/>
                    <a:pt x="11810" y="416866"/>
                  </a:cubicBezTo>
                  <a:cubicBezTo>
                    <a:pt x="5989" y="376120"/>
                    <a:pt x="3872" y="267641"/>
                    <a:pt x="2285" y="207316"/>
                  </a:cubicBezTo>
                  <a:cubicBezTo>
                    <a:pt x="698" y="146991"/>
                    <a:pt x="-1948" y="87724"/>
                    <a:pt x="2285" y="54916"/>
                  </a:cubicBezTo>
                  <a:cubicBezTo>
                    <a:pt x="6518" y="22108"/>
                    <a:pt x="-17823" y="22637"/>
                    <a:pt x="34035" y="13641"/>
                  </a:cubicBezTo>
                  <a:close/>
                </a:path>
              </a:pathLst>
            </a:custGeom>
            <a:solidFill>
              <a:srgbClr val="ED9F00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/>
                <a:t>Küresel Sorun</a:t>
              </a:r>
              <a:endParaRPr lang="tr-TR" sz="2000" dirty="0"/>
            </a:p>
          </p:txBody>
        </p:sp>
      </p:grpSp>
      <p:grpSp>
        <p:nvGrpSpPr>
          <p:cNvPr id="82" name="Grup 81"/>
          <p:cNvGrpSpPr/>
          <p:nvPr/>
        </p:nvGrpSpPr>
        <p:grpSpPr>
          <a:xfrm>
            <a:off x="229234" y="5874515"/>
            <a:ext cx="914437" cy="819703"/>
            <a:chOff x="313837" y="4957280"/>
            <a:chExt cx="914437" cy="819703"/>
          </a:xfrm>
        </p:grpSpPr>
        <p:grpSp>
          <p:nvGrpSpPr>
            <p:cNvPr id="83" name="Grup 82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85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86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84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87" name="Köşeli Çift Ayraç 86"/>
          <p:cNvSpPr/>
          <p:nvPr/>
        </p:nvSpPr>
        <p:spPr>
          <a:xfrm>
            <a:off x="1015356" y="585247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Küresel soruna bir örnek veriniz.</a:t>
            </a:r>
            <a:endParaRPr lang="tr-TR" sz="3200" dirty="0">
              <a:solidFill>
                <a:schemeClr val="tx1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991910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2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3" dur="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6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"/>
                            </p:stCondLst>
                            <p:childTnLst>
                              <p:par>
                                <p:cTn id="71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2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000"/>
                            </p:stCondLst>
                            <p:childTnLst>
                              <p:par>
                                <p:cTn id="77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500"/>
                            </p:stCondLst>
                            <p:childTnLst>
                              <p:par>
                                <p:cTn id="8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5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10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500"/>
                            </p:stCondLst>
                            <p:childTnLst>
                              <p:par>
                                <p:cTn id="110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" dur="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16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19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  <p:bldP spid="42" grpId="0" animBg="1"/>
      <p:bldP spid="42" grpId="1" animBg="1"/>
      <p:bldP spid="55" grpId="0" animBg="1"/>
      <p:bldP spid="64" grpId="0" animBg="1"/>
      <p:bldP spid="64" grpId="1" animBg="1"/>
      <p:bldP spid="74" grpId="0" animBg="1"/>
      <p:bldP spid="87" grpId="0" animBg="1"/>
      <p:bldP spid="87" grpId="1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Sorunlar </a:t>
            </a:r>
            <a:endParaRPr lang="en-US" sz="2800" dirty="0">
              <a:solidFill>
                <a:schemeClr val="bg1"/>
              </a:solidFill>
            </a:endParaRP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7661" y="1098033"/>
            <a:ext cx="2740176" cy="2350710"/>
          </a:xfrm>
          <a:prstGeom prst="rect">
            <a:avLst/>
          </a:prstGeom>
        </p:spPr>
      </p:pic>
      <p:pic>
        <p:nvPicPr>
          <p:cNvPr id="3" name="Resim 2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82951" y="1075109"/>
            <a:ext cx="2628900" cy="2350709"/>
          </a:xfrm>
          <a:prstGeom prst="rect">
            <a:avLst/>
          </a:prstGeom>
        </p:spPr>
      </p:pic>
      <p:pic>
        <p:nvPicPr>
          <p:cNvPr id="9" name="Resim 8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964" y="1098032"/>
            <a:ext cx="2728501" cy="2350708"/>
          </a:xfrm>
          <a:prstGeom prst="rect">
            <a:avLst/>
          </a:prstGeom>
        </p:spPr>
      </p:pic>
      <p:sp>
        <p:nvSpPr>
          <p:cNvPr id="19" name="Freeform 16"/>
          <p:cNvSpPr>
            <a:spLocks noChangeAspect="1"/>
          </p:cNvSpPr>
          <p:nvPr/>
        </p:nvSpPr>
        <p:spPr bwMode="auto">
          <a:xfrm rot="16200000" flipH="1" flipV="1">
            <a:off x="1553264" y="3777035"/>
            <a:ext cx="828970" cy="567574"/>
          </a:xfrm>
          <a:custGeom>
            <a:avLst/>
            <a:gdLst>
              <a:gd name="T0" fmla="*/ 578 w 595"/>
              <a:gd name="T1" fmla="*/ 192 h 408"/>
              <a:gd name="T2" fmla="*/ 570 w 595"/>
              <a:gd name="T3" fmla="*/ 185 h 408"/>
              <a:gd name="T4" fmla="*/ 558 w 595"/>
              <a:gd name="T5" fmla="*/ 173 h 408"/>
              <a:gd name="T6" fmla="*/ 544 w 595"/>
              <a:gd name="T7" fmla="*/ 164 h 408"/>
              <a:gd name="T8" fmla="*/ 533 w 595"/>
              <a:gd name="T9" fmla="*/ 159 h 408"/>
              <a:gd name="T10" fmla="*/ 519 w 595"/>
              <a:gd name="T11" fmla="*/ 146 h 408"/>
              <a:gd name="T12" fmla="*/ 508 w 595"/>
              <a:gd name="T13" fmla="*/ 136 h 408"/>
              <a:gd name="T14" fmla="*/ 492 w 595"/>
              <a:gd name="T15" fmla="*/ 124 h 408"/>
              <a:gd name="T16" fmla="*/ 475 w 595"/>
              <a:gd name="T17" fmla="*/ 111 h 408"/>
              <a:gd name="T18" fmla="*/ 461 w 595"/>
              <a:gd name="T19" fmla="*/ 103 h 408"/>
              <a:gd name="T20" fmla="*/ 450 w 595"/>
              <a:gd name="T21" fmla="*/ 95 h 408"/>
              <a:gd name="T22" fmla="*/ 437 w 595"/>
              <a:gd name="T23" fmla="*/ 83 h 408"/>
              <a:gd name="T24" fmla="*/ 425 w 595"/>
              <a:gd name="T25" fmla="*/ 72 h 408"/>
              <a:gd name="T26" fmla="*/ 411 w 595"/>
              <a:gd name="T27" fmla="*/ 65 h 408"/>
              <a:gd name="T28" fmla="*/ 396 w 595"/>
              <a:gd name="T29" fmla="*/ 54 h 408"/>
              <a:gd name="T30" fmla="*/ 382 w 595"/>
              <a:gd name="T31" fmla="*/ 43 h 408"/>
              <a:gd name="T32" fmla="*/ 373 w 595"/>
              <a:gd name="T33" fmla="*/ 33 h 408"/>
              <a:gd name="T34" fmla="*/ 361 w 595"/>
              <a:gd name="T35" fmla="*/ 27 h 408"/>
              <a:gd name="T36" fmla="*/ 346 w 595"/>
              <a:gd name="T37" fmla="*/ 15 h 408"/>
              <a:gd name="T38" fmla="*/ 336 w 595"/>
              <a:gd name="T39" fmla="*/ 7 h 408"/>
              <a:gd name="T40" fmla="*/ 322 w 595"/>
              <a:gd name="T41" fmla="*/ 1 h 408"/>
              <a:gd name="T42" fmla="*/ 313 w 595"/>
              <a:gd name="T43" fmla="*/ 22 h 408"/>
              <a:gd name="T44" fmla="*/ 314 w 595"/>
              <a:gd name="T45" fmla="*/ 39 h 408"/>
              <a:gd name="T46" fmla="*/ 313 w 595"/>
              <a:gd name="T47" fmla="*/ 60 h 408"/>
              <a:gd name="T48" fmla="*/ 314 w 595"/>
              <a:gd name="T49" fmla="*/ 78 h 408"/>
              <a:gd name="T50" fmla="*/ 313 w 595"/>
              <a:gd name="T51" fmla="*/ 98 h 408"/>
              <a:gd name="T52" fmla="*/ 168 w 595"/>
              <a:gd name="T53" fmla="*/ 95 h 408"/>
              <a:gd name="T54" fmla="*/ 5 w 595"/>
              <a:gd name="T55" fmla="*/ 118 h 408"/>
              <a:gd name="T56" fmla="*/ 16 w 595"/>
              <a:gd name="T57" fmla="*/ 131 h 408"/>
              <a:gd name="T58" fmla="*/ 24 w 595"/>
              <a:gd name="T59" fmla="*/ 140 h 408"/>
              <a:gd name="T60" fmla="*/ 34 w 595"/>
              <a:gd name="T61" fmla="*/ 150 h 408"/>
              <a:gd name="T62" fmla="*/ 42 w 595"/>
              <a:gd name="T63" fmla="*/ 158 h 408"/>
              <a:gd name="T64" fmla="*/ 50 w 595"/>
              <a:gd name="T65" fmla="*/ 170 h 408"/>
              <a:gd name="T66" fmla="*/ 62 w 595"/>
              <a:gd name="T67" fmla="*/ 184 h 408"/>
              <a:gd name="T68" fmla="*/ 69 w 595"/>
              <a:gd name="T69" fmla="*/ 188 h 408"/>
              <a:gd name="T70" fmla="*/ 81 w 595"/>
              <a:gd name="T71" fmla="*/ 206 h 408"/>
              <a:gd name="T72" fmla="*/ 57 w 595"/>
              <a:gd name="T73" fmla="*/ 236 h 408"/>
              <a:gd name="T74" fmla="*/ 22 w 595"/>
              <a:gd name="T75" fmla="*/ 278 h 408"/>
              <a:gd name="T76" fmla="*/ 0 w 595"/>
              <a:gd name="T77" fmla="*/ 305 h 408"/>
              <a:gd name="T78" fmla="*/ 14 w 595"/>
              <a:gd name="T79" fmla="*/ 327 h 408"/>
              <a:gd name="T80" fmla="*/ 312 w 595"/>
              <a:gd name="T81" fmla="*/ 317 h 408"/>
              <a:gd name="T82" fmla="*/ 314 w 595"/>
              <a:gd name="T83" fmla="*/ 335 h 408"/>
              <a:gd name="T84" fmla="*/ 314 w 595"/>
              <a:gd name="T85" fmla="*/ 349 h 408"/>
              <a:gd name="T86" fmla="*/ 313 w 595"/>
              <a:gd name="T87" fmla="*/ 366 h 408"/>
              <a:gd name="T88" fmla="*/ 313 w 595"/>
              <a:gd name="T89" fmla="*/ 382 h 408"/>
              <a:gd name="T90" fmla="*/ 316 w 595"/>
              <a:gd name="T91" fmla="*/ 402 h 408"/>
              <a:gd name="T92" fmla="*/ 325 w 595"/>
              <a:gd name="T93" fmla="*/ 406 h 408"/>
              <a:gd name="T94" fmla="*/ 343 w 595"/>
              <a:gd name="T95" fmla="*/ 403 h 408"/>
              <a:gd name="T96" fmla="*/ 374 w 595"/>
              <a:gd name="T97" fmla="*/ 380 h 408"/>
              <a:gd name="T98" fmla="*/ 396 w 595"/>
              <a:gd name="T99" fmla="*/ 360 h 408"/>
              <a:gd name="T100" fmla="*/ 427 w 595"/>
              <a:gd name="T101" fmla="*/ 337 h 408"/>
              <a:gd name="T102" fmla="*/ 461 w 595"/>
              <a:gd name="T103" fmla="*/ 310 h 408"/>
              <a:gd name="T104" fmla="*/ 482 w 595"/>
              <a:gd name="T105" fmla="*/ 294 h 408"/>
              <a:gd name="T106" fmla="*/ 513 w 595"/>
              <a:gd name="T107" fmla="*/ 270 h 408"/>
              <a:gd name="T108" fmla="*/ 545 w 595"/>
              <a:gd name="T109" fmla="*/ 246 h 408"/>
              <a:gd name="T110" fmla="*/ 578 w 595"/>
              <a:gd name="T111" fmla="*/ 223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595" h="408">
                <a:moveTo>
                  <a:pt x="592" y="199"/>
                </a:moveTo>
                <a:cubicBezTo>
                  <a:pt x="590" y="198"/>
                  <a:pt x="588" y="198"/>
                  <a:pt x="587" y="197"/>
                </a:cubicBezTo>
                <a:cubicBezTo>
                  <a:pt x="584" y="194"/>
                  <a:pt x="580" y="193"/>
                  <a:pt x="578" y="192"/>
                </a:cubicBezTo>
                <a:cubicBezTo>
                  <a:pt x="578" y="192"/>
                  <a:pt x="578" y="191"/>
                  <a:pt x="578" y="191"/>
                </a:cubicBezTo>
                <a:cubicBezTo>
                  <a:pt x="577" y="189"/>
                  <a:pt x="576" y="188"/>
                  <a:pt x="574" y="186"/>
                </a:cubicBezTo>
                <a:cubicBezTo>
                  <a:pt x="573" y="185"/>
                  <a:pt x="571" y="185"/>
                  <a:pt x="570" y="185"/>
                </a:cubicBezTo>
                <a:cubicBezTo>
                  <a:pt x="567" y="182"/>
                  <a:pt x="564" y="180"/>
                  <a:pt x="562" y="179"/>
                </a:cubicBezTo>
                <a:cubicBezTo>
                  <a:pt x="562" y="179"/>
                  <a:pt x="562" y="179"/>
                  <a:pt x="562" y="179"/>
                </a:cubicBezTo>
                <a:cubicBezTo>
                  <a:pt x="561" y="177"/>
                  <a:pt x="560" y="175"/>
                  <a:pt x="558" y="173"/>
                </a:cubicBezTo>
                <a:cubicBezTo>
                  <a:pt x="556" y="173"/>
                  <a:pt x="555" y="172"/>
                  <a:pt x="553" y="172"/>
                </a:cubicBezTo>
                <a:cubicBezTo>
                  <a:pt x="551" y="168"/>
                  <a:pt x="547" y="166"/>
                  <a:pt x="544" y="164"/>
                </a:cubicBezTo>
                <a:cubicBezTo>
                  <a:pt x="544" y="164"/>
                  <a:pt x="544" y="164"/>
                  <a:pt x="544" y="164"/>
                </a:cubicBezTo>
                <a:cubicBezTo>
                  <a:pt x="543" y="163"/>
                  <a:pt x="542" y="162"/>
                  <a:pt x="541" y="161"/>
                </a:cubicBezTo>
                <a:cubicBezTo>
                  <a:pt x="539" y="159"/>
                  <a:pt x="536" y="159"/>
                  <a:pt x="534" y="159"/>
                </a:cubicBezTo>
                <a:cubicBezTo>
                  <a:pt x="533" y="159"/>
                  <a:pt x="533" y="159"/>
                  <a:pt x="533" y="159"/>
                </a:cubicBezTo>
                <a:cubicBezTo>
                  <a:pt x="532" y="158"/>
                  <a:pt x="529" y="156"/>
                  <a:pt x="529" y="156"/>
                </a:cubicBezTo>
                <a:cubicBezTo>
                  <a:pt x="528" y="153"/>
                  <a:pt x="527" y="150"/>
                  <a:pt x="525" y="148"/>
                </a:cubicBezTo>
                <a:cubicBezTo>
                  <a:pt x="523" y="147"/>
                  <a:pt x="521" y="146"/>
                  <a:pt x="519" y="146"/>
                </a:cubicBezTo>
                <a:cubicBezTo>
                  <a:pt x="517" y="144"/>
                  <a:pt x="515" y="142"/>
                  <a:pt x="512" y="139"/>
                </a:cubicBezTo>
                <a:cubicBezTo>
                  <a:pt x="512" y="139"/>
                  <a:pt x="511" y="139"/>
                  <a:pt x="511" y="139"/>
                </a:cubicBezTo>
                <a:cubicBezTo>
                  <a:pt x="510" y="138"/>
                  <a:pt x="509" y="137"/>
                  <a:pt x="508" y="136"/>
                </a:cubicBezTo>
                <a:cubicBezTo>
                  <a:pt x="507" y="135"/>
                  <a:pt x="505" y="134"/>
                  <a:pt x="504" y="134"/>
                </a:cubicBezTo>
                <a:cubicBezTo>
                  <a:pt x="501" y="131"/>
                  <a:pt x="497" y="128"/>
                  <a:pt x="493" y="125"/>
                </a:cubicBezTo>
                <a:cubicBezTo>
                  <a:pt x="493" y="124"/>
                  <a:pt x="493" y="124"/>
                  <a:pt x="492" y="124"/>
                </a:cubicBezTo>
                <a:cubicBezTo>
                  <a:pt x="490" y="122"/>
                  <a:pt x="489" y="122"/>
                  <a:pt x="487" y="121"/>
                </a:cubicBezTo>
                <a:cubicBezTo>
                  <a:pt x="484" y="118"/>
                  <a:pt x="480" y="114"/>
                  <a:pt x="476" y="112"/>
                </a:cubicBezTo>
                <a:cubicBezTo>
                  <a:pt x="476" y="111"/>
                  <a:pt x="476" y="111"/>
                  <a:pt x="475" y="111"/>
                </a:cubicBezTo>
                <a:cubicBezTo>
                  <a:pt x="473" y="109"/>
                  <a:pt x="471" y="109"/>
                  <a:pt x="469" y="109"/>
                </a:cubicBezTo>
                <a:cubicBezTo>
                  <a:pt x="468" y="109"/>
                  <a:pt x="467" y="108"/>
                  <a:pt x="466" y="107"/>
                </a:cubicBezTo>
                <a:cubicBezTo>
                  <a:pt x="465" y="106"/>
                  <a:pt x="462" y="104"/>
                  <a:pt x="461" y="103"/>
                </a:cubicBezTo>
                <a:cubicBezTo>
                  <a:pt x="461" y="101"/>
                  <a:pt x="460" y="99"/>
                  <a:pt x="458" y="98"/>
                </a:cubicBezTo>
                <a:cubicBezTo>
                  <a:pt x="456" y="96"/>
                  <a:pt x="453" y="96"/>
                  <a:pt x="452" y="96"/>
                </a:cubicBezTo>
                <a:cubicBezTo>
                  <a:pt x="451" y="96"/>
                  <a:pt x="450" y="95"/>
                  <a:pt x="450" y="95"/>
                </a:cubicBezTo>
                <a:cubicBezTo>
                  <a:pt x="448" y="94"/>
                  <a:pt x="446" y="92"/>
                  <a:pt x="445" y="90"/>
                </a:cubicBezTo>
                <a:cubicBezTo>
                  <a:pt x="444" y="88"/>
                  <a:pt x="443" y="87"/>
                  <a:pt x="442" y="85"/>
                </a:cubicBezTo>
                <a:cubicBezTo>
                  <a:pt x="440" y="84"/>
                  <a:pt x="438" y="83"/>
                  <a:pt x="437" y="83"/>
                </a:cubicBezTo>
                <a:cubicBezTo>
                  <a:pt x="434" y="80"/>
                  <a:pt x="431" y="78"/>
                  <a:pt x="429" y="76"/>
                </a:cubicBezTo>
                <a:cubicBezTo>
                  <a:pt x="428" y="76"/>
                  <a:pt x="428" y="76"/>
                  <a:pt x="427" y="76"/>
                </a:cubicBezTo>
                <a:cubicBezTo>
                  <a:pt x="427" y="74"/>
                  <a:pt x="426" y="73"/>
                  <a:pt x="425" y="72"/>
                </a:cubicBezTo>
                <a:cubicBezTo>
                  <a:pt x="423" y="71"/>
                  <a:pt x="420" y="70"/>
                  <a:pt x="418" y="70"/>
                </a:cubicBezTo>
                <a:cubicBezTo>
                  <a:pt x="417" y="69"/>
                  <a:pt x="416" y="68"/>
                  <a:pt x="414" y="67"/>
                </a:cubicBezTo>
                <a:cubicBezTo>
                  <a:pt x="413" y="67"/>
                  <a:pt x="412" y="65"/>
                  <a:pt x="411" y="65"/>
                </a:cubicBezTo>
                <a:cubicBezTo>
                  <a:pt x="410" y="62"/>
                  <a:pt x="409" y="60"/>
                  <a:pt x="407" y="58"/>
                </a:cubicBezTo>
                <a:cubicBezTo>
                  <a:pt x="405" y="57"/>
                  <a:pt x="403" y="57"/>
                  <a:pt x="401" y="57"/>
                </a:cubicBezTo>
                <a:cubicBezTo>
                  <a:pt x="399" y="55"/>
                  <a:pt x="398" y="54"/>
                  <a:pt x="396" y="54"/>
                </a:cubicBezTo>
                <a:cubicBezTo>
                  <a:pt x="396" y="53"/>
                  <a:pt x="394" y="53"/>
                  <a:pt x="394" y="52"/>
                </a:cubicBezTo>
                <a:cubicBezTo>
                  <a:pt x="393" y="49"/>
                  <a:pt x="392" y="47"/>
                  <a:pt x="390" y="45"/>
                </a:cubicBezTo>
                <a:cubicBezTo>
                  <a:pt x="387" y="43"/>
                  <a:pt x="384" y="43"/>
                  <a:pt x="382" y="43"/>
                </a:cubicBezTo>
                <a:cubicBezTo>
                  <a:pt x="382" y="43"/>
                  <a:pt x="382" y="43"/>
                  <a:pt x="382" y="43"/>
                </a:cubicBezTo>
                <a:cubicBezTo>
                  <a:pt x="381" y="43"/>
                  <a:pt x="378" y="41"/>
                  <a:pt x="377" y="40"/>
                </a:cubicBezTo>
                <a:cubicBezTo>
                  <a:pt x="377" y="37"/>
                  <a:pt x="376" y="34"/>
                  <a:pt x="373" y="33"/>
                </a:cubicBezTo>
                <a:cubicBezTo>
                  <a:pt x="371" y="31"/>
                  <a:pt x="369" y="31"/>
                  <a:pt x="367" y="31"/>
                </a:cubicBezTo>
                <a:cubicBezTo>
                  <a:pt x="366" y="30"/>
                  <a:pt x="365" y="30"/>
                  <a:pt x="364" y="29"/>
                </a:cubicBezTo>
                <a:cubicBezTo>
                  <a:pt x="363" y="29"/>
                  <a:pt x="362" y="28"/>
                  <a:pt x="361" y="27"/>
                </a:cubicBezTo>
                <a:cubicBezTo>
                  <a:pt x="361" y="25"/>
                  <a:pt x="359" y="23"/>
                  <a:pt x="357" y="21"/>
                </a:cubicBezTo>
                <a:cubicBezTo>
                  <a:pt x="356" y="20"/>
                  <a:pt x="354" y="19"/>
                  <a:pt x="353" y="19"/>
                </a:cubicBezTo>
                <a:cubicBezTo>
                  <a:pt x="351" y="17"/>
                  <a:pt x="348" y="16"/>
                  <a:pt x="346" y="15"/>
                </a:cubicBezTo>
                <a:cubicBezTo>
                  <a:pt x="346" y="14"/>
                  <a:pt x="345" y="14"/>
                  <a:pt x="344" y="13"/>
                </a:cubicBezTo>
                <a:cubicBezTo>
                  <a:pt x="344" y="12"/>
                  <a:pt x="343" y="10"/>
                  <a:pt x="341" y="9"/>
                </a:cubicBezTo>
                <a:cubicBezTo>
                  <a:pt x="340" y="7"/>
                  <a:pt x="338" y="7"/>
                  <a:pt x="336" y="7"/>
                </a:cubicBezTo>
                <a:cubicBezTo>
                  <a:pt x="336" y="5"/>
                  <a:pt x="335" y="4"/>
                  <a:pt x="333" y="3"/>
                </a:cubicBezTo>
                <a:cubicBezTo>
                  <a:pt x="330" y="0"/>
                  <a:pt x="326" y="0"/>
                  <a:pt x="324" y="1"/>
                </a:cubicBezTo>
                <a:cubicBezTo>
                  <a:pt x="323" y="1"/>
                  <a:pt x="322" y="1"/>
                  <a:pt x="322" y="1"/>
                </a:cubicBezTo>
                <a:cubicBezTo>
                  <a:pt x="317" y="1"/>
                  <a:pt x="313" y="5"/>
                  <a:pt x="313" y="10"/>
                </a:cubicBezTo>
                <a:cubicBezTo>
                  <a:pt x="313" y="12"/>
                  <a:pt x="313" y="13"/>
                  <a:pt x="314" y="15"/>
                </a:cubicBezTo>
                <a:cubicBezTo>
                  <a:pt x="313" y="17"/>
                  <a:pt x="313" y="20"/>
                  <a:pt x="313" y="22"/>
                </a:cubicBezTo>
                <a:cubicBezTo>
                  <a:pt x="313" y="24"/>
                  <a:pt x="313" y="26"/>
                  <a:pt x="314" y="27"/>
                </a:cubicBezTo>
                <a:cubicBezTo>
                  <a:pt x="313" y="29"/>
                  <a:pt x="313" y="32"/>
                  <a:pt x="313" y="35"/>
                </a:cubicBezTo>
                <a:cubicBezTo>
                  <a:pt x="313" y="36"/>
                  <a:pt x="313" y="38"/>
                  <a:pt x="314" y="39"/>
                </a:cubicBezTo>
                <a:cubicBezTo>
                  <a:pt x="313" y="42"/>
                  <a:pt x="313" y="45"/>
                  <a:pt x="313" y="48"/>
                </a:cubicBezTo>
                <a:cubicBezTo>
                  <a:pt x="313" y="50"/>
                  <a:pt x="313" y="51"/>
                  <a:pt x="314" y="53"/>
                </a:cubicBezTo>
                <a:cubicBezTo>
                  <a:pt x="313" y="55"/>
                  <a:pt x="313" y="57"/>
                  <a:pt x="313" y="60"/>
                </a:cubicBezTo>
                <a:cubicBezTo>
                  <a:pt x="313" y="62"/>
                  <a:pt x="313" y="64"/>
                  <a:pt x="314" y="65"/>
                </a:cubicBezTo>
                <a:cubicBezTo>
                  <a:pt x="313" y="68"/>
                  <a:pt x="313" y="70"/>
                  <a:pt x="313" y="73"/>
                </a:cubicBezTo>
                <a:cubicBezTo>
                  <a:pt x="313" y="75"/>
                  <a:pt x="313" y="76"/>
                  <a:pt x="314" y="78"/>
                </a:cubicBezTo>
                <a:cubicBezTo>
                  <a:pt x="313" y="80"/>
                  <a:pt x="313" y="82"/>
                  <a:pt x="313" y="85"/>
                </a:cubicBezTo>
                <a:cubicBezTo>
                  <a:pt x="313" y="87"/>
                  <a:pt x="313" y="89"/>
                  <a:pt x="314" y="90"/>
                </a:cubicBezTo>
                <a:cubicBezTo>
                  <a:pt x="313" y="92"/>
                  <a:pt x="313" y="95"/>
                  <a:pt x="313" y="98"/>
                </a:cubicBezTo>
                <a:cubicBezTo>
                  <a:pt x="313" y="98"/>
                  <a:pt x="313" y="99"/>
                  <a:pt x="313" y="99"/>
                </a:cubicBezTo>
                <a:cubicBezTo>
                  <a:pt x="308" y="101"/>
                  <a:pt x="297" y="104"/>
                  <a:pt x="268" y="103"/>
                </a:cubicBezTo>
                <a:cubicBezTo>
                  <a:pt x="240" y="102"/>
                  <a:pt x="204" y="99"/>
                  <a:pt x="168" y="95"/>
                </a:cubicBezTo>
                <a:cubicBezTo>
                  <a:pt x="80" y="86"/>
                  <a:pt x="24" y="82"/>
                  <a:pt x="7" y="98"/>
                </a:cubicBezTo>
                <a:cubicBezTo>
                  <a:pt x="3" y="101"/>
                  <a:pt x="1" y="106"/>
                  <a:pt x="1" y="111"/>
                </a:cubicBezTo>
                <a:cubicBezTo>
                  <a:pt x="1" y="114"/>
                  <a:pt x="3" y="117"/>
                  <a:pt x="5" y="118"/>
                </a:cubicBezTo>
                <a:cubicBezTo>
                  <a:pt x="6" y="119"/>
                  <a:pt x="8" y="120"/>
                  <a:pt x="10" y="120"/>
                </a:cubicBezTo>
                <a:cubicBezTo>
                  <a:pt x="12" y="122"/>
                  <a:pt x="12" y="123"/>
                  <a:pt x="12" y="124"/>
                </a:cubicBezTo>
                <a:cubicBezTo>
                  <a:pt x="12" y="127"/>
                  <a:pt x="14" y="130"/>
                  <a:pt x="16" y="131"/>
                </a:cubicBezTo>
                <a:cubicBezTo>
                  <a:pt x="17" y="132"/>
                  <a:pt x="18" y="132"/>
                  <a:pt x="19" y="133"/>
                </a:cubicBezTo>
                <a:cubicBezTo>
                  <a:pt x="20" y="135"/>
                  <a:pt x="22" y="137"/>
                  <a:pt x="23" y="139"/>
                </a:cubicBezTo>
                <a:cubicBezTo>
                  <a:pt x="24" y="139"/>
                  <a:pt x="24" y="140"/>
                  <a:pt x="24" y="140"/>
                </a:cubicBezTo>
                <a:cubicBezTo>
                  <a:pt x="25" y="142"/>
                  <a:pt x="26" y="143"/>
                  <a:pt x="27" y="144"/>
                </a:cubicBezTo>
                <a:cubicBezTo>
                  <a:pt x="28" y="145"/>
                  <a:pt x="30" y="145"/>
                  <a:pt x="31" y="146"/>
                </a:cubicBezTo>
                <a:cubicBezTo>
                  <a:pt x="31" y="147"/>
                  <a:pt x="32" y="149"/>
                  <a:pt x="34" y="150"/>
                </a:cubicBezTo>
                <a:cubicBezTo>
                  <a:pt x="34" y="151"/>
                  <a:pt x="35" y="152"/>
                  <a:pt x="35" y="152"/>
                </a:cubicBezTo>
                <a:cubicBezTo>
                  <a:pt x="36" y="154"/>
                  <a:pt x="36" y="155"/>
                  <a:pt x="38" y="156"/>
                </a:cubicBezTo>
                <a:cubicBezTo>
                  <a:pt x="39" y="157"/>
                  <a:pt x="41" y="158"/>
                  <a:pt x="42" y="158"/>
                </a:cubicBezTo>
                <a:cubicBezTo>
                  <a:pt x="42" y="159"/>
                  <a:pt x="43" y="159"/>
                  <a:pt x="43" y="159"/>
                </a:cubicBezTo>
                <a:cubicBezTo>
                  <a:pt x="44" y="161"/>
                  <a:pt x="46" y="163"/>
                  <a:pt x="46" y="164"/>
                </a:cubicBezTo>
                <a:cubicBezTo>
                  <a:pt x="47" y="167"/>
                  <a:pt x="48" y="169"/>
                  <a:pt x="50" y="170"/>
                </a:cubicBezTo>
                <a:cubicBezTo>
                  <a:pt x="52" y="171"/>
                  <a:pt x="54" y="172"/>
                  <a:pt x="55" y="172"/>
                </a:cubicBezTo>
                <a:cubicBezTo>
                  <a:pt x="57" y="174"/>
                  <a:pt x="58" y="176"/>
                  <a:pt x="58" y="176"/>
                </a:cubicBezTo>
                <a:cubicBezTo>
                  <a:pt x="58" y="179"/>
                  <a:pt x="59" y="182"/>
                  <a:pt x="62" y="184"/>
                </a:cubicBezTo>
                <a:cubicBezTo>
                  <a:pt x="64" y="185"/>
                  <a:pt x="66" y="185"/>
                  <a:pt x="67" y="185"/>
                </a:cubicBezTo>
                <a:cubicBezTo>
                  <a:pt x="67" y="185"/>
                  <a:pt x="67" y="185"/>
                  <a:pt x="67" y="185"/>
                </a:cubicBezTo>
                <a:cubicBezTo>
                  <a:pt x="68" y="186"/>
                  <a:pt x="69" y="188"/>
                  <a:pt x="69" y="188"/>
                </a:cubicBezTo>
                <a:cubicBezTo>
                  <a:pt x="69" y="191"/>
                  <a:pt x="70" y="193"/>
                  <a:pt x="72" y="195"/>
                </a:cubicBezTo>
                <a:cubicBezTo>
                  <a:pt x="73" y="196"/>
                  <a:pt x="74" y="197"/>
                  <a:pt x="75" y="197"/>
                </a:cubicBezTo>
                <a:cubicBezTo>
                  <a:pt x="76" y="201"/>
                  <a:pt x="79" y="204"/>
                  <a:pt x="81" y="206"/>
                </a:cubicBezTo>
                <a:cubicBezTo>
                  <a:pt x="80" y="208"/>
                  <a:pt x="79" y="210"/>
                  <a:pt x="79" y="212"/>
                </a:cubicBezTo>
                <a:cubicBezTo>
                  <a:pt x="68" y="221"/>
                  <a:pt x="68" y="222"/>
                  <a:pt x="68" y="226"/>
                </a:cubicBezTo>
                <a:cubicBezTo>
                  <a:pt x="63" y="228"/>
                  <a:pt x="58" y="231"/>
                  <a:pt x="57" y="236"/>
                </a:cubicBezTo>
                <a:cubicBezTo>
                  <a:pt x="50" y="241"/>
                  <a:pt x="46" y="246"/>
                  <a:pt x="45" y="250"/>
                </a:cubicBezTo>
                <a:cubicBezTo>
                  <a:pt x="40" y="253"/>
                  <a:pt x="35" y="257"/>
                  <a:pt x="34" y="262"/>
                </a:cubicBezTo>
                <a:cubicBezTo>
                  <a:pt x="23" y="270"/>
                  <a:pt x="22" y="275"/>
                  <a:pt x="22" y="278"/>
                </a:cubicBezTo>
                <a:cubicBezTo>
                  <a:pt x="20" y="280"/>
                  <a:pt x="17" y="282"/>
                  <a:pt x="14" y="285"/>
                </a:cubicBezTo>
                <a:cubicBezTo>
                  <a:pt x="13" y="286"/>
                  <a:pt x="12" y="287"/>
                  <a:pt x="11" y="289"/>
                </a:cubicBezTo>
                <a:cubicBezTo>
                  <a:pt x="0" y="298"/>
                  <a:pt x="0" y="302"/>
                  <a:pt x="0" y="305"/>
                </a:cubicBezTo>
                <a:cubicBezTo>
                  <a:pt x="0" y="307"/>
                  <a:pt x="1" y="310"/>
                  <a:pt x="3" y="312"/>
                </a:cubicBezTo>
                <a:cubicBezTo>
                  <a:pt x="4" y="312"/>
                  <a:pt x="4" y="312"/>
                  <a:pt x="4" y="313"/>
                </a:cubicBezTo>
                <a:cubicBezTo>
                  <a:pt x="6" y="318"/>
                  <a:pt x="9" y="323"/>
                  <a:pt x="14" y="327"/>
                </a:cubicBezTo>
                <a:cubicBezTo>
                  <a:pt x="36" y="345"/>
                  <a:pt x="92" y="331"/>
                  <a:pt x="157" y="316"/>
                </a:cubicBezTo>
                <a:cubicBezTo>
                  <a:pt x="217" y="301"/>
                  <a:pt x="284" y="285"/>
                  <a:pt x="306" y="301"/>
                </a:cubicBezTo>
                <a:cubicBezTo>
                  <a:pt x="309" y="304"/>
                  <a:pt x="312" y="308"/>
                  <a:pt x="312" y="317"/>
                </a:cubicBezTo>
                <a:cubicBezTo>
                  <a:pt x="312" y="319"/>
                  <a:pt x="313" y="321"/>
                  <a:pt x="314" y="322"/>
                </a:cubicBezTo>
                <a:cubicBezTo>
                  <a:pt x="313" y="325"/>
                  <a:pt x="312" y="328"/>
                  <a:pt x="312" y="330"/>
                </a:cubicBezTo>
                <a:cubicBezTo>
                  <a:pt x="312" y="332"/>
                  <a:pt x="313" y="334"/>
                  <a:pt x="314" y="335"/>
                </a:cubicBezTo>
                <a:cubicBezTo>
                  <a:pt x="313" y="337"/>
                  <a:pt x="313" y="340"/>
                  <a:pt x="313" y="343"/>
                </a:cubicBezTo>
                <a:cubicBezTo>
                  <a:pt x="313" y="345"/>
                  <a:pt x="313" y="347"/>
                  <a:pt x="314" y="348"/>
                </a:cubicBezTo>
                <a:cubicBezTo>
                  <a:pt x="314" y="349"/>
                  <a:pt x="314" y="349"/>
                  <a:pt x="314" y="349"/>
                </a:cubicBezTo>
                <a:cubicBezTo>
                  <a:pt x="313" y="353"/>
                  <a:pt x="313" y="354"/>
                  <a:pt x="313" y="356"/>
                </a:cubicBezTo>
                <a:cubicBezTo>
                  <a:pt x="313" y="358"/>
                  <a:pt x="313" y="359"/>
                  <a:pt x="314" y="361"/>
                </a:cubicBezTo>
                <a:cubicBezTo>
                  <a:pt x="314" y="363"/>
                  <a:pt x="313" y="365"/>
                  <a:pt x="313" y="366"/>
                </a:cubicBezTo>
                <a:cubicBezTo>
                  <a:pt x="312" y="369"/>
                  <a:pt x="313" y="372"/>
                  <a:pt x="314" y="374"/>
                </a:cubicBezTo>
                <a:cubicBezTo>
                  <a:pt x="314" y="375"/>
                  <a:pt x="314" y="376"/>
                  <a:pt x="314" y="377"/>
                </a:cubicBezTo>
                <a:cubicBezTo>
                  <a:pt x="313" y="379"/>
                  <a:pt x="313" y="380"/>
                  <a:pt x="313" y="382"/>
                </a:cubicBezTo>
                <a:cubicBezTo>
                  <a:pt x="313" y="383"/>
                  <a:pt x="313" y="385"/>
                  <a:pt x="314" y="386"/>
                </a:cubicBezTo>
                <a:cubicBezTo>
                  <a:pt x="313" y="389"/>
                  <a:pt x="313" y="392"/>
                  <a:pt x="313" y="395"/>
                </a:cubicBezTo>
                <a:cubicBezTo>
                  <a:pt x="313" y="397"/>
                  <a:pt x="314" y="400"/>
                  <a:pt x="316" y="402"/>
                </a:cubicBezTo>
                <a:cubicBezTo>
                  <a:pt x="318" y="403"/>
                  <a:pt x="320" y="404"/>
                  <a:pt x="322" y="404"/>
                </a:cubicBezTo>
                <a:cubicBezTo>
                  <a:pt x="323" y="404"/>
                  <a:pt x="323" y="404"/>
                  <a:pt x="323" y="404"/>
                </a:cubicBezTo>
                <a:cubicBezTo>
                  <a:pt x="324" y="405"/>
                  <a:pt x="325" y="406"/>
                  <a:pt x="325" y="406"/>
                </a:cubicBezTo>
                <a:cubicBezTo>
                  <a:pt x="327" y="407"/>
                  <a:pt x="329" y="408"/>
                  <a:pt x="331" y="408"/>
                </a:cubicBezTo>
                <a:cubicBezTo>
                  <a:pt x="332" y="408"/>
                  <a:pt x="333" y="408"/>
                  <a:pt x="334" y="407"/>
                </a:cubicBezTo>
                <a:cubicBezTo>
                  <a:pt x="338" y="408"/>
                  <a:pt x="341" y="406"/>
                  <a:pt x="343" y="403"/>
                </a:cubicBezTo>
                <a:cubicBezTo>
                  <a:pt x="350" y="401"/>
                  <a:pt x="360" y="397"/>
                  <a:pt x="360" y="387"/>
                </a:cubicBezTo>
                <a:cubicBezTo>
                  <a:pt x="361" y="387"/>
                  <a:pt x="362" y="386"/>
                  <a:pt x="363" y="386"/>
                </a:cubicBezTo>
                <a:cubicBezTo>
                  <a:pt x="367" y="385"/>
                  <a:pt x="371" y="383"/>
                  <a:pt x="374" y="380"/>
                </a:cubicBezTo>
                <a:cubicBezTo>
                  <a:pt x="390" y="376"/>
                  <a:pt x="393" y="367"/>
                  <a:pt x="393" y="361"/>
                </a:cubicBezTo>
                <a:cubicBezTo>
                  <a:pt x="393" y="361"/>
                  <a:pt x="393" y="360"/>
                  <a:pt x="393" y="360"/>
                </a:cubicBezTo>
                <a:cubicBezTo>
                  <a:pt x="394" y="360"/>
                  <a:pt x="395" y="360"/>
                  <a:pt x="396" y="360"/>
                </a:cubicBezTo>
                <a:cubicBezTo>
                  <a:pt x="401" y="359"/>
                  <a:pt x="410" y="357"/>
                  <a:pt x="410" y="348"/>
                </a:cubicBezTo>
                <a:cubicBezTo>
                  <a:pt x="411" y="348"/>
                  <a:pt x="411" y="348"/>
                  <a:pt x="411" y="348"/>
                </a:cubicBezTo>
                <a:cubicBezTo>
                  <a:pt x="416" y="347"/>
                  <a:pt x="426" y="345"/>
                  <a:pt x="427" y="337"/>
                </a:cubicBezTo>
                <a:cubicBezTo>
                  <a:pt x="433" y="337"/>
                  <a:pt x="443" y="334"/>
                  <a:pt x="444" y="323"/>
                </a:cubicBezTo>
                <a:cubicBezTo>
                  <a:pt x="447" y="322"/>
                  <a:pt x="451" y="320"/>
                  <a:pt x="452" y="319"/>
                </a:cubicBezTo>
                <a:cubicBezTo>
                  <a:pt x="457" y="316"/>
                  <a:pt x="461" y="315"/>
                  <a:pt x="461" y="310"/>
                </a:cubicBezTo>
                <a:cubicBezTo>
                  <a:pt x="467" y="309"/>
                  <a:pt x="478" y="307"/>
                  <a:pt x="478" y="296"/>
                </a:cubicBezTo>
                <a:cubicBezTo>
                  <a:pt x="478" y="296"/>
                  <a:pt x="478" y="295"/>
                  <a:pt x="478" y="295"/>
                </a:cubicBezTo>
                <a:cubicBezTo>
                  <a:pt x="480" y="294"/>
                  <a:pt x="481" y="294"/>
                  <a:pt x="482" y="294"/>
                </a:cubicBezTo>
                <a:cubicBezTo>
                  <a:pt x="486" y="293"/>
                  <a:pt x="492" y="292"/>
                  <a:pt x="494" y="287"/>
                </a:cubicBezTo>
                <a:cubicBezTo>
                  <a:pt x="501" y="285"/>
                  <a:pt x="511" y="282"/>
                  <a:pt x="511" y="271"/>
                </a:cubicBezTo>
                <a:cubicBezTo>
                  <a:pt x="512" y="271"/>
                  <a:pt x="512" y="270"/>
                  <a:pt x="513" y="270"/>
                </a:cubicBezTo>
                <a:cubicBezTo>
                  <a:pt x="518" y="269"/>
                  <a:pt x="528" y="267"/>
                  <a:pt x="528" y="258"/>
                </a:cubicBezTo>
                <a:cubicBezTo>
                  <a:pt x="528" y="258"/>
                  <a:pt x="529" y="258"/>
                  <a:pt x="530" y="258"/>
                </a:cubicBezTo>
                <a:cubicBezTo>
                  <a:pt x="535" y="257"/>
                  <a:pt x="544" y="254"/>
                  <a:pt x="545" y="246"/>
                </a:cubicBezTo>
                <a:cubicBezTo>
                  <a:pt x="547" y="245"/>
                  <a:pt x="551" y="243"/>
                  <a:pt x="555" y="241"/>
                </a:cubicBezTo>
                <a:cubicBezTo>
                  <a:pt x="556" y="241"/>
                  <a:pt x="558" y="240"/>
                  <a:pt x="559" y="238"/>
                </a:cubicBezTo>
                <a:cubicBezTo>
                  <a:pt x="567" y="236"/>
                  <a:pt x="576" y="232"/>
                  <a:pt x="578" y="223"/>
                </a:cubicBezTo>
                <a:cubicBezTo>
                  <a:pt x="586" y="220"/>
                  <a:pt x="595" y="216"/>
                  <a:pt x="595" y="207"/>
                </a:cubicBezTo>
                <a:cubicBezTo>
                  <a:pt x="595" y="204"/>
                  <a:pt x="594" y="201"/>
                  <a:pt x="592" y="199"/>
                </a:cubicBezTo>
                <a:close/>
              </a:path>
            </a:pathLst>
          </a:custGeom>
          <a:solidFill>
            <a:srgbClr val="00B0F0"/>
          </a:solidFill>
          <a:ln/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3">
            <a:schemeClr val="lt1"/>
          </a:lnRef>
          <a:fillRef idx="1">
            <a:schemeClr val="accent6"/>
          </a:fillRef>
          <a:effectRef idx="1">
            <a:schemeClr val="accent6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Yuvarlatılmış Dikdörtgen 25"/>
          <p:cNvSpPr/>
          <p:nvPr/>
        </p:nvSpPr>
        <p:spPr>
          <a:xfrm>
            <a:off x="69956" y="4672902"/>
            <a:ext cx="3733087" cy="1889823"/>
          </a:xfrm>
          <a:prstGeom prst="roundRect">
            <a:avLst>
              <a:gd name="adj" fmla="val 215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smtClean="0">
                <a:solidFill>
                  <a:schemeClr val="tx1"/>
                </a:solidFill>
              </a:rPr>
              <a:t> </a:t>
            </a:r>
            <a:r>
              <a:rPr lang="tr-TR" sz="2400" dirty="0" smtClean="0">
                <a:solidFill>
                  <a:schemeClr val="tx1"/>
                </a:solidFill>
              </a:rPr>
              <a:t>Bireysel sorunları kendimiz ve sorun yaşadığımız kişilerle çözebiliriz. </a:t>
            </a:r>
            <a:endParaRPr lang="tr-TR" dirty="0" smtClean="0">
              <a:solidFill>
                <a:schemeClr val="tx1"/>
              </a:solidFill>
            </a:endParaRPr>
          </a:p>
        </p:txBody>
      </p:sp>
      <p:sp>
        <p:nvSpPr>
          <p:cNvPr id="28" name="Freeform 16"/>
          <p:cNvSpPr>
            <a:spLocks noChangeAspect="1"/>
          </p:cNvSpPr>
          <p:nvPr/>
        </p:nvSpPr>
        <p:spPr bwMode="auto">
          <a:xfrm rot="16200000" flipH="1" flipV="1">
            <a:off x="5682916" y="3754112"/>
            <a:ext cx="828970" cy="567574"/>
          </a:xfrm>
          <a:custGeom>
            <a:avLst/>
            <a:gdLst>
              <a:gd name="T0" fmla="*/ 578 w 595"/>
              <a:gd name="T1" fmla="*/ 192 h 408"/>
              <a:gd name="T2" fmla="*/ 570 w 595"/>
              <a:gd name="T3" fmla="*/ 185 h 408"/>
              <a:gd name="T4" fmla="*/ 558 w 595"/>
              <a:gd name="T5" fmla="*/ 173 h 408"/>
              <a:gd name="T6" fmla="*/ 544 w 595"/>
              <a:gd name="T7" fmla="*/ 164 h 408"/>
              <a:gd name="T8" fmla="*/ 533 w 595"/>
              <a:gd name="T9" fmla="*/ 159 h 408"/>
              <a:gd name="T10" fmla="*/ 519 w 595"/>
              <a:gd name="T11" fmla="*/ 146 h 408"/>
              <a:gd name="T12" fmla="*/ 508 w 595"/>
              <a:gd name="T13" fmla="*/ 136 h 408"/>
              <a:gd name="T14" fmla="*/ 492 w 595"/>
              <a:gd name="T15" fmla="*/ 124 h 408"/>
              <a:gd name="T16" fmla="*/ 475 w 595"/>
              <a:gd name="T17" fmla="*/ 111 h 408"/>
              <a:gd name="T18" fmla="*/ 461 w 595"/>
              <a:gd name="T19" fmla="*/ 103 h 408"/>
              <a:gd name="T20" fmla="*/ 450 w 595"/>
              <a:gd name="T21" fmla="*/ 95 h 408"/>
              <a:gd name="T22" fmla="*/ 437 w 595"/>
              <a:gd name="T23" fmla="*/ 83 h 408"/>
              <a:gd name="T24" fmla="*/ 425 w 595"/>
              <a:gd name="T25" fmla="*/ 72 h 408"/>
              <a:gd name="T26" fmla="*/ 411 w 595"/>
              <a:gd name="T27" fmla="*/ 65 h 408"/>
              <a:gd name="T28" fmla="*/ 396 w 595"/>
              <a:gd name="T29" fmla="*/ 54 h 408"/>
              <a:gd name="T30" fmla="*/ 382 w 595"/>
              <a:gd name="T31" fmla="*/ 43 h 408"/>
              <a:gd name="T32" fmla="*/ 373 w 595"/>
              <a:gd name="T33" fmla="*/ 33 h 408"/>
              <a:gd name="T34" fmla="*/ 361 w 595"/>
              <a:gd name="T35" fmla="*/ 27 h 408"/>
              <a:gd name="T36" fmla="*/ 346 w 595"/>
              <a:gd name="T37" fmla="*/ 15 h 408"/>
              <a:gd name="T38" fmla="*/ 336 w 595"/>
              <a:gd name="T39" fmla="*/ 7 h 408"/>
              <a:gd name="T40" fmla="*/ 322 w 595"/>
              <a:gd name="T41" fmla="*/ 1 h 408"/>
              <a:gd name="T42" fmla="*/ 313 w 595"/>
              <a:gd name="T43" fmla="*/ 22 h 408"/>
              <a:gd name="T44" fmla="*/ 314 w 595"/>
              <a:gd name="T45" fmla="*/ 39 h 408"/>
              <a:gd name="T46" fmla="*/ 313 w 595"/>
              <a:gd name="T47" fmla="*/ 60 h 408"/>
              <a:gd name="T48" fmla="*/ 314 w 595"/>
              <a:gd name="T49" fmla="*/ 78 h 408"/>
              <a:gd name="T50" fmla="*/ 313 w 595"/>
              <a:gd name="T51" fmla="*/ 98 h 408"/>
              <a:gd name="T52" fmla="*/ 168 w 595"/>
              <a:gd name="T53" fmla="*/ 95 h 408"/>
              <a:gd name="T54" fmla="*/ 5 w 595"/>
              <a:gd name="T55" fmla="*/ 118 h 408"/>
              <a:gd name="T56" fmla="*/ 16 w 595"/>
              <a:gd name="T57" fmla="*/ 131 h 408"/>
              <a:gd name="T58" fmla="*/ 24 w 595"/>
              <a:gd name="T59" fmla="*/ 140 h 408"/>
              <a:gd name="T60" fmla="*/ 34 w 595"/>
              <a:gd name="T61" fmla="*/ 150 h 408"/>
              <a:gd name="T62" fmla="*/ 42 w 595"/>
              <a:gd name="T63" fmla="*/ 158 h 408"/>
              <a:gd name="T64" fmla="*/ 50 w 595"/>
              <a:gd name="T65" fmla="*/ 170 h 408"/>
              <a:gd name="T66" fmla="*/ 62 w 595"/>
              <a:gd name="T67" fmla="*/ 184 h 408"/>
              <a:gd name="T68" fmla="*/ 69 w 595"/>
              <a:gd name="T69" fmla="*/ 188 h 408"/>
              <a:gd name="T70" fmla="*/ 81 w 595"/>
              <a:gd name="T71" fmla="*/ 206 h 408"/>
              <a:gd name="T72" fmla="*/ 57 w 595"/>
              <a:gd name="T73" fmla="*/ 236 h 408"/>
              <a:gd name="T74" fmla="*/ 22 w 595"/>
              <a:gd name="T75" fmla="*/ 278 h 408"/>
              <a:gd name="T76" fmla="*/ 0 w 595"/>
              <a:gd name="T77" fmla="*/ 305 h 408"/>
              <a:gd name="T78" fmla="*/ 14 w 595"/>
              <a:gd name="T79" fmla="*/ 327 h 408"/>
              <a:gd name="T80" fmla="*/ 312 w 595"/>
              <a:gd name="T81" fmla="*/ 317 h 408"/>
              <a:gd name="T82" fmla="*/ 314 w 595"/>
              <a:gd name="T83" fmla="*/ 335 h 408"/>
              <a:gd name="T84" fmla="*/ 314 w 595"/>
              <a:gd name="T85" fmla="*/ 349 h 408"/>
              <a:gd name="T86" fmla="*/ 313 w 595"/>
              <a:gd name="T87" fmla="*/ 366 h 408"/>
              <a:gd name="T88" fmla="*/ 313 w 595"/>
              <a:gd name="T89" fmla="*/ 382 h 408"/>
              <a:gd name="T90" fmla="*/ 316 w 595"/>
              <a:gd name="T91" fmla="*/ 402 h 408"/>
              <a:gd name="T92" fmla="*/ 325 w 595"/>
              <a:gd name="T93" fmla="*/ 406 h 408"/>
              <a:gd name="T94" fmla="*/ 343 w 595"/>
              <a:gd name="T95" fmla="*/ 403 h 408"/>
              <a:gd name="T96" fmla="*/ 374 w 595"/>
              <a:gd name="T97" fmla="*/ 380 h 408"/>
              <a:gd name="T98" fmla="*/ 396 w 595"/>
              <a:gd name="T99" fmla="*/ 360 h 408"/>
              <a:gd name="T100" fmla="*/ 427 w 595"/>
              <a:gd name="T101" fmla="*/ 337 h 408"/>
              <a:gd name="T102" fmla="*/ 461 w 595"/>
              <a:gd name="T103" fmla="*/ 310 h 408"/>
              <a:gd name="T104" fmla="*/ 482 w 595"/>
              <a:gd name="T105" fmla="*/ 294 h 408"/>
              <a:gd name="T106" fmla="*/ 513 w 595"/>
              <a:gd name="T107" fmla="*/ 270 h 408"/>
              <a:gd name="T108" fmla="*/ 545 w 595"/>
              <a:gd name="T109" fmla="*/ 246 h 408"/>
              <a:gd name="T110" fmla="*/ 578 w 595"/>
              <a:gd name="T111" fmla="*/ 223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595" h="408">
                <a:moveTo>
                  <a:pt x="592" y="199"/>
                </a:moveTo>
                <a:cubicBezTo>
                  <a:pt x="590" y="198"/>
                  <a:pt x="588" y="198"/>
                  <a:pt x="587" y="197"/>
                </a:cubicBezTo>
                <a:cubicBezTo>
                  <a:pt x="584" y="194"/>
                  <a:pt x="580" y="193"/>
                  <a:pt x="578" y="192"/>
                </a:cubicBezTo>
                <a:cubicBezTo>
                  <a:pt x="578" y="192"/>
                  <a:pt x="578" y="191"/>
                  <a:pt x="578" y="191"/>
                </a:cubicBezTo>
                <a:cubicBezTo>
                  <a:pt x="577" y="189"/>
                  <a:pt x="576" y="188"/>
                  <a:pt x="574" y="186"/>
                </a:cubicBezTo>
                <a:cubicBezTo>
                  <a:pt x="573" y="185"/>
                  <a:pt x="571" y="185"/>
                  <a:pt x="570" y="185"/>
                </a:cubicBezTo>
                <a:cubicBezTo>
                  <a:pt x="567" y="182"/>
                  <a:pt x="564" y="180"/>
                  <a:pt x="562" y="179"/>
                </a:cubicBezTo>
                <a:cubicBezTo>
                  <a:pt x="562" y="179"/>
                  <a:pt x="562" y="179"/>
                  <a:pt x="562" y="179"/>
                </a:cubicBezTo>
                <a:cubicBezTo>
                  <a:pt x="561" y="177"/>
                  <a:pt x="560" y="175"/>
                  <a:pt x="558" y="173"/>
                </a:cubicBezTo>
                <a:cubicBezTo>
                  <a:pt x="556" y="173"/>
                  <a:pt x="555" y="172"/>
                  <a:pt x="553" y="172"/>
                </a:cubicBezTo>
                <a:cubicBezTo>
                  <a:pt x="551" y="168"/>
                  <a:pt x="547" y="166"/>
                  <a:pt x="544" y="164"/>
                </a:cubicBezTo>
                <a:cubicBezTo>
                  <a:pt x="544" y="164"/>
                  <a:pt x="544" y="164"/>
                  <a:pt x="544" y="164"/>
                </a:cubicBezTo>
                <a:cubicBezTo>
                  <a:pt x="543" y="163"/>
                  <a:pt x="542" y="162"/>
                  <a:pt x="541" y="161"/>
                </a:cubicBezTo>
                <a:cubicBezTo>
                  <a:pt x="539" y="159"/>
                  <a:pt x="536" y="159"/>
                  <a:pt x="534" y="159"/>
                </a:cubicBezTo>
                <a:cubicBezTo>
                  <a:pt x="533" y="159"/>
                  <a:pt x="533" y="159"/>
                  <a:pt x="533" y="159"/>
                </a:cubicBezTo>
                <a:cubicBezTo>
                  <a:pt x="532" y="158"/>
                  <a:pt x="529" y="156"/>
                  <a:pt x="529" y="156"/>
                </a:cubicBezTo>
                <a:cubicBezTo>
                  <a:pt x="528" y="153"/>
                  <a:pt x="527" y="150"/>
                  <a:pt x="525" y="148"/>
                </a:cubicBezTo>
                <a:cubicBezTo>
                  <a:pt x="523" y="147"/>
                  <a:pt x="521" y="146"/>
                  <a:pt x="519" y="146"/>
                </a:cubicBezTo>
                <a:cubicBezTo>
                  <a:pt x="517" y="144"/>
                  <a:pt x="515" y="142"/>
                  <a:pt x="512" y="139"/>
                </a:cubicBezTo>
                <a:cubicBezTo>
                  <a:pt x="512" y="139"/>
                  <a:pt x="511" y="139"/>
                  <a:pt x="511" y="139"/>
                </a:cubicBezTo>
                <a:cubicBezTo>
                  <a:pt x="510" y="138"/>
                  <a:pt x="509" y="137"/>
                  <a:pt x="508" y="136"/>
                </a:cubicBezTo>
                <a:cubicBezTo>
                  <a:pt x="507" y="135"/>
                  <a:pt x="505" y="134"/>
                  <a:pt x="504" y="134"/>
                </a:cubicBezTo>
                <a:cubicBezTo>
                  <a:pt x="501" y="131"/>
                  <a:pt x="497" y="128"/>
                  <a:pt x="493" y="125"/>
                </a:cubicBezTo>
                <a:cubicBezTo>
                  <a:pt x="493" y="124"/>
                  <a:pt x="493" y="124"/>
                  <a:pt x="492" y="124"/>
                </a:cubicBezTo>
                <a:cubicBezTo>
                  <a:pt x="490" y="122"/>
                  <a:pt x="489" y="122"/>
                  <a:pt x="487" y="121"/>
                </a:cubicBezTo>
                <a:cubicBezTo>
                  <a:pt x="484" y="118"/>
                  <a:pt x="480" y="114"/>
                  <a:pt x="476" y="112"/>
                </a:cubicBezTo>
                <a:cubicBezTo>
                  <a:pt x="476" y="111"/>
                  <a:pt x="476" y="111"/>
                  <a:pt x="475" y="111"/>
                </a:cubicBezTo>
                <a:cubicBezTo>
                  <a:pt x="473" y="109"/>
                  <a:pt x="471" y="109"/>
                  <a:pt x="469" y="109"/>
                </a:cubicBezTo>
                <a:cubicBezTo>
                  <a:pt x="468" y="109"/>
                  <a:pt x="467" y="108"/>
                  <a:pt x="466" y="107"/>
                </a:cubicBezTo>
                <a:cubicBezTo>
                  <a:pt x="465" y="106"/>
                  <a:pt x="462" y="104"/>
                  <a:pt x="461" y="103"/>
                </a:cubicBezTo>
                <a:cubicBezTo>
                  <a:pt x="461" y="101"/>
                  <a:pt x="460" y="99"/>
                  <a:pt x="458" y="98"/>
                </a:cubicBezTo>
                <a:cubicBezTo>
                  <a:pt x="456" y="96"/>
                  <a:pt x="453" y="96"/>
                  <a:pt x="452" y="96"/>
                </a:cubicBezTo>
                <a:cubicBezTo>
                  <a:pt x="451" y="96"/>
                  <a:pt x="450" y="95"/>
                  <a:pt x="450" y="95"/>
                </a:cubicBezTo>
                <a:cubicBezTo>
                  <a:pt x="448" y="94"/>
                  <a:pt x="446" y="92"/>
                  <a:pt x="445" y="90"/>
                </a:cubicBezTo>
                <a:cubicBezTo>
                  <a:pt x="444" y="88"/>
                  <a:pt x="443" y="87"/>
                  <a:pt x="442" y="85"/>
                </a:cubicBezTo>
                <a:cubicBezTo>
                  <a:pt x="440" y="84"/>
                  <a:pt x="438" y="83"/>
                  <a:pt x="437" y="83"/>
                </a:cubicBezTo>
                <a:cubicBezTo>
                  <a:pt x="434" y="80"/>
                  <a:pt x="431" y="78"/>
                  <a:pt x="429" y="76"/>
                </a:cubicBezTo>
                <a:cubicBezTo>
                  <a:pt x="428" y="76"/>
                  <a:pt x="428" y="76"/>
                  <a:pt x="427" y="76"/>
                </a:cubicBezTo>
                <a:cubicBezTo>
                  <a:pt x="427" y="74"/>
                  <a:pt x="426" y="73"/>
                  <a:pt x="425" y="72"/>
                </a:cubicBezTo>
                <a:cubicBezTo>
                  <a:pt x="423" y="71"/>
                  <a:pt x="420" y="70"/>
                  <a:pt x="418" y="70"/>
                </a:cubicBezTo>
                <a:cubicBezTo>
                  <a:pt x="417" y="69"/>
                  <a:pt x="416" y="68"/>
                  <a:pt x="414" y="67"/>
                </a:cubicBezTo>
                <a:cubicBezTo>
                  <a:pt x="413" y="67"/>
                  <a:pt x="412" y="65"/>
                  <a:pt x="411" y="65"/>
                </a:cubicBezTo>
                <a:cubicBezTo>
                  <a:pt x="410" y="62"/>
                  <a:pt x="409" y="60"/>
                  <a:pt x="407" y="58"/>
                </a:cubicBezTo>
                <a:cubicBezTo>
                  <a:pt x="405" y="57"/>
                  <a:pt x="403" y="57"/>
                  <a:pt x="401" y="57"/>
                </a:cubicBezTo>
                <a:cubicBezTo>
                  <a:pt x="399" y="55"/>
                  <a:pt x="398" y="54"/>
                  <a:pt x="396" y="54"/>
                </a:cubicBezTo>
                <a:cubicBezTo>
                  <a:pt x="396" y="53"/>
                  <a:pt x="394" y="53"/>
                  <a:pt x="394" y="52"/>
                </a:cubicBezTo>
                <a:cubicBezTo>
                  <a:pt x="393" y="49"/>
                  <a:pt x="392" y="47"/>
                  <a:pt x="390" y="45"/>
                </a:cubicBezTo>
                <a:cubicBezTo>
                  <a:pt x="387" y="43"/>
                  <a:pt x="384" y="43"/>
                  <a:pt x="382" y="43"/>
                </a:cubicBezTo>
                <a:cubicBezTo>
                  <a:pt x="382" y="43"/>
                  <a:pt x="382" y="43"/>
                  <a:pt x="382" y="43"/>
                </a:cubicBezTo>
                <a:cubicBezTo>
                  <a:pt x="381" y="43"/>
                  <a:pt x="378" y="41"/>
                  <a:pt x="377" y="40"/>
                </a:cubicBezTo>
                <a:cubicBezTo>
                  <a:pt x="377" y="37"/>
                  <a:pt x="376" y="34"/>
                  <a:pt x="373" y="33"/>
                </a:cubicBezTo>
                <a:cubicBezTo>
                  <a:pt x="371" y="31"/>
                  <a:pt x="369" y="31"/>
                  <a:pt x="367" y="31"/>
                </a:cubicBezTo>
                <a:cubicBezTo>
                  <a:pt x="366" y="30"/>
                  <a:pt x="365" y="30"/>
                  <a:pt x="364" y="29"/>
                </a:cubicBezTo>
                <a:cubicBezTo>
                  <a:pt x="363" y="29"/>
                  <a:pt x="362" y="28"/>
                  <a:pt x="361" y="27"/>
                </a:cubicBezTo>
                <a:cubicBezTo>
                  <a:pt x="361" y="25"/>
                  <a:pt x="359" y="23"/>
                  <a:pt x="357" y="21"/>
                </a:cubicBezTo>
                <a:cubicBezTo>
                  <a:pt x="356" y="20"/>
                  <a:pt x="354" y="19"/>
                  <a:pt x="353" y="19"/>
                </a:cubicBezTo>
                <a:cubicBezTo>
                  <a:pt x="351" y="17"/>
                  <a:pt x="348" y="16"/>
                  <a:pt x="346" y="15"/>
                </a:cubicBezTo>
                <a:cubicBezTo>
                  <a:pt x="346" y="14"/>
                  <a:pt x="345" y="14"/>
                  <a:pt x="344" y="13"/>
                </a:cubicBezTo>
                <a:cubicBezTo>
                  <a:pt x="344" y="12"/>
                  <a:pt x="343" y="10"/>
                  <a:pt x="341" y="9"/>
                </a:cubicBezTo>
                <a:cubicBezTo>
                  <a:pt x="340" y="7"/>
                  <a:pt x="338" y="7"/>
                  <a:pt x="336" y="7"/>
                </a:cubicBezTo>
                <a:cubicBezTo>
                  <a:pt x="336" y="5"/>
                  <a:pt x="335" y="4"/>
                  <a:pt x="333" y="3"/>
                </a:cubicBezTo>
                <a:cubicBezTo>
                  <a:pt x="330" y="0"/>
                  <a:pt x="326" y="0"/>
                  <a:pt x="324" y="1"/>
                </a:cubicBezTo>
                <a:cubicBezTo>
                  <a:pt x="323" y="1"/>
                  <a:pt x="322" y="1"/>
                  <a:pt x="322" y="1"/>
                </a:cubicBezTo>
                <a:cubicBezTo>
                  <a:pt x="317" y="1"/>
                  <a:pt x="313" y="5"/>
                  <a:pt x="313" y="10"/>
                </a:cubicBezTo>
                <a:cubicBezTo>
                  <a:pt x="313" y="12"/>
                  <a:pt x="313" y="13"/>
                  <a:pt x="314" y="15"/>
                </a:cubicBezTo>
                <a:cubicBezTo>
                  <a:pt x="313" y="17"/>
                  <a:pt x="313" y="20"/>
                  <a:pt x="313" y="22"/>
                </a:cubicBezTo>
                <a:cubicBezTo>
                  <a:pt x="313" y="24"/>
                  <a:pt x="313" y="26"/>
                  <a:pt x="314" y="27"/>
                </a:cubicBezTo>
                <a:cubicBezTo>
                  <a:pt x="313" y="29"/>
                  <a:pt x="313" y="32"/>
                  <a:pt x="313" y="35"/>
                </a:cubicBezTo>
                <a:cubicBezTo>
                  <a:pt x="313" y="36"/>
                  <a:pt x="313" y="38"/>
                  <a:pt x="314" y="39"/>
                </a:cubicBezTo>
                <a:cubicBezTo>
                  <a:pt x="313" y="42"/>
                  <a:pt x="313" y="45"/>
                  <a:pt x="313" y="48"/>
                </a:cubicBezTo>
                <a:cubicBezTo>
                  <a:pt x="313" y="50"/>
                  <a:pt x="313" y="51"/>
                  <a:pt x="314" y="53"/>
                </a:cubicBezTo>
                <a:cubicBezTo>
                  <a:pt x="313" y="55"/>
                  <a:pt x="313" y="57"/>
                  <a:pt x="313" y="60"/>
                </a:cubicBezTo>
                <a:cubicBezTo>
                  <a:pt x="313" y="62"/>
                  <a:pt x="313" y="64"/>
                  <a:pt x="314" y="65"/>
                </a:cubicBezTo>
                <a:cubicBezTo>
                  <a:pt x="313" y="68"/>
                  <a:pt x="313" y="70"/>
                  <a:pt x="313" y="73"/>
                </a:cubicBezTo>
                <a:cubicBezTo>
                  <a:pt x="313" y="75"/>
                  <a:pt x="313" y="76"/>
                  <a:pt x="314" y="78"/>
                </a:cubicBezTo>
                <a:cubicBezTo>
                  <a:pt x="313" y="80"/>
                  <a:pt x="313" y="82"/>
                  <a:pt x="313" y="85"/>
                </a:cubicBezTo>
                <a:cubicBezTo>
                  <a:pt x="313" y="87"/>
                  <a:pt x="313" y="89"/>
                  <a:pt x="314" y="90"/>
                </a:cubicBezTo>
                <a:cubicBezTo>
                  <a:pt x="313" y="92"/>
                  <a:pt x="313" y="95"/>
                  <a:pt x="313" y="98"/>
                </a:cubicBezTo>
                <a:cubicBezTo>
                  <a:pt x="313" y="98"/>
                  <a:pt x="313" y="99"/>
                  <a:pt x="313" y="99"/>
                </a:cubicBezTo>
                <a:cubicBezTo>
                  <a:pt x="308" y="101"/>
                  <a:pt x="297" y="104"/>
                  <a:pt x="268" y="103"/>
                </a:cubicBezTo>
                <a:cubicBezTo>
                  <a:pt x="240" y="102"/>
                  <a:pt x="204" y="99"/>
                  <a:pt x="168" y="95"/>
                </a:cubicBezTo>
                <a:cubicBezTo>
                  <a:pt x="80" y="86"/>
                  <a:pt x="24" y="82"/>
                  <a:pt x="7" y="98"/>
                </a:cubicBezTo>
                <a:cubicBezTo>
                  <a:pt x="3" y="101"/>
                  <a:pt x="1" y="106"/>
                  <a:pt x="1" y="111"/>
                </a:cubicBezTo>
                <a:cubicBezTo>
                  <a:pt x="1" y="114"/>
                  <a:pt x="3" y="117"/>
                  <a:pt x="5" y="118"/>
                </a:cubicBezTo>
                <a:cubicBezTo>
                  <a:pt x="6" y="119"/>
                  <a:pt x="8" y="120"/>
                  <a:pt x="10" y="120"/>
                </a:cubicBezTo>
                <a:cubicBezTo>
                  <a:pt x="12" y="122"/>
                  <a:pt x="12" y="123"/>
                  <a:pt x="12" y="124"/>
                </a:cubicBezTo>
                <a:cubicBezTo>
                  <a:pt x="12" y="127"/>
                  <a:pt x="14" y="130"/>
                  <a:pt x="16" y="131"/>
                </a:cubicBezTo>
                <a:cubicBezTo>
                  <a:pt x="17" y="132"/>
                  <a:pt x="18" y="132"/>
                  <a:pt x="19" y="133"/>
                </a:cubicBezTo>
                <a:cubicBezTo>
                  <a:pt x="20" y="135"/>
                  <a:pt x="22" y="137"/>
                  <a:pt x="23" y="139"/>
                </a:cubicBezTo>
                <a:cubicBezTo>
                  <a:pt x="24" y="139"/>
                  <a:pt x="24" y="140"/>
                  <a:pt x="24" y="140"/>
                </a:cubicBezTo>
                <a:cubicBezTo>
                  <a:pt x="25" y="142"/>
                  <a:pt x="26" y="143"/>
                  <a:pt x="27" y="144"/>
                </a:cubicBezTo>
                <a:cubicBezTo>
                  <a:pt x="28" y="145"/>
                  <a:pt x="30" y="145"/>
                  <a:pt x="31" y="146"/>
                </a:cubicBezTo>
                <a:cubicBezTo>
                  <a:pt x="31" y="147"/>
                  <a:pt x="32" y="149"/>
                  <a:pt x="34" y="150"/>
                </a:cubicBezTo>
                <a:cubicBezTo>
                  <a:pt x="34" y="151"/>
                  <a:pt x="35" y="152"/>
                  <a:pt x="35" y="152"/>
                </a:cubicBezTo>
                <a:cubicBezTo>
                  <a:pt x="36" y="154"/>
                  <a:pt x="36" y="155"/>
                  <a:pt x="38" y="156"/>
                </a:cubicBezTo>
                <a:cubicBezTo>
                  <a:pt x="39" y="157"/>
                  <a:pt x="41" y="158"/>
                  <a:pt x="42" y="158"/>
                </a:cubicBezTo>
                <a:cubicBezTo>
                  <a:pt x="42" y="159"/>
                  <a:pt x="43" y="159"/>
                  <a:pt x="43" y="159"/>
                </a:cubicBezTo>
                <a:cubicBezTo>
                  <a:pt x="44" y="161"/>
                  <a:pt x="46" y="163"/>
                  <a:pt x="46" y="164"/>
                </a:cubicBezTo>
                <a:cubicBezTo>
                  <a:pt x="47" y="167"/>
                  <a:pt x="48" y="169"/>
                  <a:pt x="50" y="170"/>
                </a:cubicBezTo>
                <a:cubicBezTo>
                  <a:pt x="52" y="171"/>
                  <a:pt x="54" y="172"/>
                  <a:pt x="55" y="172"/>
                </a:cubicBezTo>
                <a:cubicBezTo>
                  <a:pt x="57" y="174"/>
                  <a:pt x="58" y="176"/>
                  <a:pt x="58" y="176"/>
                </a:cubicBezTo>
                <a:cubicBezTo>
                  <a:pt x="58" y="179"/>
                  <a:pt x="59" y="182"/>
                  <a:pt x="62" y="184"/>
                </a:cubicBezTo>
                <a:cubicBezTo>
                  <a:pt x="64" y="185"/>
                  <a:pt x="66" y="185"/>
                  <a:pt x="67" y="185"/>
                </a:cubicBezTo>
                <a:cubicBezTo>
                  <a:pt x="67" y="185"/>
                  <a:pt x="67" y="185"/>
                  <a:pt x="67" y="185"/>
                </a:cubicBezTo>
                <a:cubicBezTo>
                  <a:pt x="68" y="186"/>
                  <a:pt x="69" y="188"/>
                  <a:pt x="69" y="188"/>
                </a:cubicBezTo>
                <a:cubicBezTo>
                  <a:pt x="69" y="191"/>
                  <a:pt x="70" y="193"/>
                  <a:pt x="72" y="195"/>
                </a:cubicBezTo>
                <a:cubicBezTo>
                  <a:pt x="73" y="196"/>
                  <a:pt x="74" y="197"/>
                  <a:pt x="75" y="197"/>
                </a:cubicBezTo>
                <a:cubicBezTo>
                  <a:pt x="76" y="201"/>
                  <a:pt x="79" y="204"/>
                  <a:pt x="81" y="206"/>
                </a:cubicBezTo>
                <a:cubicBezTo>
                  <a:pt x="80" y="208"/>
                  <a:pt x="79" y="210"/>
                  <a:pt x="79" y="212"/>
                </a:cubicBezTo>
                <a:cubicBezTo>
                  <a:pt x="68" y="221"/>
                  <a:pt x="68" y="222"/>
                  <a:pt x="68" y="226"/>
                </a:cubicBezTo>
                <a:cubicBezTo>
                  <a:pt x="63" y="228"/>
                  <a:pt x="58" y="231"/>
                  <a:pt x="57" y="236"/>
                </a:cubicBezTo>
                <a:cubicBezTo>
                  <a:pt x="50" y="241"/>
                  <a:pt x="46" y="246"/>
                  <a:pt x="45" y="250"/>
                </a:cubicBezTo>
                <a:cubicBezTo>
                  <a:pt x="40" y="253"/>
                  <a:pt x="35" y="257"/>
                  <a:pt x="34" y="262"/>
                </a:cubicBezTo>
                <a:cubicBezTo>
                  <a:pt x="23" y="270"/>
                  <a:pt x="22" y="275"/>
                  <a:pt x="22" y="278"/>
                </a:cubicBezTo>
                <a:cubicBezTo>
                  <a:pt x="20" y="280"/>
                  <a:pt x="17" y="282"/>
                  <a:pt x="14" y="285"/>
                </a:cubicBezTo>
                <a:cubicBezTo>
                  <a:pt x="13" y="286"/>
                  <a:pt x="12" y="287"/>
                  <a:pt x="11" y="289"/>
                </a:cubicBezTo>
                <a:cubicBezTo>
                  <a:pt x="0" y="298"/>
                  <a:pt x="0" y="302"/>
                  <a:pt x="0" y="305"/>
                </a:cubicBezTo>
                <a:cubicBezTo>
                  <a:pt x="0" y="307"/>
                  <a:pt x="1" y="310"/>
                  <a:pt x="3" y="312"/>
                </a:cubicBezTo>
                <a:cubicBezTo>
                  <a:pt x="4" y="312"/>
                  <a:pt x="4" y="312"/>
                  <a:pt x="4" y="313"/>
                </a:cubicBezTo>
                <a:cubicBezTo>
                  <a:pt x="6" y="318"/>
                  <a:pt x="9" y="323"/>
                  <a:pt x="14" y="327"/>
                </a:cubicBezTo>
                <a:cubicBezTo>
                  <a:pt x="36" y="345"/>
                  <a:pt x="92" y="331"/>
                  <a:pt x="157" y="316"/>
                </a:cubicBezTo>
                <a:cubicBezTo>
                  <a:pt x="217" y="301"/>
                  <a:pt x="284" y="285"/>
                  <a:pt x="306" y="301"/>
                </a:cubicBezTo>
                <a:cubicBezTo>
                  <a:pt x="309" y="304"/>
                  <a:pt x="312" y="308"/>
                  <a:pt x="312" y="317"/>
                </a:cubicBezTo>
                <a:cubicBezTo>
                  <a:pt x="312" y="319"/>
                  <a:pt x="313" y="321"/>
                  <a:pt x="314" y="322"/>
                </a:cubicBezTo>
                <a:cubicBezTo>
                  <a:pt x="313" y="325"/>
                  <a:pt x="312" y="328"/>
                  <a:pt x="312" y="330"/>
                </a:cubicBezTo>
                <a:cubicBezTo>
                  <a:pt x="312" y="332"/>
                  <a:pt x="313" y="334"/>
                  <a:pt x="314" y="335"/>
                </a:cubicBezTo>
                <a:cubicBezTo>
                  <a:pt x="313" y="337"/>
                  <a:pt x="313" y="340"/>
                  <a:pt x="313" y="343"/>
                </a:cubicBezTo>
                <a:cubicBezTo>
                  <a:pt x="313" y="345"/>
                  <a:pt x="313" y="347"/>
                  <a:pt x="314" y="348"/>
                </a:cubicBezTo>
                <a:cubicBezTo>
                  <a:pt x="314" y="349"/>
                  <a:pt x="314" y="349"/>
                  <a:pt x="314" y="349"/>
                </a:cubicBezTo>
                <a:cubicBezTo>
                  <a:pt x="313" y="353"/>
                  <a:pt x="313" y="354"/>
                  <a:pt x="313" y="356"/>
                </a:cubicBezTo>
                <a:cubicBezTo>
                  <a:pt x="313" y="358"/>
                  <a:pt x="313" y="359"/>
                  <a:pt x="314" y="361"/>
                </a:cubicBezTo>
                <a:cubicBezTo>
                  <a:pt x="314" y="363"/>
                  <a:pt x="313" y="365"/>
                  <a:pt x="313" y="366"/>
                </a:cubicBezTo>
                <a:cubicBezTo>
                  <a:pt x="312" y="369"/>
                  <a:pt x="313" y="372"/>
                  <a:pt x="314" y="374"/>
                </a:cubicBezTo>
                <a:cubicBezTo>
                  <a:pt x="314" y="375"/>
                  <a:pt x="314" y="376"/>
                  <a:pt x="314" y="377"/>
                </a:cubicBezTo>
                <a:cubicBezTo>
                  <a:pt x="313" y="379"/>
                  <a:pt x="313" y="380"/>
                  <a:pt x="313" y="382"/>
                </a:cubicBezTo>
                <a:cubicBezTo>
                  <a:pt x="313" y="383"/>
                  <a:pt x="313" y="385"/>
                  <a:pt x="314" y="386"/>
                </a:cubicBezTo>
                <a:cubicBezTo>
                  <a:pt x="313" y="389"/>
                  <a:pt x="313" y="392"/>
                  <a:pt x="313" y="395"/>
                </a:cubicBezTo>
                <a:cubicBezTo>
                  <a:pt x="313" y="397"/>
                  <a:pt x="314" y="400"/>
                  <a:pt x="316" y="402"/>
                </a:cubicBezTo>
                <a:cubicBezTo>
                  <a:pt x="318" y="403"/>
                  <a:pt x="320" y="404"/>
                  <a:pt x="322" y="404"/>
                </a:cubicBezTo>
                <a:cubicBezTo>
                  <a:pt x="323" y="404"/>
                  <a:pt x="323" y="404"/>
                  <a:pt x="323" y="404"/>
                </a:cubicBezTo>
                <a:cubicBezTo>
                  <a:pt x="324" y="405"/>
                  <a:pt x="325" y="406"/>
                  <a:pt x="325" y="406"/>
                </a:cubicBezTo>
                <a:cubicBezTo>
                  <a:pt x="327" y="407"/>
                  <a:pt x="329" y="408"/>
                  <a:pt x="331" y="408"/>
                </a:cubicBezTo>
                <a:cubicBezTo>
                  <a:pt x="332" y="408"/>
                  <a:pt x="333" y="408"/>
                  <a:pt x="334" y="407"/>
                </a:cubicBezTo>
                <a:cubicBezTo>
                  <a:pt x="338" y="408"/>
                  <a:pt x="341" y="406"/>
                  <a:pt x="343" y="403"/>
                </a:cubicBezTo>
                <a:cubicBezTo>
                  <a:pt x="350" y="401"/>
                  <a:pt x="360" y="397"/>
                  <a:pt x="360" y="387"/>
                </a:cubicBezTo>
                <a:cubicBezTo>
                  <a:pt x="361" y="387"/>
                  <a:pt x="362" y="386"/>
                  <a:pt x="363" y="386"/>
                </a:cubicBezTo>
                <a:cubicBezTo>
                  <a:pt x="367" y="385"/>
                  <a:pt x="371" y="383"/>
                  <a:pt x="374" y="380"/>
                </a:cubicBezTo>
                <a:cubicBezTo>
                  <a:pt x="390" y="376"/>
                  <a:pt x="393" y="367"/>
                  <a:pt x="393" y="361"/>
                </a:cubicBezTo>
                <a:cubicBezTo>
                  <a:pt x="393" y="361"/>
                  <a:pt x="393" y="360"/>
                  <a:pt x="393" y="360"/>
                </a:cubicBezTo>
                <a:cubicBezTo>
                  <a:pt x="394" y="360"/>
                  <a:pt x="395" y="360"/>
                  <a:pt x="396" y="360"/>
                </a:cubicBezTo>
                <a:cubicBezTo>
                  <a:pt x="401" y="359"/>
                  <a:pt x="410" y="357"/>
                  <a:pt x="410" y="348"/>
                </a:cubicBezTo>
                <a:cubicBezTo>
                  <a:pt x="411" y="348"/>
                  <a:pt x="411" y="348"/>
                  <a:pt x="411" y="348"/>
                </a:cubicBezTo>
                <a:cubicBezTo>
                  <a:pt x="416" y="347"/>
                  <a:pt x="426" y="345"/>
                  <a:pt x="427" y="337"/>
                </a:cubicBezTo>
                <a:cubicBezTo>
                  <a:pt x="433" y="337"/>
                  <a:pt x="443" y="334"/>
                  <a:pt x="444" y="323"/>
                </a:cubicBezTo>
                <a:cubicBezTo>
                  <a:pt x="447" y="322"/>
                  <a:pt x="451" y="320"/>
                  <a:pt x="452" y="319"/>
                </a:cubicBezTo>
                <a:cubicBezTo>
                  <a:pt x="457" y="316"/>
                  <a:pt x="461" y="315"/>
                  <a:pt x="461" y="310"/>
                </a:cubicBezTo>
                <a:cubicBezTo>
                  <a:pt x="467" y="309"/>
                  <a:pt x="478" y="307"/>
                  <a:pt x="478" y="296"/>
                </a:cubicBezTo>
                <a:cubicBezTo>
                  <a:pt x="478" y="296"/>
                  <a:pt x="478" y="295"/>
                  <a:pt x="478" y="295"/>
                </a:cubicBezTo>
                <a:cubicBezTo>
                  <a:pt x="480" y="294"/>
                  <a:pt x="481" y="294"/>
                  <a:pt x="482" y="294"/>
                </a:cubicBezTo>
                <a:cubicBezTo>
                  <a:pt x="486" y="293"/>
                  <a:pt x="492" y="292"/>
                  <a:pt x="494" y="287"/>
                </a:cubicBezTo>
                <a:cubicBezTo>
                  <a:pt x="501" y="285"/>
                  <a:pt x="511" y="282"/>
                  <a:pt x="511" y="271"/>
                </a:cubicBezTo>
                <a:cubicBezTo>
                  <a:pt x="512" y="271"/>
                  <a:pt x="512" y="270"/>
                  <a:pt x="513" y="270"/>
                </a:cubicBezTo>
                <a:cubicBezTo>
                  <a:pt x="518" y="269"/>
                  <a:pt x="528" y="267"/>
                  <a:pt x="528" y="258"/>
                </a:cubicBezTo>
                <a:cubicBezTo>
                  <a:pt x="528" y="258"/>
                  <a:pt x="529" y="258"/>
                  <a:pt x="530" y="258"/>
                </a:cubicBezTo>
                <a:cubicBezTo>
                  <a:pt x="535" y="257"/>
                  <a:pt x="544" y="254"/>
                  <a:pt x="545" y="246"/>
                </a:cubicBezTo>
                <a:cubicBezTo>
                  <a:pt x="547" y="245"/>
                  <a:pt x="551" y="243"/>
                  <a:pt x="555" y="241"/>
                </a:cubicBezTo>
                <a:cubicBezTo>
                  <a:pt x="556" y="241"/>
                  <a:pt x="558" y="240"/>
                  <a:pt x="559" y="238"/>
                </a:cubicBezTo>
                <a:cubicBezTo>
                  <a:pt x="567" y="236"/>
                  <a:pt x="576" y="232"/>
                  <a:pt x="578" y="223"/>
                </a:cubicBezTo>
                <a:cubicBezTo>
                  <a:pt x="586" y="220"/>
                  <a:pt x="595" y="216"/>
                  <a:pt x="595" y="207"/>
                </a:cubicBezTo>
                <a:cubicBezTo>
                  <a:pt x="595" y="204"/>
                  <a:pt x="594" y="201"/>
                  <a:pt x="592" y="199"/>
                </a:cubicBezTo>
                <a:close/>
              </a:path>
            </a:pathLst>
          </a:custGeom>
          <a:solidFill>
            <a:srgbClr val="00B0F0"/>
          </a:solidFill>
          <a:ln/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3">
            <a:schemeClr val="lt1"/>
          </a:lnRef>
          <a:fillRef idx="1">
            <a:schemeClr val="accent6"/>
          </a:fillRef>
          <a:effectRef idx="1">
            <a:schemeClr val="accent6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Yuvarlatılmış Dikdörtgen 29"/>
          <p:cNvSpPr/>
          <p:nvPr/>
        </p:nvSpPr>
        <p:spPr>
          <a:xfrm>
            <a:off x="4230857" y="4649979"/>
            <a:ext cx="3733087" cy="1889823"/>
          </a:xfrm>
          <a:prstGeom prst="roundRect">
            <a:avLst>
              <a:gd name="adj" fmla="val 215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Bölgesel sorunları kişisel olarak çözmeyiz. Sorun yaşanan bölge ve çevresindekilerin çabaları ile çözüme kavuşabilir.</a:t>
            </a:r>
          </a:p>
        </p:txBody>
      </p:sp>
      <p:sp>
        <p:nvSpPr>
          <p:cNvPr id="31" name="Freeform 16"/>
          <p:cNvSpPr>
            <a:spLocks noChangeAspect="1"/>
          </p:cNvSpPr>
          <p:nvPr/>
        </p:nvSpPr>
        <p:spPr bwMode="auto">
          <a:xfrm rot="16200000" flipH="1" flipV="1">
            <a:off x="9882753" y="3777035"/>
            <a:ext cx="828970" cy="567574"/>
          </a:xfrm>
          <a:custGeom>
            <a:avLst/>
            <a:gdLst>
              <a:gd name="T0" fmla="*/ 578 w 595"/>
              <a:gd name="T1" fmla="*/ 192 h 408"/>
              <a:gd name="T2" fmla="*/ 570 w 595"/>
              <a:gd name="T3" fmla="*/ 185 h 408"/>
              <a:gd name="T4" fmla="*/ 558 w 595"/>
              <a:gd name="T5" fmla="*/ 173 h 408"/>
              <a:gd name="T6" fmla="*/ 544 w 595"/>
              <a:gd name="T7" fmla="*/ 164 h 408"/>
              <a:gd name="T8" fmla="*/ 533 w 595"/>
              <a:gd name="T9" fmla="*/ 159 h 408"/>
              <a:gd name="T10" fmla="*/ 519 w 595"/>
              <a:gd name="T11" fmla="*/ 146 h 408"/>
              <a:gd name="T12" fmla="*/ 508 w 595"/>
              <a:gd name="T13" fmla="*/ 136 h 408"/>
              <a:gd name="T14" fmla="*/ 492 w 595"/>
              <a:gd name="T15" fmla="*/ 124 h 408"/>
              <a:gd name="T16" fmla="*/ 475 w 595"/>
              <a:gd name="T17" fmla="*/ 111 h 408"/>
              <a:gd name="T18" fmla="*/ 461 w 595"/>
              <a:gd name="T19" fmla="*/ 103 h 408"/>
              <a:gd name="T20" fmla="*/ 450 w 595"/>
              <a:gd name="T21" fmla="*/ 95 h 408"/>
              <a:gd name="T22" fmla="*/ 437 w 595"/>
              <a:gd name="T23" fmla="*/ 83 h 408"/>
              <a:gd name="T24" fmla="*/ 425 w 595"/>
              <a:gd name="T25" fmla="*/ 72 h 408"/>
              <a:gd name="T26" fmla="*/ 411 w 595"/>
              <a:gd name="T27" fmla="*/ 65 h 408"/>
              <a:gd name="T28" fmla="*/ 396 w 595"/>
              <a:gd name="T29" fmla="*/ 54 h 408"/>
              <a:gd name="T30" fmla="*/ 382 w 595"/>
              <a:gd name="T31" fmla="*/ 43 h 408"/>
              <a:gd name="T32" fmla="*/ 373 w 595"/>
              <a:gd name="T33" fmla="*/ 33 h 408"/>
              <a:gd name="T34" fmla="*/ 361 w 595"/>
              <a:gd name="T35" fmla="*/ 27 h 408"/>
              <a:gd name="T36" fmla="*/ 346 w 595"/>
              <a:gd name="T37" fmla="*/ 15 h 408"/>
              <a:gd name="T38" fmla="*/ 336 w 595"/>
              <a:gd name="T39" fmla="*/ 7 h 408"/>
              <a:gd name="T40" fmla="*/ 322 w 595"/>
              <a:gd name="T41" fmla="*/ 1 h 408"/>
              <a:gd name="T42" fmla="*/ 313 w 595"/>
              <a:gd name="T43" fmla="*/ 22 h 408"/>
              <a:gd name="T44" fmla="*/ 314 w 595"/>
              <a:gd name="T45" fmla="*/ 39 h 408"/>
              <a:gd name="T46" fmla="*/ 313 w 595"/>
              <a:gd name="T47" fmla="*/ 60 h 408"/>
              <a:gd name="T48" fmla="*/ 314 w 595"/>
              <a:gd name="T49" fmla="*/ 78 h 408"/>
              <a:gd name="T50" fmla="*/ 313 w 595"/>
              <a:gd name="T51" fmla="*/ 98 h 408"/>
              <a:gd name="T52" fmla="*/ 168 w 595"/>
              <a:gd name="T53" fmla="*/ 95 h 408"/>
              <a:gd name="T54" fmla="*/ 5 w 595"/>
              <a:gd name="T55" fmla="*/ 118 h 408"/>
              <a:gd name="T56" fmla="*/ 16 w 595"/>
              <a:gd name="T57" fmla="*/ 131 h 408"/>
              <a:gd name="T58" fmla="*/ 24 w 595"/>
              <a:gd name="T59" fmla="*/ 140 h 408"/>
              <a:gd name="T60" fmla="*/ 34 w 595"/>
              <a:gd name="T61" fmla="*/ 150 h 408"/>
              <a:gd name="T62" fmla="*/ 42 w 595"/>
              <a:gd name="T63" fmla="*/ 158 h 408"/>
              <a:gd name="T64" fmla="*/ 50 w 595"/>
              <a:gd name="T65" fmla="*/ 170 h 408"/>
              <a:gd name="T66" fmla="*/ 62 w 595"/>
              <a:gd name="T67" fmla="*/ 184 h 408"/>
              <a:gd name="T68" fmla="*/ 69 w 595"/>
              <a:gd name="T69" fmla="*/ 188 h 408"/>
              <a:gd name="T70" fmla="*/ 81 w 595"/>
              <a:gd name="T71" fmla="*/ 206 h 408"/>
              <a:gd name="T72" fmla="*/ 57 w 595"/>
              <a:gd name="T73" fmla="*/ 236 h 408"/>
              <a:gd name="T74" fmla="*/ 22 w 595"/>
              <a:gd name="T75" fmla="*/ 278 h 408"/>
              <a:gd name="T76" fmla="*/ 0 w 595"/>
              <a:gd name="T77" fmla="*/ 305 h 408"/>
              <a:gd name="T78" fmla="*/ 14 w 595"/>
              <a:gd name="T79" fmla="*/ 327 h 408"/>
              <a:gd name="T80" fmla="*/ 312 w 595"/>
              <a:gd name="T81" fmla="*/ 317 h 408"/>
              <a:gd name="T82" fmla="*/ 314 w 595"/>
              <a:gd name="T83" fmla="*/ 335 h 408"/>
              <a:gd name="T84" fmla="*/ 314 w 595"/>
              <a:gd name="T85" fmla="*/ 349 h 408"/>
              <a:gd name="T86" fmla="*/ 313 w 595"/>
              <a:gd name="T87" fmla="*/ 366 h 408"/>
              <a:gd name="T88" fmla="*/ 313 w 595"/>
              <a:gd name="T89" fmla="*/ 382 h 408"/>
              <a:gd name="T90" fmla="*/ 316 w 595"/>
              <a:gd name="T91" fmla="*/ 402 h 408"/>
              <a:gd name="T92" fmla="*/ 325 w 595"/>
              <a:gd name="T93" fmla="*/ 406 h 408"/>
              <a:gd name="T94" fmla="*/ 343 w 595"/>
              <a:gd name="T95" fmla="*/ 403 h 408"/>
              <a:gd name="T96" fmla="*/ 374 w 595"/>
              <a:gd name="T97" fmla="*/ 380 h 408"/>
              <a:gd name="T98" fmla="*/ 396 w 595"/>
              <a:gd name="T99" fmla="*/ 360 h 408"/>
              <a:gd name="T100" fmla="*/ 427 w 595"/>
              <a:gd name="T101" fmla="*/ 337 h 408"/>
              <a:gd name="T102" fmla="*/ 461 w 595"/>
              <a:gd name="T103" fmla="*/ 310 h 408"/>
              <a:gd name="T104" fmla="*/ 482 w 595"/>
              <a:gd name="T105" fmla="*/ 294 h 408"/>
              <a:gd name="T106" fmla="*/ 513 w 595"/>
              <a:gd name="T107" fmla="*/ 270 h 408"/>
              <a:gd name="T108" fmla="*/ 545 w 595"/>
              <a:gd name="T109" fmla="*/ 246 h 408"/>
              <a:gd name="T110" fmla="*/ 578 w 595"/>
              <a:gd name="T111" fmla="*/ 223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595" h="408">
                <a:moveTo>
                  <a:pt x="592" y="199"/>
                </a:moveTo>
                <a:cubicBezTo>
                  <a:pt x="590" y="198"/>
                  <a:pt x="588" y="198"/>
                  <a:pt x="587" y="197"/>
                </a:cubicBezTo>
                <a:cubicBezTo>
                  <a:pt x="584" y="194"/>
                  <a:pt x="580" y="193"/>
                  <a:pt x="578" y="192"/>
                </a:cubicBezTo>
                <a:cubicBezTo>
                  <a:pt x="578" y="192"/>
                  <a:pt x="578" y="191"/>
                  <a:pt x="578" y="191"/>
                </a:cubicBezTo>
                <a:cubicBezTo>
                  <a:pt x="577" y="189"/>
                  <a:pt x="576" y="188"/>
                  <a:pt x="574" y="186"/>
                </a:cubicBezTo>
                <a:cubicBezTo>
                  <a:pt x="573" y="185"/>
                  <a:pt x="571" y="185"/>
                  <a:pt x="570" y="185"/>
                </a:cubicBezTo>
                <a:cubicBezTo>
                  <a:pt x="567" y="182"/>
                  <a:pt x="564" y="180"/>
                  <a:pt x="562" y="179"/>
                </a:cubicBezTo>
                <a:cubicBezTo>
                  <a:pt x="562" y="179"/>
                  <a:pt x="562" y="179"/>
                  <a:pt x="562" y="179"/>
                </a:cubicBezTo>
                <a:cubicBezTo>
                  <a:pt x="561" y="177"/>
                  <a:pt x="560" y="175"/>
                  <a:pt x="558" y="173"/>
                </a:cubicBezTo>
                <a:cubicBezTo>
                  <a:pt x="556" y="173"/>
                  <a:pt x="555" y="172"/>
                  <a:pt x="553" y="172"/>
                </a:cubicBezTo>
                <a:cubicBezTo>
                  <a:pt x="551" y="168"/>
                  <a:pt x="547" y="166"/>
                  <a:pt x="544" y="164"/>
                </a:cubicBezTo>
                <a:cubicBezTo>
                  <a:pt x="544" y="164"/>
                  <a:pt x="544" y="164"/>
                  <a:pt x="544" y="164"/>
                </a:cubicBezTo>
                <a:cubicBezTo>
                  <a:pt x="543" y="163"/>
                  <a:pt x="542" y="162"/>
                  <a:pt x="541" y="161"/>
                </a:cubicBezTo>
                <a:cubicBezTo>
                  <a:pt x="539" y="159"/>
                  <a:pt x="536" y="159"/>
                  <a:pt x="534" y="159"/>
                </a:cubicBezTo>
                <a:cubicBezTo>
                  <a:pt x="533" y="159"/>
                  <a:pt x="533" y="159"/>
                  <a:pt x="533" y="159"/>
                </a:cubicBezTo>
                <a:cubicBezTo>
                  <a:pt x="532" y="158"/>
                  <a:pt x="529" y="156"/>
                  <a:pt x="529" y="156"/>
                </a:cubicBezTo>
                <a:cubicBezTo>
                  <a:pt x="528" y="153"/>
                  <a:pt x="527" y="150"/>
                  <a:pt x="525" y="148"/>
                </a:cubicBezTo>
                <a:cubicBezTo>
                  <a:pt x="523" y="147"/>
                  <a:pt x="521" y="146"/>
                  <a:pt x="519" y="146"/>
                </a:cubicBezTo>
                <a:cubicBezTo>
                  <a:pt x="517" y="144"/>
                  <a:pt x="515" y="142"/>
                  <a:pt x="512" y="139"/>
                </a:cubicBezTo>
                <a:cubicBezTo>
                  <a:pt x="512" y="139"/>
                  <a:pt x="511" y="139"/>
                  <a:pt x="511" y="139"/>
                </a:cubicBezTo>
                <a:cubicBezTo>
                  <a:pt x="510" y="138"/>
                  <a:pt x="509" y="137"/>
                  <a:pt x="508" y="136"/>
                </a:cubicBezTo>
                <a:cubicBezTo>
                  <a:pt x="507" y="135"/>
                  <a:pt x="505" y="134"/>
                  <a:pt x="504" y="134"/>
                </a:cubicBezTo>
                <a:cubicBezTo>
                  <a:pt x="501" y="131"/>
                  <a:pt x="497" y="128"/>
                  <a:pt x="493" y="125"/>
                </a:cubicBezTo>
                <a:cubicBezTo>
                  <a:pt x="493" y="124"/>
                  <a:pt x="493" y="124"/>
                  <a:pt x="492" y="124"/>
                </a:cubicBezTo>
                <a:cubicBezTo>
                  <a:pt x="490" y="122"/>
                  <a:pt x="489" y="122"/>
                  <a:pt x="487" y="121"/>
                </a:cubicBezTo>
                <a:cubicBezTo>
                  <a:pt x="484" y="118"/>
                  <a:pt x="480" y="114"/>
                  <a:pt x="476" y="112"/>
                </a:cubicBezTo>
                <a:cubicBezTo>
                  <a:pt x="476" y="111"/>
                  <a:pt x="476" y="111"/>
                  <a:pt x="475" y="111"/>
                </a:cubicBezTo>
                <a:cubicBezTo>
                  <a:pt x="473" y="109"/>
                  <a:pt x="471" y="109"/>
                  <a:pt x="469" y="109"/>
                </a:cubicBezTo>
                <a:cubicBezTo>
                  <a:pt x="468" y="109"/>
                  <a:pt x="467" y="108"/>
                  <a:pt x="466" y="107"/>
                </a:cubicBezTo>
                <a:cubicBezTo>
                  <a:pt x="465" y="106"/>
                  <a:pt x="462" y="104"/>
                  <a:pt x="461" y="103"/>
                </a:cubicBezTo>
                <a:cubicBezTo>
                  <a:pt x="461" y="101"/>
                  <a:pt x="460" y="99"/>
                  <a:pt x="458" y="98"/>
                </a:cubicBezTo>
                <a:cubicBezTo>
                  <a:pt x="456" y="96"/>
                  <a:pt x="453" y="96"/>
                  <a:pt x="452" y="96"/>
                </a:cubicBezTo>
                <a:cubicBezTo>
                  <a:pt x="451" y="96"/>
                  <a:pt x="450" y="95"/>
                  <a:pt x="450" y="95"/>
                </a:cubicBezTo>
                <a:cubicBezTo>
                  <a:pt x="448" y="94"/>
                  <a:pt x="446" y="92"/>
                  <a:pt x="445" y="90"/>
                </a:cubicBezTo>
                <a:cubicBezTo>
                  <a:pt x="444" y="88"/>
                  <a:pt x="443" y="87"/>
                  <a:pt x="442" y="85"/>
                </a:cubicBezTo>
                <a:cubicBezTo>
                  <a:pt x="440" y="84"/>
                  <a:pt x="438" y="83"/>
                  <a:pt x="437" y="83"/>
                </a:cubicBezTo>
                <a:cubicBezTo>
                  <a:pt x="434" y="80"/>
                  <a:pt x="431" y="78"/>
                  <a:pt x="429" y="76"/>
                </a:cubicBezTo>
                <a:cubicBezTo>
                  <a:pt x="428" y="76"/>
                  <a:pt x="428" y="76"/>
                  <a:pt x="427" y="76"/>
                </a:cubicBezTo>
                <a:cubicBezTo>
                  <a:pt x="427" y="74"/>
                  <a:pt x="426" y="73"/>
                  <a:pt x="425" y="72"/>
                </a:cubicBezTo>
                <a:cubicBezTo>
                  <a:pt x="423" y="71"/>
                  <a:pt x="420" y="70"/>
                  <a:pt x="418" y="70"/>
                </a:cubicBezTo>
                <a:cubicBezTo>
                  <a:pt x="417" y="69"/>
                  <a:pt x="416" y="68"/>
                  <a:pt x="414" y="67"/>
                </a:cubicBezTo>
                <a:cubicBezTo>
                  <a:pt x="413" y="67"/>
                  <a:pt x="412" y="65"/>
                  <a:pt x="411" y="65"/>
                </a:cubicBezTo>
                <a:cubicBezTo>
                  <a:pt x="410" y="62"/>
                  <a:pt x="409" y="60"/>
                  <a:pt x="407" y="58"/>
                </a:cubicBezTo>
                <a:cubicBezTo>
                  <a:pt x="405" y="57"/>
                  <a:pt x="403" y="57"/>
                  <a:pt x="401" y="57"/>
                </a:cubicBezTo>
                <a:cubicBezTo>
                  <a:pt x="399" y="55"/>
                  <a:pt x="398" y="54"/>
                  <a:pt x="396" y="54"/>
                </a:cubicBezTo>
                <a:cubicBezTo>
                  <a:pt x="396" y="53"/>
                  <a:pt x="394" y="53"/>
                  <a:pt x="394" y="52"/>
                </a:cubicBezTo>
                <a:cubicBezTo>
                  <a:pt x="393" y="49"/>
                  <a:pt x="392" y="47"/>
                  <a:pt x="390" y="45"/>
                </a:cubicBezTo>
                <a:cubicBezTo>
                  <a:pt x="387" y="43"/>
                  <a:pt x="384" y="43"/>
                  <a:pt x="382" y="43"/>
                </a:cubicBezTo>
                <a:cubicBezTo>
                  <a:pt x="382" y="43"/>
                  <a:pt x="382" y="43"/>
                  <a:pt x="382" y="43"/>
                </a:cubicBezTo>
                <a:cubicBezTo>
                  <a:pt x="381" y="43"/>
                  <a:pt x="378" y="41"/>
                  <a:pt x="377" y="40"/>
                </a:cubicBezTo>
                <a:cubicBezTo>
                  <a:pt x="377" y="37"/>
                  <a:pt x="376" y="34"/>
                  <a:pt x="373" y="33"/>
                </a:cubicBezTo>
                <a:cubicBezTo>
                  <a:pt x="371" y="31"/>
                  <a:pt x="369" y="31"/>
                  <a:pt x="367" y="31"/>
                </a:cubicBezTo>
                <a:cubicBezTo>
                  <a:pt x="366" y="30"/>
                  <a:pt x="365" y="30"/>
                  <a:pt x="364" y="29"/>
                </a:cubicBezTo>
                <a:cubicBezTo>
                  <a:pt x="363" y="29"/>
                  <a:pt x="362" y="28"/>
                  <a:pt x="361" y="27"/>
                </a:cubicBezTo>
                <a:cubicBezTo>
                  <a:pt x="361" y="25"/>
                  <a:pt x="359" y="23"/>
                  <a:pt x="357" y="21"/>
                </a:cubicBezTo>
                <a:cubicBezTo>
                  <a:pt x="356" y="20"/>
                  <a:pt x="354" y="19"/>
                  <a:pt x="353" y="19"/>
                </a:cubicBezTo>
                <a:cubicBezTo>
                  <a:pt x="351" y="17"/>
                  <a:pt x="348" y="16"/>
                  <a:pt x="346" y="15"/>
                </a:cubicBezTo>
                <a:cubicBezTo>
                  <a:pt x="346" y="14"/>
                  <a:pt x="345" y="14"/>
                  <a:pt x="344" y="13"/>
                </a:cubicBezTo>
                <a:cubicBezTo>
                  <a:pt x="344" y="12"/>
                  <a:pt x="343" y="10"/>
                  <a:pt x="341" y="9"/>
                </a:cubicBezTo>
                <a:cubicBezTo>
                  <a:pt x="340" y="7"/>
                  <a:pt x="338" y="7"/>
                  <a:pt x="336" y="7"/>
                </a:cubicBezTo>
                <a:cubicBezTo>
                  <a:pt x="336" y="5"/>
                  <a:pt x="335" y="4"/>
                  <a:pt x="333" y="3"/>
                </a:cubicBezTo>
                <a:cubicBezTo>
                  <a:pt x="330" y="0"/>
                  <a:pt x="326" y="0"/>
                  <a:pt x="324" y="1"/>
                </a:cubicBezTo>
                <a:cubicBezTo>
                  <a:pt x="323" y="1"/>
                  <a:pt x="322" y="1"/>
                  <a:pt x="322" y="1"/>
                </a:cubicBezTo>
                <a:cubicBezTo>
                  <a:pt x="317" y="1"/>
                  <a:pt x="313" y="5"/>
                  <a:pt x="313" y="10"/>
                </a:cubicBezTo>
                <a:cubicBezTo>
                  <a:pt x="313" y="12"/>
                  <a:pt x="313" y="13"/>
                  <a:pt x="314" y="15"/>
                </a:cubicBezTo>
                <a:cubicBezTo>
                  <a:pt x="313" y="17"/>
                  <a:pt x="313" y="20"/>
                  <a:pt x="313" y="22"/>
                </a:cubicBezTo>
                <a:cubicBezTo>
                  <a:pt x="313" y="24"/>
                  <a:pt x="313" y="26"/>
                  <a:pt x="314" y="27"/>
                </a:cubicBezTo>
                <a:cubicBezTo>
                  <a:pt x="313" y="29"/>
                  <a:pt x="313" y="32"/>
                  <a:pt x="313" y="35"/>
                </a:cubicBezTo>
                <a:cubicBezTo>
                  <a:pt x="313" y="36"/>
                  <a:pt x="313" y="38"/>
                  <a:pt x="314" y="39"/>
                </a:cubicBezTo>
                <a:cubicBezTo>
                  <a:pt x="313" y="42"/>
                  <a:pt x="313" y="45"/>
                  <a:pt x="313" y="48"/>
                </a:cubicBezTo>
                <a:cubicBezTo>
                  <a:pt x="313" y="50"/>
                  <a:pt x="313" y="51"/>
                  <a:pt x="314" y="53"/>
                </a:cubicBezTo>
                <a:cubicBezTo>
                  <a:pt x="313" y="55"/>
                  <a:pt x="313" y="57"/>
                  <a:pt x="313" y="60"/>
                </a:cubicBezTo>
                <a:cubicBezTo>
                  <a:pt x="313" y="62"/>
                  <a:pt x="313" y="64"/>
                  <a:pt x="314" y="65"/>
                </a:cubicBezTo>
                <a:cubicBezTo>
                  <a:pt x="313" y="68"/>
                  <a:pt x="313" y="70"/>
                  <a:pt x="313" y="73"/>
                </a:cubicBezTo>
                <a:cubicBezTo>
                  <a:pt x="313" y="75"/>
                  <a:pt x="313" y="76"/>
                  <a:pt x="314" y="78"/>
                </a:cubicBezTo>
                <a:cubicBezTo>
                  <a:pt x="313" y="80"/>
                  <a:pt x="313" y="82"/>
                  <a:pt x="313" y="85"/>
                </a:cubicBezTo>
                <a:cubicBezTo>
                  <a:pt x="313" y="87"/>
                  <a:pt x="313" y="89"/>
                  <a:pt x="314" y="90"/>
                </a:cubicBezTo>
                <a:cubicBezTo>
                  <a:pt x="313" y="92"/>
                  <a:pt x="313" y="95"/>
                  <a:pt x="313" y="98"/>
                </a:cubicBezTo>
                <a:cubicBezTo>
                  <a:pt x="313" y="98"/>
                  <a:pt x="313" y="99"/>
                  <a:pt x="313" y="99"/>
                </a:cubicBezTo>
                <a:cubicBezTo>
                  <a:pt x="308" y="101"/>
                  <a:pt x="297" y="104"/>
                  <a:pt x="268" y="103"/>
                </a:cubicBezTo>
                <a:cubicBezTo>
                  <a:pt x="240" y="102"/>
                  <a:pt x="204" y="99"/>
                  <a:pt x="168" y="95"/>
                </a:cubicBezTo>
                <a:cubicBezTo>
                  <a:pt x="80" y="86"/>
                  <a:pt x="24" y="82"/>
                  <a:pt x="7" y="98"/>
                </a:cubicBezTo>
                <a:cubicBezTo>
                  <a:pt x="3" y="101"/>
                  <a:pt x="1" y="106"/>
                  <a:pt x="1" y="111"/>
                </a:cubicBezTo>
                <a:cubicBezTo>
                  <a:pt x="1" y="114"/>
                  <a:pt x="3" y="117"/>
                  <a:pt x="5" y="118"/>
                </a:cubicBezTo>
                <a:cubicBezTo>
                  <a:pt x="6" y="119"/>
                  <a:pt x="8" y="120"/>
                  <a:pt x="10" y="120"/>
                </a:cubicBezTo>
                <a:cubicBezTo>
                  <a:pt x="12" y="122"/>
                  <a:pt x="12" y="123"/>
                  <a:pt x="12" y="124"/>
                </a:cubicBezTo>
                <a:cubicBezTo>
                  <a:pt x="12" y="127"/>
                  <a:pt x="14" y="130"/>
                  <a:pt x="16" y="131"/>
                </a:cubicBezTo>
                <a:cubicBezTo>
                  <a:pt x="17" y="132"/>
                  <a:pt x="18" y="132"/>
                  <a:pt x="19" y="133"/>
                </a:cubicBezTo>
                <a:cubicBezTo>
                  <a:pt x="20" y="135"/>
                  <a:pt x="22" y="137"/>
                  <a:pt x="23" y="139"/>
                </a:cubicBezTo>
                <a:cubicBezTo>
                  <a:pt x="24" y="139"/>
                  <a:pt x="24" y="140"/>
                  <a:pt x="24" y="140"/>
                </a:cubicBezTo>
                <a:cubicBezTo>
                  <a:pt x="25" y="142"/>
                  <a:pt x="26" y="143"/>
                  <a:pt x="27" y="144"/>
                </a:cubicBezTo>
                <a:cubicBezTo>
                  <a:pt x="28" y="145"/>
                  <a:pt x="30" y="145"/>
                  <a:pt x="31" y="146"/>
                </a:cubicBezTo>
                <a:cubicBezTo>
                  <a:pt x="31" y="147"/>
                  <a:pt x="32" y="149"/>
                  <a:pt x="34" y="150"/>
                </a:cubicBezTo>
                <a:cubicBezTo>
                  <a:pt x="34" y="151"/>
                  <a:pt x="35" y="152"/>
                  <a:pt x="35" y="152"/>
                </a:cubicBezTo>
                <a:cubicBezTo>
                  <a:pt x="36" y="154"/>
                  <a:pt x="36" y="155"/>
                  <a:pt x="38" y="156"/>
                </a:cubicBezTo>
                <a:cubicBezTo>
                  <a:pt x="39" y="157"/>
                  <a:pt x="41" y="158"/>
                  <a:pt x="42" y="158"/>
                </a:cubicBezTo>
                <a:cubicBezTo>
                  <a:pt x="42" y="159"/>
                  <a:pt x="43" y="159"/>
                  <a:pt x="43" y="159"/>
                </a:cubicBezTo>
                <a:cubicBezTo>
                  <a:pt x="44" y="161"/>
                  <a:pt x="46" y="163"/>
                  <a:pt x="46" y="164"/>
                </a:cubicBezTo>
                <a:cubicBezTo>
                  <a:pt x="47" y="167"/>
                  <a:pt x="48" y="169"/>
                  <a:pt x="50" y="170"/>
                </a:cubicBezTo>
                <a:cubicBezTo>
                  <a:pt x="52" y="171"/>
                  <a:pt x="54" y="172"/>
                  <a:pt x="55" y="172"/>
                </a:cubicBezTo>
                <a:cubicBezTo>
                  <a:pt x="57" y="174"/>
                  <a:pt x="58" y="176"/>
                  <a:pt x="58" y="176"/>
                </a:cubicBezTo>
                <a:cubicBezTo>
                  <a:pt x="58" y="179"/>
                  <a:pt x="59" y="182"/>
                  <a:pt x="62" y="184"/>
                </a:cubicBezTo>
                <a:cubicBezTo>
                  <a:pt x="64" y="185"/>
                  <a:pt x="66" y="185"/>
                  <a:pt x="67" y="185"/>
                </a:cubicBezTo>
                <a:cubicBezTo>
                  <a:pt x="67" y="185"/>
                  <a:pt x="67" y="185"/>
                  <a:pt x="67" y="185"/>
                </a:cubicBezTo>
                <a:cubicBezTo>
                  <a:pt x="68" y="186"/>
                  <a:pt x="69" y="188"/>
                  <a:pt x="69" y="188"/>
                </a:cubicBezTo>
                <a:cubicBezTo>
                  <a:pt x="69" y="191"/>
                  <a:pt x="70" y="193"/>
                  <a:pt x="72" y="195"/>
                </a:cubicBezTo>
                <a:cubicBezTo>
                  <a:pt x="73" y="196"/>
                  <a:pt x="74" y="197"/>
                  <a:pt x="75" y="197"/>
                </a:cubicBezTo>
                <a:cubicBezTo>
                  <a:pt x="76" y="201"/>
                  <a:pt x="79" y="204"/>
                  <a:pt x="81" y="206"/>
                </a:cubicBezTo>
                <a:cubicBezTo>
                  <a:pt x="80" y="208"/>
                  <a:pt x="79" y="210"/>
                  <a:pt x="79" y="212"/>
                </a:cubicBezTo>
                <a:cubicBezTo>
                  <a:pt x="68" y="221"/>
                  <a:pt x="68" y="222"/>
                  <a:pt x="68" y="226"/>
                </a:cubicBezTo>
                <a:cubicBezTo>
                  <a:pt x="63" y="228"/>
                  <a:pt x="58" y="231"/>
                  <a:pt x="57" y="236"/>
                </a:cubicBezTo>
                <a:cubicBezTo>
                  <a:pt x="50" y="241"/>
                  <a:pt x="46" y="246"/>
                  <a:pt x="45" y="250"/>
                </a:cubicBezTo>
                <a:cubicBezTo>
                  <a:pt x="40" y="253"/>
                  <a:pt x="35" y="257"/>
                  <a:pt x="34" y="262"/>
                </a:cubicBezTo>
                <a:cubicBezTo>
                  <a:pt x="23" y="270"/>
                  <a:pt x="22" y="275"/>
                  <a:pt x="22" y="278"/>
                </a:cubicBezTo>
                <a:cubicBezTo>
                  <a:pt x="20" y="280"/>
                  <a:pt x="17" y="282"/>
                  <a:pt x="14" y="285"/>
                </a:cubicBezTo>
                <a:cubicBezTo>
                  <a:pt x="13" y="286"/>
                  <a:pt x="12" y="287"/>
                  <a:pt x="11" y="289"/>
                </a:cubicBezTo>
                <a:cubicBezTo>
                  <a:pt x="0" y="298"/>
                  <a:pt x="0" y="302"/>
                  <a:pt x="0" y="305"/>
                </a:cubicBezTo>
                <a:cubicBezTo>
                  <a:pt x="0" y="307"/>
                  <a:pt x="1" y="310"/>
                  <a:pt x="3" y="312"/>
                </a:cubicBezTo>
                <a:cubicBezTo>
                  <a:pt x="4" y="312"/>
                  <a:pt x="4" y="312"/>
                  <a:pt x="4" y="313"/>
                </a:cubicBezTo>
                <a:cubicBezTo>
                  <a:pt x="6" y="318"/>
                  <a:pt x="9" y="323"/>
                  <a:pt x="14" y="327"/>
                </a:cubicBezTo>
                <a:cubicBezTo>
                  <a:pt x="36" y="345"/>
                  <a:pt x="92" y="331"/>
                  <a:pt x="157" y="316"/>
                </a:cubicBezTo>
                <a:cubicBezTo>
                  <a:pt x="217" y="301"/>
                  <a:pt x="284" y="285"/>
                  <a:pt x="306" y="301"/>
                </a:cubicBezTo>
                <a:cubicBezTo>
                  <a:pt x="309" y="304"/>
                  <a:pt x="312" y="308"/>
                  <a:pt x="312" y="317"/>
                </a:cubicBezTo>
                <a:cubicBezTo>
                  <a:pt x="312" y="319"/>
                  <a:pt x="313" y="321"/>
                  <a:pt x="314" y="322"/>
                </a:cubicBezTo>
                <a:cubicBezTo>
                  <a:pt x="313" y="325"/>
                  <a:pt x="312" y="328"/>
                  <a:pt x="312" y="330"/>
                </a:cubicBezTo>
                <a:cubicBezTo>
                  <a:pt x="312" y="332"/>
                  <a:pt x="313" y="334"/>
                  <a:pt x="314" y="335"/>
                </a:cubicBezTo>
                <a:cubicBezTo>
                  <a:pt x="313" y="337"/>
                  <a:pt x="313" y="340"/>
                  <a:pt x="313" y="343"/>
                </a:cubicBezTo>
                <a:cubicBezTo>
                  <a:pt x="313" y="345"/>
                  <a:pt x="313" y="347"/>
                  <a:pt x="314" y="348"/>
                </a:cubicBezTo>
                <a:cubicBezTo>
                  <a:pt x="314" y="349"/>
                  <a:pt x="314" y="349"/>
                  <a:pt x="314" y="349"/>
                </a:cubicBezTo>
                <a:cubicBezTo>
                  <a:pt x="313" y="353"/>
                  <a:pt x="313" y="354"/>
                  <a:pt x="313" y="356"/>
                </a:cubicBezTo>
                <a:cubicBezTo>
                  <a:pt x="313" y="358"/>
                  <a:pt x="313" y="359"/>
                  <a:pt x="314" y="361"/>
                </a:cubicBezTo>
                <a:cubicBezTo>
                  <a:pt x="314" y="363"/>
                  <a:pt x="313" y="365"/>
                  <a:pt x="313" y="366"/>
                </a:cubicBezTo>
                <a:cubicBezTo>
                  <a:pt x="312" y="369"/>
                  <a:pt x="313" y="372"/>
                  <a:pt x="314" y="374"/>
                </a:cubicBezTo>
                <a:cubicBezTo>
                  <a:pt x="314" y="375"/>
                  <a:pt x="314" y="376"/>
                  <a:pt x="314" y="377"/>
                </a:cubicBezTo>
                <a:cubicBezTo>
                  <a:pt x="313" y="379"/>
                  <a:pt x="313" y="380"/>
                  <a:pt x="313" y="382"/>
                </a:cubicBezTo>
                <a:cubicBezTo>
                  <a:pt x="313" y="383"/>
                  <a:pt x="313" y="385"/>
                  <a:pt x="314" y="386"/>
                </a:cubicBezTo>
                <a:cubicBezTo>
                  <a:pt x="313" y="389"/>
                  <a:pt x="313" y="392"/>
                  <a:pt x="313" y="395"/>
                </a:cubicBezTo>
                <a:cubicBezTo>
                  <a:pt x="313" y="397"/>
                  <a:pt x="314" y="400"/>
                  <a:pt x="316" y="402"/>
                </a:cubicBezTo>
                <a:cubicBezTo>
                  <a:pt x="318" y="403"/>
                  <a:pt x="320" y="404"/>
                  <a:pt x="322" y="404"/>
                </a:cubicBezTo>
                <a:cubicBezTo>
                  <a:pt x="323" y="404"/>
                  <a:pt x="323" y="404"/>
                  <a:pt x="323" y="404"/>
                </a:cubicBezTo>
                <a:cubicBezTo>
                  <a:pt x="324" y="405"/>
                  <a:pt x="325" y="406"/>
                  <a:pt x="325" y="406"/>
                </a:cubicBezTo>
                <a:cubicBezTo>
                  <a:pt x="327" y="407"/>
                  <a:pt x="329" y="408"/>
                  <a:pt x="331" y="408"/>
                </a:cubicBezTo>
                <a:cubicBezTo>
                  <a:pt x="332" y="408"/>
                  <a:pt x="333" y="408"/>
                  <a:pt x="334" y="407"/>
                </a:cubicBezTo>
                <a:cubicBezTo>
                  <a:pt x="338" y="408"/>
                  <a:pt x="341" y="406"/>
                  <a:pt x="343" y="403"/>
                </a:cubicBezTo>
                <a:cubicBezTo>
                  <a:pt x="350" y="401"/>
                  <a:pt x="360" y="397"/>
                  <a:pt x="360" y="387"/>
                </a:cubicBezTo>
                <a:cubicBezTo>
                  <a:pt x="361" y="387"/>
                  <a:pt x="362" y="386"/>
                  <a:pt x="363" y="386"/>
                </a:cubicBezTo>
                <a:cubicBezTo>
                  <a:pt x="367" y="385"/>
                  <a:pt x="371" y="383"/>
                  <a:pt x="374" y="380"/>
                </a:cubicBezTo>
                <a:cubicBezTo>
                  <a:pt x="390" y="376"/>
                  <a:pt x="393" y="367"/>
                  <a:pt x="393" y="361"/>
                </a:cubicBezTo>
                <a:cubicBezTo>
                  <a:pt x="393" y="361"/>
                  <a:pt x="393" y="360"/>
                  <a:pt x="393" y="360"/>
                </a:cubicBezTo>
                <a:cubicBezTo>
                  <a:pt x="394" y="360"/>
                  <a:pt x="395" y="360"/>
                  <a:pt x="396" y="360"/>
                </a:cubicBezTo>
                <a:cubicBezTo>
                  <a:pt x="401" y="359"/>
                  <a:pt x="410" y="357"/>
                  <a:pt x="410" y="348"/>
                </a:cubicBezTo>
                <a:cubicBezTo>
                  <a:pt x="411" y="348"/>
                  <a:pt x="411" y="348"/>
                  <a:pt x="411" y="348"/>
                </a:cubicBezTo>
                <a:cubicBezTo>
                  <a:pt x="416" y="347"/>
                  <a:pt x="426" y="345"/>
                  <a:pt x="427" y="337"/>
                </a:cubicBezTo>
                <a:cubicBezTo>
                  <a:pt x="433" y="337"/>
                  <a:pt x="443" y="334"/>
                  <a:pt x="444" y="323"/>
                </a:cubicBezTo>
                <a:cubicBezTo>
                  <a:pt x="447" y="322"/>
                  <a:pt x="451" y="320"/>
                  <a:pt x="452" y="319"/>
                </a:cubicBezTo>
                <a:cubicBezTo>
                  <a:pt x="457" y="316"/>
                  <a:pt x="461" y="315"/>
                  <a:pt x="461" y="310"/>
                </a:cubicBezTo>
                <a:cubicBezTo>
                  <a:pt x="467" y="309"/>
                  <a:pt x="478" y="307"/>
                  <a:pt x="478" y="296"/>
                </a:cubicBezTo>
                <a:cubicBezTo>
                  <a:pt x="478" y="296"/>
                  <a:pt x="478" y="295"/>
                  <a:pt x="478" y="295"/>
                </a:cubicBezTo>
                <a:cubicBezTo>
                  <a:pt x="480" y="294"/>
                  <a:pt x="481" y="294"/>
                  <a:pt x="482" y="294"/>
                </a:cubicBezTo>
                <a:cubicBezTo>
                  <a:pt x="486" y="293"/>
                  <a:pt x="492" y="292"/>
                  <a:pt x="494" y="287"/>
                </a:cubicBezTo>
                <a:cubicBezTo>
                  <a:pt x="501" y="285"/>
                  <a:pt x="511" y="282"/>
                  <a:pt x="511" y="271"/>
                </a:cubicBezTo>
                <a:cubicBezTo>
                  <a:pt x="512" y="271"/>
                  <a:pt x="512" y="270"/>
                  <a:pt x="513" y="270"/>
                </a:cubicBezTo>
                <a:cubicBezTo>
                  <a:pt x="518" y="269"/>
                  <a:pt x="528" y="267"/>
                  <a:pt x="528" y="258"/>
                </a:cubicBezTo>
                <a:cubicBezTo>
                  <a:pt x="528" y="258"/>
                  <a:pt x="529" y="258"/>
                  <a:pt x="530" y="258"/>
                </a:cubicBezTo>
                <a:cubicBezTo>
                  <a:pt x="535" y="257"/>
                  <a:pt x="544" y="254"/>
                  <a:pt x="545" y="246"/>
                </a:cubicBezTo>
                <a:cubicBezTo>
                  <a:pt x="547" y="245"/>
                  <a:pt x="551" y="243"/>
                  <a:pt x="555" y="241"/>
                </a:cubicBezTo>
                <a:cubicBezTo>
                  <a:pt x="556" y="241"/>
                  <a:pt x="558" y="240"/>
                  <a:pt x="559" y="238"/>
                </a:cubicBezTo>
                <a:cubicBezTo>
                  <a:pt x="567" y="236"/>
                  <a:pt x="576" y="232"/>
                  <a:pt x="578" y="223"/>
                </a:cubicBezTo>
                <a:cubicBezTo>
                  <a:pt x="586" y="220"/>
                  <a:pt x="595" y="216"/>
                  <a:pt x="595" y="207"/>
                </a:cubicBezTo>
                <a:cubicBezTo>
                  <a:pt x="595" y="204"/>
                  <a:pt x="594" y="201"/>
                  <a:pt x="592" y="199"/>
                </a:cubicBezTo>
                <a:close/>
              </a:path>
            </a:pathLst>
          </a:custGeom>
          <a:solidFill>
            <a:srgbClr val="00B0F0"/>
          </a:solidFill>
          <a:ln/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3">
            <a:schemeClr val="lt1"/>
          </a:lnRef>
          <a:fillRef idx="1">
            <a:schemeClr val="accent6"/>
          </a:fillRef>
          <a:effectRef idx="1">
            <a:schemeClr val="accent6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Yuvarlatılmış Dikdörtgen 31"/>
          <p:cNvSpPr/>
          <p:nvPr/>
        </p:nvSpPr>
        <p:spPr>
          <a:xfrm>
            <a:off x="8391881" y="4672902"/>
            <a:ext cx="3733087" cy="1889823"/>
          </a:xfrm>
          <a:prstGeom prst="roundRect">
            <a:avLst>
              <a:gd name="adj" fmla="val 215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Küresel sorunlar daha geniş çevreyi etkilediği için uluslararası iş birliğini gerektirmektedir.</a:t>
            </a:r>
          </a:p>
        </p:txBody>
      </p:sp>
      <p:grpSp>
        <p:nvGrpSpPr>
          <p:cNvPr id="33" name="Grup 32"/>
          <p:cNvGrpSpPr/>
          <p:nvPr/>
        </p:nvGrpSpPr>
        <p:grpSpPr>
          <a:xfrm>
            <a:off x="229234" y="5874515"/>
            <a:ext cx="914437" cy="819703"/>
            <a:chOff x="313837" y="4957280"/>
            <a:chExt cx="914437" cy="819703"/>
          </a:xfrm>
        </p:grpSpPr>
        <p:grpSp>
          <p:nvGrpSpPr>
            <p:cNvPr id="34" name="Grup 33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36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7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35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38" name="Köşeli Çift Ayraç 37"/>
          <p:cNvSpPr/>
          <p:nvPr/>
        </p:nvSpPr>
        <p:spPr>
          <a:xfrm>
            <a:off x="1015356" y="585247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Uluslararası iş birliği gerektiren bölgesel ve küresel sorunlar nelerdir?</a:t>
            </a:r>
            <a:endParaRPr lang="tr-TR" sz="3200" dirty="0">
              <a:solidFill>
                <a:schemeClr val="tx1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070597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5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7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6" grpId="0" animBg="1"/>
      <p:bldP spid="28" grpId="0" animBg="1"/>
      <p:bldP spid="30" grpId="0" animBg="1"/>
      <p:bldP spid="31" grpId="0" animBg="1"/>
      <p:bldP spid="32" grpId="0" animBg="1"/>
      <p:bldP spid="38" grpId="0" animBg="1"/>
      <p:bldP spid="38" grpId="1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İş Birliği Gerektiren Bölgesel ve Küresel Sorunlar </a:t>
            </a:r>
            <a:endParaRPr lang="en-US" sz="2800" dirty="0">
              <a:solidFill>
                <a:schemeClr val="bg1"/>
              </a:solidFill>
            </a:endParaRPr>
          </a:p>
        </p:txBody>
      </p:sp>
      <p:pic>
        <p:nvPicPr>
          <p:cNvPr id="5" name="Resim 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37539" y="1364462"/>
            <a:ext cx="2470150" cy="2007388"/>
          </a:xfrm>
          <a:prstGeom prst="rect">
            <a:avLst/>
          </a:prstGeom>
        </p:spPr>
      </p:pic>
      <p:pic>
        <p:nvPicPr>
          <p:cNvPr id="6" name="Resim 5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47700" y="803699"/>
            <a:ext cx="2943225" cy="1806872"/>
          </a:xfrm>
          <a:prstGeom prst="rect">
            <a:avLst/>
          </a:prstGeom>
        </p:spPr>
      </p:pic>
      <p:pic>
        <p:nvPicPr>
          <p:cNvPr id="7" name="Resim 6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50346" y="4084257"/>
            <a:ext cx="2827154" cy="2369285"/>
          </a:xfrm>
          <a:prstGeom prst="rect">
            <a:avLst/>
          </a:prstGeom>
        </p:spPr>
      </p:pic>
      <p:pic>
        <p:nvPicPr>
          <p:cNvPr id="8" name="Resim 7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07542" y="1037350"/>
            <a:ext cx="2473325" cy="2259155"/>
          </a:xfrm>
          <a:prstGeom prst="rect">
            <a:avLst/>
          </a:prstGeom>
        </p:spPr>
      </p:pic>
      <p:pic>
        <p:nvPicPr>
          <p:cNvPr id="10" name="Resim 9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34264" y="3790393"/>
            <a:ext cx="3273425" cy="2782411"/>
          </a:xfrm>
          <a:prstGeom prst="rect">
            <a:avLst/>
          </a:prstGeom>
        </p:spPr>
      </p:pic>
      <p:pic>
        <p:nvPicPr>
          <p:cNvPr id="11" name="Resim 10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77032" y="5072862"/>
            <a:ext cx="2833412" cy="1756563"/>
          </a:xfrm>
          <a:prstGeom prst="rect">
            <a:avLst/>
          </a:prstGeom>
        </p:spPr>
      </p:pic>
      <p:pic>
        <p:nvPicPr>
          <p:cNvPr id="12" name="Resim 11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47700" y="2620096"/>
            <a:ext cx="3359842" cy="2474194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2230578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up 9"/>
          <p:cNvGrpSpPr/>
          <p:nvPr/>
        </p:nvGrpSpPr>
        <p:grpSpPr>
          <a:xfrm>
            <a:off x="7137400" y="778979"/>
            <a:ext cx="4343400" cy="5969000"/>
            <a:chOff x="7137400" y="778979"/>
            <a:chExt cx="4343400" cy="5969000"/>
          </a:xfrm>
        </p:grpSpPr>
        <p:sp>
          <p:nvSpPr>
            <p:cNvPr id="69" name="Yuvarlatılmış Dikdörtgen 68"/>
            <p:cNvSpPr/>
            <p:nvPr/>
          </p:nvSpPr>
          <p:spPr>
            <a:xfrm>
              <a:off x="7137400" y="778979"/>
              <a:ext cx="4343400" cy="5969000"/>
            </a:xfrm>
            <a:prstGeom prst="roundRect">
              <a:avLst>
                <a:gd name="adj" fmla="val 5193"/>
              </a:avLst>
            </a:prstGeom>
            <a:solidFill>
              <a:srgbClr val="E6E5F7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endParaRPr lang="tr-TR" sz="1050" dirty="0" smtClean="0">
                <a:solidFill>
                  <a:schemeClr val="tx1"/>
                </a:solidFill>
              </a:endParaRPr>
            </a:p>
            <a:p>
              <a:pPr algn="ctr"/>
              <a:endParaRPr lang="tr-TR" sz="1050" dirty="0">
                <a:solidFill>
                  <a:schemeClr val="tx1"/>
                </a:solidFill>
              </a:endParaRPr>
            </a:p>
            <a:p>
              <a:pPr algn="ctr"/>
              <a:endParaRPr lang="tr-TR" sz="1050" dirty="0" smtClean="0">
                <a:solidFill>
                  <a:schemeClr val="tx1"/>
                </a:solidFill>
              </a:endParaRPr>
            </a:p>
            <a:p>
              <a:pPr algn="ctr"/>
              <a:r>
                <a:rPr lang="tr-TR" sz="2400" dirty="0" smtClean="0">
                  <a:solidFill>
                    <a:schemeClr val="tx1"/>
                  </a:solidFill>
                </a:rPr>
                <a:t>Hedeflere </a:t>
              </a:r>
              <a:r>
                <a:rPr lang="tr-TR" sz="2400" dirty="0">
                  <a:solidFill>
                    <a:schemeClr val="tx1"/>
                  </a:solidFill>
                </a:rPr>
                <a:t>ulaşmak amacıyla toplumda korku, panik, dehşet ve güvensizlik ortamı oluşturmak için başvurulan </a:t>
              </a:r>
              <a:r>
                <a:rPr lang="tr-TR" sz="2400" b="1" dirty="0">
                  <a:solidFill>
                    <a:schemeClr val="tx1"/>
                  </a:solidFill>
                </a:rPr>
                <a:t>örgütlü şiddet eylemleridir</a:t>
              </a:r>
              <a:endParaRPr lang="tr-TR" sz="2400" dirty="0">
                <a:solidFill>
                  <a:schemeClr val="tx1"/>
                </a:solidFill>
              </a:endParaRPr>
            </a:p>
            <a:p>
              <a:pPr algn="ctr"/>
              <a:endParaRPr lang="tr-TR" sz="2400" dirty="0" smtClean="0">
                <a:solidFill>
                  <a:schemeClr val="tx1"/>
                </a:solidFill>
              </a:endParaRPr>
            </a:p>
            <a:p>
              <a:pPr algn="ctr"/>
              <a:endParaRPr lang="tr-TR" sz="2400" dirty="0">
                <a:solidFill>
                  <a:schemeClr val="tx1"/>
                </a:solidFill>
              </a:endParaRPr>
            </a:p>
            <a:p>
              <a:pPr algn="ctr"/>
              <a:endParaRPr lang="tr-TR" sz="2400" dirty="0" smtClean="0">
                <a:solidFill>
                  <a:schemeClr val="tx1"/>
                </a:solidFill>
              </a:endParaRPr>
            </a:p>
            <a:p>
              <a:pPr algn="ctr"/>
              <a:endParaRPr lang="tr-TR" sz="2400" dirty="0" smtClean="0">
                <a:solidFill>
                  <a:schemeClr val="tx1"/>
                </a:solidFill>
              </a:endParaRPr>
            </a:p>
          </p:txBody>
        </p:sp>
        <p:sp>
          <p:nvSpPr>
            <p:cNvPr id="80" name="Google Shape;1450;p25"/>
            <p:cNvSpPr/>
            <p:nvPr/>
          </p:nvSpPr>
          <p:spPr>
            <a:xfrm>
              <a:off x="8037265" y="880579"/>
              <a:ext cx="2340468" cy="495300"/>
            </a:xfrm>
            <a:custGeom>
              <a:avLst/>
              <a:gdLst>
                <a:gd name="connsiteX0" fmla="*/ 587332 w 597081"/>
                <a:gd name="connsiteY0" fmla="*/ 6776 h 158308"/>
                <a:gd name="connsiteX1" fmla="*/ 523514 w 597081"/>
                <a:gd name="connsiteY1" fmla="*/ 5442 h 158308"/>
                <a:gd name="connsiteX2" fmla="*/ 453505 w 597081"/>
                <a:gd name="connsiteY2" fmla="*/ 5442 h 158308"/>
                <a:gd name="connsiteX3" fmla="*/ 315488 w 597081"/>
                <a:gd name="connsiteY3" fmla="*/ 204 h 158308"/>
                <a:gd name="connsiteX4" fmla="*/ 36120 w 597081"/>
                <a:gd name="connsiteY4" fmla="*/ 9062 h 158308"/>
                <a:gd name="connsiteX5" fmla="*/ 22223 w 597081"/>
                <a:gd name="connsiteY5" fmla="*/ 24492 h 158308"/>
                <a:gd name="connsiteX6" fmla="*/ 22880 w 597081"/>
                <a:gd name="connsiteY6" fmla="*/ 28112 h 158308"/>
                <a:gd name="connsiteX7" fmla="*/ 15641 w 597081"/>
                <a:gd name="connsiteY7" fmla="*/ 47638 h 158308"/>
                <a:gd name="connsiteX8" fmla="*/ 10117 w 597081"/>
                <a:gd name="connsiteY8" fmla="*/ 48781 h 158308"/>
                <a:gd name="connsiteX9" fmla="*/ 13927 w 597081"/>
                <a:gd name="connsiteY9" fmla="*/ 77356 h 158308"/>
                <a:gd name="connsiteX10" fmla="*/ 35358 w 597081"/>
                <a:gd name="connsiteY10" fmla="*/ 76213 h 158308"/>
                <a:gd name="connsiteX11" fmla="*/ 27357 w 597081"/>
                <a:gd name="connsiteY11" fmla="*/ 88692 h 158308"/>
                <a:gd name="connsiteX12" fmla="*/ 38406 w 597081"/>
                <a:gd name="connsiteY12" fmla="*/ 102789 h 158308"/>
                <a:gd name="connsiteX13" fmla="*/ 42444 w 597081"/>
                <a:gd name="connsiteY13" fmla="*/ 122314 h 158308"/>
                <a:gd name="connsiteX14" fmla="*/ 44787 w 597081"/>
                <a:gd name="connsiteY14" fmla="*/ 123552 h 158308"/>
                <a:gd name="connsiteX15" fmla="*/ 36977 w 597081"/>
                <a:gd name="connsiteY15" fmla="*/ 124981 h 158308"/>
                <a:gd name="connsiteX16" fmla="*/ 40692 w 597081"/>
                <a:gd name="connsiteY16" fmla="*/ 153556 h 158308"/>
                <a:gd name="connsiteX17" fmla="*/ 68600 w 597081"/>
                <a:gd name="connsiteY17" fmla="*/ 151270 h 158308"/>
                <a:gd name="connsiteX18" fmla="*/ 81173 w 597081"/>
                <a:gd name="connsiteY18" fmla="*/ 147842 h 158308"/>
                <a:gd name="connsiteX19" fmla="*/ 149848 w 597081"/>
                <a:gd name="connsiteY19" fmla="*/ 145079 h 158308"/>
                <a:gd name="connsiteX20" fmla="*/ 261100 w 597081"/>
                <a:gd name="connsiteY20" fmla="*/ 145746 h 158308"/>
                <a:gd name="connsiteX21" fmla="*/ 480747 w 597081"/>
                <a:gd name="connsiteY21" fmla="*/ 158224 h 158308"/>
                <a:gd name="connsiteX22" fmla="*/ 494082 w 597081"/>
                <a:gd name="connsiteY22" fmla="*/ 148128 h 158308"/>
                <a:gd name="connsiteX23" fmla="*/ 527134 w 597081"/>
                <a:gd name="connsiteY23" fmla="*/ 151652 h 158308"/>
                <a:gd name="connsiteX24" fmla="*/ 530848 w 597081"/>
                <a:gd name="connsiteY24" fmla="*/ 123648 h 158308"/>
                <a:gd name="connsiteX25" fmla="*/ 491796 w 597081"/>
                <a:gd name="connsiteY25" fmla="*/ 118314 h 158308"/>
                <a:gd name="connsiteX26" fmla="*/ 505131 w 597081"/>
                <a:gd name="connsiteY26" fmla="*/ 118314 h 158308"/>
                <a:gd name="connsiteX27" fmla="*/ 519342 w 597081"/>
                <a:gd name="connsiteY27" fmla="*/ 102121 h 158308"/>
                <a:gd name="connsiteX28" fmla="*/ 519323 w 597081"/>
                <a:gd name="connsiteY28" fmla="*/ 101836 h 158308"/>
                <a:gd name="connsiteX29" fmla="*/ 547041 w 597081"/>
                <a:gd name="connsiteY29" fmla="*/ 104027 h 158308"/>
                <a:gd name="connsiteX30" fmla="*/ 550756 w 597081"/>
                <a:gd name="connsiteY30" fmla="*/ 75452 h 158308"/>
                <a:gd name="connsiteX31" fmla="*/ 540278 w 597081"/>
                <a:gd name="connsiteY31" fmla="*/ 74118 h 158308"/>
                <a:gd name="connsiteX32" fmla="*/ 535325 w 597081"/>
                <a:gd name="connsiteY32" fmla="*/ 48781 h 158308"/>
                <a:gd name="connsiteX33" fmla="*/ 512560 w 597081"/>
                <a:gd name="connsiteY33" fmla="*/ 45639 h 158308"/>
                <a:gd name="connsiteX34" fmla="*/ 561900 w 597081"/>
                <a:gd name="connsiteY34" fmla="*/ 44114 h 158308"/>
                <a:gd name="connsiteX35" fmla="*/ 574854 w 597081"/>
                <a:gd name="connsiteY35" fmla="*/ 34589 h 158308"/>
                <a:gd name="connsiteX36" fmla="*/ 585021 w 597081"/>
                <a:gd name="connsiteY36" fmla="*/ 29875 h 158308"/>
                <a:gd name="connsiteX37" fmla="*/ 597057 w 597081"/>
                <a:gd name="connsiteY37" fmla="*/ 19540 h 158308"/>
                <a:gd name="connsiteX38" fmla="*/ 587332 w 597081"/>
                <a:gd name="connsiteY38" fmla="*/ 6776 h 158308"/>
                <a:gd name="connsiteX39" fmla="*/ 152896 w 597081"/>
                <a:gd name="connsiteY39" fmla="*/ 90406 h 158308"/>
                <a:gd name="connsiteX40" fmla="*/ 160897 w 597081"/>
                <a:gd name="connsiteY40" fmla="*/ 90406 h 158308"/>
                <a:gd name="connsiteX41" fmla="*/ 153754 w 597081"/>
                <a:gd name="connsiteY41" fmla="*/ 90406 h 158308"/>
                <a:gd name="connsiteX42" fmla="*/ 152896 w 597081"/>
                <a:gd name="connsiteY42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74854 w 606086"/>
                <a:gd name="connsiteY35" fmla="*/ 34589 h 158308"/>
                <a:gd name="connsiteX36" fmla="*/ 585021 w 606086"/>
                <a:gd name="connsiteY36" fmla="*/ 29875 h 158308"/>
                <a:gd name="connsiteX37" fmla="*/ 597057 w 606086"/>
                <a:gd name="connsiteY37" fmla="*/ 19540 h 158308"/>
                <a:gd name="connsiteX38" fmla="*/ 587332 w 606086"/>
                <a:gd name="connsiteY38" fmla="*/ 6776 h 158308"/>
                <a:gd name="connsiteX39" fmla="*/ 152896 w 606086"/>
                <a:gd name="connsiteY39" fmla="*/ 90406 h 158308"/>
                <a:gd name="connsiteX40" fmla="*/ 160897 w 606086"/>
                <a:gd name="connsiteY40" fmla="*/ 90406 h 158308"/>
                <a:gd name="connsiteX41" fmla="*/ 153754 w 606086"/>
                <a:gd name="connsiteY41" fmla="*/ 90406 h 158308"/>
                <a:gd name="connsiteX42" fmla="*/ 152896 w 606086"/>
                <a:gd name="connsiteY42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90801 w 606086"/>
                <a:gd name="connsiteY35" fmla="*/ 38829 h 158308"/>
                <a:gd name="connsiteX36" fmla="*/ 574854 w 606086"/>
                <a:gd name="connsiteY36" fmla="*/ 34589 h 158308"/>
                <a:gd name="connsiteX37" fmla="*/ 585021 w 606086"/>
                <a:gd name="connsiteY37" fmla="*/ 29875 h 158308"/>
                <a:gd name="connsiteX38" fmla="*/ 597057 w 606086"/>
                <a:gd name="connsiteY38" fmla="*/ 19540 h 158308"/>
                <a:gd name="connsiteX39" fmla="*/ 587332 w 606086"/>
                <a:gd name="connsiteY39" fmla="*/ 6776 h 158308"/>
                <a:gd name="connsiteX40" fmla="*/ 152896 w 606086"/>
                <a:gd name="connsiteY40" fmla="*/ 90406 h 158308"/>
                <a:gd name="connsiteX41" fmla="*/ 160897 w 606086"/>
                <a:gd name="connsiteY41" fmla="*/ 90406 h 158308"/>
                <a:gd name="connsiteX42" fmla="*/ 153754 w 606086"/>
                <a:gd name="connsiteY42" fmla="*/ 90406 h 158308"/>
                <a:gd name="connsiteX43" fmla="*/ 152896 w 606086"/>
                <a:gd name="connsiteY43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90801 w 606086"/>
                <a:gd name="connsiteY35" fmla="*/ 38829 h 158308"/>
                <a:gd name="connsiteX36" fmla="*/ 592339 w 606086"/>
                <a:gd name="connsiteY36" fmla="*/ 33916 h 158308"/>
                <a:gd name="connsiteX37" fmla="*/ 585021 w 606086"/>
                <a:gd name="connsiteY37" fmla="*/ 29875 h 158308"/>
                <a:gd name="connsiteX38" fmla="*/ 597057 w 606086"/>
                <a:gd name="connsiteY38" fmla="*/ 19540 h 158308"/>
                <a:gd name="connsiteX39" fmla="*/ 587332 w 606086"/>
                <a:gd name="connsiteY39" fmla="*/ 6776 h 158308"/>
                <a:gd name="connsiteX40" fmla="*/ 152896 w 606086"/>
                <a:gd name="connsiteY40" fmla="*/ 90406 h 158308"/>
                <a:gd name="connsiteX41" fmla="*/ 160897 w 606086"/>
                <a:gd name="connsiteY41" fmla="*/ 90406 h 158308"/>
                <a:gd name="connsiteX42" fmla="*/ 153754 w 606086"/>
                <a:gd name="connsiteY42" fmla="*/ 90406 h 158308"/>
                <a:gd name="connsiteX43" fmla="*/ 152896 w 606086"/>
                <a:gd name="connsiteY43" fmla="*/ 90406 h 158308"/>
                <a:gd name="connsiteX0" fmla="*/ 587332 w 610253"/>
                <a:gd name="connsiteY0" fmla="*/ 6776 h 158308"/>
                <a:gd name="connsiteX1" fmla="*/ 523514 w 610253"/>
                <a:gd name="connsiteY1" fmla="*/ 5442 h 158308"/>
                <a:gd name="connsiteX2" fmla="*/ 453505 w 610253"/>
                <a:gd name="connsiteY2" fmla="*/ 5442 h 158308"/>
                <a:gd name="connsiteX3" fmla="*/ 315488 w 610253"/>
                <a:gd name="connsiteY3" fmla="*/ 204 h 158308"/>
                <a:gd name="connsiteX4" fmla="*/ 36120 w 610253"/>
                <a:gd name="connsiteY4" fmla="*/ 9062 h 158308"/>
                <a:gd name="connsiteX5" fmla="*/ 22223 w 610253"/>
                <a:gd name="connsiteY5" fmla="*/ 24492 h 158308"/>
                <a:gd name="connsiteX6" fmla="*/ 22880 w 610253"/>
                <a:gd name="connsiteY6" fmla="*/ 28112 h 158308"/>
                <a:gd name="connsiteX7" fmla="*/ 15641 w 610253"/>
                <a:gd name="connsiteY7" fmla="*/ 47638 h 158308"/>
                <a:gd name="connsiteX8" fmla="*/ 10117 w 610253"/>
                <a:gd name="connsiteY8" fmla="*/ 48781 h 158308"/>
                <a:gd name="connsiteX9" fmla="*/ 13927 w 610253"/>
                <a:gd name="connsiteY9" fmla="*/ 77356 h 158308"/>
                <a:gd name="connsiteX10" fmla="*/ 35358 w 610253"/>
                <a:gd name="connsiteY10" fmla="*/ 76213 h 158308"/>
                <a:gd name="connsiteX11" fmla="*/ 27357 w 610253"/>
                <a:gd name="connsiteY11" fmla="*/ 88692 h 158308"/>
                <a:gd name="connsiteX12" fmla="*/ 38406 w 610253"/>
                <a:gd name="connsiteY12" fmla="*/ 102789 h 158308"/>
                <a:gd name="connsiteX13" fmla="*/ 42444 w 610253"/>
                <a:gd name="connsiteY13" fmla="*/ 122314 h 158308"/>
                <a:gd name="connsiteX14" fmla="*/ 44787 w 610253"/>
                <a:gd name="connsiteY14" fmla="*/ 123552 h 158308"/>
                <a:gd name="connsiteX15" fmla="*/ 36977 w 610253"/>
                <a:gd name="connsiteY15" fmla="*/ 124981 h 158308"/>
                <a:gd name="connsiteX16" fmla="*/ 40692 w 610253"/>
                <a:gd name="connsiteY16" fmla="*/ 153556 h 158308"/>
                <a:gd name="connsiteX17" fmla="*/ 68600 w 610253"/>
                <a:gd name="connsiteY17" fmla="*/ 151270 h 158308"/>
                <a:gd name="connsiteX18" fmla="*/ 81173 w 610253"/>
                <a:gd name="connsiteY18" fmla="*/ 147842 h 158308"/>
                <a:gd name="connsiteX19" fmla="*/ 149848 w 610253"/>
                <a:gd name="connsiteY19" fmla="*/ 145079 h 158308"/>
                <a:gd name="connsiteX20" fmla="*/ 261100 w 610253"/>
                <a:gd name="connsiteY20" fmla="*/ 145746 h 158308"/>
                <a:gd name="connsiteX21" fmla="*/ 480747 w 610253"/>
                <a:gd name="connsiteY21" fmla="*/ 158224 h 158308"/>
                <a:gd name="connsiteX22" fmla="*/ 494082 w 610253"/>
                <a:gd name="connsiteY22" fmla="*/ 148128 h 158308"/>
                <a:gd name="connsiteX23" fmla="*/ 527134 w 610253"/>
                <a:gd name="connsiteY23" fmla="*/ 151652 h 158308"/>
                <a:gd name="connsiteX24" fmla="*/ 530848 w 610253"/>
                <a:gd name="connsiteY24" fmla="*/ 123648 h 158308"/>
                <a:gd name="connsiteX25" fmla="*/ 491796 w 610253"/>
                <a:gd name="connsiteY25" fmla="*/ 118314 h 158308"/>
                <a:gd name="connsiteX26" fmla="*/ 505131 w 610253"/>
                <a:gd name="connsiteY26" fmla="*/ 118314 h 158308"/>
                <a:gd name="connsiteX27" fmla="*/ 519342 w 610253"/>
                <a:gd name="connsiteY27" fmla="*/ 102121 h 158308"/>
                <a:gd name="connsiteX28" fmla="*/ 519323 w 610253"/>
                <a:gd name="connsiteY28" fmla="*/ 101836 h 158308"/>
                <a:gd name="connsiteX29" fmla="*/ 547041 w 610253"/>
                <a:gd name="connsiteY29" fmla="*/ 104027 h 158308"/>
                <a:gd name="connsiteX30" fmla="*/ 550756 w 610253"/>
                <a:gd name="connsiteY30" fmla="*/ 75452 h 158308"/>
                <a:gd name="connsiteX31" fmla="*/ 540278 w 610253"/>
                <a:gd name="connsiteY31" fmla="*/ 74118 h 158308"/>
                <a:gd name="connsiteX32" fmla="*/ 600771 w 610253"/>
                <a:gd name="connsiteY32" fmla="*/ 57535 h 158308"/>
                <a:gd name="connsiteX33" fmla="*/ 605483 w 610253"/>
                <a:gd name="connsiteY33" fmla="*/ 50353 h 158308"/>
                <a:gd name="connsiteX34" fmla="*/ 561900 w 610253"/>
                <a:gd name="connsiteY34" fmla="*/ 44114 h 158308"/>
                <a:gd name="connsiteX35" fmla="*/ 590801 w 610253"/>
                <a:gd name="connsiteY35" fmla="*/ 38829 h 158308"/>
                <a:gd name="connsiteX36" fmla="*/ 592339 w 610253"/>
                <a:gd name="connsiteY36" fmla="*/ 33916 h 158308"/>
                <a:gd name="connsiteX37" fmla="*/ 585021 w 610253"/>
                <a:gd name="connsiteY37" fmla="*/ 29875 h 158308"/>
                <a:gd name="connsiteX38" fmla="*/ 597057 w 610253"/>
                <a:gd name="connsiteY38" fmla="*/ 19540 h 158308"/>
                <a:gd name="connsiteX39" fmla="*/ 587332 w 610253"/>
                <a:gd name="connsiteY39" fmla="*/ 6776 h 158308"/>
                <a:gd name="connsiteX40" fmla="*/ 152896 w 610253"/>
                <a:gd name="connsiteY40" fmla="*/ 90406 h 158308"/>
                <a:gd name="connsiteX41" fmla="*/ 160897 w 610253"/>
                <a:gd name="connsiteY41" fmla="*/ 90406 h 158308"/>
                <a:gd name="connsiteX42" fmla="*/ 153754 w 610253"/>
                <a:gd name="connsiteY42" fmla="*/ 90406 h 158308"/>
                <a:gd name="connsiteX43" fmla="*/ 152896 w 610253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47041 w 608359"/>
                <a:gd name="connsiteY29" fmla="*/ 104027 h 158308"/>
                <a:gd name="connsiteX30" fmla="*/ 550756 w 608359"/>
                <a:gd name="connsiteY30" fmla="*/ 7545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47041 w 608359"/>
                <a:gd name="connsiteY29" fmla="*/ 104027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75073 w 608359"/>
                <a:gd name="connsiteY26" fmla="*/ 116294 h 158308"/>
                <a:gd name="connsiteX27" fmla="*/ 519342 w 608359"/>
                <a:gd name="connsiteY27" fmla="*/ 102121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95295 w 608359"/>
                <a:gd name="connsiteY24" fmla="*/ 135769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90082 w 608359"/>
                <a:gd name="connsiteY23" fmla="*/ 148285 h 158308"/>
                <a:gd name="connsiteX24" fmla="*/ 595295 w 608359"/>
                <a:gd name="connsiteY24" fmla="*/ 135769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1900 w 608359"/>
                <a:gd name="connsiteY34" fmla="*/ 44114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80884 w 608359"/>
                <a:gd name="connsiteY34" fmla="*/ 48828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85380 w 608359"/>
                <a:gd name="connsiteY34" fmla="*/ 48828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35358 w 601018"/>
                <a:gd name="connsiteY10" fmla="*/ 76213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75073 w 601018"/>
                <a:gd name="connsiteY26" fmla="*/ 116294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35358 w 601018"/>
                <a:gd name="connsiteY10" fmla="*/ 76213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42444 w 601018"/>
                <a:gd name="connsiteY13" fmla="*/ 122314 h 158970"/>
                <a:gd name="connsiteX14" fmla="*/ 15311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57452 w 601018"/>
                <a:gd name="connsiteY18" fmla="*/ 139164 h 158970"/>
                <a:gd name="connsiteX19" fmla="*/ 81173 w 601018"/>
                <a:gd name="connsiteY19" fmla="*/ 147842 h 158970"/>
                <a:gd name="connsiteX20" fmla="*/ 149848 w 601018"/>
                <a:gd name="connsiteY20" fmla="*/ 145079 h 158970"/>
                <a:gd name="connsiteX21" fmla="*/ 261100 w 601018"/>
                <a:gd name="connsiteY21" fmla="*/ 145746 h 158970"/>
                <a:gd name="connsiteX22" fmla="*/ 480747 w 601018"/>
                <a:gd name="connsiteY22" fmla="*/ 158224 h 158970"/>
                <a:gd name="connsiteX23" fmla="*/ 571018 w 601018"/>
                <a:gd name="connsiteY23" fmla="*/ 154189 h 158970"/>
                <a:gd name="connsiteX24" fmla="*/ 590082 w 601018"/>
                <a:gd name="connsiteY24" fmla="*/ 148285 h 158970"/>
                <a:gd name="connsiteX25" fmla="*/ 595295 w 601018"/>
                <a:gd name="connsiteY25" fmla="*/ 135769 h 158970"/>
                <a:gd name="connsiteX26" fmla="*/ 583220 w 601018"/>
                <a:gd name="connsiteY26" fmla="*/ 125048 h 158970"/>
                <a:gd name="connsiteX27" fmla="*/ 586563 w 601018"/>
                <a:gd name="connsiteY27" fmla="*/ 115621 h 158970"/>
                <a:gd name="connsiteX28" fmla="*/ 583289 w 601018"/>
                <a:gd name="connsiteY28" fmla="*/ 109528 h 158970"/>
                <a:gd name="connsiteX29" fmla="*/ 591763 w 601018"/>
                <a:gd name="connsiteY29" fmla="*/ 101836 h 158970"/>
                <a:gd name="connsiteX30" fmla="*/ 586508 w 601018"/>
                <a:gd name="connsiteY30" fmla="*/ 92579 h 158970"/>
                <a:gd name="connsiteX31" fmla="*/ 587725 w 601018"/>
                <a:gd name="connsiteY31" fmla="*/ 71412 h 158970"/>
                <a:gd name="connsiteX32" fmla="*/ 589237 w 601018"/>
                <a:gd name="connsiteY32" fmla="*/ 70078 h 158970"/>
                <a:gd name="connsiteX33" fmla="*/ 600771 w 601018"/>
                <a:gd name="connsiteY33" fmla="*/ 57535 h 158970"/>
                <a:gd name="connsiteX34" fmla="*/ 593493 w 601018"/>
                <a:gd name="connsiteY34" fmla="*/ 54393 h 158970"/>
                <a:gd name="connsiteX35" fmla="*/ 585380 w 601018"/>
                <a:gd name="connsiteY35" fmla="*/ 48828 h 158970"/>
                <a:gd name="connsiteX36" fmla="*/ 590801 w 601018"/>
                <a:gd name="connsiteY36" fmla="*/ 38829 h 158970"/>
                <a:gd name="connsiteX37" fmla="*/ 592339 w 601018"/>
                <a:gd name="connsiteY37" fmla="*/ 33916 h 158970"/>
                <a:gd name="connsiteX38" fmla="*/ 585021 w 601018"/>
                <a:gd name="connsiteY38" fmla="*/ 29875 h 158970"/>
                <a:gd name="connsiteX39" fmla="*/ 597057 w 601018"/>
                <a:gd name="connsiteY39" fmla="*/ 19540 h 158970"/>
                <a:gd name="connsiteX40" fmla="*/ 587332 w 601018"/>
                <a:gd name="connsiteY40" fmla="*/ 6776 h 158970"/>
                <a:gd name="connsiteX41" fmla="*/ 152896 w 601018"/>
                <a:gd name="connsiteY41" fmla="*/ 90406 h 158970"/>
                <a:gd name="connsiteX42" fmla="*/ 160897 w 601018"/>
                <a:gd name="connsiteY42" fmla="*/ 90406 h 158970"/>
                <a:gd name="connsiteX43" fmla="*/ 153754 w 601018"/>
                <a:gd name="connsiteY43" fmla="*/ 90406 h 158970"/>
                <a:gd name="connsiteX44" fmla="*/ 152896 w 601018"/>
                <a:gd name="connsiteY44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54112 w 601018"/>
                <a:gd name="connsiteY17" fmla="*/ 145209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4112 w 601018"/>
                <a:gd name="connsiteY17" fmla="*/ 145209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86079 w 601018"/>
                <a:gd name="connsiteY20" fmla="*/ 138339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95571 w 601018"/>
                <a:gd name="connsiteY20" fmla="*/ 14372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95571 w 601018"/>
                <a:gd name="connsiteY20" fmla="*/ 14372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2679 w 596365"/>
                <a:gd name="connsiteY0" fmla="*/ 6776 h 158970"/>
                <a:gd name="connsiteX1" fmla="*/ 518861 w 596365"/>
                <a:gd name="connsiteY1" fmla="*/ 5442 h 158970"/>
                <a:gd name="connsiteX2" fmla="*/ 448852 w 596365"/>
                <a:gd name="connsiteY2" fmla="*/ 5442 h 158970"/>
                <a:gd name="connsiteX3" fmla="*/ 310835 w 596365"/>
                <a:gd name="connsiteY3" fmla="*/ 204 h 158970"/>
                <a:gd name="connsiteX4" fmla="*/ 31467 w 596365"/>
                <a:gd name="connsiteY4" fmla="*/ 9062 h 158970"/>
                <a:gd name="connsiteX5" fmla="*/ 17570 w 596365"/>
                <a:gd name="connsiteY5" fmla="*/ 24492 h 158970"/>
                <a:gd name="connsiteX6" fmla="*/ 18227 w 596365"/>
                <a:gd name="connsiteY6" fmla="*/ 28112 h 158970"/>
                <a:gd name="connsiteX7" fmla="*/ 10988 w 596365"/>
                <a:gd name="connsiteY7" fmla="*/ 47638 h 158970"/>
                <a:gd name="connsiteX8" fmla="*/ 5464 w 596365"/>
                <a:gd name="connsiteY8" fmla="*/ 48781 h 158970"/>
                <a:gd name="connsiteX9" fmla="*/ 9274 w 596365"/>
                <a:gd name="connsiteY9" fmla="*/ 77356 h 158970"/>
                <a:gd name="connsiteX10" fmla="*/ 8224 w 596365"/>
                <a:gd name="connsiteY10" fmla="*/ 83621 h 158970"/>
                <a:gd name="connsiteX11" fmla="*/ 13212 w 596365"/>
                <a:gd name="connsiteY11" fmla="*/ 90039 h 158970"/>
                <a:gd name="connsiteX12" fmla="*/ 16268 w 596365"/>
                <a:gd name="connsiteY12" fmla="*/ 104809 h 158970"/>
                <a:gd name="connsiteX13" fmla="*/ 11313 w 596365"/>
                <a:gd name="connsiteY13" fmla="*/ 115580 h 158970"/>
                <a:gd name="connsiteX14" fmla="*/ 10658 w 596365"/>
                <a:gd name="connsiteY14" fmla="*/ 123552 h 158970"/>
                <a:gd name="connsiteX15" fmla="*/ 16837 w 596365"/>
                <a:gd name="connsiteY15" fmla="*/ 127001 h 158970"/>
                <a:gd name="connsiteX16" fmla="*/ 10061 w 596365"/>
                <a:gd name="connsiteY16" fmla="*/ 147496 h 158970"/>
                <a:gd name="connsiteX17" fmla="*/ 48460 w 596365"/>
                <a:gd name="connsiteY17" fmla="*/ 148576 h 158970"/>
                <a:gd name="connsiteX18" fmla="*/ 78019 w 596365"/>
                <a:gd name="connsiteY18" fmla="*/ 145148 h 158970"/>
                <a:gd name="connsiteX19" fmla="*/ 145195 w 596365"/>
                <a:gd name="connsiteY19" fmla="*/ 145079 h 158970"/>
                <a:gd name="connsiteX20" fmla="*/ 290918 w 596365"/>
                <a:gd name="connsiteY20" fmla="*/ 143726 h 158970"/>
                <a:gd name="connsiteX21" fmla="*/ 476094 w 596365"/>
                <a:gd name="connsiteY21" fmla="*/ 158224 h 158970"/>
                <a:gd name="connsiteX22" fmla="*/ 566365 w 596365"/>
                <a:gd name="connsiteY22" fmla="*/ 154189 h 158970"/>
                <a:gd name="connsiteX23" fmla="*/ 585429 w 596365"/>
                <a:gd name="connsiteY23" fmla="*/ 148285 h 158970"/>
                <a:gd name="connsiteX24" fmla="*/ 590642 w 596365"/>
                <a:gd name="connsiteY24" fmla="*/ 135769 h 158970"/>
                <a:gd name="connsiteX25" fmla="*/ 578567 w 596365"/>
                <a:gd name="connsiteY25" fmla="*/ 125048 h 158970"/>
                <a:gd name="connsiteX26" fmla="*/ 581910 w 596365"/>
                <a:gd name="connsiteY26" fmla="*/ 115621 h 158970"/>
                <a:gd name="connsiteX27" fmla="*/ 578636 w 596365"/>
                <a:gd name="connsiteY27" fmla="*/ 109528 h 158970"/>
                <a:gd name="connsiteX28" fmla="*/ 587110 w 596365"/>
                <a:gd name="connsiteY28" fmla="*/ 101836 h 158970"/>
                <a:gd name="connsiteX29" fmla="*/ 581855 w 596365"/>
                <a:gd name="connsiteY29" fmla="*/ 92579 h 158970"/>
                <a:gd name="connsiteX30" fmla="*/ 583072 w 596365"/>
                <a:gd name="connsiteY30" fmla="*/ 71412 h 158970"/>
                <a:gd name="connsiteX31" fmla="*/ 584584 w 596365"/>
                <a:gd name="connsiteY31" fmla="*/ 70078 h 158970"/>
                <a:gd name="connsiteX32" fmla="*/ 596118 w 596365"/>
                <a:gd name="connsiteY32" fmla="*/ 57535 h 158970"/>
                <a:gd name="connsiteX33" fmla="*/ 588840 w 596365"/>
                <a:gd name="connsiteY33" fmla="*/ 54393 h 158970"/>
                <a:gd name="connsiteX34" fmla="*/ 580727 w 596365"/>
                <a:gd name="connsiteY34" fmla="*/ 48828 h 158970"/>
                <a:gd name="connsiteX35" fmla="*/ 586148 w 596365"/>
                <a:gd name="connsiteY35" fmla="*/ 38829 h 158970"/>
                <a:gd name="connsiteX36" fmla="*/ 587686 w 596365"/>
                <a:gd name="connsiteY36" fmla="*/ 33916 h 158970"/>
                <a:gd name="connsiteX37" fmla="*/ 580368 w 596365"/>
                <a:gd name="connsiteY37" fmla="*/ 29875 h 158970"/>
                <a:gd name="connsiteX38" fmla="*/ 592404 w 596365"/>
                <a:gd name="connsiteY38" fmla="*/ 19540 h 158970"/>
                <a:gd name="connsiteX39" fmla="*/ 582679 w 596365"/>
                <a:gd name="connsiteY39" fmla="*/ 6776 h 158970"/>
                <a:gd name="connsiteX40" fmla="*/ 148243 w 596365"/>
                <a:gd name="connsiteY40" fmla="*/ 90406 h 158970"/>
                <a:gd name="connsiteX41" fmla="*/ 156244 w 596365"/>
                <a:gd name="connsiteY41" fmla="*/ 90406 h 158970"/>
                <a:gd name="connsiteX42" fmla="*/ 149101 w 596365"/>
                <a:gd name="connsiteY42" fmla="*/ 90406 h 158970"/>
                <a:gd name="connsiteX43" fmla="*/ 148243 w 596365"/>
                <a:gd name="connsiteY43" fmla="*/ 90406 h 158970"/>
                <a:gd name="connsiteX0" fmla="*/ 582679 w 596365"/>
                <a:gd name="connsiteY0" fmla="*/ 6776 h 158970"/>
                <a:gd name="connsiteX1" fmla="*/ 518861 w 596365"/>
                <a:gd name="connsiteY1" fmla="*/ 5442 h 158970"/>
                <a:gd name="connsiteX2" fmla="*/ 448852 w 596365"/>
                <a:gd name="connsiteY2" fmla="*/ 5442 h 158970"/>
                <a:gd name="connsiteX3" fmla="*/ 310835 w 596365"/>
                <a:gd name="connsiteY3" fmla="*/ 204 h 158970"/>
                <a:gd name="connsiteX4" fmla="*/ 31467 w 596365"/>
                <a:gd name="connsiteY4" fmla="*/ 9062 h 158970"/>
                <a:gd name="connsiteX5" fmla="*/ 17570 w 596365"/>
                <a:gd name="connsiteY5" fmla="*/ 24492 h 158970"/>
                <a:gd name="connsiteX6" fmla="*/ 18227 w 596365"/>
                <a:gd name="connsiteY6" fmla="*/ 28112 h 158970"/>
                <a:gd name="connsiteX7" fmla="*/ 10988 w 596365"/>
                <a:gd name="connsiteY7" fmla="*/ 47638 h 158970"/>
                <a:gd name="connsiteX8" fmla="*/ 5464 w 596365"/>
                <a:gd name="connsiteY8" fmla="*/ 48781 h 158970"/>
                <a:gd name="connsiteX9" fmla="*/ 9274 w 596365"/>
                <a:gd name="connsiteY9" fmla="*/ 77356 h 158970"/>
                <a:gd name="connsiteX10" fmla="*/ 8224 w 596365"/>
                <a:gd name="connsiteY10" fmla="*/ 83621 h 158970"/>
                <a:gd name="connsiteX11" fmla="*/ 13212 w 596365"/>
                <a:gd name="connsiteY11" fmla="*/ 90039 h 158970"/>
                <a:gd name="connsiteX12" fmla="*/ 16268 w 596365"/>
                <a:gd name="connsiteY12" fmla="*/ 104809 h 158970"/>
                <a:gd name="connsiteX13" fmla="*/ 11313 w 596365"/>
                <a:gd name="connsiteY13" fmla="*/ 115580 h 158970"/>
                <a:gd name="connsiteX14" fmla="*/ 10658 w 596365"/>
                <a:gd name="connsiteY14" fmla="*/ 123552 h 158970"/>
                <a:gd name="connsiteX15" fmla="*/ 16837 w 596365"/>
                <a:gd name="connsiteY15" fmla="*/ 127001 h 158970"/>
                <a:gd name="connsiteX16" fmla="*/ 10061 w 596365"/>
                <a:gd name="connsiteY16" fmla="*/ 147496 h 158970"/>
                <a:gd name="connsiteX17" fmla="*/ 48460 w 596365"/>
                <a:gd name="connsiteY17" fmla="*/ 148576 h 158970"/>
                <a:gd name="connsiteX18" fmla="*/ 78019 w 596365"/>
                <a:gd name="connsiteY18" fmla="*/ 145148 h 158970"/>
                <a:gd name="connsiteX19" fmla="*/ 145195 w 596365"/>
                <a:gd name="connsiteY19" fmla="*/ 145079 h 158970"/>
                <a:gd name="connsiteX20" fmla="*/ 290918 w 596365"/>
                <a:gd name="connsiteY20" fmla="*/ 143726 h 158970"/>
                <a:gd name="connsiteX21" fmla="*/ 476094 w 596365"/>
                <a:gd name="connsiteY21" fmla="*/ 158224 h 158970"/>
                <a:gd name="connsiteX22" fmla="*/ 566365 w 596365"/>
                <a:gd name="connsiteY22" fmla="*/ 154189 h 158970"/>
                <a:gd name="connsiteX23" fmla="*/ 585429 w 596365"/>
                <a:gd name="connsiteY23" fmla="*/ 148285 h 158970"/>
                <a:gd name="connsiteX24" fmla="*/ 590642 w 596365"/>
                <a:gd name="connsiteY24" fmla="*/ 135769 h 158970"/>
                <a:gd name="connsiteX25" fmla="*/ 578567 w 596365"/>
                <a:gd name="connsiteY25" fmla="*/ 125048 h 158970"/>
                <a:gd name="connsiteX26" fmla="*/ 581910 w 596365"/>
                <a:gd name="connsiteY26" fmla="*/ 115621 h 158970"/>
                <a:gd name="connsiteX27" fmla="*/ 578636 w 596365"/>
                <a:gd name="connsiteY27" fmla="*/ 109528 h 158970"/>
                <a:gd name="connsiteX28" fmla="*/ 587110 w 596365"/>
                <a:gd name="connsiteY28" fmla="*/ 101836 h 158970"/>
                <a:gd name="connsiteX29" fmla="*/ 581855 w 596365"/>
                <a:gd name="connsiteY29" fmla="*/ 92579 h 158970"/>
                <a:gd name="connsiteX30" fmla="*/ 583072 w 596365"/>
                <a:gd name="connsiteY30" fmla="*/ 71412 h 158970"/>
                <a:gd name="connsiteX31" fmla="*/ 584584 w 596365"/>
                <a:gd name="connsiteY31" fmla="*/ 70078 h 158970"/>
                <a:gd name="connsiteX32" fmla="*/ 596118 w 596365"/>
                <a:gd name="connsiteY32" fmla="*/ 57535 h 158970"/>
                <a:gd name="connsiteX33" fmla="*/ 588840 w 596365"/>
                <a:gd name="connsiteY33" fmla="*/ 54393 h 158970"/>
                <a:gd name="connsiteX34" fmla="*/ 580727 w 596365"/>
                <a:gd name="connsiteY34" fmla="*/ 48828 h 158970"/>
                <a:gd name="connsiteX35" fmla="*/ 586148 w 596365"/>
                <a:gd name="connsiteY35" fmla="*/ 38829 h 158970"/>
                <a:gd name="connsiteX36" fmla="*/ 587686 w 596365"/>
                <a:gd name="connsiteY36" fmla="*/ 33916 h 158970"/>
                <a:gd name="connsiteX37" fmla="*/ 580368 w 596365"/>
                <a:gd name="connsiteY37" fmla="*/ 29875 h 158970"/>
                <a:gd name="connsiteX38" fmla="*/ 592404 w 596365"/>
                <a:gd name="connsiteY38" fmla="*/ 19540 h 158970"/>
                <a:gd name="connsiteX39" fmla="*/ 582679 w 596365"/>
                <a:gd name="connsiteY39" fmla="*/ 6776 h 158970"/>
                <a:gd name="connsiteX40" fmla="*/ 148243 w 596365"/>
                <a:gd name="connsiteY40" fmla="*/ 90406 h 158970"/>
                <a:gd name="connsiteX41" fmla="*/ 156244 w 596365"/>
                <a:gd name="connsiteY41" fmla="*/ 90406 h 158970"/>
                <a:gd name="connsiteX42" fmla="*/ 149101 w 596365"/>
                <a:gd name="connsiteY42" fmla="*/ 90406 h 158970"/>
                <a:gd name="connsiteX43" fmla="*/ 148243 w 596365"/>
                <a:gd name="connsiteY43" fmla="*/ 90406 h 158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96365" h="158970" extrusionOk="0">
                  <a:moveTo>
                    <a:pt x="582679" y="6776"/>
                  </a:moveTo>
                  <a:cubicBezTo>
                    <a:pt x="561562" y="3442"/>
                    <a:pt x="540092" y="2967"/>
                    <a:pt x="518861" y="5442"/>
                  </a:cubicBezTo>
                  <a:cubicBezTo>
                    <a:pt x="495525" y="6396"/>
                    <a:pt x="472189" y="6205"/>
                    <a:pt x="448852" y="5442"/>
                  </a:cubicBezTo>
                  <a:cubicBezTo>
                    <a:pt x="402847" y="4110"/>
                    <a:pt x="356841" y="870"/>
                    <a:pt x="310835" y="204"/>
                  </a:cubicBezTo>
                  <a:cubicBezTo>
                    <a:pt x="217681" y="-1225"/>
                    <a:pt x="124431" y="5157"/>
                    <a:pt x="31467" y="9062"/>
                  </a:cubicBezTo>
                  <a:cubicBezTo>
                    <a:pt x="23380" y="9443"/>
                    <a:pt x="17151" y="16396"/>
                    <a:pt x="17570" y="24492"/>
                  </a:cubicBezTo>
                  <a:cubicBezTo>
                    <a:pt x="17636" y="25730"/>
                    <a:pt x="17856" y="26969"/>
                    <a:pt x="18227" y="28112"/>
                  </a:cubicBezTo>
                  <a:cubicBezTo>
                    <a:pt x="11264" y="31922"/>
                    <a:pt x="8169" y="40209"/>
                    <a:pt x="10988" y="47638"/>
                  </a:cubicBezTo>
                  <a:lnTo>
                    <a:pt x="5464" y="48781"/>
                  </a:lnTo>
                  <a:cubicBezTo>
                    <a:pt x="2618" y="58748"/>
                    <a:pt x="-7109" y="77356"/>
                    <a:pt x="9274" y="77356"/>
                  </a:cubicBezTo>
                  <a:lnTo>
                    <a:pt x="8224" y="83621"/>
                  </a:lnTo>
                  <a:cubicBezTo>
                    <a:pt x="3328" y="85812"/>
                    <a:pt x="13183" y="84704"/>
                    <a:pt x="13212" y="90039"/>
                  </a:cubicBezTo>
                  <a:cubicBezTo>
                    <a:pt x="13364" y="96706"/>
                    <a:pt x="9867" y="103094"/>
                    <a:pt x="16268" y="104809"/>
                  </a:cubicBezTo>
                  <a:cubicBezTo>
                    <a:pt x="11991" y="111285"/>
                    <a:pt x="4808" y="111294"/>
                    <a:pt x="11313" y="115580"/>
                  </a:cubicBezTo>
                  <a:cubicBezTo>
                    <a:pt x="12056" y="116057"/>
                    <a:pt x="9839" y="123172"/>
                    <a:pt x="10658" y="123552"/>
                  </a:cubicBezTo>
                  <a:cubicBezTo>
                    <a:pt x="8087" y="123552"/>
                    <a:pt x="16936" y="123010"/>
                    <a:pt x="16837" y="127001"/>
                  </a:cubicBezTo>
                  <a:cubicBezTo>
                    <a:pt x="16738" y="130992"/>
                    <a:pt x="3338" y="129227"/>
                    <a:pt x="10061" y="147496"/>
                  </a:cubicBezTo>
                  <a:cubicBezTo>
                    <a:pt x="23194" y="146734"/>
                    <a:pt x="37134" y="148967"/>
                    <a:pt x="48460" y="148576"/>
                  </a:cubicBezTo>
                  <a:cubicBezTo>
                    <a:pt x="59786" y="148185"/>
                    <a:pt x="64478" y="146180"/>
                    <a:pt x="78019" y="145148"/>
                  </a:cubicBezTo>
                  <a:cubicBezTo>
                    <a:pt x="100879" y="143148"/>
                    <a:pt x="109712" y="145316"/>
                    <a:pt x="145195" y="145079"/>
                  </a:cubicBezTo>
                  <a:cubicBezTo>
                    <a:pt x="180678" y="144842"/>
                    <a:pt x="253841" y="142979"/>
                    <a:pt x="290918" y="143726"/>
                  </a:cubicBezTo>
                  <a:cubicBezTo>
                    <a:pt x="366165" y="145243"/>
                    <a:pt x="402942" y="153080"/>
                    <a:pt x="476094" y="158224"/>
                  </a:cubicBezTo>
                  <a:cubicBezTo>
                    <a:pt x="482542" y="158986"/>
                    <a:pt x="565384" y="160570"/>
                    <a:pt x="566365" y="154189"/>
                  </a:cubicBezTo>
                  <a:cubicBezTo>
                    <a:pt x="577414" y="155141"/>
                    <a:pt x="581383" y="151355"/>
                    <a:pt x="585429" y="148285"/>
                  </a:cubicBezTo>
                  <a:cubicBezTo>
                    <a:pt x="589475" y="145215"/>
                    <a:pt x="591786" y="139642"/>
                    <a:pt x="590642" y="135769"/>
                  </a:cubicBezTo>
                  <a:cubicBezTo>
                    <a:pt x="589498" y="131896"/>
                    <a:pt x="591616" y="126762"/>
                    <a:pt x="578567" y="125048"/>
                  </a:cubicBezTo>
                  <a:lnTo>
                    <a:pt x="581910" y="115621"/>
                  </a:lnTo>
                  <a:cubicBezTo>
                    <a:pt x="590311" y="115049"/>
                    <a:pt x="579189" y="117910"/>
                    <a:pt x="578636" y="109528"/>
                  </a:cubicBezTo>
                  <a:cubicBezTo>
                    <a:pt x="578636" y="109433"/>
                    <a:pt x="586574" y="104661"/>
                    <a:pt x="587110" y="101836"/>
                  </a:cubicBezTo>
                  <a:cubicBezTo>
                    <a:pt x="587646" y="99011"/>
                    <a:pt x="582528" y="97650"/>
                    <a:pt x="581855" y="92579"/>
                  </a:cubicBezTo>
                  <a:cubicBezTo>
                    <a:pt x="581182" y="87508"/>
                    <a:pt x="599074" y="74364"/>
                    <a:pt x="583072" y="71412"/>
                  </a:cubicBezTo>
                  <a:lnTo>
                    <a:pt x="584584" y="70078"/>
                  </a:lnTo>
                  <a:cubicBezTo>
                    <a:pt x="592395" y="63315"/>
                    <a:pt x="595409" y="60149"/>
                    <a:pt x="596118" y="57535"/>
                  </a:cubicBezTo>
                  <a:cubicBezTo>
                    <a:pt x="596827" y="54921"/>
                    <a:pt x="596460" y="55345"/>
                    <a:pt x="588840" y="54393"/>
                  </a:cubicBezTo>
                  <a:cubicBezTo>
                    <a:pt x="576644" y="52089"/>
                    <a:pt x="594422" y="63926"/>
                    <a:pt x="580727" y="48828"/>
                  </a:cubicBezTo>
                  <a:cubicBezTo>
                    <a:pt x="568205" y="40959"/>
                    <a:pt x="583989" y="40416"/>
                    <a:pt x="586148" y="38829"/>
                  </a:cubicBezTo>
                  <a:cubicBezTo>
                    <a:pt x="588307" y="37242"/>
                    <a:pt x="584569" y="36194"/>
                    <a:pt x="587686" y="33916"/>
                  </a:cubicBezTo>
                  <a:cubicBezTo>
                    <a:pt x="590575" y="33916"/>
                    <a:pt x="577479" y="29875"/>
                    <a:pt x="580368" y="29875"/>
                  </a:cubicBezTo>
                  <a:cubicBezTo>
                    <a:pt x="588245" y="29494"/>
                    <a:pt x="592804" y="27445"/>
                    <a:pt x="592404" y="19540"/>
                  </a:cubicBezTo>
                  <a:cubicBezTo>
                    <a:pt x="592099" y="13730"/>
                    <a:pt x="588241" y="8682"/>
                    <a:pt x="582679" y="6776"/>
                  </a:cubicBezTo>
                  <a:close/>
                  <a:moveTo>
                    <a:pt x="148243" y="90406"/>
                  </a:moveTo>
                  <a:lnTo>
                    <a:pt x="156244" y="90406"/>
                  </a:lnTo>
                  <a:lnTo>
                    <a:pt x="149101" y="90406"/>
                  </a:lnTo>
                  <a:lnTo>
                    <a:pt x="148243" y="90406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b="1" dirty="0" smtClean="0">
                  <a:sym typeface="Arial"/>
                </a:rPr>
                <a:t>Terör Olayları</a:t>
              </a:r>
              <a:endParaRPr b="1" dirty="0">
                <a:sym typeface="Arial"/>
              </a:endParaRPr>
            </a:p>
          </p:txBody>
        </p:sp>
        <p:pic>
          <p:nvPicPr>
            <p:cNvPr id="8" name="Resim 7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406940" y="3192061"/>
              <a:ext cx="3778917" cy="1696824"/>
            </a:xfrm>
            <a:prstGeom prst="rect">
              <a:avLst/>
            </a:prstGeom>
          </p:spPr>
        </p:pic>
      </p:grpSp>
      <p:sp>
        <p:nvSpPr>
          <p:cNvPr id="3" name="Yuvarlatılmış Dikdörtgen 2"/>
          <p:cNvSpPr/>
          <p:nvPr/>
        </p:nvSpPr>
        <p:spPr>
          <a:xfrm>
            <a:off x="508000" y="774700"/>
            <a:ext cx="4343400" cy="5969000"/>
          </a:xfrm>
          <a:prstGeom prst="roundRect">
            <a:avLst>
              <a:gd name="adj" fmla="val 5193"/>
            </a:avLst>
          </a:prstGeom>
          <a:solidFill>
            <a:srgbClr val="EDEDED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tr-TR" sz="1050" dirty="0" smtClean="0">
              <a:solidFill>
                <a:schemeClr val="tx1"/>
              </a:solidFill>
            </a:endParaRPr>
          </a:p>
          <a:p>
            <a:pPr algn="ctr"/>
            <a:endParaRPr lang="tr-TR" sz="1050" dirty="0">
              <a:solidFill>
                <a:schemeClr val="tx1"/>
              </a:solidFill>
            </a:endParaRPr>
          </a:p>
          <a:p>
            <a:pPr algn="ctr"/>
            <a:endParaRPr lang="tr-TR" sz="1050" dirty="0" smtClean="0">
              <a:solidFill>
                <a:schemeClr val="tx1"/>
              </a:solidFill>
            </a:endParaRPr>
          </a:p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Devletler</a:t>
            </a:r>
            <a:r>
              <a:rPr lang="tr-TR" sz="2400" dirty="0">
                <a:solidFill>
                  <a:schemeClr val="tx1"/>
                </a:solidFill>
              </a:rPr>
              <a:t>, milletler, </a:t>
            </a:r>
            <a:r>
              <a:rPr lang="tr-TR" sz="2400" dirty="0" smtClean="0">
                <a:solidFill>
                  <a:schemeClr val="tx1"/>
                </a:solidFill>
              </a:rPr>
              <a:t>topluluklar arasında çıkan</a:t>
            </a:r>
            <a:r>
              <a:rPr lang="tr-TR" sz="2400" dirty="0">
                <a:solidFill>
                  <a:schemeClr val="tx1"/>
                </a:solidFill>
              </a:rPr>
              <a:t>, sorunların diplomasiyle çözülemediği durumlarda </a:t>
            </a:r>
            <a:r>
              <a:rPr lang="tr-TR" sz="2400" dirty="0" smtClean="0">
                <a:solidFill>
                  <a:schemeClr val="tx1"/>
                </a:solidFill>
              </a:rPr>
              <a:t>başvurulan </a:t>
            </a:r>
            <a:r>
              <a:rPr lang="tr-TR" sz="2400" b="1" dirty="0" smtClean="0">
                <a:solidFill>
                  <a:schemeClr val="tx1"/>
                </a:solidFill>
              </a:rPr>
              <a:t>silahlı </a:t>
            </a:r>
            <a:r>
              <a:rPr lang="tr-TR" sz="2400" b="1" dirty="0">
                <a:solidFill>
                  <a:schemeClr val="tx1"/>
                </a:solidFill>
              </a:rPr>
              <a:t>çatışma durumu</a:t>
            </a:r>
            <a:r>
              <a:rPr lang="tr-TR" sz="2400" dirty="0">
                <a:solidFill>
                  <a:schemeClr val="tx1"/>
                </a:solidFill>
              </a:rPr>
              <a:t>dur</a:t>
            </a:r>
            <a:r>
              <a:rPr lang="tr-TR" sz="2400" dirty="0" smtClean="0">
                <a:solidFill>
                  <a:schemeClr val="tx1"/>
                </a:solidFill>
              </a:rPr>
              <a:t>.</a:t>
            </a:r>
          </a:p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</p:txBody>
      </p:sp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Savaş ve Terör Olayları</a:t>
            </a:r>
            <a:endParaRPr lang="en-US" sz="2800" dirty="0">
              <a:solidFill>
                <a:schemeClr val="bg1"/>
              </a:solidFill>
            </a:endParaRPr>
          </a:p>
        </p:txBody>
      </p:sp>
      <p:pic>
        <p:nvPicPr>
          <p:cNvPr id="5" name="Resim 4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9111" y="3096007"/>
            <a:ext cx="4007188" cy="1772410"/>
          </a:xfrm>
          <a:prstGeom prst="rect">
            <a:avLst/>
          </a:prstGeom>
        </p:spPr>
      </p:pic>
      <p:sp>
        <p:nvSpPr>
          <p:cNvPr id="59" name="Google Shape;1450;p25"/>
          <p:cNvSpPr/>
          <p:nvPr/>
        </p:nvSpPr>
        <p:spPr>
          <a:xfrm>
            <a:off x="1407865" y="876300"/>
            <a:ext cx="2340468" cy="495300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b="1" dirty="0" smtClean="0">
                <a:sym typeface="Arial"/>
              </a:rPr>
              <a:t>SAVAŞ</a:t>
            </a:r>
            <a:endParaRPr b="1" dirty="0">
              <a:sym typeface="Arial"/>
            </a:endParaRPr>
          </a:p>
        </p:txBody>
      </p:sp>
      <p:sp>
        <p:nvSpPr>
          <p:cNvPr id="67" name="Yuvarlatılmış Dikdörtgen 66"/>
          <p:cNvSpPr/>
          <p:nvPr/>
        </p:nvSpPr>
        <p:spPr>
          <a:xfrm>
            <a:off x="507999" y="5061672"/>
            <a:ext cx="4140200" cy="1686307"/>
          </a:xfrm>
          <a:prstGeom prst="roundRect">
            <a:avLst>
              <a:gd name="adj" fmla="val 5193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800" dirty="0">
              <a:solidFill>
                <a:schemeClr val="tx1"/>
              </a:solidFill>
            </a:endParaRPr>
          </a:p>
          <a:p>
            <a:pPr algn="ctr"/>
            <a:endParaRPr lang="tr-TR" sz="2800" dirty="0" smtClean="0">
              <a:solidFill>
                <a:schemeClr val="tx1"/>
              </a:solidFill>
            </a:endParaRPr>
          </a:p>
          <a:p>
            <a:pPr algn="ctr"/>
            <a:endParaRPr lang="tr-TR" sz="2800" dirty="0">
              <a:solidFill>
                <a:schemeClr val="tx1"/>
              </a:solidFill>
            </a:endParaRPr>
          </a:p>
        </p:txBody>
      </p:sp>
      <p:sp>
        <p:nvSpPr>
          <p:cNvPr id="68" name="Google Shape;1450;p25"/>
          <p:cNvSpPr/>
          <p:nvPr/>
        </p:nvSpPr>
        <p:spPr>
          <a:xfrm>
            <a:off x="1407865" y="4585422"/>
            <a:ext cx="2340468" cy="495300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b="1" dirty="0" smtClean="0">
                <a:sym typeface="Arial"/>
              </a:rPr>
              <a:t>Sonuçları</a:t>
            </a:r>
            <a:endParaRPr b="1" dirty="0">
              <a:sym typeface="Arial"/>
            </a:endParaRPr>
          </a:p>
        </p:txBody>
      </p:sp>
      <p:sp>
        <p:nvSpPr>
          <p:cNvPr id="6" name="Dikdörtgen 5"/>
          <p:cNvSpPr/>
          <p:nvPr/>
        </p:nvSpPr>
        <p:spPr>
          <a:xfrm>
            <a:off x="495298" y="4954524"/>
            <a:ext cx="4343402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/>
              <a:t>Can ve mal kayıpları olabilir.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/>
              <a:t>Yerleşim yerleri ve alt yapılar zarar görür.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/>
              <a:t>Göçlere neden olabilir.</a:t>
            </a:r>
          </a:p>
        </p:txBody>
      </p:sp>
      <p:sp>
        <p:nvSpPr>
          <p:cNvPr id="66" name="Köşeli Çift Ayraç 65"/>
          <p:cNvSpPr/>
          <p:nvPr/>
        </p:nvSpPr>
        <p:spPr>
          <a:xfrm>
            <a:off x="1037688" y="5897680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Savaşın sonuçları neler olabilir?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61" name="Grup 60"/>
          <p:cNvGrpSpPr/>
          <p:nvPr/>
        </p:nvGrpSpPr>
        <p:grpSpPr>
          <a:xfrm>
            <a:off x="267334" y="5918419"/>
            <a:ext cx="914437" cy="819703"/>
            <a:chOff x="313837" y="4957280"/>
            <a:chExt cx="914437" cy="819703"/>
          </a:xfrm>
        </p:grpSpPr>
        <p:grpSp>
          <p:nvGrpSpPr>
            <p:cNvPr id="62" name="Grup 61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64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65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63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81" name="Yuvarlatılmış Dikdörtgen 80"/>
          <p:cNvSpPr/>
          <p:nvPr/>
        </p:nvSpPr>
        <p:spPr>
          <a:xfrm>
            <a:off x="7137399" y="5065951"/>
            <a:ext cx="4140200" cy="1686307"/>
          </a:xfrm>
          <a:prstGeom prst="roundRect">
            <a:avLst>
              <a:gd name="adj" fmla="val 5193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800" dirty="0">
              <a:solidFill>
                <a:schemeClr val="tx1"/>
              </a:solidFill>
            </a:endParaRPr>
          </a:p>
          <a:p>
            <a:pPr algn="ctr"/>
            <a:endParaRPr lang="tr-TR" sz="2800" dirty="0" smtClean="0">
              <a:solidFill>
                <a:schemeClr val="tx1"/>
              </a:solidFill>
            </a:endParaRPr>
          </a:p>
          <a:p>
            <a:pPr algn="ctr"/>
            <a:endParaRPr lang="tr-TR" sz="2800" dirty="0">
              <a:solidFill>
                <a:schemeClr val="tx1"/>
              </a:solidFill>
            </a:endParaRPr>
          </a:p>
        </p:txBody>
      </p:sp>
      <p:grpSp>
        <p:nvGrpSpPr>
          <p:cNvPr id="85" name="Grup 84"/>
          <p:cNvGrpSpPr/>
          <p:nvPr/>
        </p:nvGrpSpPr>
        <p:grpSpPr>
          <a:xfrm>
            <a:off x="267334" y="5922698"/>
            <a:ext cx="914437" cy="819703"/>
            <a:chOff x="313837" y="4957280"/>
            <a:chExt cx="914437" cy="819703"/>
          </a:xfrm>
        </p:grpSpPr>
        <p:grpSp>
          <p:nvGrpSpPr>
            <p:cNvPr id="86" name="Grup 85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88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89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87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91" name="Dikdörtgen 90"/>
          <p:cNvSpPr/>
          <p:nvPr/>
        </p:nvSpPr>
        <p:spPr>
          <a:xfrm>
            <a:off x="7124698" y="4958803"/>
            <a:ext cx="4343402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 smtClean="0"/>
              <a:t>Masum insanları hedef alır.</a:t>
            </a:r>
            <a:endParaRPr lang="tr-TR" sz="240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 smtClean="0"/>
              <a:t>Korku ve panik ortamı oluşturur.</a:t>
            </a:r>
            <a:endParaRPr lang="tr-TR" sz="240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 smtClean="0"/>
              <a:t>Toplumsal huzuru bozar.</a:t>
            </a:r>
            <a:endParaRPr lang="tr-TR" sz="2400" dirty="0"/>
          </a:p>
        </p:txBody>
      </p:sp>
      <p:sp>
        <p:nvSpPr>
          <p:cNvPr id="90" name="Google Shape;1450;p25"/>
          <p:cNvSpPr/>
          <p:nvPr/>
        </p:nvSpPr>
        <p:spPr>
          <a:xfrm>
            <a:off x="8037265" y="4589701"/>
            <a:ext cx="2340468" cy="495300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b="1" dirty="0" smtClean="0">
                <a:sym typeface="Arial"/>
              </a:rPr>
              <a:t>Sonuçları</a:t>
            </a:r>
            <a:endParaRPr b="1" dirty="0">
              <a:sym typeface="Arial"/>
            </a:endParaRPr>
          </a:p>
        </p:txBody>
      </p:sp>
      <p:sp>
        <p:nvSpPr>
          <p:cNvPr id="84" name="Köşeli Çift Ayraç 83"/>
          <p:cNvSpPr/>
          <p:nvPr/>
        </p:nvSpPr>
        <p:spPr>
          <a:xfrm>
            <a:off x="1037688" y="5901959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Terör olaylarının sonuçları neler olabilir?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92" name="Grup 91"/>
          <p:cNvGrpSpPr/>
          <p:nvPr/>
        </p:nvGrpSpPr>
        <p:grpSpPr>
          <a:xfrm rot="20968082">
            <a:off x="179613" y="2653989"/>
            <a:ext cx="11578494" cy="1342599"/>
            <a:chOff x="-146221" y="2074458"/>
            <a:chExt cx="11928982" cy="1342599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</p:grpSpPr>
        <p:pic>
          <p:nvPicPr>
            <p:cNvPr id="93" name="Resim 92"/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146221" y="2074458"/>
              <a:ext cx="11928982" cy="1342599"/>
            </a:xfrm>
            <a:prstGeom prst="rect">
              <a:avLst/>
            </a:prstGeom>
            <a:ln>
              <a:noFill/>
            </a:ln>
            <a:effectLst/>
            <a:sp3d prstMaterial="softEdge">
              <a:bevelT w="127000" prst="artDeco"/>
            </a:sp3d>
          </p:spPr>
        </p:pic>
        <p:sp>
          <p:nvSpPr>
            <p:cNvPr id="94" name="Title 1"/>
            <p:cNvSpPr txBox="1">
              <a:spLocks/>
            </p:cNvSpPr>
            <p:nvPr/>
          </p:nvSpPr>
          <p:spPr>
            <a:xfrm>
              <a:off x="1339635" y="2254301"/>
              <a:ext cx="9036312" cy="1003098"/>
            </a:xfrm>
            <a:prstGeom prst="rect">
              <a:avLst/>
            </a:prstGeom>
            <a:ln>
              <a:noFill/>
            </a:ln>
            <a:effectLst/>
            <a:sp3d prstMaterial="softEdge">
              <a:bevelT w="127000" prst="artDeco"/>
            </a:sp3d>
          </p:spPr>
          <p:txBody>
            <a:bodyPr vert="horz" lIns="91440" tIns="45720" rIns="91440" bIns="45720" rtlCol="0" anchor="ctr" anchorCtr="0">
              <a:noAutofit/>
            </a:bodyPr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40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tr-TR" sz="2400" dirty="0" smtClean="0">
                  <a:solidFill>
                    <a:schemeClr val="tx1"/>
                  </a:solidFill>
                </a:rPr>
                <a:t>Savaşlar ve terör olayları sadece yaşanan yeri değil bölgesel ve küresel olarak olumsuz etkiler ortaya çıkarır.</a:t>
              </a:r>
            </a:p>
          </p:txBody>
        </p:sp>
      </p:grpSp>
      <p:grpSp>
        <p:nvGrpSpPr>
          <p:cNvPr id="95" name="Grup 94"/>
          <p:cNvGrpSpPr/>
          <p:nvPr/>
        </p:nvGrpSpPr>
        <p:grpSpPr>
          <a:xfrm>
            <a:off x="267334" y="5933717"/>
            <a:ext cx="914437" cy="819703"/>
            <a:chOff x="313837" y="4957280"/>
            <a:chExt cx="914437" cy="819703"/>
          </a:xfrm>
        </p:grpSpPr>
        <p:grpSp>
          <p:nvGrpSpPr>
            <p:cNvPr id="96" name="Grup 95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98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9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97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100" name="Köşeli Çift Ayraç 99"/>
          <p:cNvSpPr/>
          <p:nvPr/>
        </p:nvSpPr>
        <p:spPr>
          <a:xfrm>
            <a:off x="1037688" y="5912978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Ülkemiz savaş ve terör olaylarına karşı neler yapmaktadır?</a:t>
            </a:r>
            <a:endParaRPr lang="tr-TR" sz="3200" dirty="0">
              <a:solidFill>
                <a:schemeClr val="tx1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2348450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1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5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"/>
                            </p:stCondLst>
                            <p:childTnLst>
                              <p:par>
                                <p:cTn id="62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" dur="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500"/>
                            </p:stCondLst>
                            <p:childTnLst>
                              <p:par>
                                <p:cTn id="7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8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500"/>
                            </p:stCondLst>
                            <p:childTnLst>
                              <p:par>
                                <p:cTn id="9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10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500"/>
                            </p:stCondLst>
                            <p:childTnLst>
                              <p:par>
                                <p:cTn id="103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" dur="5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0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 animBg="1"/>
      <p:bldP spid="6" grpId="0"/>
      <p:bldP spid="66" grpId="0" animBg="1"/>
      <p:bldP spid="66" grpId="1" animBg="1"/>
      <p:bldP spid="91" grpId="0"/>
      <p:bldP spid="90" grpId="0" animBg="1"/>
      <p:bldP spid="84" grpId="0" animBg="1"/>
      <p:bldP spid="84" grpId="1" animBg="1"/>
      <p:bldP spid="100" grpId="0" animBg="1"/>
      <p:bldP spid="100" grpId="1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>
                <a:solidFill>
                  <a:schemeClr val="bg1"/>
                </a:solidFill>
              </a:rPr>
              <a:t>Savaş ve Terör Olaylarında Ara Buluculuk Rolü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67" name="Yuvarlatılmış Dikdörtgen 66"/>
          <p:cNvSpPr/>
          <p:nvPr/>
        </p:nvSpPr>
        <p:spPr>
          <a:xfrm>
            <a:off x="507999" y="5061672"/>
            <a:ext cx="4140200" cy="1686307"/>
          </a:xfrm>
          <a:prstGeom prst="roundRect">
            <a:avLst>
              <a:gd name="adj" fmla="val 5193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800" dirty="0">
              <a:solidFill>
                <a:schemeClr val="tx1"/>
              </a:solidFill>
            </a:endParaRPr>
          </a:p>
          <a:p>
            <a:pPr algn="ctr"/>
            <a:endParaRPr lang="tr-TR" sz="2800" dirty="0" smtClean="0">
              <a:solidFill>
                <a:schemeClr val="tx1"/>
              </a:solidFill>
            </a:endParaRPr>
          </a:p>
          <a:p>
            <a:pPr algn="ctr"/>
            <a:endParaRPr lang="tr-TR" sz="2800" dirty="0">
              <a:solidFill>
                <a:schemeClr val="tx1"/>
              </a:solidFill>
            </a:endParaRPr>
          </a:p>
        </p:txBody>
      </p:sp>
      <p:sp>
        <p:nvSpPr>
          <p:cNvPr id="81" name="Yuvarlatılmış Dikdörtgen 80"/>
          <p:cNvSpPr/>
          <p:nvPr/>
        </p:nvSpPr>
        <p:spPr>
          <a:xfrm>
            <a:off x="7137399" y="5065951"/>
            <a:ext cx="4140200" cy="1686307"/>
          </a:xfrm>
          <a:prstGeom prst="roundRect">
            <a:avLst>
              <a:gd name="adj" fmla="val 5193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800" dirty="0">
              <a:solidFill>
                <a:schemeClr val="tx1"/>
              </a:solidFill>
            </a:endParaRPr>
          </a:p>
          <a:p>
            <a:pPr algn="ctr"/>
            <a:endParaRPr lang="tr-TR" sz="2800" dirty="0" smtClean="0">
              <a:solidFill>
                <a:schemeClr val="tx1"/>
              </a:solidFill>
            </a:endParaRPr>
          </a:p>
          <a:p>
            <a:pPr algn="ctr"/>
            <a:endParaRPr lang="tr-TR" sz="2800" dirty="0">
              <a:solidFill>
                <a:schemeClr val="tx1"/>
              </a:solidFill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2349500" y="926627"/>
            <a:ext cx="7239000" cy="2203923"/>
            <a:chOff x="393700" y="1218727"/>
            <a:chExt cx="7239000" cy="2203923"/>
          </a:xfrm>
        </p:grpSpPr>
        <p:sp>
          <p:nvSpPr>
            <p:cNvPr id="35" name="Yuvarlatılmış Dikdörtgen 34"/>
            <p:cNvSpPr/>
            <p:nvPr/>
          </p:nvSpPr>
          <p:spPr>
            <a:xfrm>
              <a:off x="393700" y="1474980"/>
              <a:ext cx="7239000" cy="1947670"/>
            </a:xfrm>
            <a:prstGeom prst="roundRect">
              <a:avLst>
                <a:gd name="adj" fmla="val 13018"/>
              </a:avLst>
            </a:prstGeom>
            <a:solidFill>
              <a:srgbClr val="FCF1D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endParaRPr lang="tr-TR" sz="1050" dirty="0" smtClean="0">
                <a:solidFill>
                  <a:schemeClr val="tx1"/>
                </a:solidFill>
              </a:endParaRPr>
            </a:p>
            <a:p>
              <a:pPr algn="ctr"/>
              <a:endParaRPr lang="tr-TR" sz="1050" dirty="0">
                <a:solidFill>
                  <a:schemeClr val="tx1"/>
                </a:solidFill>
              </a:endParaRPr>
            </a:p>
            <a:p>
              <a:pPr marL="1701800" indent="-1701800"/>
              <a:r>
                <a:rPr lang="tr-TR" sz="2400" dirty="0" smtClean="0">
                  <a:solidFill>
                    <a:schemeClr val="tx1"/>
                  </a:solidFill>
                </a:rPr>
                <a:t>	Atatürk ‘‘</a:t>
              </a:r>
              <a:r>
                <a:rPr lang="tr-TR" sz="2400" b="1" dirty="0" smtClean="0">
                  <a:solidFill>
                    <a:schemeClr val="tx1"/>
                  </a:solidFill>
                </a:rPr>
                <a:t>Yurtta sulh cihanda sulh</a:t>
              </a:r>
              <a:r>
                <a:rPr lang="tr-TR" sz="2400" dirty="0" smtClean="0">
                  <a:solidFill>
                    <a:schemeClr val="tx1"/>
                  </a:solidFill>
                </a:rPr>
                <a:t>’’ sözüyle Türkiye’nin dış politikasını </a:t>
              </a:r>
              <a:r>
                <a:rPr lang="tr-TR" sz="2400" b="1" dirty="0" smtClean="0">
                  <a:solidFill>
                    <a:schemeClr val="tx1"/>
                  </a:solidFill>
                </a:rPr>
                <a:t>barışçı</a:t>
              </a:r>
              <a:r>
                <a:rPr lang="tr-TR" sz="2400" dirty="0" smtClean="0">
                  <a:solidFill>
                    <a:schemeClr val="tx1"/>
                  </a:solidFill>
                </a:rPr>
                <a:t> bir politika ile sürdürülmesini istemiştir.</a:t>
              </a:r>
              <a:endParaRPr lang="tr-TR" sz="2400" dirty="0">
                <a:solidFill>
                  <a:schemeClr val="tx1"/>
                </a:solidFill>
              </a:endParaRPr>
            </a:p>
            <a:p>
              <a:pPr algn="ctr"/>
              <a:endParaRPr lang="tr-TR" sz="2400" dirty="0" smtClean="0">
                <a:solidFill>
                  <a:schemeClr val="tx1"/>
                </a:solidFill>
              </a:endParaRPr>
            </a:p>
            <a:p>
              <a:pPr algn="ctr"/>
              <a:endParaRPr lang="tr-TR" sz="2400" dirty="0">
                <a:solidFill>
                  <a:schemeClr val="tx1"/>
                </a:solidFill>
              </a:endParaRPr>
            </a:p>
            <a:p>
              <a:pPr algn="ctr"/>
              <a:endParaRPr lang="tr-TR" sz="2400" dirty="0" smtClean="0">
                <a:solidFill>
                  <a:schemeClr val="tx1"/>
                </a:solidFill>
              </a:endParaRPr>
            </a:p>
            <a:p>
              <a:pPr algn="ctr"/>
              <a:endParaRPr lang="tr-TR" dirty="0"/>
            </a:p>
          </p:txBody>
        </p:sp>
        <p:pic>
          <p:nvPicPr>
            <p:cNvPr id="2" name="Resim 1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93700" y="1522905"/>
              <a:ext cx="1700812" cy="1851819"/>
            </a:xfrm>
            <a:prstGeom prst="rect">
              <a:avLst/>
            </a:prstGeom>
          </p:spPr>
        </p:pic>
        <p:sp>
          <p:nvSpPr>
            <p:cNvPr id="33" name="Google Shape;1450;p25"/>
            <p:cNvSpPr/>
            <p:nvPr/>
          </p:nvSpPr>
          <p:spPr>
            <a:xfrm>
              <a:off x="1668215" y="1218727"/>
              <a:ext cx="5265985" cy="496969"/>
            </a:xfrm>
            <a:custGeom>
              <a:avLst/>
              <a:gdLst>
                <a:gd name="connsiteX0" fmla="*/ 587332 w 597081"/>
                <a:gd name="connsiteY0" fmla="*/ 6776 h 158308"/>
                <a:gd name="connsiteX1" fmla="*/ 523514 w 597081"/>
                <a:gd name="connsiteY1" fmla="*/ 5442 h 158308"/>
                <a:gd name="connsiteX2" fmla="*/ 453505 w 597081"/>
                <a:gd name="connsiteY2" fmla="*/ 5442 h 158308"/>
                <a:gd name="connsiteX3" fmla="*/ 315488 w 597081"/>
                <a:gd name="connsiteY3" fmla="*/ 204 h 158308"/>
                <a:gd name="connsiteX4" fmla="*/ 36120 w 597081"/>
                <a:gd name="connsiteY4" fmla="*/ 9062 h 158308"/>
                <a:gd name="connsiteX5" fmla="*/ 22223 w 597081"/>
                <a:gd name="connsiteY5" fmla="*/ 24492 h 158308"/>
                <a:gd name="connsiteX6" fmla="*/ 22880 w 597081"/>
                <a:gd name="connsiteY6" fmla="*/ 28112 h 158308"/>
                <a:gd name="connsiteX7" fmla="*/ 15641 w 597081"/>
                <a:gd name="connsiteY7" fmla="*/ 47638 h 158308"/>
                <a:gd name="connsiteX8" fmla="*/ 10117 w 597081"/>
                <a:gd name="connsiteY8" fmla="*/ 48781 h 158308"/>
                <a:gd name="connsiteX9" fmla="*/ 13927 w 597081"/>
                <a:gd name="connsiteY9" fmla="*/ 77356 h 158308"/>
                <a:gd name="connsiteX10" fmla="*/ 35358 w 597081"/>
                <a:gd name="connsiteY10" fmla="*/ 76213 h 158308"/>
                <a:gd name="connsiteX11" fmla="*/ 27357 w 597081"/>
                <a:gd name="connsiteY11" fmla="*/ 88692 h 158308"/>
                <a:gd name="connsiteX12" fmla="*/ 38406 w 597081"/>
                <a:gd name="connsiteY12" fmla="*/ 102789 h 158308"/>
                <a:gd name="connsiteX13" fmla="*/ 42444 w 597081"/>
                <a:gd name="connsiteY13" fmla="*/ 122314 h 158308"/>
                <a:gd name="connsiteX14" fmla="*/ 44787 w 597081"/>
                <a:gd name="connsiteY14" fmla="*/ 123552 h 158308"/>
                <a:gd name="connsiteX15" fmla="*/ 36977 w 597081"/>
                <a:gd name="connsiteY15" fmla="*/ 124981 h 158308"/>
                <a:gd name="connsiteX16" fmla="*/ 40692 w 597081"/>
                <a:gd name="connsiteY16" fmla="*/ 153556 h 158308"/>
                <a:gd name="connsiteX17" fmla="*/ 68600 w 597081"/>
                <a:gd name="connsiteY17" fmla="*/ 151270 h 158308"/>
                <a:gd name="connsiteX18" fmla="*/ 81173 w 597081"/>
                <a:gd name="connsiteY18" fmla="*/ 147842 h 158308"/>
                <a:gd name="connsiteX19" fmla="*/ 149848 w 597081"/>
                <a:gd name="connsiteY19" fmla="*/ 145079 h 158308"/>
                <a:gd name="connsiteX20" fmla="*/ 261100 w 597081"/>
                <a:gd name="connsiteY20" fmla="*/ 145746 h 158308"/>
                <a:gd name="connsiteX21" fmla="*/ 480747 w 597081"/>
                <a:gd name="connsiteY21" fmla="*/ 158224 h 158308"/>
                <a:gd name="connsiteX22" fmla="*/ 494082 w 597081"/>
                <a:gd name="connsiteY22" fmla="*/ 148128 h 158308"/>
                <a:gd name="connsiteX23" fmla="*/ 527134 w 597081"/>
                <a:gd name="connsiteY23" fmla="*/ 151652 h 158308"/>
                <a:gd name="connsiteX24" fmla="*/ 530848 w 597081"/>
                <a:gd name="connsiteY24" fmla="*/ 123648 h 158308"/>
                <a:gd name="connsiteX25" fmla="*/ 491796 w 597081"/>
                <a:gd name="connsiteY25" fmla="*/ 118314 h 158308"/>
                <a:gd name="connsiteX26" fmla="*/ 505131 w 597081"/>
                <a:gd name="connsiteY26" fmla="*/ 118314 h 158308"/>
                <a:gd name="connsiteX27" fmla="*/ 519342 w 597081"/>
                <a:gd name="connsiteY27" fmla="*/ 102121 h 158308"/>
                <a:gd name="connsiteX28" fmla="*/ 519323 w 597081"/>
                <a:gd name="connsiteY28" fmla="*/ 101836 h 158308"/>
                <a:gd name="connsiteX29" fmla="*/ 547041 w 597081"/>
                <a:gd name="connsiteY29" fmla="*/ 104027 h 158308"/>
                <a:gd name="connsiteX30" fmla="*/ 550756 w 597081"/>
                <a:gd name="connsiteY30" fmla="*/ 75452 h 158308"/>
                <a:gd name="connsiteX31" fmla="*/ 540278 w 597081"/>
                <a:gd name="connsiteY31" fmla="*/ 74118 h 158308"/>
                <a:gd name="connsiteX32" fmla="*/ 535325 w 597081"/>
                <a:gd name="connsiteY32" fmla="*/ 48781 h 158308"/>
                <a:gd name="connsiteX33" fmla="*/ 512560 w 597081"/>
                <a:gd name="connsiteY33" fmla="*/ 45639 h 158308"/>
                <a:gd name="connsiteX34" fmla="*/ 561900 w 597081"/>
                <a:gd name="connsiteY34" fmla="*/ 44114 h 158308"/>
                <a:gd name="connsiteX35" fmla="*/ 574854 w 597081"/>
                <a:gd name="connsiteY35" fmla="*/ 34589 h 158308"/>
                <a:gd name="connsiteX36" fmla="*/ 585021 w 597081"/>
                <a:gd name="connsiteY36" fmla="*/ 29875 h 158308"/>
                <a:gd name="connsiteX37" fmla="*/ 597057 w 597081"/>
                <a:gd name="connsiteY37" fmla="*/ 19540 h 158308"/>
                <a:gd name="connsiteX38" fmla="*/ 587332 w 597081"/>
                <a:gd name="connsiteY38" fmla="*/ 6776 h 158308"/>
                <a:gd name="connsiteX39" fmla="*/ 152896 w 597081"/>
                <a:gd name="connsiteY39" fmla="*/ 90406 h 158308"/>
                <a:gd name="connsiteX40" fmla="*/ 160897 w 597081"/>
                <a:gd name="connsiteY40" fmla="*/ 90406 h 158308"/>
                <a:gd name="connsiteX41" fmla="*/ 153754 w 597081"/>
                <a:gd name="connsiteY41" fmla="*/ 90406 h 158308"/>
                <a:gd name="connsiteX42" fmla="*/ 152896 w 597081"/>
                <a:gd name="connsiteY42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74854 w 606086"/>
                <a:gd name="connsiteY35" fmla="*/ 34589 h 158308"/>
                <a:gd name="connsiteX36" fmla="*/ 585021 w 606086"/>
                <a:gd name="connsiteY36" fmla="*/ 29875 h 158308"/>
                <a:gd name="connsiteX37" fmla="*/ 597057 w 606086"/>
                <a:gd name="connsiteY37" fmla="*/ 19540 h 158308"/>
                <a:gd name="connsiteX38" fmla="*/ 587332 w 606086"/>
                <a:gd name="connsiteY38" fmla="*/ 6776 h 158308"/>
                <a:gd name="connsiteX39" fmla="*/ 152896 w 606086"/>
                <a:gd name="connsiteY39" fmla="*/ 90406 h 158308"/>
                <a:gd name="connsiteX40" fmla="*/ 160897 w 606086"/>
                <a:gd name="connsiteY40" fmla="*/ 90406 h 158308"/>
                <a:gd name="connsiteX41" fmla="*/ 153754 w 606086"/>
                <a:gd name="connsiteY41" fmla="*/ 90406 h 158308"/>
                <a:gd name="connsiteX42" fmla="*/ 152896 w 606086"/>
                <a:gd name="connsiteY42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90801 w 606086"/>
                <a:gd name="connsiteY35" fmla="*/ 38829 h 158308"/>
                <a:gd name="connsiteX36" fmla="*/ 574854 w 606086"/>
                <a:gd name="connsiteY36" fmla="*/ 34589 h 158308"/>
                <a:gd name="connsiteX37" fmla="*/ 585021 w 606086"/>
                <a:gd name="connsiteY37" fmla="*/ 29875 h 158308"/>
                <a:gd name="connsiteX38" fmla="*/ 597057 w 606086"/>
                <a:gd name="connsiteY38" fmla="*/ 19540 h 158308"/>
                <a:gd name="connsiteX39" fmla="*/ 587332 w 606086"/>
                <a:gd name="connsiteY39" fmla="*/ 6776 h 158308"/>
                <a:gd name="connsiteX40" fmla="*/ 152896 w 606086"/>
                <a:gd name="connsiteY40" fmla="*/ 90406 h 158308"/>
                <a:gd name="connsiteX41" fmla="*/ 160897 w 606086"/>
                <a:gd name="connsiteY41" fmla="*/ 90406 h 158308"/>
                <a:gd name="connsiteX42" fmla="*/ 153754 w 606086"/>
                <a:gd name="connsiteY42" fmla="*/ 90406 h 158308"/>
                <a:gd name="connsiteX43" fmla="*/ 152896 w 606086"/>
                <a:gd name="connsiteY43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90801 w 606086"/>
                <a:gd name="connsiteY35" fmla="*/ 38829 h 158308"/>
                <a:gd name="connsiteX36" fmla="*/ 592339 w 606086"/>
                <a:gd name="connsiteY36" fmla="*/ 33916 h 158308"/>
                <a:gd name="connsiteX37" fmla="*/ 585021 w 606086"/>
                <a:gd name="connsiteY37" fmla="*/ 29875 h 158308"/>
                <a:gd name="connsiteX38" fmla="*/ 597057 w 606086"/>
                <a:gd name="connsiteY38" fmla="*/ 19540 h 158308"/>
                <a:gd name="connsiteX39" fmla="*/ 587332 w 606086"/>
                <a:gd name="connsiteY39" fmla="*/ 6776 h 158308"/>
                <a:gd name="connsiteX40" fmla="*/ 152896 w 606086"/>
                <a:gd name="connsiteY40" fmla="*/ 90406 h 158308"/>
                <a:gd name="connsiteX41" fmla="*/ 160897 w 606086"/>
                <a:gd name="connsiteY41" fmla="*/ 90406 h 158308"/>
                <a:gd name="connsiteX42" fmla="*/ 153754 w 606086"/>
                <a:gd name="connsiteY42" fmla="*/ 90406 h 158308"/>
                <a:gd name="connsiteX43" fmla="*/ 152896 w 606086"/>
                <a:gd name="connsiteY43" fmla="*/ 90406 h 158308"/>
                <a:gd name="connsiteX0" fmla="*/ 587332 w 610253"/>
                <a:gd name="connsiteY0" fmla="*/ 6776 h 158308"/>
                <a:gd name="connsiteX1" fmla="*/ 523514 w 610253"/>
                <a:gd name="connsiteY1" fmla="*/ 5442 h 158308"/>
                <a:gd name="connsiteX2" fmla="*/ 453505 w 610253"/>
                <a:gd name="connsiteY2" fmla="*/ 5442 h 158308"/>
                <a:gd name="connsiteX3" fmla="*/ 315488 w 610253"/>
                <a:gd name="connsiteY3" fmla="*/ 204 h 158308"/>
                <a:gd name="connsiteX4" fmla="*/ 36120 w 610253"/>
                <a:gd name="connsiteY4" fmla="*/ 9062 h 158308"/>
                <a:gd name="connsiteX5" fmla="*/ 22223 w 610253"/>
                <a:gd name="connsiteY5" fmla="*/ 24492 h 158308"/>
                <a:gd name="connsiteX6" fmla="*/ 22880 w 610253"/>
                <a:gd name="connsiteY6" fmla="*/ 28112 h 158308"/>
                <a:gd name="connsiteX7" fmla="*/ 15641 w 610253"/>
                <a:gd name="connsiteY7" fmla="*/ 47638 h 158308"/>
                <a:gd name="connsiteX8" fmla="*/ 10117 w 610253"/>
                <a:gd name="connsiteY8" fmla="*/ 48781 h 158308"/>
                <a:gd name="connsiteX9" fmla="*/ 13927 w 610253"/>
                <a:gd name="connsiteY9" fmla="*/ 77356 h 158308"/>
                <a:gd name="connsiteX10" fmla="*/ 35358 w 610253"/>
                <a:gd name="connsiteY10" fmla="*/ 76213 h 158308"/>
                <a:gd name="connsiteX11" fmla="*/ 27357 w 610253"/>
                <a:gd name="connsiteY11" fmla="*/ 88692 h 158308"/>
                <a:gd name="connsiteX12" fmla="*/ 38406 w 610253"/>
                <a:gd name="connsiteY12" fmla="*/ 102789 h 158308"/>
                <a:gd name="connsiteX13" fmla="*/ 42444 w 610253"/>
                <a:gd name="connsiteY13" fmla="*/ 122314 h 158308"/>
                <a:gd name="connsiteX14" fmla="*/ 44787 w 610253"/>
                <a:gd name="connsiteY14" fmla="*/ 123552 h 158308"/>
                <a:gd name="connsiteX15" fmla="*/ 36977 w 610253"/>
                <a:gd name="connsiteY15" fmla="*/ 124981 h 158308"/>
                <a:gd name="connsiteX16" fmla="*/ 40692 w 610253"/>
                <a:gd name="connsiteY16" fmla="*/ 153556 h 158308"/>
                <a:gd name="connsiteX17" fmla="*/ 68600 w 610253"/>
                <a:gd name="connsiteY17" fmla="*/ 151270 h 158308"/>
                <a:gd name="connsiteX18" fmla="*/ 81173 w 610253"/>
                <a:gd name="connsiteY18" fmla="*/ 147842 h 158308"/>
                <a:gd name="connsiteX19" fmla="*/ 149848 w 610253"/>
                <a:gd name="connsiteY19" fmla="*/ 145079 h 158308"/>
                <a:gd name="connsiteX20" fmla="*/ 261100 w 610253"/>
                <a:gd name="connsiteY20" fmla="*/ 145746 h 158308"/>
                <a:gd name="connsiteX21" fmla="*/ 480747 w 610253"/>
                <a:gd name="connsiteY21" fmla="*/ 158224 h 158308"/>
                <a:gd name="connsiteX22" fmla="*/ 494082 w 610253"/>
                <a:gd name="connsiteY22" fmla="*/ 148128 h 158308"/>
                <a:gd name="connsiteX23" fmla="*/ 527134 w 610253"/>
                <a:gd name="connsiteY23" fmla="*/ 151652 h 158308"/>
                <a:gd name="connsiteX24" fmla="*/ 530848 w 610253"/>
                <a:gd name="connsiteY24" fmla="*/ 123648 h 158308"/>
                <a:gd name="connsiteX25" fmla="*/ 491796 w 610253"/>
                <a:gd name="connsiteY25" fmla="*/ 118314 h 158308"/>
                <a:gd name="connsiteX26" fmla="*/ 505131 w 610253"/>
                <a:gd name="connsiteY26" fmla="*/ 118314 h 158308"/>
                <a:gd name="connsiteX27" fmla="*/ 519342 w 610253"/>
                <a:gd name="connsiteY27" fmla="*/ 102121 h 158308"/>
                <a:gd name="connsiteX28" fmla="*/ 519323 w 610253"/>
                <a:gd name="connsiteY28" fmla="*/ 101836 h 158308"/>
                <a:gd name="connsiteX29" fmla="*/ 547041 w 610253"/>
                <a:gd name="connsiteY29" fmla="*/ 104027 h 158308"/>
                <a:gd name="connsiteX30" fmla="*/ 550756 w 610253"/>
                <a:gd name="connsiteY30" fmla="*/ 75452 h 158308"/>
                <a:gd name="connsiteX31" fmla="*/ 540278 w 610253"/>
                <a:gd name="connsiteY31" fmla="*/ 74118 h 158308"/>
                <a:gd name="connsiteX32" fmla="*/ 600771 w 610253"/>
                <a:gd name="connsiteY32" fmla="*/ 57535 h 158308"/>
                <a:gd name="connsiteX33" fmla="*/ 605483 w 610253"/>
                <a:gd name="connsiteY33" fmla="*/ 50353 h 158308"/>
                <a:gd name="connsiteX34" fmla="*/ 561900 w 610253"/>
                <a:gd name="connsiteY34" fmla="*/ 44114 h 158308"/>
                <a:gd name="connsiteX35" fmla="*/ 590801 w 610253"/>
                <a:gd name="connsiteY35" fmla="*/ 38829 h 158308"/>
                <a:gd name="connsiteX36" fmla="*/ 592339 w 610253"/>
                <a:gd name="connsiteY36" fmla="*/ 33916 h 158308"/>
                <a:gd name="connsiteX37" fmla="*/ 585021 w 610253"/>
                <a:gd name="connsiteY37" fmla="*/ 29875 h 158308"/>
                <a:gd name="connsiteX38" fmla="*/ 597057 w 610253"/>
                <a:gd name="connsiteY38" fmla="*/ 19540 h 158308"/>
                <a:gd name="connsiteX39" fmla="*/ 587332 w 610253"/>
                <a:gd name="connsiteY39" fmla="*/ 6776 h 158308"/>
                <a:gd name="connsiteX40" fmla="*/ 152896 w 610253"/>
                <a:gd name="connsiteY40" fmla="*/ 90406 h 158308"/>
                <a:gd name="connsiteX41" fmla="*/ 160897 w 610253"/>
                <a:gd name="connsiteY41" fmla="*/ 90406 h 158308"/>
                <a:gd name="connsiteX42" fmla="*/ 153754 w 610253"/>
                <a:gd name="connsiteY42" fmla="*/ 90406 h 158308"/>
                <a:gd name="connsiteX43" fmla="*/ 152896 w 610253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47041 w 608359"/>
                <a:gd name="connsiteY29" fmla="*/ 104027 h 158308"/>
                <a:gd name="connsiteX30" fmla="*/ 550756 w 608359"/>
                <a:gd name="connsiteY30" fmla="*/ 7545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47041 w 608359"/>
                <a:gd name="connsiteY29" fmla="*/ 104027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75073 w 608359"/>
                <a:gd name="connsiteY26" fmla="*/ 116294 h 158308"/>
                <a:gd name="connsiteX27" fmla="*/ 519342 w 608359"/>
                <a:gd name="connsiteY27" fmla="*/ 102121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95295 w 608359"/>
                <a:gd name="connsiteY24" fmla="*/ 135769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90082 w 608359"/>
                <a:gd name="connsiteY23" fmla="*/ 148285 h 158308"/>
                <a:gd name="connsiteX24" fmla="*/ 595295 w 608359"/>
                <a:gd name="connsiteY24" fmla="*/ 135769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1900 w 608359"/>
                <a:gd name="connsiteY34" fmla="*/ 44114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80884 w 608359"/>
                <a:gd name="connsiteY34" fmla="*/ 48828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85380 w 608359"/>
                <a:gd name="connsiteY34" fmla="*/ 48828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35358 w 601018"/>
                <a:gd name="connsiteY10" fmla="*/ 76213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75073 w 601018"/>
                <a:gd name="connsiteY26" fmla="*/ 116294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35358 w 601018"/>
                <a:gd name="connsiteY10" fmla="*/ 76213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42444 w 601018"/>
                <a:gd name="connsiteY13" fmla="*/ 122314 h 158970"/>
                <a:gd name="connsiteX14" fmla="*/ 15311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57452 w 601018"/>
                <a:gd name="connsiteY18" fmla="*/ 139164 h 158970"/>
                <a:gd name="connsiteX19" fmla="*/ 81173 w 601018"/>
                <a:gd name="connsiteY19" fmla="*/ 147842 h 158970"/>
                <a:gd name="connsiteX20" fmla="*/ 149848 w 601018"/>
                <a:gd name="connsiteY20" fmla="*/ 145079 h 158970"/>
                <a:gd name="connsiteX21" fmla="*/ 261100 w 601018"/>
                <a:gd name="connsiteY21" fmla="*/ 145746 h 158970"/>
                <a:gd name="connsiteX22" fmla="*/ 480747 w 601018"/>
                <a:gd name="connsiteY22" fmla="*/ 158224 h 158970"/>
                <a:gd name="connsiteX23" fmla="*/ 571018 w 601018"/>
                <a:gd name="connsiteY23" fmla="*/ 154189 h 158970"/>
                <a:gd name="connsiteX24" fmla="*/ 590082 w 601018"/>
                <a:gd name="connsiteY24" fmla="*/ 148285 h 158970"/>
                <a:gd name="connsiteX25" fmla="*/ 595295 w 601018"/>
                <a:gd name="connsiteY25" fmla="*/ 135769 h 158970"/>
                <a:gd name="connsiteX26" fmla="*/ 583220 w 601018"/>
                <a:gd name="connsiteY26" fmla="*/ 125048 h 158970"/>
                <a:gd name="connsiteX27" fmla="*/ 586563 w 601018"/>
                <a:gd name="connsiteY27" fmla="*/ 115621 h 158970"/>
                <a:gd name="connsiteX28" fmla="*/ 583289 w 601018"/>
                <a:gd name="connsiteY28" fmla="*/ 109528 h 158970"/>
                <a:gd name="connsiteX29" fmla="*/ 591763 w 601018"/>
                <a:gd name="connsiteY29" fmla="*/ 101836 h 158970"/>
                <a:gd name="connsiteX30" fmla="*/ 586508 w 601018"/>
                <a:gd name="connsiteY30" fmla="*/ 92579 h 158970"/>
                <a:gd name="connsiteX31" fmla="*/ 587725 w 601018"/>
                <a:gd name="connsiteY31" fmla="*/ 71412 h 158970"/>
                <a:gd name="connsiteX32" fmla="*/ 589237 w 601018"/>
                <a:gd name="connsiteY32" fmla="*/ 70078 h 158970"/>
                <a:gd name="connsiteX33" fmla="*/ 600771 w 601018"/>
                <a:gd name="connsiteY33" fmla="*/ 57535 h 158970"/>
                <a:gd name="connsiteX34" fmla="*/ 593493 w 601018"/>
                <a:gd name="connsiteY34" fmla="*/ 54393 h 158970"/>
                <a:gd name="connsiteX35" fmla="*/ 585380 w 601018"/>
                <a:gd name="connsiteY35" fmla="*/ 48828 h 158970"/>
                <a:gd name="connsiteX36" fmla="*/ 590801 w 601018"/>
                <a:gd name="connsiteY36" fmla="*/ 38829 h 158970"/>
                <a:gd name="connsiteX37" fmla="*/ 592339 w 601018"/>
                <a:gd name="connsiteY37" fmla="*/ 33916 h 158970"/>
                <a:gd name="connsiteX38" fmla="*/ 585021 w 601018"/>
                <a:gd name="connsiteY38" fmla="*/ 29875 h 158970"/>
                <a:gd name="connsiteX39" fmla="*/ 597057 w 601018"/>
                <a:gd name="connsiteY39" fmla="*/ 19540 h 158970"/>
                <a:gd name="connsiteX40" fmla="*/ 587332 w 601018"/>
                <a:gd name="connsiteY40" fmla="*/ 6776 h 158970"/>
                <a:gd name="connsiteX41" fmla="*/ 152896 w 601018"/>
                <a:gd name="connsiteY41" fmla="*/ 90406 h 158970"/>
                <a:gd name="connsiteX42" fmla="*/ 160897 w 601018"/>
                <a:gd name="connsiteY42" fmla="*/ 90406 h 158970"/>
                <a:gd name="connsiteX43" fmla="*/ 153754 w 601018"/>
                <a:gd name="connsiteY43" fmla="*/ 90406 h 158970"/>
                <a:gd name="connsiteX44" fmla="*/ 152896 w 601018"/>
                <a:gd name="connsiteY44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54112 w 601018"/>
                <a:gd name="connsiteY17" fmla="*/ 145209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4112 w 601018"/>
                <a:gd name="connsiteY17" fmla="*/ 145209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86079 w 601018"/>
                <a:gd name="connsiteY20" fmla="*/ 138339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95571 w 601018"/>
                <a:gd name="connsiteY20" fmla="*/ 14372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95571 w 601018"/>
                <a:gd name="connsiteY20" fmla="*/ 14372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2679 w 596365"/>
                <a:gd name="connsiteY0" fmla="*/ 6776 h 158970"/>
                <a:gd name="connsiteX1" fmla="*/ 518861 w 596365"/>
                <a:gd name="connsiteY1" fmla="*/ 5442 h 158970"/>
                <a:gd name="connsiteX2" fmla="*/ 448852 w 596365"/>
                <a:gd name="connsiteY2" fmla="*/ 5442 h 158970"/>
                <a:gd name="connsiteX3" fmla="*/ 310835 w 596365"/>
                <a:gd name="connsiteY3" fmla="*/ 204 h 158970"/>
                <a:gd name="connsiteX4" fmla="*/ 31467 w 596365"/>
                <a:gd name="connsiteY4" fmla="*/ 9062 h 158970"/>
                <a:gd name="connsiteX5" fmla="*/ 17570 w 596365"/>
                <a:gd name="connsiteY5" fmla="*/ 24492 h 158970"/>
                <a:gd name="connsiteX6" fmla="*/ 18227 w 596365"/>
                <a:gd name="connsiteY6" fmla="*/ 28112 h 158970"/>
                <a:gd name="connsiteX7" fmla="*/ 10988 w 596365"/>
                <a:gd name="connsiteY7" fmla="*/ 47638 h 158970"/>
                <a:gd name="connsiteX8" fmla="*/ 5464 w 596365"/>
                <a:gd name="connsiteY8" fmla="*/ 48781 h 158970"/>
                <a:gd name="connsiteX9" fmla="*/ 9274 w 596365"/>
                <a:gd name="connsiteY9" fmla="*/ 77356 h 158970"/>
                <a:gd name="connsiteX10" fmla="*/ 8224 w 596365"/>
                <a:gd name="connsiteY10" fmla="*/ 83621 h 158970"/>
                <a:gd name="connsiteX11" fmla="*/ 13212 w 596365"/>
                <a:gd name="connsiteY11" fmla="*/ 90039 h 158970"/>
                <a:gd name="connsiteX12" fmla="*/ 16268 w 596365"/>
                <a:gd name="connsiteY12" fmla="*/ 104809 h 158970"/>
                <a:gd name="connsiteX13" fmla="*/ 11313 w 596365"/>
                <a:gd name="connsiteY13" fmla="*/ 115580 h 158970"/>
                <a:gd name="connsiteX14" fmla="*/ 10658 w 596365"/>
                <a:gd name="connsiteY14" fmla="*/ 123552 h 158970"/>
                <a:gd name="connsiteX15" fmla="*/ 16837 w 596365"/>
                <a:gd name="connsiteY15" fmla="*/ 127001 h 158970"/>
                <a:gd name="connsiteX16" fmla="*/ 10061 w 596365"/>
                <a:gd name="connsiteY16" fmla="*/ 147496 h 158970"/>
                <a:gd name="connsiteX17" fmla="*/ 48460 w 596365"/>
                <a:gd name="connsiteY17" fmla="*/ 148576 h 158970"/>
                <a:gd name="connsiteX18" fmla="*/ 78019 w 596365"/>
                <a:gd name="connsiteY18" fmla="*/ 145148 h 158970"/>
                <a:gd name="connsiteX19" fmla="*/ 145195 w 596365"/>
                <a:gd name="connsiteY19" fmla="*/ 145079 h 158970"/>
                <a:gd name="connsiteX20" fmla="*/ 290918 w 596365"/>
                <a:gd name="connsiteY20" fmla="*/ 143726 h 158970"/>
                <a:gd name="connsiteX21" fmla="*/ 476094 w 596365"/>
                <a:gd name="connsiteY21" fmla="*/ 158224 h 158970"/>
                <a:gd name="connsiteX22" fmla="*/ 566365 w 596365"/>
                <a:gd name="connsiteY22" fmla="*/ 154189 h 158970"/>
                <a:gd name="connsiteX23" fmla="*/ 585429 w 596365"/>
                <a:gd name="connsiteY23" fmla="*/ 148285 h 158970"/>
                <a:gd name="connsiteX24" fmla="*/ 590642 w 596365"/>
                <a:gd name="connsiteY24" fmla="*/ 135769 h 158970"/>
                <a:gd name="connsiteX25" fmla="*/ 578567 w 596365"/>
                <a:gd name="connsiteY25" fmla="*/ 125048 h 158970"/>
                <a:gd name="connsiteX26" fmla="*/ 581910 w 596365"/>
                <a:gd name="connsiteY26" fmla="*/ 115621 h 158970"/>
                <a:gd name="connsiteX27" fmla="*/ 578636 w 596365"/>
                <a:gd name="connsiteY27" fmla="*/ 109528 h 158970"/>
                <a:gd name="connsiteX28" fmla="*/ 587110 w 596365"/>
                <a:gd name="connsiteY28" fmla="*/ 101836 h 158970"/>
                <a:gd name="connsiteX29" fmla="*/ 581855 w 596365"/>
                <a:gd name="connsiteY29" fmla="*/ 92579 h 158970"/>
                <a:gd name="connsiteX30" fmla="*/ 583072 w 596365"/>
                <a:gd name="connsiteY30" fmla="*/ 71412 h 158970"/>
                <a:gd name="connsiteX31" fmla="*/ 584584 w 596365"/>
                <a:gd name="connsiteY31" fmla="*/ 70078 h 158970"/>
                <a:gd name="connsiteX32" fmla="*/ 596118 w 596365"/>
                <a:gd name="connsiteY32" fmla="*/ 57535 h 158970"/>
                <a:gd name="connsiteX33" fmla="*/ 588840 w 596365"/>
                <a:gd name="connsiteY33" fmla="*/ 54393 h 158970"/>
                <a:gd name="connsiteX34" fmla="*/ 580727 w 596365"/>
                <a:gd name="connsiteY34" fmla="*/ 48828 h 158970"/>
                <a:gd name="connsiteX35" fmla="*/ 586148 w 596365"/>
                <a:gd name="connsiteY35" fmla="*/ 38829 h 158970"/>
                <a:gd name="connsiteX36" fmla="*/ 587686 w 596365"/>
                <a:gd name="connsiteY36" fmla="*/ 33916 h 158970"/>
                <a:gd name="connsiteX37" fmla="*/ 580368 w 596365"/>
                <a:gd name="connsiteY37" fmla="*/ 29875 h 158970"/>
                <a:gd name="connsiteX38" fmla="*/ 592404 w 596365"/>
                <a:gd name="connsiteY38" fmla="*/ 19540 h 158970"/>
                <a:gd name="connsiteX39" fmla="*/ 582679 w 596365"/>
                <a:gd name="connsiteY39" fmla="*/ 6776 h 158970"/>
                <a:gd name="connsiteX40" fmla="*/ 148243 w 596365"/>
                <a:gd name="connsiteY40" fmla="*/ 90406 h 158970"/>
                <a:gd name="connsiteX41" fmla="*/ 156244 w 596365"/>
                <a:gd name="connsiteY41" fmla="*/ 90406 h 158970"/>
                <a:gd name="connsiteX42" fmla="*/ 149101 w 596365"/>
                <a:gd name="connsiteY42" fmla="*/ 90406 h 158970"/>
                <a:gd name="connsiteX43" fmla="*/ 148243 w 596365"/>
                <a:gd name="connsiteY43" fmla="*/ 90406 h 158970"/>
                <a:gd name="connsiteX0" fmla="*/ 582679 w 596365"/>
                <a:gd name="connsiteY0" fmla="*/ 6776 h 158970"/>
                <a:gd name="connsiteX1" fmla="*/ 518861 w 596365"/>
                <a:gd name="connsiteY1" fmla="*/ 5442 h 158970"/>
                <a:gd name="connsiteX2" fmla="*/ 448852 w 596365"/>
                <a:gd name="connsiteY2" fmla="*/ 5442 h 158970"/>
                <a:gd name="connsiteX3" fmla="*/ 310835 w 596365"/>
                <a:gd name="connsiteY3" fmla="*/ 204 h 158970"/>
                <a:gd name="connsiteX4" fmla="*/ 31467 w 596365"/>
                <a:gd name="connsiteY4" fmla="*/ 9062 h 158970"/>
                <a:gd name="connsiteX5" fmla="*/ 17570 w 596365"/>
                <a:gd name="connsiteY5" fmla="*/ 24492 h 158970"/>
                <a:gd name="connsiteX6" fmla="*/ 18227 w 596365"/>
                <a:gd name="connsiteY6" fmla="*/ 28112 h 158970"/>
                <a:gd name="connsiteX7" fmla="*/ 10988 w 596365"/>
                <a:gd name="connsiteY7" fmla="*/ 47638 h 158970"/>
                <a:gd name="connsiteX8" fmla="*/ 5464 w 596365"/>
                <a:gd name="connsiteY8" fmla="*/ 48781 h 158970"/>
                <a:gd name="connsiteX9" fmla="*/ 9274 w 596365"/>
                <a:gd name="connsiteY9" fmla="*/ 77356 h 158970"/>
                <a:gd name="connsiteX10" fmla="*/ 8224 w 596365"/>
                <a:gd name="connsiteY10" fmla="*/ 83621 h 158970"/>
                <a:gd name="connsiteX11" fmla="*/ 13212 w 596365"/>
                <a:gd name="connsiteY11" fmla="*/ 90039 h 158970"/>
                <a:gd name="connsiteX12" fmla="*/ 16268 w 596365"/>
                <a:gd name="connsiteY12" fmla="*/ 104809 h 158970"/>
                <a:gd name="connsiteX13" fmla="*/ 11313 w 596365"/>
                <a:gd name="connsiteY13" fmla="*/ 115580 h 158970"/>
                <a:gd name="connsiteX14" fmla="*/ 10658 w 596365"/>
                <a:gd name="connsiteY14" fmla="*/ 123552 h 158970"/>
                <a:gd name="connsiteX15" fmla="*/ 16837 w 596365"/>
                <a:gd name="connsiteY15" fmla="*/ 127001 h 158970"/>
                <a:gd name="connsiteX16" fmla="*/ 10061 w 596365"/>
                <a:gd name="connsiteY16" fmla="*/ 147496 h 158970"/>
                <a:gd name="connsiteX17" fmla="*/ 48460 w 596365"/>
                <a:gd name="connsiteY17" fmla="*/ 148576 h 158970"/>
                <a:gd name="connsiteX18" fmla="*/ 78019 w 596365"/>
                <a:gd name="connsiteY18" fmla="*/ 145148 h 158970"/>
                <a:gd name="connsiteX19" fmla="*/ 145195 w 596365"/>
                <a:gd name="connsiteY19" fmla="*/ 145079 h 158970"/>
                <a:gd name="connsiteX20" fmla="*/ 290918 w 596365"/>
                <a:gd name="connsiteY20" fmla="*/ 143726 h 158970"/>
                <a:gd name="connsiteX21" fmla="*/ 476094 w 596365"/>
                <a:gd name="connsiteY21" fmla="*/ 158224 h 158970"/>
                <a:gd name="connsiteX22" fmla="*/ 566365 w 596365"/>
                <a:gd name="connsiteY22" fmla="*/ 154189 h 158970"/>
                <a:gd name="connsiteX23" fmla="*/ 585429 w 596365"/>
                <a:gd name="connsiteY23" fmla="*/ 148285 h 158970"/>
                <a:gd name="connsiteX24" fmla="*/ 590642 w 596365"/>
                <a:gd name="connsiteY24" fmla="*/ 135769 h 158970"/>
                <a:gd name="connsiteX25" fmla="*/ 578567 w 596365"/>
                <a:gd name="connsiteY25" fmla="*/ 125048 h 158970"/>
                <a:gd name="connsiteX26" fmla="*/ 581910 w 596365"/>
                <a:gd name="connsiteY26" fmla="*/ 115621 h 158970"/>
                <a:gd name="connsiteX27" fmla="*/ 578636 w 596365"/>
                <a:gd name="connsiteY27" fmla="*/ 109528 h 158970"/>
                <a:gd name="connsiteX28" fmla="*/ 587110 w 596365"/>
                <a:gd name="connsiteY28" fmla="*/ 101836 h 158970"/>
                <a:gd name="connsiteX29" fmla="*/ 581855 w 596365"/>
                <a:gd name="connsiteY29" fmla="*/ 92579 h 158970"/>
                <a:gd name="connsiteX30" fmla="*/ 583072 w 596365"/>
                <a:gd name="connsiteY30" fmla="*/ 71412 h 158970"/>
                <a:gd name="connsiteX31" fmla="*/ 584584 w 596365"/>
                <a:gd name="connsiteY31" fmla="*/ 70078 h 158970"/>
                <a:gd name="connsiteX32" fmla="*/ 596118 w 596365"/>
                <a:gd name="connsiteY32" fmla="*/ 57535 h 158970"/>
                <a:gd name="connsiteX33" fmla="*/ 588840 w 596365"/>
                <a:gd name="connsiteY33" fmla="*/ 54393 h 158970"/>
                <a:gd name="connsiteX34" fmla="*/ 580727 w 596365"/>
                <a:gd name="connsiteY34" fmla="*/ 48828 h 158970"/>
                <a:gd name="connsiteX35" fmla="*/ 586148 w 596365"/>
                <a:gd name="connsiteY35" fmla="*/ 38829 h 158970"/>
                <a:gd name="connsiteX36" fmla="*/ 587686 w 596365"/>
                <a:gd name="connsiteY36" fmla="*/ 33916 h 158970"/>
                <a:gd name="connsiteX37" fmla="*/ 580368 w 596365"/>
                <a:gd name="connsiteY37" fmla="*/ 29875 h 158970"/>
                <a:gd name="connsiteX38" fmla="*/ 592404 w 596365"/>
                <a:gd name="connsiteY38" fmla="*/ 19540 h 158970"/>
                <a:gd name="connsiteX39" fmla="*/ 582679 w 596365"/>
                <a:gd name="connsiteY39" fmla="*/ 6776 h 158970"/>
                <a:gd name="connsiteX40" fmla="*/ 148243 w 596365"/>
                <a:gd name="connsiteY40" fmla="*/ 90406 h 158970"/>
                <a:gd name="connsiteX41" fmla="*/ 156244 w 596365"/>
                <a:gd name="connsiteY41" fmla="*/ 90406 h 158970"/>
                <a:gd name="connsiteX42" fmla="*/ 149101 w 596365"/>
                <a:gd name="connsiteY42" fmla="*/ 90406 h 158970"/>
                <a:gd name="connsiteX43" fmla="*/ 148243 w 596365"/>
                <a:gd name="connsiteY43" fmla="*/ 90406 h 158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96365" h="158970" extrusionOk="0">
                  <a:moveTo>
                    <a:pt x="582679" y="6776"/>
                  </a:moveTo>
                  <a:cubicBezTo>
                    <a:pt x="561562" y="3442"/>
                    <a:pt x="540092" y="2967"/>
                    <a:pt x="518861" y="5442"/>
                  </a:cubicBezTo>
                  <a:cubicBezTo>
                    <a:pt x="495525" y="6396"/>
                    <a:pt x="472189" y="6205"/>
                    <a:pt x="448852" y="5442"/>
                  </a:cubicBezTo>
                  <a:cubicBezTo>
                    <a:pt x="402847" y="4110"/>
                    <a:pt x="356841" y="870"/>
                    <a:pt x="310835" y="204"/>
                  </a:cubicBezTo>
                  <a:cubicBezTo>
                    <a:pt x="217681" y="-1225"/>
                    <a:pt x="124431" y="5157"/>
                    <a:pt x="31467" y="9062"/>
                  </a:cubicBezTo>
                  <a:cubicBezTo>
                    <a:pt x="23380" y="9443"/>
                    <a:pt x="17151" y="16396"/>
                    <a:pt x="17570" y="24492"/>
                  </a:cubicBezTo>
                  <a:cubicBezTo>
                    <a:pt x="17636" y="25730"/>
                    <a:pt x="17856" y="26969"/>
                    <a:pt x="18227" y="28112"/>
                  </a:cubicBezTo>
                  <a:cubicBezTo>
                    <a:pt x="11264" y="31922"/>
                    <a:pt x="8169" y="40209"/>
                    <a:pt x="10988" y="47638"/>
                  </a:cubicBezTo>
                  <a:lnTo>
                    <a:pt x="5464" y="48781"/>
                  </a:lnTo>
                  <a:cubicBezTo>
                    <a:pt x="2618" y="58748"/>
                    <a:pt x="-7109" y="77356"/>
                    <a:pt x="9274" y="77356"/>
                  </a:cubicBezTo>
                  <a:lnTo>
                    <a:pt x="8224" y="83621"/>
                  </a:lnTo>
                  <a:cubicBezTo>
                    <a:pt x="3328" y="85812"/>
                    <a:pt x="13183" y="84704"/>
                    <a:pt x="13212" y="90039"/>
                  </a:cubicBezTo>
                  <a:cubicBezTo>
                    <a:pt x="13364" y="96706"/>
                    <a:pt x="9867" y="103094"/>
                    <a:pt x="16268" y="104809"/>
                  </a:cubicBezTo>
                  <a:cubicBezTo>
                    <a:pt x="11991" y="111285"/>
                    <a:pt x="4808" y="111294"/>
                    <a:pt x="11313" y="115580"/>
                  </a:cubicBezTo>
                  <a:cubicBezTo>
                    <a:pt x="12056" y="116057"/>
                    <a:pt x="9839" y="123172"/>
                    <a:pt x="10658" y="123552"/>
                  </a:cubicBezTo>
                  <a:cubicBezTo>
                    <a:pt x="8087" y="123552"/>
                    <a:pt x="16936" y="123010"/>
                    <a:pt x="16837" y="127001"/>
                  </a:cubicBezTo>
                  <a:cubicBezTo>
                    <a:pt x="16738" y="130992"/>
                    <a:pt x="3338" y="129227"/>
                    <a:pt x="10061" y="147496"/>
                  </a:cubicBezTo>
                  <a:cubicBezTo>
                    <a:pt x="23194" y="146734"/>
                    <a:pt x="37134" y="148967"/>
                    <a:pt x="48460" y="148576"/>
                  </a:cubicBezTo>
                  <a:cubicBezTo>
                    <a:pt x="59786" y="148185"/>
                    <a:pt x="64478" y="146180"/>
                    <a:pt x="78019" y="145148"/>
                  </a:cubicBezTo>
                  <a:cubicBezTo>
                    <a:pt x="100879" y="143148"/>
                    <a:pt x="109712" y="145316"/>
                    <a:pt x="145195" y="145079"/>
                  </a:cubicBezTo>
                  <a:cubicBezTo>
                    <a:pt x="180678" y="144842"/>
                    <a:pt x="253841" y="142979"/>
                    <a:pt x="290918" y="143726"/>
                  </a:cubicBezTo>
                  <a:cubicBezTo>
                    <a:pt x="366165" y="145243"/>
                    <a:pt x="402942" y="153080"/>
                    <a:pt x="476094" y="158224"/>
                  </a:cubicBezTo>
                  <a:cubicBezTo>
                    <a:pt x="482542" y="158986"/>
                    <a:pt x="565384" y="160570"/>
                    <a:pt x="566365" y="154189"/>
                  </a:cubicBezTo>
                  <a:cubicBezTo>
                    <a:pt x="577414" y="155141"/>
                    <a:pt x="581383" y="151355"/>
                    <a:pt x="585429" y="148285"/>
                  </a:cubicBezTo>
                  <a:cubicBezTo>
                    <a:pt x="589475" y="145215"/>
                    <a:pt x="591786" y="139642"/>
                    <a:pt x="590642" y="135769"/>
                  </a:cubicBezTo>
                  <a:cubicBezTo>
                    <a:pt x="589498" y="131896"/>
                    <a:pt x="591616" y="126762"/>
                    <a:pt x="578567" y="125048"/>
                  </a:cubicBezTo>
                  <a:lnTo>
                    <a:pt x="581910" y="115621"/>
                  </a:lnTo>
                  <a:cubicBezTo>
                    <a:pt x="590311" y="115049"/>
                    <a:pt x="579189" y="117910"/>
                    <a:pt x="578636" y="109528"/>
                  </a:cubicBezTo>
                  <a:cubicBezTo>
                    <a:pt x="578636" y="109433"/>
                    <a:pt x="586574" y="104661"/>
                    <a:pt x="587110" y="101836"/>
                  </a:cubicBezTo>
                  <a:cubicBezTo>
                    <a:pt x="587646" y="99011"/>
                    <a:pt x="582528" y="97650"/>
                    <a:pt x="581855" y="92579"/>
                  </a:cubicBezTo>
                  <a:cubicBezTo>
                    <a:pt x="581182" y="87508"/>
                    <a:pt x="599074" y="74364"/>
                    <a:pt x="583072" y="71412"/>
                  </a:cubicBezTo>
                  <a:lnTo>
                    <a:pt x="584584" y="70078"/>
                  </a:lnTo>
                  <a:cubicBezTo>
                    <a:pt x="592395" y="63315"/>
                    <a:pt x="595409" y="60149"/>
                    <a:pt x="596118" y="57535"/>
                  </a:cubicBezTo>
                  <a:cubicBezTo>
                    <a:pt x="596827" y="54921"/>
                    <a:pt x="596460" y="55345"/>
                    <a:pt x="588840" y="54393"/>
                  </a:cubicBezTo>
                  <a:cubicBezTo>
                    <a:pt x="576644" y="52089"/>
                    <a:pt x="594422" y="63926"/>
                    <a:pt x="580727" y="48828"/>
                  </a:cubicBezTo>
                  <a:cubicBezTo>
                    <a:pt x="568205" y="40959"/>
                    <a:pt x="583989" y="40416"/>
                    <a:pt x="586148" y="38829"/>
                  </a:cubicBezTo>
                  <a:cubicBezTo>
                    <a:pt x="588307" y="37242"/>
                    <a:pt x="584569" y="36194"/>
                    <a:pt x="587686" y="33916"/>
                  </a:cubicBezTo>
                  <a:cubicBezTo>
                    <a:pt x="590575" y="33916"/>
                    <a:pt x="577479" y="29875"/>
                    <a:pt x="580368" y="29875"/>
                  </a:cubicBezTo>
                  <a:cubicBezTo>
                    <a:pt x="588245" y="29494"/>
                    <a:pt x="592804" y="27445"/>
                    <a:pt x="592404" y="19540"/>
                  </a:cubicBezTo>
                  <a:cubicBezTo>
                    <a:pt x="592099" y="13730"/>
                    <a:pt x="588241" y="8682"/>
                    <a:pt x="582679" y="6776"/>
                  </a:cubicBezTo>
                  <a:close/>
                  <a:moveTo>
                    <a:pt x="148243" y="90406"/>
                  </a:moveTo>
                  <a:lnTo>
                    <a:pt x="156244" y="90406"/>
                  </a:lnTo>
                  <a:lnTo>
                    <a:pt x="149101" y="90406"/>
                  </a:lnTo>
                  <a:lnTo>
                    <a:pt x="148243" y="90406"/>
                  </a:lnTo>
                  <a:close/>
                </a:path>
              </a:pathLst>
            </a:custGeom>
            <a:solidFill>
              <a:srgbClr val="FDDA3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400" b="1" dirty="0" smtClean="0">
                  <a:solidFill>
                    <a:srgbClr val="053B6A"/>
                  </a:solidFill>
                  <a:sym typeface="Arial"/>
                </a:rPr>
                <a:t>ATATÜRK’ÜN BARIŞÇILIK İLKESİ</a:t>
              </a:r>
              <a:endParaRPr sz="2400" b="1" dirty="0">
                <a:sym typeface="Arial"/>
              </a:endParaRPr>
            </a:p>
          </p:txBody>
        </p:sp>
      </p:grpSp>
      <p:pic>
        <p:nvPicPr>
          <p:cNvPr id="9" name="Resim 8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5816" y="3130549"/>
            <a:ext cx="3264496" cy="792353"/>
          </a:xfrm>
          <a:prstGeom prst="rect">
            <a:avLst/>
          </a:prstGeom>
        </p:spPr>
      </p:pic>
      <p:pic>
        <p:nvPicPr>
          <p:cNvPr id="11" name="Resim 10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92641" y="4394200"/>
            <a:ext cx="5936100" cy="2463801"/>
          </a:xfrm>
          <a:prstGeom prst="rect">
            <a:avLst/>
          </a:prstGeom>
        </p:spPr>
      </p:pic>
      <p:sp>
        <p:nvSpPr>
          <p:cNvPr id="40" name="Yuvarlatılmış Dikdörtgen 39"/>
          <p:cNvSpPr/>
          <p:nvPr/>
        </p:nvSpPr>
        <p:spPr>
          <a:xfrm>
            <a:off x="4876800" y="3269424"/>
            <a:ext cx="7200900" cy="1314297"/>
          </a:xfrm>
          <a:prstGeom prst="roundRect">
            <a:avLst>
              <a:gd name="adj" fmla="val 13018"/>
            </a:avLst>
          </a:prstGeom>
          <a:solidFill>
            <a:srgbClr val="95D0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Türkiye, bölgesel ve küresel sorunların çözümünde ara buluculuk rolü üstlenerek çatışan tarafları diyalog yolu ile uzlaştırmaya çalışmaktadır.</a:t>
            </a:r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dirty="0"/>
          </a:p>
        </p:txBody>
      </p:sp>
      <p:grpSp>
        <p:nvGrpSpPr>
          <p:cNvPr id="97" name="Grup 96"/>
          <p:cNvGrpSpPr/>
          <p:nvPr/>
        </p:nvGrpSpPr>
        <p:grpSpPr>
          <a:xfrm>
            <a:off x="267334" y="5933717"/>
            <a:ext cx="914437" cy="819703"/>
            <a:chOff x="313837" y="4957280"/>
            <a:chExt cx="914437" cy="819703"/>
          </a:xfrm>
        </p:grpSpPr>
        <p:grpSp>
          <p:nvGrpSpPr>
            <p:cNvPr id="98" name="Grup 97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100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01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99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102" name="Köşeli Çift Ayraç 101"/>
          <p:cNvSpPr/>
          <p:nvPr/>
        </p:nvSpPr>
        <p:spPr>
          <a:xfrm>
            <a:off x="1037688" y="5912978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Türkiye’nin ara buluculuk rolüne örnek veriniz.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103" name="Grup 102"/>
          <p:cNvGrpSpPr/>
          <p:nvPr/>
        </p:nvGrpSpPr>
        <p:grpSpPr>
          <a:xfrm>
            <a:off x="4876800" y="4837502"/>
            <a:ext cx="7315200" cy="615136"/>
            <a:chOff x="359128" y="1870344"/>
            <a:chExt cx="6946900" cy="615136"/>
          </a:xfrm>
        </p:grpSpPr>
        <p:sp>
          <p:nvSpPr>
            <p:cNvPr id="104" name="Yuvarlatılmış Dikdörtgen 103"/>
            <p:cNvSpPr/>
            <p:nvPr/>
          </p:nvSpPr>
          <p:spPr>
            <a:xfrm>
              <a:off x="373064" y="1956322"/>
              <a:ext cx="6932964" cy="468131"/>
            </a:xfrm>
            <a:prstGeom prst="roundRect">
              <a:avLst>
                <a:gd name="adj" fmla="val 50000"/>
              </a:avLst>
            </a:prstGeom>
            <a:solidFill>
              <a:srgbClr val="33914A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533400"/>
              <a:r>
                <a:rPr lang="tr-TR" dirty="0" smtClean="0"/>
                <a:t>Suriye için barış görüşmelerinde ev sahipliği yapması</a:t>
              </a:r>
              <a:endParaRPr lang="tr-TR" dirty="0"/>
            </a:p>
          </p:txBody>
        </p:sp>
        <p:grpSp>
          <p:nvGrpSpPr>
            <p:cNvPr id="105" name="Grup 104"/>
            <p:cNvGrpSpPr/>
            <p:nvPr/>
          </p:nvGrpSpPr>
          <p:grpSpPr>
            <a:xfrm>
              <a:off x="359128" y="1870344"/>
              <a:ext cx="615136" cy="615136"/>
              <a:chOff x="2440017" y="1788607"/>
              <a:chExt cx="717913" cy="717913"/>
            </a:xfrm>
          </p:grpSpPr>
          <p:sp>
            <p:nvSpPr>
              <p:cNvPr id="106" name="Oval 105"/>
              <p:cNvSpPr/>
              <p:nvPr/>
            </p:nvSpPr>
            <p:spPr>
              <a:xfrm>
                <a:off x="2440017" y="1788607"/>
                <a:ext cx="717913" cy="717913"/>
              </a:xfrm>
              <a:prstGeom prst="ellipse">
                <a:avLst/>
              </a:prstGeom>
              <a:solidFill>
                <a:srgbClr val="33914A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107" name="Freeform 32">
                <a:extLst>
                  <a:ext uri="{FF2B5EF4-FFF2-40B4-BE49-F238E27FC236}">
                    <a16:creationId xmlns:a16="http://schemas.microsoft.com/office/drawing/2014/main" id="{92690B5B-554D-402C-9152-25577FEBC22A}"/>
                  </a:ext>
                </a:extLst>
              </p:cNvPr>
              <p:cNvSpPr/>
              <p:nvPr/>
            </p:nvSpPr>
            <p:spPr>
              <a:xfrm>
                <a:off x="2655025" y="1907151"/>
                <a:ext cx="287895" cy="373744"/>
              </a:xfrm>
              <a:custGeom>
                <a:avLst/>
                <a:gdLst/>
                <a:ahLst/>
                <a:cxnLst/>
                <a:rect l="l" t="t" r="r" b="b"/>
                <a:pathLst>
                  <a:path w="3210745" h="2940925">
                    <a:moveTo>
                      <a:pt x="340528" y="2526682"/>
                    </a:moveTo>
                    <a:cubicBezTo>
                      <a:pt x="280875" y="2526682"/>
                      <a:pt x="232516" y="2575041"/>
                      <a:pt x="232516" y="2634694"/>
                    </a:cubicBezTo>
                    <a:cubicBezTo>
                      <a:pt x="232516" y="2694347"/>
                      <a:pt x="280875" y="2742706"/>
                      <a:pt x="340528" y="2742706"/>
                    </a:cubicBezTo>
                    <a:cubicBezTo>
                      <a:pt x="400181" y="2742706"/>
                      <a:pt x="448540" y="2694347"/>
                      <a:pt x="448540" y="2634694"/>
                    </a:cubicBezTo>
                    <a:cubicBezTo>
                      <a:pt x="448540" y="2575041"/>
                      <a:pt x="400181" y="2526682"/>
                      <a:pt x="340528" y="2526682"/>
                    </a:cubicBezTo>
                    <a:close/>
                    <a:moveTo>
                      <a:pt x="1821636" y="152"/>
                    </a:moveTo>
                    <a:cubicBezTo>
                      <a:pt x="1920275" y="-4956"/>
                      <a:pt x="2051571" y="119306"/>
                      <a:pt x="2102482" y="278737"/>
                    </a:cubicBezTo>
                    <a:cubicBezTo>
                      <a:pt x="2192513" y="649582"/>
                      <a:pt x="1575154" y="1213351"/>
                      <a:pt x="2006019" y="1236931"/>
                    </a:cubicBezTo>
                    <a:cubicBezTo>
                      <a:pt x="2310412" y="1206920"/>
                      <a:pt x="2473326" y="1176910"/>
                      <a:pt x="2803442" y="1166192"/>
                    </a:cubicBezTo>
                    <a:cubicBezTo>
                      <a:pt x="3103547" y="1170479"/>
                      <a:pt x="3152850" y="1361260"/>
                      <a:pt x="3002798" y="1564903"/>
                    </a:cubicBezTo>
                    <a:cubicBezTo>
                      <a:pt x="3191435" y="1575621"/>
                      <a:pt x="3347919" y="1869296"/>
                      <a:pt x="3022090" y="1989338"/>
                    </a:cubicBezTo>
                    <a:cubicBezTo>
                      <a:pt x="3332913" y="2182262"/>
                      <a:pt x="3154994" y="2426634"/>
                      <a:pt x="2977074" y="2471650"/>
                    </a:cubicBezTo>
                    <a:cubicBezTo>
                      <a:pt x="3127127" y="2606697"/>
                      <a:pt x="3109978" y="2709590"/>
                      <a:pt x="2957782" y="2793191"/>
                    </a:cubicBezTo>
                    <a:cubicBezTo>
                      <a:pt x="2620164" y="2932526"/>
                      <a:pt x="1747715" y="3028988"/>
                      <a:pt x="1253613" y="2818914"/>
                    </a:cubicBezTo>
                    <a:cubicBezTo>
                      <a:pt x="1018944" y="2738561"/>
                      <a:pt x="869067" y="2654318"/>
                      <a:pt x="700568" y="2648441"/>
                    </a:cubicBezTo>
                    <a:lnTo>
                      <a:pt x="700568" y="2796242"/>
                    </a:lnTo>
                    <a:cubicBezTo>
                      <a:pt x="700568" y="2860729"/>
                      <a:pt x="648291" y="2913006"/>
                      <a:pt x="583804" y="2913006"/>
                    </a:cubicBezTo>
                    <a:lnTo>
                      <a:pt x="0" y="2913006"/>
                    </a:lnTo>
                    <a:lnTo>
                      <a:pt x="0" y="1400838"/>
                    </a:lnTo>
                    <a:lnTo>
                      <a:pt x="583804" y="1400838"/>
                    </a:lnTo>
                    <a:cubicBezTo>
                      <a:pt x="648291" y="1400838"/>
                      <a:pt x="700568" y="1453115"/>
                      <a:pt x="700568" y="1517602"/>
                    </a:cubicBezTo>
                    <a:lnTo>
                      <a:pt x="700568" y="1571674"/>
                    </a:lnTo>
                    <a:cubicBezTo>
                      <a:pt x="721537" y="1568378"/>
                      <a:pt x="746526" y="1559634"/>
                      <a:pt x="784162" y="1539180"/>
                    </a:cubicBezTo>
                    <a:cubicBezTo>
                      <a:pt x="831321" y="1421281"/>
                      <a:pt x="890271" y="1323747"/>
                      <a:pt x="1034964" y="1191915"/>
                    </a:cubicBezTo>
                    <a:cubicBezTo>
                      <a:pt x="1257900" y="851081"/>
                      <a:pt x="1628744" y="677449"/>
                      <a:pt x="1703770" y="169413"/>
                    </a:cubicBezTo>
                    <a:cubicBezTo>
                      <a:pt x="1715024" y="52855"/>
                      <a:pt x="1762452" y="3217"/>
                      <a:pt x="1821636" y="15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</p:grpSp>
      </p:grpSp>
      <p:grpSp>
        <p:nvGrpSpPr>
          <p:cNvPr id="108" name="Grup 107"/>
          <p:cNvGrpSpPr/>
          <p:nvPr/>
        </p:nvGrpSpPr>
        <p:grpSpPr>
          <a:xfrm>
            <a:off x="4876800" y="5792397"/>
            <a:ext cx="7315200" cy="615136"/>
            <a:chOff x="359128" y="1870344"/>
            <a:chExt cx="7404100" cy="615136"/>
          </a:xfrm>
        </p:grpSpPr>
        <p:sp>
          <p:nvSpPr>
            <p:cNvPr id="109" name="Yuvarlatılmış Dikdörtgen 108"/>
            <p:cNvSpPr/>
            <p:nvPr/>
          </p:nvSpPr>
          <p:spPr>
            <a:xfrm>
              <a:off x="373064" y="1956322"/>
              <a:ext cx="7390164" cy="468131"/>
            </a:xfrm>
            <a:prstGeom prst="roundRect">
              <a:avLst>
                <a:gd name="adj" fmla="val 50000"/>
              </a:avLst>
            </a:prstGeom>
            <a:solidFill>
              <a:srgbClr val="33914A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533400"/>
              <a:r>
                <a:rPr lang="tr-TR" dirty="0" smtClean="0"/>
                <a:t>Ukrayna-Rusya arasında tahıl koridoru anlaşmasını yaptırması</a:t>
              </a:r>
              <a:endParaRPr lang="tr-TR" dirty="0"/>
            </a:p>
          </p:txBody>
        </p:sp>
        <p:grpSp>
          <p:nvGrpSpPr>
            <p:cNvPr id="110" name="Grup 109"/>
            <p:cNvGrpSpPr/>
            <p:nvPr/>
          </p:nvGrpSpPr>
          <p:grpSpPr>
            <a:xfrm>
              <a:off x="359128" y="1870344"/>
              <a:ext cx="615136" cy="615136"/>
              <a:chOff x="2440017" y="1788607"/>
              <a:chExt cx="717913" cy="717913"/>
            </a:xfrm>
          </p:grpSpPr>
          <p:sp>
            <p:nvSpPr>
              <p:cNvPr id="111" name="Oval 110"/>
              <p:cNvSpPr/>
              <p:nvPr/>
            </p:nvSpPr>
            <p:spPr>
              <a:xfrm>
                <a:off x="2440017" y="1788607"/>
                <a:ext cx="717913" cy="717913"/>
              </a:xfrm>
              <a:prstGeom prst="ellipse">
                <a:avLst/>
              </a:prstGeom>
              <a:solidFill>
                <a:srgbClr val="33914A"/>
              </a:solidFill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112" name="Freeform 32">
                <a:extLst>
                  <a:ext uri="{FF2B5EF4-FFF2-40B4-BE49-F238E27FC236}">
                    <a16:creationId xmlns:a16="http://schemas.microsoft.com/office/drawing/2014/main" id="{92690B5B-554D-402C-9152-25577FEBC22A}"/>
                  </a:ext>
                </a:extLst>
              </p:cNvPr>
              <p:cNvSpPr/>
              <p:nvPr/>
            </p:nvSpPr>
            <p:spPr>
              <a:xfrm>
                <a:off x="2655025" y="1907151"/>
                <a:ext cx="287895" cy="373744"/>
              </a:xfrm>
              <a:custGeom>
                <a:avLst/>
                <a:gdLst/>
                <a:ahLst/>
                <a:cxnLst/>
                <a:rect l="l" t="t" r="r" b="b"/>
                <a:pathLst>
                  <a:path w="3210745" h="2940925">
                    <a:moveTo>
                      <a:pt x="340528" y="2526682"/>
                    </a:moveTo>
                    <a:cubicBezTo>
                      <a:pt x="280875" y="2526682"/>
                      <a:pt x="232516" y="2575041"/>
                      <a:pt x="232516" y="2634694"/>
                    </a:cubicBezTo>
                    <a:cubicBezTo>
                      <a:pt x="232516" y="2694347"/>
                      <a:pt x="280875" y="2742706"/>
                      <a:pt x="340528" y="2742706"/>
                    </a:cubicBezTo>
                    <a:cubicBezTo>
                      <a:pt x="400181" y="2742706"/>
                      <a:pt x="448540" y="2694347"/>
                      <a:pt x="448540" y="2634694"/>
                    </a:cubicBezTo>
                    <a:cubicBezTo>
                      <a:pt x="448540" y="2575041"/>
                      <a:pt x="400181" y="2526682"/>
                      <a:pt x="340528" y="2526682"/>
                    </a:cubicBezTo>
                    <a:close/>
                    <a:moveTo>
                      <a:pt x="1821636" y="152"/>
                    </a:moveTo>
                    <a:cubicBezTo>
                      <a:pt x="1920275" y="-4956"/>
                      <a:pt x="2051571" y="119306"/>
                      <a:pt x="2102482" y="278737"/>
                    </a:cubicBezTo>
                    <a:cubicBezTo>
                      <a:pt x="2192513" y="649582"/>
                      <a:pt x="1575154" y="1213351"/>
                      <a:pt x="2006019" y="1236931"/>
                    </a:cubicBezTo>
                    <a:cubicBezTo>
                      <a:pt x="2310412" y="1206920"/>
                      <a:pt x="2473326" y="1176910"/>
                      <a:pt x="2803442" y="1166192"/>
                    </a:cubicBezTo>
                    <a:cubicBezTo>
                      <a:pt x="3103547" y="1170479"/>
                      <a:pt x="3152850" y="1361260"/>
                      <a:pt x="3002798" y="1564903"/>
                    </a:cubicBezTo>
                    <a:cubicBezTo>
                      <a:pt x="3191435" y="1575621"/>
                      <a:pt x="3347919" y="1869296"/>
                      <a:pt x="3022090" y="1989338"/>
                    </a:cubicBezTo>
                    <a:cubicBezTo>
                      <a:pt x="3332913" y="2182262"/>
                      <a:pt x="3154994" y="2426634"/>
                      <a:pt x="2977074" y="2471650"/>
                    </a:cubicBezTo>
                    <a:cubicBezTo>
                      <a:pt x="3127127" y="2606697"/>
                      <a:pt x="3109978" y="2709590"/>
                      <a:pt x="2957782" y="2793191"/>
                    </a:cubicBezTo>
                    <a:cubicBezTo>
                      <a:pt x="2620164" y="2932526"/>
                      <a:pt x="1747715" y="3028988"/>
                      <a:pt x="1253613" y="2818914"/>
                    </a:cubicBezTo>
                    <a:cubicBezTo>
                      <a:pt x="1018944" y="2738561"/>
                      <a:pt x="869067" y="2654318"/>
                      <a:pt x="700568" y="2648441"/>
                    </a:cubicBezTo>
                    <a:lnTo>
                      <a:pt x="700568" y="2796242"/>
                    </a:lnTo>
                    <a:cubicBezTo>
                      <a:pt x="700568" y="2860729"/>
                      <a:pt x="648291" y="2913006"/>
                      <a:pt x="583804" y="2913006"/>
                    </a:cubicBezTo>
                    <a:lnTo>
                      <a:pt x="0" y="2913006"/>
                    </a:lnTo>
                    <a:lnTo>
                      <a:pt x="0" y="1400838"/>
                    </a:lnTo>
                    <a:lnTo>
                      <a:pt x="583804" y="1400838"/>
                    </a:lnTo>
                    <a:cubicBezTo>
                      <a:pt x="648291" y="1400838"/>
                      <a:pt x="700568" y="1453115"/>
                      <a:pt x="700568" y="1517602"/>
                    </a:cubicBezTo>
                    <a:lnTo>
                      <a:pt x="700568" y="1571674"/>
                    </a:lnTo>
                    <a:cubicBezTo>
                      <a:pt x="721537" y="1568378"/>
                      <a:pt x="746526" y="1559634"/>
                      <a:pt x="784162" y="1539180"/>
                    </a:cubicBezTo>
                    <a:cubicBezTo>
                      <a:pt x="831321" y="1421281"/>
                      <a:pt x="890271" y="1323747"/>
                      <a:pt x="1034964" y="1191915"/>
                    </a:cubicBezTo>
                    <a:cubicBezTo>
                      <a:pt x="1257900" y="851081"/>
                      <a:pt x="1628744" y="677449"/>
                      <a:pt x="1703770" y="169413"/>
                    </a:cubicBezTo>
                    <a:cubicBezTo>
                      <a:pt x="1715024" y="52855"/>
                      <a:pt x="1762452" y="3217"/>
                      <a:pt x="1821636" y="15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8724901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6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" dur="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 animBg="1"/>
      <p:bldP spid="102" grpId="0" animBg="1"/>
      <p:bldP spid="102" grpId="1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>
                <a:solidFill>
                  <a:schemeClr val="bg1"/>
                </a:solidFill>
              </a:rPr>
              <a:t>Savaş ve Terör Olaylarında Ara Buluculuk Rolü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67" name="Yuvarlatılmış Dikdörtgen 66"/>
          <p:cNvSpPr/>
          <p:nvPr/>
        </p:nvSpPr>
        <p:spPr>
          <a:xfrm>
            <a:off x="507999" y="5061672"/>
            <a:ext cx="4140200" cy="1686307"/>
          </a:xfrm>
          <a:prstGeom prst="roundRect">
            <a:avLst>
              <a:gd name="adj" fmla="val 5193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800" dirty="0">
              <a:solidFill>
                <a:schemeClr val="tx1"/>
              </a:solidFill>
            </a:endParaRPr>
          </a:p>
          <a:p>
            <a:pPr algn="ctr"/>
            <a:endParaRPr lang="tr-TR" sz="2800" dirty="0" smtClean="0">
              <a:solidFill>
                <a:schemeClr val="tx1"/>
              </a:solidFill>
            </a:endParaRPr>
          </a:p>
          <a:p>
            <a:pPr algn="ctr"/>
            <a:endParaRPr lang="tr-TR" sz="2800" dirty="0">
              <a:solidFill>
                <a:schemeClr val="tx1"/>
              </a:solidFill>
            </a:endParaRPr>
          </a:p>
        </p:txBody>
      </p:sp>
      <p:sp>
        <p:nvSpPr>
          <p:cNvPr id="81" name="Yuvarlatılmış Dikdörtgen 80"/>
          <p:cNvSpPr/>
          <p:nvPr/>
        </p:nvSpPr>
        <p:spPr>
          <a:xfrm>
            <a:off x="7137399" y="5065951"/>
            <a:ext cx="4140200" cy="1686307"/>
          </a:xfrm>
          <a:prstGeom prst="roundRect">
            <a:avLst>
              <a:gd name="adj" fmla="val 5193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800" dirty="0">
              <a:solidFill>
                <a:schemeClr val="tx1"/>
              </a:solidFill>
            </a:endParaRPr>
          </a:p>
          <a:p>
            <a:pPr algn="ctr"/>
            <a:endParaRPr lang="tr-TR" sz="2800" dirty="0" smtClean="0">
              <a:solidFill>
                <a:schemeClr val="tx1"/>
              </a:solidFill>
            </a:endParaRPr>
          </a:p>
          <a:p>
            <a:pPr algn="ctr"/>
            <a:endParaRPr lang="tr-TR" sz="2800" dirty="0">
              <a:solidFill>
                <a:schemeClr val="tx1"/>
              </a:solidFill>
            </a:endParaRPr>
          </a:p>
        </p:txBody>
      </p:sp>
      <p:pic>
        <p:nvPicPr>
          <p:cNvPr id="5" name="Resim 4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751" b="15820"/>
          <a:stretch/>
        </p:blipFill>
        <p:spPr>
          <a:xfrm>
            <a:off x="269963" y="1402437"/>
            <a:ext cx="4689422" cy="2998983"/>
          </a:xfrm>
          <a:prstGeom prst="rect">
            <a:avLst/>
          </a:prstGeom>
        </p:spPr>
      </p:pic>
      <p:sp>
        <p:nvSpPr>
          <p:cNvPr id="31" name="Yuvarlatılmış Dikdörtgen 30"/>
          <p:cNvSpPr/>
          <p:nvPr/>
        </p:nvSpPr>
        <p:spPr>
          <a:xfrm>
            <a:off x="136743" y="4495801"/>
            <a:ext cx="4822642" cy="2252178"/>
          </a:xfrm>
          <a:prstGeom prst="roundRect">
            <a:avLst>
              <a:gd name="adj" fmla="val 215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>
                <a:solidFill>
                  <a:srgbClr val="242021"/>
                </a:solidFill>
                <a:latin typeface="Helvetica" panose="020B0604020202020204" pitchFamily="34" charset="0"/>
              </a:rPr>
              <a:t>Rusya’nın Ukrayna’ya karşı başlattığı askerî harekât, dünyada büyük yankı uyandırmış; önce Ukrayna halkını, ardından Karadeniz’e kıyısı olan ülkeleri ve Avrupa’yı etkilemiştir. </a:t>
            </a:r>
            <a:endParaRPr lang="tr-TR" sz="2400" dirty="0"/>
          </a:p>
        </p:txBody>
      </p:sp>
      <p:pic>
        <p:nvPicPr>
          <p:cNvPr id="7" name="Resim 6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07940" y="1402437"/>
            <a:ext cx="6072875" cy="3000594"/>
          </a:xfrm>
          <a:prstGeom prst="rect">
            <a:avLst/>
          </a:prstGeom>
        </p:spPr>
      </p:pic>
      <p:pic>
        <p:nvPicPr>
          <p:cNvPr id="8" name="Resim 7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67300" y="4781749"/>
            <a:ext cx="2540446" cy="1360954"/>
          </a:xfrm>
          <a:prstGeom prst="rect">
            <a:avLst/>
          </a:prstGeom>
        </p:spPr>
      </p:pic>
      <p:pic>
        <p:nvPicPr>
          <p:cNvPr id="9" name="Resim 8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38299" y="722058"/>
            <a:ext cx="3264496" cy="792353"/>
          </a:xfrm>
          <a:prstGeom prst="rect">
            <a:avLst/>
          </a:prstGeom>
        </p:spPr>
      </p:pic>
      <p:sp>
        <p:nvSpPr>
          <p:cNvPr id="36" name="Yuvarlatılmış Dikdörtgen 35"/>
          <p:cNvSpPr/>
          <p:nvPr/>
        </p:nvSpPr>
        <p:spPr>
          <a:xfrm>
            <a:off x="7541310" y="4495801"/>
            <a:ext cx="4273069" cy="2252178"/>
          </a:xfrm>
          <a:prstGeom prst="roundRect">
            <a:avLst>
              <a:gd name="adj" fmla="val 215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>
                <a:solidFill>
                  <a:srgbClr val="242021"/>
                </a:solidFill>
                <a:latin typeface="Helvetica" panose="020B0604020202020204" pitchFamily="34" charset="0"/>
              </a:rPr>
              <a:t>Türkiye </a:t>
            </a:r>
            <a:r>
              <a:rPr lang="tr-TR" sz="2400" dirty="0" smtClean="0">
                <a:solidFill>
                  <a:srgbClr val="242021"/>
                </a:solidFill>
                <a:latin typeface="Helvetica" panose="020B0604020202020204" pitchFamily="34" charset="0"/>
              </a:rPr>
              <a:t>iki ülke arasında diyalog kurarak tarafların görüşme yapması ve anlaşması için ev sahipliği de yaparak ara buluculuk rolünü gerçekleştirdi.</a:t>
            </a:r>
            <a:endParaRPr lang="tr-TR" sz="2400" dirty="0"/>
          </a:p>
        </p:txBody>
      </p:sp>
      <p:grpSp>
        <p:nvGrpSpPr>
          <p:cNvPr id="39" name="Grup 38"/>
          <p:cNvGrpSpPr/>
          <p:nvPr/>
        </p:nvGrpSpPr>
        <p:grpSpPr>
          <a:xfrm>
            <a:off x="267334" y="5933717"/>
            <a:ext cx="914437" cy="819703"/>
            <a:chOff x="313837" y="4957280"/>
            <a:chExt cx="914437" cy="819703"/>
          </a:xfrm>
        </p:grpSpPr>
        <p:grpSp>
          <p:nvGrpSpPr>
            <p:cNvPr id="41" name="Grup 40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43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4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42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45" name="Köşeli Çift Ayraç 44"/>
          <p:cNvSpPr/>
          <p:nvPr/>
        </p:nvSpPr>
        <p:spPr>
          <a:xfrm>
            <a:off x="1037688" y="5912978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Türkiye’nin ara buluculuk yapmasının önemi ne olabilir? Düşüncelerinizi paylaşınız.</a:t>
            </a:r>
            <a:endParaRPr lang="tr-TR" sz="3200" dirty="0">
              <a:solidFill>
                <a:schemeClr val="tx1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029025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4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36" grpId="0" animBg="1"/>
      <p:bldP spid="45" grpId="0" animBg="1"/>
      <p:bldP spid="45" grpId="1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Savaş ve Terör Olaylarında Uluslararası İş Birliği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67" name="Yuvarlatılmış Dikdörtgen 66"/>
          <p:cNvSpPr/>
          <p:nvPr/>
        </p:nvSpPr>
        <p:spPr>
          <a:xfrm>
            <a:off x="507999" y="5061672"/>
            <a:ext cx="4140200" cy="1686307"/>
          </a:xfrm>
          <a:prstGeom prst="roundRect">
            <a:avLst>
              <a:gd name="adj" fmla="val 5193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800" dirty="0">
              <a:solidFill>
                <a:schemeClr val="tx1"/>
              </a:solidFill>
            </a:endParaRPr>
          </a:p>
          <a:p>
            <a:pPr algn="ctr"/>
            <a:endParaRPr lang="tr-TR" sz="2800" dirty="0" smtClean="0">
              <a:solidFill>
                <a:schemeClr val="tx1"/>
              </a:solidFill>
            </a:endParaRPr>
          </a:p>
          <a:p>
            <a:pPr algn="ctr"/>
            <a:endParaRPr lang="tr-TR" sz="2800" dirty="0">
              <a:solidFill>
                <a:schemeClr val="tx1"/>
              </a:solidFill>
            </a:endParaRPr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69631" y="828625"/>
            <a:ext cx="4178969" cy="859312"/>
          </a:xfrm>
          <a:prstGeom prst="rect">
            <a:avLst/>
          </a:prstGeom>
        </p:spPr>
      </p:pic>
      <p:pic>
        <p:nvPicPr>
          <p:cNvPr id="6" name="Resim 5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9412" y="2327040"/>
            <a:ext cx="3080307" cy="1352135"/>
          </a:xfrm>
          <a:prstGeom prst="rect">
            <a:avLst/>
          </a:prstGeom>
        </p:spPr>
      </p:pic>
      <p:sp>
        <p:nvSpPr>
          <p:cNvPr id="31" name="Yuvarlatılmış Dikdörtgen 30"/>
          <p:cNvSpPr/>
          <p:nvPr/>
        </p:nvSpPr>
        <p:spPr>
          <a:xfrm>
            <a:off x="167332" y="3746500"/>
            <a:ext cx="5344468" cy="2514599"/>
          </a:xfrm>
          <a:prstGeom prst="roundRect">
            <a:avLst>
              <a:gd name="adj" fmla="val 13018"/>
            </a:avLst>
          </a:prstGeom>
          <a:solidFill>
            <a:srgbClr val="E2F8E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Türkiye, Birleşmiş Milletler başta olmak üzere uluslararası kuruluşlarla işbirliği yaparak savaş ve terörle mücadelede aktif rol almakta barış gücü operasyonlarına asker göndermektedir.</a:t>
            </a:r>
          </a:p>
          <a:p>
            <a:pPr algn="ctr"/>
            <a:endParaRPr lang="tr-TR" dirty="0"/>
          </a:p>
        </p:txBody>
      </p:sp>
      <p:pic>
        <p:nvPicPr>
          <p:cNvPr id="7" name="Resim 6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20924" y="2184313"/>
            <a:ext cx="4559300" cy="532905"/>
          </a:xfrm>
          <a:prstGeom prst="rect">
            <a:avLst/>
          </a:prstGeom>
        </p:spPr>
      </p:pic>
      <p:pic>
        <p:nvPicPr>
          <p:cNvPr id="8" name="Resim 7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28754" y="2822521"/>
            <a:ext cx="1340034" cy="1392791"/>
          </a:xfrm>
          <a:prstGeom prst="rect">
            <a:avLst/>
          </a:prstGeom>
        </p:spPr>
      </p:pic>
      <p:grpSp>
        <p:nvGrpSpPr>
          <p:cNvPr id="14" name="Grup 13"/>
          <p:cNvGrpSpPr/>
          <p:nvPr/>
        </p:nvGrpSpPr>
        <p:grpSpPr>
          <a:xfrm>
            <a:off x="6896100" y="3143681"/>
            <a:ext cx="5008949" cy="3447619"/>
            <a:chOff x="6896100" y="3143681"/>
            <a:chExt cx="5008949" cy="3447619"/>
          </a:xfrm>
        </p:grpSpPr>
        <p:sp>
          <p:nvSpPr>
            <p:cNvPr id="36" name="Yuvarlatılmış Dikdörtgen 35"/>
            <p:cNvSpPr/>
            <p:nvPr/>
          </p:nvSpPr>
          <p:spPr>
            <a:xfrm>
              <a:off x="6896100" y="3143681"/>
              <a:ext cx="5008949" cy="3447619"/>
            </a:xfrm>
            <a:prstGeom prst="roundRect">
              <a:avLst>
                <a:gd name="adj" fmla="val 1430"/>
              </a:avLst>
            </a:prstGeom>
            <a:solidFill>
              <a:srgbClr val="E3F3F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r>
                <a:rPr lang="tr-TR" sz="2400" dirty="0" smtClean="0">
                  <a:solidFill>
                    <a:schemeClr val="tx1"/>
                  </a:solidFill>
                </a:rPr>
                <a:t>Türkiye Birleşmiş</a:t>
              </a:r>
            </a:p>
            <a:p>
              <a:r>
                <a:rPr lang="tr-TR" sz="2400" dirty="0" smtClean="0">
                  <a:solidFill>
                    <a:schemeClr val="tx1"/>
                  </a:solidFill>
                </a:rPr>
                <a:t>Milletler çatısı altında </a:t>
              </a:r>
            </a:p>
            <a:p>
              <a:r>
                <a:rPr lang="tr-TR" sz="2400" dirty="0" smtClean="0">
                  <a:solidFill>
                    <a:schemeClr val="tx1"/>
                  </a:solidFill>
                </a:rPr>
                <a:t>barış gücü askerleri </a:t>
              </a:r>
            </a:p>
            <a:p>
              <a:r>
                <a:rPr lang="tr-TR" sz="2400" dirty="0" smtClean="0">
                  <a:solidFill>
                    <a:schemeClr val="tx1"/>
                  </a:solidFill>
                </a:rPr>
                <a:t>olarak çatışma </a:t>
              </a:r>
            </a:p>
            <a:p>
              <a:r>
                <a:rPr lang="tr-TR" sz="2400" dirty="0" smtClean="0">
                  <a:solidFill>
                    <a:schemeClr val="tx1"/>
                  </a:solidFill>
                </a:rPr>
                <a:t>bölgelerinin güvenliği, </a:t>
              </a:r>
            </a:p>
            <a:p>
              <a:r>
                <a:rPr lang="tr-TR" sz="2400" dirty="0" smtClean="0">
                  <a:solidFill>
                    <a:schemeClr val="tx1"/>
                  </a:solidFill>
                </a:rPr>
                <a:t>sivillerin korunması ve </a:t>
              </a:r>
            </a:p>
            <a:p>
              <a:r>
                <a:rPr lang="tr-TR" sz="2400" dirty="0" smtClean="0">
                  <a:solidFill>
                    <a:schemeClr val="tx1"/>
                  </a:solidFill>
                </a:rPr>
                <a:t>insani yardım gibi </a:t>
              </a:r>
            </a:p>
            <a:p>
              <a:r>
                <a:rPr lang="tr-TR" sz="2400" dirty="0" smtClean="0">
                  <a:solidFill>
                    <a:schemeClr val="tx1"/>
                  </a:solidFill>
                </a:rPr>
                <a:t>faaliyetlerde iş birliği</a:t>
              </a:r>
            </a:p>
            <a:p>
              <a:r>
                <a:rPr lang="tr-TR" sz="2400" dirty="0" smtClean="0">
                  <a:solidFill>
                    <a:schemeClr val="tx1"/>
                  </a:solidFill>
                </a:rPr>
                <a:t>yapmaktadır.</a:t>
              </a:r>
              <a:endParaRPr lang="tr-TR" dirty="0"/>
            </a:p>
          </p:txBody>
        </p:sp>
        <p:pic>
          <p:nvPicPr>
            <p:cNvPr id="10" name="Resim 9"/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258425" y="3270174"/>
              <a:ext cx="1544208" cy="3194632"/>
            </a:xfrm>
            <a:prstGeom prst="rect">
              <a:avLst/>
            </a:prstGeom>
          </p:spPr>
        </p:pic>
      </p:grpSp>
      <p:pic>
        <p:nvPicPr>
          <p:cNvPr id="12" name="Resim 11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00562" y="4591712"/>
            <a:ext cx="1206775" cy="1816514"/>
          </a:xfrm>
          <a:prstGeom prst="rect">
            <a:avLst/>
          </a:prstGeom>
        </p:spPr>
      </p:pic>
      <p:pic>
        <p:nvPicPr>
          <p:cNvPr id="15" name="Resim 14">
            <a:hlinkClick r:id="rId10"/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53375" y="18619"/>
            <a:ext cx="2154308" cy="629081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41886292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Göç ve Mülteci Krizleri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67" name="Yuvarlatılmış Dikdörtgen 66"/>
          <p:cNvSpPr/>
          <p:nvPr/>
        </p:nvSpPr>
        <p:spPr>
          <a:xfrm>
            <a:off x="507999" y="5061672"/>
            <a:ext cx="4140200" cy="1686307"/>
          </a:xfrm>
          <a:prstGeom prst="roundRect">
            <a:avLst>
              <a:gd name="adj" fmla="val 5193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800" dirty="0">
              <a:solidFill>
                <a:schemeClr val="tx1"/>
              </a:solidFill>
            </a:endParaRPr>
          </a:p>
          <a:p>
            <a:pPr algn="ctr"/>
            <a:endParaRPr lang="tr-TR" sz="2800" dirty="0" smtClean="0">
              <a:solidFill>
                <a:schemeClr val="tx1"/>
              </a:solidFill>
            </a:endParaRPr>
          </a:p>
          <a:p>
            <a:pPr algn="ctr"/>
            <a:endParaRPr lang="tr-TR" sz="2800" dirty="0">
              <a:solidFill>
                <a:schemeClr val="tx1"/>
              </a:solidFill>
            </a:endParaRP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6313"/>
          <a:stretch/>
        </p:blipFill>
        <p:spPr>
          <a:xfrm>
            <a:off x="134722" y="855561"/>
            <a:ext cx="2730589" cy="2752579"/>
          </a:xfrm>
          <a:prstGeom prst="rect">
            <a:avLst/>
          </a:prstGeom>
        </p:spPr>
      </p:pic>
      <p:sp>
        <p:nvSpPr>
          <p:cNvPr id="16" name="Yuvarlatılmış Dikdörtgen 15"/>
          <p:cNvSpPr/>
          <p:nvPr/>
        </p:nvSpPr>
        <p:spPr>
          <a:xfrm>
            <a:off x="29260" y="3623283"/>
            <a:ext cx="2867025" cy="2888946"/>
          </a:xfrm>
          <a:prstGeom prst="roundRect">
            <a:avLst>
              <a:gd name="adj" fmla="val 3322"/>
            </a:avLst>
          </a:prstGeom>
          <a:solidFill>
            <a:srgbClr val="F7F1E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İnsanların çeşitli nedenlerle yaşadıkları yeri bırakıp başka bölgelere, ülkelere, kıtalara gitmesidir.</a:t>
            </a:r>
            <a:endParaRPr lang="tr-TR" dirty="0"/>
          </a:p>
        </p:txBody>
      </p:sp>
      <p:sp>
        <p:nvSpPr>
          <p:cNvPr id="23" name="Google Shape;1450;p25"/>
          <p:cNvSpPr/>
          <p:nvPr/>
        </p:nvSpPr>
        <p:spPr>
          <a:xfrm>
            <a:off x="292538" y="3301714"/>
            <a:ext cx="2340468" cy="495300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000" b="1" dirty="0" smtClean="0">
                <a:sym typeface="Arial"/>
              </a:rPr>
              <a:t>Göç Nedir?</a:t>
            </a:r>
            <a:endParaRPr sz="1600" b="1" dirty="0">
              <a:sym typeface="Arial"/>
            </a:endParaRPr>
          </a:p>
        </p:txBody>
      </p:sp>
      <p:sp>
        <p:nvSpPr>
          <p:cNvPr id="24" name="Yuvarlatılmış Dikdörtgen 23"/>
          <p:cNvSpPr/>
          <p:nvPr/>
        </p:nvSpPr>
        <p:spPr>
          <a:xfrm>
            <a:off x="3025526" y="1238250"/>
            <a:ext cx="2867025" cy="5277762"/>
          </a:xfrm>
          <a:prstGeom prst="roundRect">
            <a:avLst>
              <a:gd name="adj" fmla="val 3322"/>
            </a:avLst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 </a:t>
            </a:r>
            <a:endParaRPr lang="tr-TR" dirty="0"/>
          </a:p>
        </p:txBody>
      </p:sp>
      <p:sp>
        <p:nvSpPr>
          <p:cNvPr id="25" name="Google Shape;1450;p25"/>
          <p:cNvSpPr/>
          <p:nvPr/>
        </p:nvSpPr>
        <p:spPr>
          <a:xfrm>
            <a:off x="3157164" y="924781"/>
            <a:ext cx="2603747" cy="495300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000" b="1" dirty="0" smtClean="0">
                <a:sym typeface="Arial"/>
              </a:rPr>
              <a:t>Göçlerin Sebepleri</a:t>
            </a:r>
            <a:endParaRPr sz="1600" b="1" dirty="0">
              <a:sym typeface="Arial"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3050923" y="1478960"/>
            <a:ext cx="2801210" cy="686542"/>
            <a:chOff x="7088433" y="3110472"/>
            <a:chExt cx="2936016" cy="686542"/>
          </a:xfrm>
        </p:grpSpPr>
        <p:sp>
          <p:nvSpPr>
            <p:cNvPr id="27" name="Yuvarlatılmış Dikdörtgen 26"/>
            <p:cNvSpPr/>
            <p:nvPr/>
          </p:nvSpPr>
          <p:spPr>
            <a:xfrm>
              <a:off x="7088433" y="3110472"/>
              <a:ext cx="2936016" cy="686542"/>
            </a:xfrm>
            <a:prstGeom prst="roundRect">
              <a:avLst>
                <a:gd name="adj" fmla="val 15809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Savaşlar ve Çatışmalar</a:t>
              </a:r>
              <a:endParaRPr lang="tr-TR" sz="1600" dirty="0"/>
            </a:p>
          </p:txBody>
        </p:sp>
        <p:pic>
          <p:nvPicPr>
            <p:cNvPr id="28" name="Resim 27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81141"/>
            <a:stretch/>
          </p:blipFill>
          <p:spPr>
            <a:xfrm>
              <a:off x="7088433" y="3205315"/>
              <a:ext cx="572847" cy="436827"/>
            </a:xfrm>
            <a:prstGeom prst="rect">
              <a:avLst/>
            </a:prstGeom>
          </p:spPr>
        </p:pic>
      </p:grpSp>
      <p:grpSp>
        <p:nvGrpSpPr>
          <p:cNvPr id="30" name="Grup 29"/>
          <p:cNvGrpSpPr/>
          <p:nvPr/>
        </p:nvGrpSpPr>
        <p:grpSpPr>
          <a:xfrm>
            <a:off x="3058432" y="2433373"/>
            <a:ext cx="2801210" cy="686542"/>
            <a:chOff x="7088433" y="3110472"/>
            <a:chExt cx="2936016" cy="686542"/>
          </a:xfrm>
        </p:grpSpPr>
        <p:sp>
          <p:nvSpPr>
            <p:cNvPr id="32" name="Yuvarlatılmış Dikdörtgen 31"/>
            <p:cNvSpPr/>
            <p:nvPr/>
          </p:nvSpPr>
          <p:spPr>
            <a:xfrm>
              <a:off x="7088433" y="3110472"/>
              <a:ext cx="2936016" cy="686542"/>
            </a:xfrm>
            <a:prstGeom prst="roundRect">
              <a:avLst>
                <a:gd name="adj" fmla="val 15809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Deprem, sel gibi afetler</a:t>
              </a:r>
              <a:endParaRPr lang="tr-TR" sz="1600" dirty="0"/>
            </a:p>
          </p:txBody>
        </p:sp>
        <p:pic>
          <p:nvPicPr>
            <p:cNvPr id="33" name="Resim 32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8658" b="64893"/>
            <a:stretch/>
          </p:blipFill>
          <p:spPr>
            <a:xfrm>
              <a:off x="7088433" y="3285086"/>
              <a:ext cx="572847" cy="381000"/>
            </a:xfrm>
            <a:prstGeom prst="rect">
              <a:avLst/>
            </a:prstGeom>
          </p:spPr>
        </p:pic>
      </p:grpSp>
      <p:grpSp>
        <p:nvGrpSpPr>
          <p:cNvPr id="35" name="Grup 34"/>
          <p:cNvGrpSpPr/>
          <p:nvPr/>
        </p:nvGrpSpPr>
        <p:grpSpPr>
          <a:xfrm>
            <a:off x="3058432" y="3399530"/>
            <a:ext cx="2801210" cy="686542"/>
            <a:chOff x="7088433" y="3110472"/>
            <a:chExt cx="2936016" cy="686542"/>
          </a:xfrm>
        </p:grpSpPr>
        <p:sp>
          <p:nvSpPr>
            <p:cNvPr id="37" name="Yuvarlatılmış Dikdörtgen 36"/>
            <p:cNvSpPr/>
            <p:nvPr/>
          </p:nvSpPr>
          <p:spPr>
            <a:xfrm>
              <a:off x="7088433" y="3110472"/>
              <a:ext cx="2936016" cy="686542"/>
            </a:xfrm>
            <a:prstGeom prst="roundRect">
              <a:avLst>
                <a:gd name="adj" fmla="val 15809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Ekonomik</a:t>
              </a:r>
            </a:p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 sebepler</a:t>
              </a:r>
              <a:endParaRPr lang="tr-TR" sz="1600" dirty="0"/>
            </a:p>
          </p:txBody>
        </p:sp>
        <p:pic>
          <p:nvPicPr>
            <p:cNvPr id="38" name="Resim 37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35209" b="44641"/>
            <a:stretch/>
          </p:blipFill>
          <p:spPr>
            <a:xfrm>
              <a:off x="7088433" y="3192758"/>
              <a:ext cx="572847" cy="466724"/>
            </a:xfrm>
            <a:prstGeom prst="rect">
              <a:avLst/>
            </a:prstGeom>
          </p:spPr>
        </p:pic>
      </p:grpSp>
      <p:grpSp>
        <p:nvGrpSpPr>
          <p:cNvPr id="39" name="Grup 38"/>
          <p:cNvGrpSpPr/>
          <p:nvPr/>
        </p:nvGrpSpPr>
        <p:grpSpPr>
          <a:xfrm>
            <a:off x="3050923" y="4339491"/>
            <a:ext cx="2801210" cy="686542"/>
            <a:chOff x="7088433" y="3110472"/>
            <a:chExt cx="2936016" cy="686542"/>
          </a:xfrm>
        </p:grpSpPr>
        <p:sp>
          <p:nvSpPr>
            <p:cNvPr id="40" name="Yuvarlatılmış Dikdörtgen 39"/>
            <p:cNvSpPr/>
            <p:nvPr/>
          </p:nvSpPr>
          <p:spPr>
            <a:xfrm>
              <a:off x="7088433" y="3110472"/>
              <a:ext cx="2936016" cy="686542"/>
            </a:xfrm>
            <a:prstGeom prst="roundRect">
              <a:avLst>
                <a:gd name="adj" fmla="val 15809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Çevre </a:t>
              </a:r>
            </a:p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Sorunları</a:t>
              </a:r>
              <a:endParaRPr lang="tr-TR" sz="1600" dirty="0"/>
            </a:p>
          </p:txBody>
        </p:sp>
        <p:pic>
          <p:nvPicPr>
            <p:cNvPr id="41" name="Resim 40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59414" b="20436"/>
            <a:stretch/>
          </p:blipFill>
          <p:spPr>
            <a:xfrm>
              <a:off x="7088433" y="3256341"/>
              <a:ext cx="572847" cy="466724"/>
            </a:xfrm>
            <a:prstGeom prst="rect">
              <a:avLst/>
            </a:prstGeom>
          </p:spPr>
        </p:pic>
      </p:grpSp>
      <p:grpSp>
        <p:nvGrpSpPr>
          <p:cNvPr id="42" name="Grup 41"/>
          <p:cNvGrpSpPr/>
          <p:nvPr/>
        </p:nvGrpSpPr>
        <p:grpSpPr>
          <a:xfrm>
            <a:off x="3059037" y="5329972"/>
            <a:ext cx="2801210" cy="1094575"/>
            <a:chOff x="7088433" y="3110471"/>
            <a:chExt cx="2936016" cy="1094575"/>
          </a:xfrm>
        </p:grpSpPr>
        <p:sp>
          <p:nvSpPr>
            <p:cNvPr id="43" name="Yuvarlatılmış Dikdörtgen 42"/>
            <p:cNvSpPr/>
            <p:nvPr/>
          </p:nvSpPr>
          <p:spPr>
            <a:xfrm>
              <a:off x="7088433" y="3110471"/>
              <a:ext cx="2936016" cy="1094575"/>
            </a:xfrm>
            <a:prstGeom prst="roundRect">
              <a:avLst>
                <a:gd name="adj" fmla="val 15809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Siyasi baskılar</a:t>
              </a:r>
            </a:p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 insan hakları </a:t>
              </a:r>
            </a:p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ihlalleri</a:t>
              </a:r>
              <a:endParaRPr lang="tr-TR" sz="1600" dirty="0"/>
            </a:p>
          </p:txBody>
        </p:sp>
        <p:pic>
          <p:nvPicPr>
            <p:cNvPr id="44" name="Resim 43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80392" b="-131"/>
            <a:stretch/>
          </p:blipFill>
          <p:spPr>
            <a:xfrm>
              <a:off x="7133203" y="3429158"/>
              <a:ext cx="572847" cy="457200"/>
            </a:xfrm>
            <a:prstGeom prst="rect">
              <a:avLst/>
            </a:prstGeom>
          </p:spPr>
        </p:pic>
      </p:grpSp>
      <p:grpSp>
        <p:nvGrpSpPr>
          <p:cNvPr id="51" name="Grup 50"/>
          <p:cNvGrpSpPr/>
          <p:nvPr/>
        </p:nvGrpSpPr>
        <p:grpSpPr>
          <a:xfrm>
            <a:off x="6021792" y="924781"/>
            <a:ext cx="2867025" cy="5591231"/>
            <a:chOff x="6021792" y="924781"/>
            <a:chExt cx="2867025" cy="5591231"/>
          </a:xfrm>
        </p:grpSpPr>
        <p:sp>
          <p:nvSpPr>
            <p:cNvPr id="45" name="Yuvarlatılmış Dikdörtgen 44"/>
            <p:cNvSpPr/>
            <p:nvPr/>
          </p:nvSpPr>
          <p:spPr>
            <a:xfrm>
              <a:off x="6021792" y="1238250"/>
              <a:ext cx="2867025" cy="5277762"/>
            </a:xfrm>
            <a:prstGeom prst="roundRect">
              <a:avLst>
                <a:gd name="adj" fmla="val 3322"/>
              </a:avLst>
            </a:prstGeom>
            <a:solidFill>
              <a:srgbClr val="FEEC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r>
                <a:rPr lang="tr-TR" sz="2400" dirty="0" smtClean="0">
                  <a:solidFill>
                    <a:schemeClr val="tx1"/>
                  </a:solidFill>
                </a:rPr>
                <a:t>Bu sebeplerle insanlar can güvenliklerini sağlamak veya daha güvenilir ve yaşanabilir bir ortam için yaşadıkları yeri terk etmek zorunda kalmaktadır.</a:t>
              </a:r>
              <a:endParaRPr lang="tr-TR" dirty="0"/>
            </a:p>
          </p:txBody>
        </p:sp>
        <p:sp>
          <p:nvSpPr>
            <p:cNvPr id="46" name="Google Shape;1450;p25"/>
            <p:cNvSpPr/>
            <p:nvPr/>
          </p:nvSpPr>
          <p:spPr>
            <a:xfrm>
              <a:off x="6153430" y="924781"/>
              <a:ext cx="2603747" cy="495300"/>
            </a:xfrm>
            <a:custGeom>
              <a:avLst/>
              <a:gdLst>
                <a:gd name="connsiteX0" fmla="*/ 587332 w 597081"/>
                <a:gd name="connsiteY0" fmla="*/ 6776 h 158308"/>
                <a:gd name="connsiteX1" fmla="*/ 523514 w 597081"/>
                <a:gd name="connsiteY1" fmla="*/ 5442 h 158308"/>
                <a:gd name="connsiteX2" fmla="*/ 453505 w 597081"/>
                <a:gd name="connsiteY2" fmla="*/ 5442 h 158308"/>
                <a:gd name="connsiteX3" fmla="*/ 315488 w 597081"/>
                <a:gd name="connsiteY3" fmla="*/ 204 h 158308"/>
                <a:gd name="connsiteX4" fmla="*/ 36120 w 597081"/>
                <a:gd name="connsiteY4" fmla="*/ 9062 h 158308"/>
                <a:gd name="connsiteX5" fmla="*/ 22223 w 597081"/>
                <a:gd name="connsiteY5" fmla="*/ 24492 h 158308"/>
                <a:gd name="connsiteX6" fmla="*/ 22880 w 597081"/>
                <a:gd name="connsiteY6" fmla="*/ 28112 h 158308"/>
                <a:gd name="connsiteX7" fmla="*/ 15641 w 597081"/>
                <a:gd name="connsiteY7" fmla="*/ 47638 h 158308"/>
                <a:gd name="connsiteX8" fmla="*/ 10117 w 597081"/>
                <a:gd name="connsiteY8" fmla="*/ 48781 h 158308"/>
                <a:gd name="connsiteX9" fmla="*/ 13927 w 597081"/>
                <a:gd name="connsiteY9" fmla="*/ 77356 h 158308"/>
                <a:gd name="connsiteX10" fmla="*/ 35358 w 597081"/>
                <a:gd name="connsiteY10" fmla="*/ 76213 h 158308"/>
                <a:gd name="connsiteX11" fmla="*/ 27357 w 597081"/>
                <a:gd name="connsiteY11" fmla="*/ 88692 h 158308"/>
                <a:gd name="connsiteX12" fmla="*/ 38406 w 597081"/>
                <a:gd name="connsiteY12" fmla="*/ 102789 h 158308"/>
                <a:gd name="connsiteX13" fmla="*/ 42444 w 597081"/>
                <a:gd name="connsiteY13" fmla="*/ 122314 h 158308"/>
                <a:gd name="connsiteX14" fmla="*/ 44787 w 597081"/>
                <a:gd name="connsiteY14" fmla="*/ 123552 h 158308"/>
                <a:gd name="connsiteX15" fmla="*/ 36977 w 597081"/>
                <a:gd name="connsiteY15" fmla="*/ 124981 h 158308"/>
                <a:gd name="connsiteX16" fmla="*/ 40692 w 597081"/>
                <a:gd name="connsiteY16" fmla="*/ 153556 h 158308"/>
                <a:gd name="connsiteX17" fmla="*/ 68600 w 597081"/>
                <a:gd name="connsiteY17" fmla="*/ 151270 h 158308"/>
                <a:gd name="connsiteX18" fmla="*/ 81173 w 597081"/>
                <a:gd name="connsiteY18" fmla="*/ 147842 h 158308"/>
                <a:gd name="connsiteX19" fmla="*/ 149848 w 597081"/>
                <a:gd name="connsiteY19" fmla="*/ 145079 h 158308"/>
                <a:gd name="connsiteX20" fmla="*/ 261100 w 597081"/>
                <a:gd name="connsiteY20" fmla="*/ 145746 h 158308"/>
                <a:gd name="connsiteX21" fmla="*/ 480747 w 597081"/>
                <a:gd name="connsiteY21" fmla="*/ 158224 h 158308"/>
                <a:gd name="connsiteX22" fmla="*/ 494082 w 597081"/>
                <a:gd name="connsiteY22" fmla="*/ 148128 h 158308"/>
                <a:gd name="connsiteX23" fmla="*/ 527134 w 597081"/>
                <a:gd name="connsiteY23" fmla="*/ 151652 h 158308"/>
                <a:gd name="connsiteX24" fmla="*/ 530848 w 597081"/>
                <a:gd name="connsiteY24" fmla="*/ 123648 h 158308"/>
                <a:gd name="connsiteX25" fmla="*/ 491796 w 597081"/>
                <a:gd name="connsiteY25" fmla="*/ 118314 h 158308"/>
                <a:gd name="connsiteX26" fmla="*/ 505131 w 597081"/>
                <a:gd name="connsiteY26" fmla="*/ 118314 h 158308"/>
                <a:gd name="connsiteX27" fmla="*/ 519342 w 597081"/>
                <a:gd name="connsiteY27" fmla="*/ 102121 h 158308"/>
                <a:gd name="connsiteX28" fmla="*/ 519323 w 597081"/>
                <a:gd name="connsiteY28" fmla="*/ 101836 h 158308"/>
                <a:gd name="connsiteX29" fmla="*/ 547041 w 597081"/>
                <a:gd name="connsiteY29" fmla="*/ 104027 h 158308"/>
                <a:gd name="connsiteX30" fmla="*/ 550756 w 597081"/>
                <a:gd name="connsiteY30" fmla="*/ 75452 h 158308"/>
                <a:gd name="connsiteX31" fmla="*/ 540278 w 597081"/>
                <a:gd name="connsiteY31" fmla="*/ 74118 h 158308"/>
                <a:gd name="connsiteX32" fmla="*/ 535325 w 597081"/>
                <a:gd name="connsiteY32" fmla="*/ 48781 h 158308"/>
                <a:gd name="connsiteX33" fmla="*/ 512560 w 597081"/>
                <a:gd name="connsiteY33" fmla="*/ 45639 h 158308"/>
                <a:gd name="connsiteX34" fmla="*/ 561900 w 597081"/>
                <a:gd name="connsiteY34" fmla="*/ 44114 h 158308"/>
                <a:gd name="connsiteX35" fmla="*/ 574854 w 597081"/>
                <a:gd name="connsiteY35" fmla="*/ 34589 h 158308"/>
                <a:gd name="connsiteX36" fmla="*/ 585021 w 597081"/>
                <a:gd name="connsiteY36" fmla="*/ 29875 h 158308"/>
                <a:gd name="connsiteX37" fmla="*/ 597057 w 597081"/>
                <a:gd name="connsiteY37" fmla="*/ 19540 h 158308"/>
                <a:gd name="connsiteX38" fmla="*/ 587332 w 597081"/>
                <a:gd name="connsiteY38" fmla="*/ 6776 h 158308"/>
                <a:gd name="connsiteX39" fmla="*/ 152896 w 597081"/>
                <a:gd name="connsiteY39" fmla="*/ 90406 h 158308"/>
                <a:gd name="connsiteX40" fmla="*/ 160897 w 597081"/>
                <a:gd name="connsiteY40" fmla="*/ 90406 h 158308"/>
                <a:gd name="connsiteX41" fmla="*/ 153754 w 597081"/>
                <a:gd name="connsiteY41" fmla="*/ 90406 h 158308"/>
                <a:gd name="connsiteX42" fmla="*/ 152896 w 597081"/>
                <a:gd name="connsiteY42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74854 w 606086"/>
                <a:gd name="connsiteY35" fmla="*/ 34589 h 158308"/>
                <a:gd name="connsiteX36" fmla="*/ 585021 w 606086"/>
                <a:gd name="connsiteY36" fmla="*/ 29875 h 158308"/>
                <a:gd name="connsiteX37" fmla="*/ 597057 w 606086"/>
                <a:gd name="connsiteY37" fmla="*/ 19540 h 158308"/>
                <a:gd name="connsiteX38" fmla="*/ 587332 w 606086"/>
                <a:gd name="connsiteY38" fmla="*/ 6776 h 158308"/>
                <a:gd name="connsiteX39" fmla="*/ 152896 w 606086"/>
                <a:gd name="connsiteY39" fmla="*/ 90406 h 158308"/>
                <a:gd name="connsiteX40" fmla="*/ 160897 w 606086"/>
                <a:gd name="connsiteY40" fmla="*/ 90406 h 158308"/>
                <a:gd name="connsiteX41" fmla="*/ 153754 w 606086"/>
                <a:gd name="connsiteY41" fmla="*/ 90406 h 158308"/>
                <a:gd name="connsiteX42" fmla="*/ 152896 w 606086"/>
                <a:gd name="connsiteY42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90801 w 606086"/>
                <a:gd name="connsiteY35" fmla="*/ 38829 h 158308"/>
                <a:gd name="connsiteX36" fmla="*/ 574854 w 606086"/>
                <a:gd name="connsiteY36" fmla="*/ 34589 h 158308"/>
                <a:gd name="connsiteX37" fmla="*/ 585021 w 606086"/>
                <a:gd name="connsiteY37" fmla="*/ 29875 h 158308"/>
                <a:gd name="connsiteX38" fmla="*/ 597057 w 606086"/>
                <a:gd name="connsiteY38" fmla="*/ 19540 h 158308"/>
                <a:gd name="connsiteX39" fmla="*/ 587332 w 606086"/>
                <a:gd name="connsiteY39" fmla="*/ 6776 h 158308"/>
                <a:gd name="connsiteX40" fmla="*/ 152896 w 606086"/>
                <a:gd name="connsiteY40" fmla="*/ 90406 h 158308"/>
                <a:gd name="connsiteX41" fmla="*/ 160897 w 606086"/>
                <a:gd name="connsiteY41" fmla="*/ 90406 h 158308"/>
                <a:gd name="connsiteX42" fmla="*/ 153754 w 606086"/>
                <a:gd name="connsiteY42" fmla="*/ 90406 h 158308"/>
                <a:gd name="connsiteX43" fmla="*/ 152896 w 606086"/>
                <a:gd name="connsiteY43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90801 w 606086"/>
                <a:gd name="connsiteY35" fmla="*/ 38829 h 158308"/>
                <a:gd name="connsiteX36" fmla="*/ 592339 w 606086"/>
                <a:gd name="connsiteY36" fmla="*/ 33916 h 158308"/>
                <a:gd name="connsiteX37" fmla="*/ 585021 w 606086"/>
                <a:gd name="connsiteY37" fmla="*/ 29875 h 158308"/>
                <a:gd name="connsiteX38" fmla="*/ 597057 w 606086"/>
                <a:gd name="connsiteY38" fmla="*/ 19540 h 158308"/>
                <a:gd name="connsiteX39" fmla="*/ 587332 w 606086"/>
                <a:gd name="connsiteY39" fmla="*/ 6776 h 158308"/>
                <a:gd name="connsiteX40" fmla="*/ 152896 w 606086"/>
                <a:gd name="connsiteY40" fmla="*/ 90406 h 158308"/>
                <a:gd name="connsiteX41" fmla="*/ 160897 w 606086"/>
                <a:gd name="connsiteY41" fmla="*/ 90406 h 158308"/>
                <a:gd name="connsiteX42" fmla="*/ 153754 w 606086"/>
                <a:gd name="connsiteY42" fmla="*/ 90406 h 158308"/>
                <a:gd name="connsiteX43" fmla="*/ 152896 w 606086"/>
                <a:gd name="connsiteY43" fmla="*/ 90406 h 158308"/>
                <a:gd name="connsiteX0" fmla="*/ 587332 w 610253"/>
                <a:gd name="connsiteY0" fmla="*/ 6776 h 158308"/>
                <a:gd name="connsiteX1" fmla="*/ 523514 w 610253"/>
                <a:gd name="connsiteY1" fmla="*/ 5442 h 158308"/>
                <a:gd name="connsiteX2" fmla="*/ 453505 w 610253"/>
                <a:gd name="connsiteY2" fmla="*/ 5442 h 158308"/>
                <a:gd name="connsiteX3" fmla="*/ 315488 w 610253"/>
                <a:gd name="connsiteY3" fmla="*/ 204 h 158308"/>
                <a:gd name="connsiteX4" fmla="*/ 36120 w 610253"/>
                <a:gd name="connsiteY4" fmla="*/ 9062 h 158308"/>
                <a:gd name="connsiteX5" fmla="*/ 22223 w 610253"/>
                <a:gd name="connsiteY5" fmla="*/ 24492 h 158308"/>
                <a:gd name="connsiteX6" fmla="*/ 22880 w 610253"/>
                <a:gd name="connsiteY6" fmla="*/ 28112 h 158308"/>
                <a:gd name="connsiteX7" fmla="*/ 15641 w 610253"/>
                <a:gd name="connsiteY7" fmla="*/ 47638 h 158308"/>
                <a:gd name="connsiteX8" fmla="*/ 10117 w 610253"/>
                <a:gd name="connsiteY8" fmla="*/ 48781 h 158308"/>
                <a:gd name="connsiteX9" fmla="*/ 13927 w 610253"/>
                <a:gd name="connsiteY9" fmla="*/ 77356 h 158308"/>
                <a:gd name="connsiteX10" fmla="*/ 35358 w 610253"/>
                <a:gd name="connsiteY10" fmla="*/ 76213 h 158308"/>
                <a:gd name="connsiteX11" fmla="*/ 27357 w 610253"/>
                <a:gd name="connsiteY11" fmla="*/ 88692 h 158308"/>
                <a:gd name="connsiteX12" fmla="*/ 38406 w 610253"/>
                <a:gd name="connsiteY12" fmla="*/ 102789 h 158308"/>
                <a:gd name="connsiteX13" fmla="*/ 42444 w 610253"/>
                <a:gd name="connsiteY13" fmla="*/ 122314 h 158308"/>
                <a:gd name="connsiteX14" fmla="*/ 44787 w 610253"/>
                <a:gd name="connsiteY14" fmla="*/ 123552 h 158308"/>
                <a:gd name="connsiteX15" fmla="*/ 36977 w 610253"/>
                <a:gd name="connsiteY15" fmla="*/ 124981 h 158308"/>
                <a:gd name="connsiteX16" fmla="*/ 40692 w 610253"/>
                <a:gd name="connsiteY16" fmla="*/ 153556 h 158308"/>
                <a:gd name="connsiteX17" fmla="*/ 68600 w 610253"/>
                <a:gd name="connsiteY17" fmla="*/ 151270 h 158308"/>
                <a:gd name="connsiteX18" fmla="*/ 81173 w 610253"/>
                <a:gd name="connsiteY18" fmla="*/ 147842 h 158308"/>
                <a:gd name="connsiteX19" fmla="*/ 149848 w 610253"/>
                <a:gd name="connsiteY19" fmla="*/ 145079 h 158308"/>
                <a:gd name="connsiteX20" fmla="*/ 261100 w 610253"/>
                <a:gd name="connsiteY20" fmla="*/ 145746 h 158308"/>
                <a:gd name="connsiteX21" fmla="*/ 480747 w 610253"/>
                <a:gd name="connsiteY21" fmla="*/ 158224 h 158308"/>
                <a:gd name="connsiteX22" fmla="*/ 494082 w 610253"/>
                <a:gd name="connsiteY22" fmla="*/ 148128 h 158308"/>
                <a:gd name="connsiteX23" fmla="*/ 527134 w 610253"/>
                <a:gd name="connsiteY23" fmla="*/ 151652 h 158308"/>
                <a:gd name="connsiteX24" fmla="*/ 530848 w 610253"/>
                <a:gd name="connsiteY24" fmla="*/ 123648 h 158308"/>
                <a:gd name="connsiteX25" fmla="*/ 491796 w 610253"/>
                <a:gd name="connsiteY25" fmla="*/ 118314 h 158308"/>
                <a:gd name="connsiteX26" fmla="*/ 505131 w 610253"/>
                <a:gd name="connsiteY26" fmla="*/ 118314 h 158308"/>
                <a:gd name="connsiteX27" fmla="*/ 519342 w 610253"/>
                <a:gd name="connsiteY27" fmla="*/ 102121 h 158308"/>
                <a:gd name="connsiteX28" fmla="*/ 519323 w 610253"/>
                <a:gd name="connsiteY28" fmla="*/ 101836 h 158308"/>
                <a:gd name="connsiteX29" fmla="*/ 547041 w 610253"/>
                <a:gd name="connsiteY29" fmla="*/ 104027 h 158308"/>
                <a:gd name="connsiteX30" fmla="*/ 550756 w 610253"/>
                <a:gd name="connsiteY30" fmla="*/ 75452 h 158308"/>
                <a:gd name="connsiteX31" fmla="*/ 540278 w 610253"/>
                <a:gd name="connsiteY31" fmla="*/ 74118 h 158308"/>
                <a:gd name="connsiteX32" fmla="*/ 600771 w 610253"/>
                <a:gd name="connsiteY32" fmla="*/ 57535 h 158308"/>
                <a:gd name="connsiteX33" fmla="*/ 605483 w 610253"/>
                <a:gd name="connsiteY33" fmla="*/ 50353 h 158308"/>
                <a:gd name="connsiteX34" fmla="*/ 561900 w 610253"/>
                <a:gd name="connsiteY34" fmla="*/ 44114 h 158308"/>
                <a:gd name="connsiteX35" fmla="*/ 590801 w 610253"/>
                <a:gd name="connsiteY35" fmla="*/ 38829 h 158308"/>
                <a:gd name="connsiteX36" fmla="*/ 592339 w 610253"/>
                <a:gd name="connsiteY36" fmla="*/ 33916 h 158308"/>
                <a:gd name="connsiteX37" fmla="*/ 585021 w 610253"/>
                <a:gd name="connsiteY37" fmla="*/ 29875 h 158308"/>
                <a:gd name="connsiteX38" fmla="*/ 597057 w 610253"/>
                <a:gd name="connsiteY38" fmla="*/ 19540 h 158308"/>
                <a:gd name="connsiteX39" fmla="*/ 587332 w 610253"/>
                <a:gd name="connsiteY39" fmla="*/ 6776 h 158308"/>
                <a:gd name="connsiteX40" fmla="*/ 152896 w 610253"/>
                <a:gd name="connsiteY40" fmla="*/ 90406 h 158308"/>
                <a:gd name="connsiteX41" fmla="*/ 160897 w 610253"/>
                <a:gd name="connsiteY41" fmla="*/ 90406 h 158308"/>
                <a:gd name="connsiteX42" fmla="*/ 153754 w 610253"/>
                <a:gd name="connsiteY42" fmla="*/ 90406 h 158308"/>
                <a:gd name="connsiteX43" fmla="*/ 152896 w 610253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47041 w 608359"/>
                <a:gd name="connsiteY29" fmla="*/ 104027 h 158308"/>
                <a:gd name="connsiteX30" fmla="*/ 550756 w 608359"/>
                <a:gd name="connsiteY30" fmla="*/ 7545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47041 w 608359"/>
                <a:gd name="connsiteY29" fmla="*/ 104027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75073 w 608359"/>
                <a:gd name="connsiteY26" fmla="*/ 116294 h 158308"/>
                <a:gd name="connsiteX27" fmla="*/ 519342 w 608359"/>
                <a:gd name="connsiteY27" fmla="*/ 102121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95295 w 608359"/>
                <a:gd name="connsiteY24" fmla="*/ 135769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90082 w 608359"/>
                <a:gd name="connsiteY23" fmla="*/ 148285 h 158308"/>
                <a:gd name="connsiteX24" fmla="*/ 595295 w 608359"/>
                <a:gd name="connsiteY24" fmla="*/ 135769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1900 w 608359"/>
                <a:gd name="connsiteY34" fmla="*/ 44114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80884 w 608359"/>
                <a:gd name="connsiteY34" fmla="*/ 48828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85380 w 608359"/>
                <a:gd name="connsiteY34" fmla="*/ 48828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35358 w 601018"/>
                <a:gd name="connsiteY10" fmla="*/ 76213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75073 w 601018"/>
                <a:gd name="connsiteY26" fmla="*/ 116294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35358 w 601018"/>
                <a:gd name="connsiteY10" fmla="*/ 76213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42444 w 601018"/>
                <a:gd name="connsiteY13" fmla="*/ 122314 h 158970"/>
                <a:gd name="connsiteX14" fmla="*/ 15311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57452 w 601018"/>
                <a:gd name="connsiteY18" fmla="*/ 139164 h 158970"/>
                <a:gd name="connsiteX19" fmla="*/ 81173 w 601018"/>
                <a:gd name="connsiteY19" fmla="*/ 147842 h 158970"/>
                <a:gd name="connsiteX20" fmla="*/ 149848 w 601018"/>
                <a:gd name="connsiteY20" fmla="*/ 145079 h 158970"/>
                <a:gd name="connsiteX21" fmla="*/ 261100 w 601018"/>
                <a:gd name="connsiteY21" fmla="*/ 145746 h 158970"/>
                <a:gd name="connsiteX22" fmla="*/ 480747 w 601018"/>
                <a:gd name="connsiteY22" fmla="*/ 158224 h 158970"/>
                <a:gd name="connsiteX23" fmla="*/ 571018 w 601018"/>
                <a:gd name="connsiteY23" fmla="*/ 154189 h 158970"/>
                <a:gd name="connsiteX24" fmla="*/ 590082 w 601018"/>
                <a:gd name="connsiteY24" fmla="*/ 148285 h 158970"/>
                <a:gd name="connsiteX25" fmla="*/ 595295 w 601018"/>
                <a:gd name="connsiteY25" fmla="*/ 135769 h 158970"/>
                <a:gd name="connsiteX26" fmla="*/ 583220 w 601018"/>
                <a:gd name="connsiteY26" fmla="*/ 125048 h 158970"/>
                <a:gd name="connsiteX27" fmla="*/ 586563 w 601018"/>
                <a:gd name="connsiteY27" fmla="*/ 115621 h 158970"/>
                <a:gd name="connsiteX28" fmla="*/ 583289 w 601018"/>
                <a:gd name="connsiteY28" fmla="*/ 109528 h 158970"/>
                <a:gd name="connsiteX29" fmla="*/ 591763 w 601018"/>
                <a:gd name="connsiteY29" fmla="*/ 101836 h 158970"/>
                <a:gd name="connsiteX30" fmla="*/ 586508 w 601018"/>
                <a:gd name="connsiteY30" fmla="*/ 92579 h 158970"/>
                <a:gd name="connsiteX31" fmla="*/ 587725 w 601018"/>
                <a:gd name="connsiteY31" fmla="*/ 71412 h 158970"/>
                <a:gd name="connsiteX32" fmla="*/ 589237 w 601018"/>
                <a:gd name="connsiteY32" fmla="*/ 70078 h 158970"/>
                <a:gd name="connsiteX33" fmla="*/ 600771 w 601018"/>
                <a:gd name="connsiteY33" fmla="*/ 57535 h 158970"/>
                <a:gd name="connsiteX34" fmla="*/ 593493 w 601018"/>
                <a:gd name="connsiteY34" fmla="*/ 54393 h 158970"/>
                <a:gd name="connsiteX35" fmla="*/ 585380 w 601018"/>
                <a:gd name="connsiteY35" fmla="*/ 48828 h 158970"/>
                <a:gd name="connsiteX36" fmla="*/ 590801 w 601018"/>
                <a:gd name="connsiteY36" fmla="*/ 38829 h 158970"/>
                <a:gd name="connsiteX37" fmla="*/ 592339 w 601018"/>
                <a:gd name="connsiteY37" fmla="*/ 33916 h 158970"/>
                <a:gd name="connsiteX38" fmla="*/ 585021 w 601018"/>
                <a:gd name="connsiteY38" fmla="*/ 29875 h 158970"/>
                <a:gd name="connsiteX39" fmla="*/ 597057 w 601018"/>
                <a:gd name="connsiteY39" fmla="*/ 19540 h 158970"/>
                <a:gd name="connsiteX40" fmla="*/ 587332 w 601018"/>
                <a:gd name="connsiteY40" fmla="*/ 6776 h 158970"/>
                <a:gd name="connsiteX41" fmla="*/ 152896 w 601018"/>
                <a:gd name="connsiteY41" fmla="*/ 90406 h 158970"/>
                <a:gd name="connsiteX42" fmla="*/ 160897 w 601018"/>
                <a:gd name="connsiteY42" fmla="*/ 90406 h 158970"/>
                <a:gd name="connsiteX43" fmla="*/ 153754 w 601018"/>
                <a:gd name="connsiteY43" fmla="*/ 90406 h 158970"/>
                <a:gd name="connsiteX44" fmla="*/ 152896 w 601018"/>
                <a:gd name="connsiteY44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54112 w 601018"/>
                <a:gd name="connsiteY17" fmla="*/ 145209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4112 w 601018"/>
                <a:gd name="connsiteY17" fmla="*/ 145209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86079 w 601018"/>
                <a:gd name="connsiteY20" fmla="*/ 138339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95571 w 601018"/>
                <a:gd name="connsiteY20" fmla="*/ 14372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95571 w 601018"/>
                <a:gd name="connsiteY20" fmla="*/ 14372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2679 w 596365"/>
                <a:gd name="connsiteY0" fmla="*/ 6776 h 158970"/>
                <a:gd name="connsiteX1" fmla="*/ 518861 w 596365"/>
                <a:gd name="connsiteY1" fmla="*/ 5442 h 158970"/>
                <a:gd name="connsiteX2" fmla="*/ 448852 w 596365"/>
                <a:gd name="connsiteY2" fmla="*/ 5442 h 158970"/>
                <a:gd name="connsiteX3" fmla="*/ 310835 w 596365"/>
                <a:gd name="connsiteY3" fmla="*/ 204 h 158970"/>
                <a:gd name="connsiteX4" fmla="*/ 31467 w 596365"/>
                <a:gd name="connsiteY4" fmla="*/ 9062 h 158970"/>
                <a:gd name="connsiteX5" fmla="*/ 17570 w 596365"/>
                <a:gd name="connsiteY5" fmla="*/ 24492 h 158970"/>
                <a:gd name="connsiteX6" fmla="*/ 18227 w 596365"/>
                <a:gd name="connsiteY6" fmla="*/ 28112 h 158970"/>
                <a:gd name="connsiteX7" fmla="*/ 10988 w 596365"/>
                <a:gd name="connsiteY7" fmla="*/ 47638 h 158970"/>
                <a:gd name="connsiteX8" fmla="*/ 5464 w 596365"/>
                <a:gd name="connsiteY8" fmla="*/ 48781 h 158970"/>
                <a:gd name="connsiteX9" fmla="*/ 9274 w 596365"/>
                <a:gd name="connsiteY9" fmla="*/ 77356 h 158970"/>
                <a:gd name="connsiteX10" fmla="*/ 8224 w 596365"/>
                <a:gd name="connsiteY10" fmla="*/ 83621 h 158970"/>
                <a:gd name="connsiteX11" fmla="*/ 13212 w 596365"/>
                <a:gd name="connsiteY11" fmla="*/ 90039 h 158970"/>
                <a:gd name="connsiteX12" fmla="*/ 16268 w 596365"/>
                <a:gd name="connsiteY12" fmla="*/ 104809 h 158970"/>
                <a:gd name="connsiteX13" fmla="*/ 11313 w 596365"/>
                <a:gd name="connsiteY13" fmla="*/ 115580 h 158970"/>
                <a:gd name="connsiteX14" fmla="*/ 10658 w 596365"/>
                <a:gd name="connsiteY14" fmla="*/ 123552 h 158970"/>
                <a:gd name="connsiteX15" fmla="*/ 16837 w 596365"/>
                <a:gd name="connsiteY15" fmla="*/ 127001 h 158970"/>
                <a:gd name="connsiteX16" fmla="*/ 10061 w 596365"/>
                <a:gd name="connsiteY16" fmla="*/ 147496 h 158970"/>
                <a:gd name="connsiteX17" fmla="*/ 48460 w 596365"/>
                <a:gd name="connsiteY17" fmla="*/ 148576 h 158970"/>
                <a:gd name="connsiteX18" fmla="*/ 78019 w 596365"/>
                <a:gd name="connsiteY18" fmla="*/ 145148 h 158970"/>
                <a:gd name="connsiteX19" fmla="*/ 145195 w 596365"/>
                <a:gd name="connsiteY19" fmla="*/ 145079 h 158970"/>
                <a:gd name="connsiteX20" fmla="*/ 290918 w 596365"/>
                <a:gd name="connsiteY20" fmla="*/ 143726 h 158970"/>
                <a:gd name="connsiteX21" fmla="*/ 476094 w 596365"/>
                <a:gd name="connsiteY21" fmla="*/ 158224 h 158970"/>
                <a:gd name="connsiteX22" fmla="*/ 566365 w 596365"/>
                <a:gd name="connsiteY22" fmla="*/ 154189 h 158970"/>
                <a:gd name="connsiteX23" fmla="*/ 585429 w 596365"/>
                <a:gd name="connsiteY23" fmla="*/ 148285 h 158970"/>
                <a:gd name="connsiteX24" fmla="*/ 590642 w 596365"/>
                <a:gd name="connsiteY24" fmla="*/ 135769 h 158970"/>
                <a:gd name="connsiteX25" fmla="*/ 578567 w 596365"/>
                <a:gd name="connsiteY25" fmla="*/ 125048 h 158970"/>
                <a:gd name="connsiteX26" fmla="*/ 581910 w 596365"/>
                <a:gd name="connsiteY26" fmla="*/ 115621 h 158970"/>
                <a:gd name="connsiteX27" fmla="*/ 578636 w 596365"/>
                <a:gd name="connsiteY27" fmla="*/ 109528 h 158970"/>
                <a:gd name="connsiteX28" fmla="*/ 587110 w 596365"/>
                <a:gd name="connsiteY28" fmla="*/ 101836 h 158970"/>
                <a:gd name="connsiteX29" fmla="*/ 581855 w 596365"/>
                <a:gd name="connsiteY29" fmla="*/ 92579 h 158970"/>
                <a:gd name="connsiteX30" fmla="*/ 583072 w 596365"/>
                <a:gd name="connsiteY30" fmla="*/ 71412 h 158970"/>
                <a:gd name="connsiteX31" fmla="*/ 584584 w 596365"/>
                <a:gd name="connsiteY31" fmla="*/ 70078 h 158970"/>
                <a:gd name="connsiteX32" fmla="*/ 596118 w 596365"/>
                <a:gd name="connsiteY32" fmla="*/ 57535 h 158970"/>
                <a:gd name="connsiteX33" fmla="*/ 588840 w 596365"/>
                <a:gd name="connsiteY33" fmla="*/ 54393 h 158970"/>
                <a:gd name="connsiteX34" fmla="*/ 580727 w 596365"/>
                <a:gd name="connsiteY34" fmla="*/ 48828 h 158970"/>
                <a:gd name="connsiteX35" fmla="*/ 586148 w 596365"/>
                <a:gd name="connsiteY35" fmla="*/ 38829 h 158970"/>
                <a:gd name="connsiteX36" fmla="*/ 587686 w 596365"/>
                <a:gd name="connsiteY36" fmla="*/ 33916 h 158970"/>
                <a:gd name="connsiteX37" fmla="*/ 580368 w 596365"/>
                <a:gd name="connsiteY37" fmla="*/ 29875 h 158970"/>
                <a:gd name="connsiteX38" fmla="*/ 592404 w 596365"/>
                <a:gd name="connsiteY38" fmla="*/ 19540 h 158970"/>
                <a:gd name="connsiteX39" fmla="*/ 582679 w 596365"/>
                <a:gd name="connsiteY39" fmla="*/ 6776 h 158970"/>
                <a:gd name="connsiteX40" fmla="*/ 148243 w 596365"/>
                <a:gd name="connsiteY40" fmla="*/ 90406 h 158970"/>
                <a:gd name="connsiteX41" fmla="*/ 156244 w 596365"/>
                <a:gd name="connsiteY41" fmla="*/ 90406 h 158970"/>
                <a:gd name="connsiteX42" fmla="*/ 149101 w 596365"/>
                <a:gd name="connsiteY42" fmla="*/ 90406 h 158970"/>
                <a:gd name="connsiteX43" fmla="*/ 148243 w 596365"/>
                <a:gd name="connsiteY43" fmla="*/ 90406 h 158970"/>
                <a:gd name="connsiteX0" fmla="*/ 582679 w 596365"/>
                <a:gd name="connsiteY0" fmla="*/ 6776 h 158970"/>
                <a:gd name="connsiteX1" fmla="*/ 518861 w 596365"/>
                <a:gd name="connsiteY1" fmla="*/ 5442 h 158970"/>
                <a:gd name="connsiteX2" fmla="*/ 448852 w 596365"/>
                <a:gd name="connsiteY2" fmla="*/ 5442 h 158970"/>
                <a:gd name="connsiteX3" fmla="*/ 310835 w 596365"/>
                <a:gd name="connsiteY3" fmla="*/ 204 h 158970"/>
                <a:gd name="connsiteX4" fmla="*/ 31467 w 596365"/>
                <a:gd name="connsiteY4" fmla="*/ 9062 h 158970"/>
                <a:gd name="connsiteX5" fmla="*/ 17570 w 596365"/>
                <a:gd name="connsiteY5" fmla="*/ 24492 h 158970"/>
                <a:gd name="connsiteX6" fmla="*/ 18227 w 596365"/>
                <a:gd name="connsiteY6" fmla="*/ 28112 h 158970"/>
                <a:gd name="connsiteX7" fmla="*/ 10988 w 596365"/>
                <a:gd name="connsiteY7" fmla="*/ 47638 h 158970"/>
                <a:gd name="connsiteX8" fmla="*/ 5464 w 596365"/>
                <a:gd name="connsiteY8" fmla="*/ 48781 h 158970"/>
                <a:gd name="connsiteX9" fmla="*/ 9274 w 596365"/>
                <a:gd name="connsiteY9" fmla="*/ 77356 h 158970"/>
                <a:gd name="connsiteX10" fmla="*/ 8224 w 596365"/>
                <a:gd name="connsiteY10" fmla="*/ 83621 h 158970"/>
                <a:gd name="connsiteX11" fmla="*/ 13212 w 596365"/>
                <a:gd name="connsiteY11" fmla="*/ 90039 h 158970"/>
                <a:gd name="connsiteX12" fmla="*/ 16268 w 596365"/>
                <a:gd name="connsiteY12" fmla="*/ 104809 h 158970"/>
                <a:gd name="connsiteX13" fmla="*/ 11313 w 596365"/>
                <a:gd name="connsiteY13" fmla="*/ 115580 h 158970"/>
                <a:gd name="connsiteX14" fmla="*/ 10658 w 596365"/>
                <a:gd name="connsiteY14" fmla="*/ 123552 h 158970"/>
                <a:gd name="connsiteX15" fmla="*/ 16837 w 596365"/>
                <a:gd name="connsiteY15" fmla="*/ 127001 h 158970"/>
                <a:gd name="connsiteX16" fmla="*/ 10061 w 596365"/>
                <a:gd name="connsiteY16" fmla="*/ 147496 h 158970"/>
                <a:gd name="connsiteX17" fmla="*/ 48460 w 596365"/>
                <a:gd name="connsiteY17" fmla="*/ 148576 h 158970"/>
                <a:gd name="connsiteX18" fmla="*/ 78019 w 596365"/>
                <a:gd name="connsiteY18" fmla="*/ 145148 h 158970"/>
                <a:gd name="connsiteX19" fmla="*/ 145195 w 596365"/>
                <a:gd name="connsiteY19" fmla="*/ 145079 h 158970"/>
                <a:gd name="connsiteX20" fmla="*/ 290918 w 596365"/>
                <a:gd name="connsiteY20" fmla="*/ 143726 h 158970"/>
                <a:gd name="connsiteX21" fmla="*/ 476094 w 596365"/>
                <a:gd name="connsiteY21" fmla="*/ 158224 h 158970"/>
                <a:gd name="connsiteX22" fmla="*/ 566365 w 596365"/>
                <a:gd name="connsiteY22" fmla="*/ 154189 h 158970"/>
                <a:gd name="connsiteX23" fmla="*/ 585429 w 596365"/>
                <a:gd name="connsiteY23" fmla="*/ 148285 h 158970"/>
                <a:gd name="connsiteX24" fmla="*/ 590642 w 596365"/>
                <a:gd name="connsiteY24" fmla="*/ 135769 h 158970"/>
                <a:gd name="connsiteX25" fmla="*/ 578567 w 596365"/>
                <a:gd name="connsiteY25" fmla="*/ 125048 h 158970"/>
                <a:gd name="connsiteX26" fmla="*/ 581910 w 596365"/>
                <a:gd name="connsiteY26" fmla="*/ 115621 h 158970"/>
                <a:gd name="connsiteX27" fmla="*/ 578636 w 596365"/>
                <a:gd name="connsiteY27" fmla="*/ 109528 h 158970"/>
                <a:gd name="connsiteX28" fmla="*/ 587110 w 596365"/>
                <a:gd name="connsiteY28" fmla="*/ 101836 h 158970"/>
                <a:gd name="connsiteX29" fmla="*/ 581855 w 596365"/>
                <a:gd name="connsiteY29" fmla="*/ 92579 h 158970"/>
                <a:gd name="connsiteX30" fmla="*/ 583072 w 596365"/>
                <a:gd name="connsiteY30" fmla="*/ 71412 h 158970"/>
                <a:gd name="connsiteX31" fmla="*/ 584584 w 596365"/>
                <a:gd name="connsiteY31" fmla="*/ 70078 h 158970"/>
                <a:gd name="connsiteX32" fmla="*/ 596118 w 596365"/>
                <a:gd name="connsiteY32" fmla="*/ 57535 h 158970"/>
                <a:gd name="connsiteX33" fmla="*/ 588840 w 596365"/>
                <a:gd name="connsiteY33" fmla="*/ 54393 h 158970"/>
                <a:gd name="connsiteX34" fmla="*/ 580727 w 596365"/>
                <a:gd name="connsiteY34" fmla="*/ 48828 h 158970"/>
                <a:gd name="connsiteX35" fmla="*/ 586148 w 596365"/>
                <a:gd name="connsiteY35" fmla="*/ 38829 h 158970"/>
                <a:gd name="connsiteX36" fmla="*/ 587686 w 596365"/>
                <a:gd name="connsiteY36" fmla="*/ 33916 h 158970"/>
                <a:gd name="connsiteX37" fmla="*/ 580368 w 596365"/>
                <a:gd name="connsiteY37" fmla="*/ 29875 h 158970"/>
                <a:gd name="connsiteX38" fmla="*/ 592404 w 596365"/>
                <a:gd name="connsiteY38" fmla="*/ 19540 h 158970"/>
                <a:gd name="connsiteX39" fmla="*/ 582679 w 596365"/>
                <a:gd name="connsiteY39" fmla="*/ 6776 h 158970"/>
                <a:gd name="connsiteX40" fmla="*/ 148243 w 596365"/>
                <a:gd name="connsiteY40" fmla="*/ 90406 h 158970"/>
                <a:gd name="connsiteX41" fmla="*/ 156244 w 596365"/>
                <a:gd name="connsiteY41" fmla="*/ 90406 h 158970"/>
                <a:gd name="connsiteX42" fmla="*/ 149101 w 596365"/>
                <a:gd name="connsiteY42" fmla="*/ 90406 h 158970"/>
                <a:gd name="connsiteX43" fmla="*/ 148243 w 596365"/>
                <a:gd name="connsiteY43" fmla="*/ 90406 h 158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96365" h="158970" extrusionOk="0">
                  <a:moveTo>
                    <a:pt x="582679" y="6776"/>
                  </a:moveTo>
                  <a:cubicBezTo>
                    <a:pt x="561562" y="3442"/>
                    <a:pt x="540092" y="2967"/>
                    <a:pt x="518861" y="5442"/>
                  </a:cubicBezTo>
                  <a:cubicBezTo>
                    <a:pt x="495525" y="6396"/>
                    <a:pt x="472189" y="6205"/>
                    <a:pt x="448852" y="5442"/>
                  </a:cubicBezTo>
                  <a:cubicBezTo>
                    <a:pt x="402847" y="4110"/>
                    <a:pt x="356841" y="870"/>
                    <a:pt x="310835" y="204"/>
                  </a:cubicBezTo>
                  <a:cubicBezTo>
                    <a:pt x="217681" y="-1225"/>
                    <a:pt x="124431" y="5157"/>
                    <a:pt x="31467" y="9062"/>
                  </a:cubicBezTo>
                  <a:cubicBezTo>
                    <a:pt x="23380" y="9443"/>
                    <a:pt x="17151" y="16396"/>
                    <a:pt x="17570" y="24492"/>
                  </a:cubicBezTo>
                  <a:cubicBezTo>
                    <a:pt x="17636" y="25730"/>
                    <a:pt x="17856" y="26969"/>
                    <a:pt x="18227" y="28112"/>
                  </a:cubicBezTo>
                  <a:cubicBezTo>
                    <a:pt x="11264" y="31922"/>
                    <a:pt x="8169" y="40209"/>
                    <a:pt x="10988" y="47638"/>
                  </a:cubicBezTo>
                  <a:lnTo>
                    <a:pt x="5464" y="48781"/>
                  </a:lnTo>
                  <a:cubicBezTo>
                    <a:pt x="2618" y="58748"/>
                    <a:pt x="-7109" y="77356"/>
                    <a:pt x="9274" y="77356"/>
                  </a:cubicBezTo>
                  <a:lnTo>
                    <a:pt x="8224" y="83621"/>
                  </a:lnTo>
                  <a:cubicBezTo>
                    <a:pt x="3328" y="85812"/>
                    <a:pt x="13183" y="84704"/>
                    <a:pt x="13212" y="90039"/>
                  </a:cubicBezTo>
                  <a:cubicBezTo>
                    <a:pt x="13364" y="96706"/>
                    <a:pt x="9867" y="103094"/>
                    <a:pt x="16268" y="104809"/>
                  </a:cubicBezTo>
                  <a:cubicBezTo>
                    <a:pt x="11991" y="111285"/>
                    <a:pt x="4808" y="111294"/>
                    <a:pt x="11313" y="115580"/>
                  </a:cubicBezTo>
                  <a:cubicBezTo>
                    <a:pt x="12056" y="116057"/>
                    <a:pt x="9839" y="123172"/>
                    <a:pt x="10658" y="123552"/>
                  </a:cubicBezTo>
                  <a:cubicBezTo>
                    <a:pt x="8087" y="123552"/>
                    <a:pt x="16936" y="123010"/>
                    <a:pt x="16837" y="127001"/>
                  </a:cubicBezTo>
                  <a:cubicBezTo>
                    <a:pt x="16738" y="130992"/>
                    <a:pt x="3338" y="129227"/>
                    <a:pt x="10061" y="147496"/>
                  </a:cubicBezTo>
                  <a:cubicBezTo>
                    <a:pt x="23194" y="146734"/>
                    <a:pt x="37134" y="148967"/>
                    <a:pt x="48460" y="148576"/>
                  </a:cubicBezTo>
                  <a:cubicBezTo>
                    <a:pt x="59786" y="148185"/>
                    <a:pt x="64478" y="146180"/>
                    <a:pt x="78019" y="145148"/>
                  </a:cubicBezTo>
                  <a:cubicBezTo>
                    <a:pt x="100879" y="143148"/>
                    <a:pt x="109712" y="145316"/>
                    <a:pt x="145195" y="145079"/>
                  </a:cubicBezTo>
                  <a:cubicBezTo>
                    <a:pt x="180678" y="144842"/>
                    <a:pt x="253841" y="142979"/>
                    <a:pt x="290918" y="143726"/>
                  </a:cubicBezTo>
                  <a:cubicBezTo>
                    <a:pt x="366165" y="145243"/>
                    <a:pt x="402942" y="153080"/>
                    <a:pt x="476094" y="158224"/>
                  </a:cubicBezTo>
                  <a:cubicBezTo>
                    <a:pt x="482542" y="158986"/>
                    <a:pt x="565384" y="160570"/>
                    <a:pt x="566365" y="154189"/>
                  </a:cubicBezTo>
                  <a:cubicBezTo>
                    <a:pt x="577414" y="155141"/>
                    <a:pt x="581383" y="151355"/>
                    <a:pt x="585429" y="148285"/>
                  </a:cubicBezTo>
                  <a:cubicBezTo>
                    <a:pt x="589475" y="145215"/>
                    <a:pt x="591786" y="139642"/>
                    <a:pt x="590642" y="135769"/>
                  </a:cubicBezTo>
                  <a:cubicBezTo>
                    <a:pt x="589498" y="131896"/>
                    <a:pt x="591616" y="126762"/>
                    <a:pt x="578567" y="125048"/>
                  </a:cubicBezTo>
                  <a:lnTo>
                    <a:pt x="581910" y="115621"/>
                  </a:lnTo>
                  <a:cubicBezTo>
                    <a:pt x="590311" y="115049"/>
                    <a:pt x="579189" y="117910"/>
                    <a:pt x="578636" y="109528"/>
                  </a:cubicBezTo>
                  <a:cubicBezTo>
                    <a:pt x="578636" y="109433"/>
                    <a:pt x="586574" y="104661"/>
                    <a:pt x="587110" y="101836"/>
                  </a:cubicBezTo>
                  <a:cubicBezTo>
                    <a:pt x="587646" y="99011"/>
                    <a:pt x="582528" y="97650"/>
                    <a:pt x="581855" y="92579"/>
                  </a:cubicBezTo>
                  <a:cubicBezTo>
                    <a:pt x="581182" y="87508"/>
                    <a:pt x="599074" y="74364"/>
                    <a:pt x="583072" y="71412"/>
                  </a:cubicBezTo>
                  <a:lnTo>
                    <a:pt x="584584" y="70078"/>
                  </a:lnTo>
                  <a:cubicBezTo>
                    <a:pt x="592395" y="63315"/>
                    <a:pt x="595409" y="60149"/>
                    <a:pt x="596118" y="57535"/>
                  </a:cubicBezTo>
                  <a:cubicBezTo>
                    <a:pt x="596827" y="54921"/>
                    <a:pt x="596460" y="55345"/>
                    <a:pt x="588840" y="54393"/>
                  </a:cubicBezTo>
                  <a:cubicBezTo>
                    <a:pt x="576644" y="52089"/>
                    <a:pt x="594422" y="63926"/>
                    <a:pt x="580727" y="48828"/>
                  </a:cubicBezTo>
                  <a:cubicBezTo>
                    <a:pt x="568205" y="40959"/>
                    <a:pt x="583989" y="40416"/>
                    <a:pt x="586148" y="38829"/>
                  </a:cubicBezTo>
                  <a:cubicBezTo>
                    <a:pt x="588307" y="37242"/>
                    <a:pt x="584569" y="36194"/>
                    <a:pt x="587686" y="33916"/>
                  </a:cubicBezTo>
                  <a:cubicBezTo>
                    <a:pt x="590575" y="33916"/>
                    <a:pt x="577479" y="29875"/>
                    <a:pt x="580368" y="29875"/>
                  </a:cubicBezTo>
                  <a:cubicBezTo>
                    <a:pt x="588245" y="29494"/>
                    <a:pt x="592804" y="27445"/>
                    <a:pt x="592404" y="19540"/>
                  </a:cubicBezTo>
                  <a:cubicBezTo>
                    <a:pt x="592099" y="13730"/>
                    <a:pt x="588241" y="8682"/>
                    <a:pt x="582679" y="6776"/>
                  </a:cubicBezTo>
                  <a:close/>
                  <a:moveTo>
                    <a:pt x="148243" y="90406"/>
                  </a:moveTo>
                  <a:lnTo>
                    <a:pt x="156244" y="90406"/>
                  </a:lnTo>
                  <a:lnTo>
                    <a:pt x="149101" y="90406"/>
                  </a:lnTo>
                  <a:lnTo>
                    <a:pt x="148243" y="90406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000" b="1" dirty="0" smtClean="0">
                  <a:sym typeface="Arial"/>
                </a:rPr>
                <a:t>Zorunluluk</a:t>
              </a:r>
              <a:endParaRPr sz="1600" b="1" dirty="0">
                <a:sym typeface="Arial"/>
              </a:endParaRPr>
            </a:p>
          </p:txBody>
        </p:sp>
        <p:pic>
          <p:nvPicPr>
            <p:cNvPr id="11" name="Resim 10"/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052766" y="4952084"/>
              <a:ext cx="2743569" cy="1467105"/>
            </a:xfrm>
            <a:prstGeom prst="rect">
              <a:avLst/>
            </a:prstGeom>
          </p:spPr>
        </p:pic>
      </p:grpSp>
      <p:grpSp>
        <p:nvGrpSpPr>
          <p:cNvPr id="52" name="Grup 51"/>
          <p:cNvGrpSpPr/>
          <p:nvPr/>
        </p:nvGrpSpPr>
        <p:grpSpPr>
          <a:xfrm>
            <a:off x="9041212" y="917209"/>
            <a:ext cx="3074588" cy="5591231"/>
            <a:chOff x="9041212" y="917209"/>
            <a:chExt cx="3074588" cy="5591231"/>
          </a:xfrm>
        </p:grpSpPr>
        <p:sp>
          <p:nvSpPr>
            <p:cNvPr id="49" name="Yuvarlatılmış Dikdörtgen 48"/>
            <p:cNvSpPr/>
            <p:nvPr/>
          </p:nvSpPr>
          <p:spPr>
            <a:xfrm>
              <a:off x="9041212" y="1230678"/>
              <a:ext cx="3074588" cy="5277762"/>
            </a:xfrm>
            <a:prstGeom prst="roundRect">
              <a:avLst>
                <a:gd name="adj" fmla="val 3322"/>
              </a:avLst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r>
                <a:rPr lang="tr-TR" sz="2400" dirty="0" smtClean="0">
                  <a:solidFill>
                    <a:schemeClr val="tx1"/>
                  </a:solidFill>
                </a:rPr>
                <a:t>Savaş, çatışma, afetler veya insan hakları ihlalleri gibi nedenlerle yaşamını tehlikeye atan durumlar yüzünden ülkesini terk etmek zorunda kalan kişidir.</a:t>
              </a:r>
              <a:endParaRPr lang="tr-TR" dirty="0"/>
            </a:p>
          </p:txBody>
        </p:sp>
        <p:sp>
          <p:nvSpPr>
            <p:cNvPr id="50" name="Google Shape;1450;p25"/>
            <p:cNvSpPr/>
            <p:nvPr/>
          </p:nvSpPr>
          <p:spPr>
            <a:xfrm>
              <a:off x="9172850" y="917209"/>
              <a:ext cx="2603747" cy="495300"/>
            </a:xfrm>
            <a:custGeom>
              <a:avLst/>
              <a:gdLst>
                <a:gd name="connsiteX0" fmla="*/ 587332 w 597081"/>
                <a:gd name="connsiteY0" fmla="*/ 6776 h 158308"/>
                <a:gd name="connsiteX1" fmla="*/ 523514 w 597081"/>
                <a:gd name="connsiteY1" fmla="*/ 5442 h 158308"/>
                <a:gd name="connsiteX2" fmla="*/ 453505 w 597081"/>
                <a:gd name="connsiteY2" fmla="*/ 5442 h 158308"/>
                <a:gd name="connsiteX3" fmla="*/ 315488 w 597081"/>
                <a:gd name="connsiteY3" fmla="*/ 204 h 158308"/>
                <a:gd name="connsiteX4" fmla="*/ 36120 w 597081"/>
                <a:gd name="connsiteY4" fmla="*/ 9062 h 158308"/>
                <a:gd name="connsiteX5" fmla="*/ 22223 w 597081"/>
                <a:gd name="connsiteY5" fmla="*/ 24492 h 158308"/>
                <a:gd name="connsiteX6" fmla="*/ 22880 w 597081"/>
                <a:gd name="connsiteY6" fmla="*/ 28112 h 158308"/>
                <a:gd name="connsiteX7" fmla="*/ 15641 w 597081"/>
                <a:gd name="connsiteY7" fmla="*/ 47638 h 158308"/>
                <a:gd name="connsiteX8" fmla="*/ 10117 w 597081"/>
                <a:gd name="connsiteY8" fmla="*/ 48781 h 158308"/>
                <a:gd name="connsiteX9" fmla="*/ 13927 w 597081"/>
                <a:gd name="connsiteY9" fmla="*/ 77356 h 158308"/>
                <a:gd name="connsiteX10" fmla="*/ 35358 w 597081"/>
                <a:gd name="connsiteY10" fmla="*/ 76213 h 158308"/>
                <a:gd name="connsiteX11" fmla="*/ 27357 w 597081"/>
                <a:gd name="connsiteY11" fmla="*/ 88692 h 158308"/>
                <a:gd name="connsiteX12" fmla="*/ 38406 w 597081"/>
                <a:gd name="connsiteY12" fmla="*/ 102789 h 158308"/>
                <a:gd name="connsiteX13" fmla="*/ 42444 w 597081"/>
                <a:gd name="connsiteY13" fmla="*/ 122314 h 158308"/>
                <a:gd name="connsiteX14" fmla="*/ 44787 w 597081"/>
                <a:gd name="connsiteY14" fmla="*/ 123552 h 158308"/>
                <a:gd name="connsiteX15" fmla="*/ 36977 w 597081"/>
                <a:gd name="connsiteY15" fmla="*/ 124981 h 158308"/>
                <a:gd name="connsiteX16" fmla="*/ 40692 w 597081"/>
                <a:gd name="connsiteY16" fmla="*/ 153556 h 158308"/>
                <a:gd name="connsiteX17" fmla="*/ 68600 w 597081"/>
                <a:gd name="connsiteY17" fmla="*/ 151270 h 158308"/>
                <a:gd name="connsiteX18" fmla="*/ 81173 w 597081"/>
                <a:gd name="connsiteY18" fmla="*/ 147842 h 158308"/>
                <a:gd name="connsiteX19" fmla="*/ 149848 w 597081"/>
                <a:gd name="connsiteY19" fmla="*/ 145079 h 158308"/>
                <a:gd name="connsiteX20" fmla="*/ 261100 w 597081"/>
                <a:gd name="connsiteY20" fmla="*/ 145746 h 158308"/>
                <a:gd name="connsiteX21" fmla="*/ 480747 w 597081"/>
                <a:gd name="connsiteY21" fmla="*/ 158224 h 158308"/>
                <a:gd name="connsiteX22" fmla="*/ 494082 w 597081"/>
                <a:gd name="connsiteY22" fmla="*/ 148128 h 158308"/>
                <a:gd name="connsiteX23" fmla="*/ 527134 w 597081"/>
                <a:gd name="connsiteY23" fmla="*/ 151652 h 158308"/>
                <a:gd name="connsiteX24" fmla="*/ 530848 w 597081"/>
                <a:gd name="connsiteY24" fmla="*/ 123648 h 158308"/>
                <a:gd name="connsiteX25" fmla="*/ 491796 w 597081"/>
                <a:gd name="connsiteY25" fmla="*/ 118314 h 158308"/>
                <a:gd name="connsiteX26" fmla="*/ 505131 w 597081"/>
                <a:gd name="connsiteY26" fmla="*/ 118314 h 158308"/>
                <a:gd name="connsiteX27" fmla="*/ 519342 w 597081"/>
                <a:gd name="connsiteY27" fmla="*/ 102121 h 158308"/>
                <a:gd name="connsiteX28" fmla="*/ 519323 w 597081"/>
                <a:gd name="connsiteY28" fmla="*/ 101836 h 158308"/>
                <a:gd name="connsiteX29" fmla="*/ 547041 w 597081"/>
                <a:gd name="connsiteY29" fmla="*/ 104027 h 158308"/>
                <a:gd name="connsiteX30" fmla="*/ 550756 w 597081"/>
                <a:gd name="connsiteY30" fmla="*/ 75452 h 158308"/>
                <a:gd name="connsiteX31" fmla="*/ 540278 w 597081"/>
                <a:gd name="connsiteY31" fmla="*/ 74118 h 158308"/>
                <a:gd name="connsiteX32" fmla="*/ 535325 w 597081"/>
                <a:gd name="connsiteY32" fmla="*/ 48781 h 158308"/>
                <a:gd name="connsiteX33" fmla="*/ 512560 w 597081"/>
                <a:gd name="connsiteY33" fmla="*/ 45639 h 158308"/>
                <a:gd name="connsiteX34" fmla="*/ 561900 w 597081"/>
                <a:gd name="connsiteY34" fmla="*/ 44114 h 158308"/>
                <a:gd name="connsiteX35" fmla="*/ 574854 w 597081"/>
                <a:gd name="connsiteY35" fmla="*/ 34589 h 158308"/>
                <a:gd name="connsiteX36" fmla="*/ 585021 w 597081"/>
                <a:gd name="connsiteY36" fmla="*/ 29875 h 158308"/>
                <a:gd name="connsiteX37" fmla="*/ 597057 w 597081"/>
                <a:gd name="connsiteY37" fmla="*/ 19540 h 158308"/>
                <a:gd name="connsiteX38" fmla="*/ 587332 w 597081"/>
                <a:gd name="connsiteY38" fmla="*/ 6776 h 158308"/>
                <a:gd name="connsiteX39" fmla="*/ 152896 w 597081"/>
                <a:gd name="connsiteY39" fmla="*/ 90406 h 158308"/>
                <a:gd name="connsiteX40" fmla="*/ 160897 w 597081"/>
                <a:gd name="connsiteY40" fmla="*/ 90406 h 158308"/>
                <a:gd name="connsiteX41" fmla="*/ 153754 w 597081"/>
                <a:gd name="connsiteY41" fmla="*/ 90406 h 158308"/>
                <a:gd name="connsiteX42" fmla="*/ 152896 w 597081"/>
                <a:gd name="connsiteY42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74854 w 606086"/>
                <a:gd name="connsiteY35" fmla="*/ 34589 h 158308"/>
                <a:gd name="connsiteX36" fmla="*/ 585021 w 606086"/>
                <a:gd name="connsiteY36" fmla="*/ 29875 h 158308"/>
                <a:gd name="connsiteX37" fmla="*/ 597057 w 606086"/>
                <a:gd name="connsiteY37" fmla="*/ 19540 h 158308"/>
                <a:gd name="connsiteX38" fmla="*/ 587332 w 606086"/>
                <a:gd name="connsiteY38" fmla="*/ 6776 h 158308"/>
                <a:gd name="connsiteX39" fmla="*/ 152896 w 606086"/>
                <a:gd name="connsiteY39" fmla="*/ 90406 h 158308"/>
                <a:gd name="connsiteX40" fmla="*/ 160897 w 606086"/>
                <a:gd name="connsiteY40" fmla="*/ 90406 h 158308"/>
                <a:gd name="connsiteX41" fmla="*/ 153754 w 606086"/>
                <a:gd name="connsiteY41" fmla="*/ 90406 h 158308"/>
                <a:gd name="connsiteX42" fmla="*/ 152896 w 606086"/>
                <a:gd name="connsiteY42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90801 w 606086"/>
                <a:gd name="connsiteY35" fmla="*/ 38829 h 158308"/>
                <a:gd name="connsiteX36" fmla="*/ 574854 w 606086"/>
                <a:gd name="connsiteY36" fmla="*/ 34589 h 158308"/>
                <a:gd name="connsiteX37" fmla="*/ 585021 w 606086"/>
                <a:gd name="connsiteY37" fmla="*/ 29875 h 158308"/>
                <a:gd name="connsiteX38" fmla="*/ 597057 w 606086"/>
                <a:gd name="connsiteY38" fmla="*/ 19540 h 158308"/>
                <a:gd name="connsiteX39" fmla="*/ 587332 w 606086"/>
                <a:gd name="connsiteY39" fmla="*/ 6776 h 158308"/>
                <a:gd name="connsiteX40" fmla="*/ 152896 w 606086"/>
                <a:gd name="connsiteY40" fmla="*/ 90406 h 158308"/>
                <a:gd name="connsiteX41" fmla="*/ 160897 w 606086"/>
                <a:gd name="connsiteY41" fmla="*/ 90406 h 158308"/>
                <a:gd name="connsiteX42" fmla="*/ 153754 w 606086"/>
                <a:gd name="connsiteY42" fmla="*/ 90406 h 158308"/>
                <a:gd name="connsiteX43" fmla="*/ 152896 w 606086"/>
                <a:gd name="connsiteY43" fmla="*/ 90406 h 158308"/>
                <a:gd name="connsiteX0" fmla="*/ 587332 w 606086"/>
                <a:gd name="connsiteY0" fmla="*/ 6776 h 158308"/>
                <a:gd name="connsiteX1" fmla="*/ 523514 w 606086"/>
                <a:gd name="connsiteY1" fmla="*/ 5442 h 158308"/>
                <a:gd name="connsiteX2" fmla="*/ 453505 w 606086"/>
                <a:gd name="connsiteY2" fmla="*/ 5442 h 158308"/>
                <a:gd name="connsiteX3" fmla="*/ 315488 w 606086"/>
                <a:gd name="connsiteY3" fmla="*/ 204 h 158308"/>
                <a:gd name="connsiteX4" fmla="*/ 36120 w 606086"/>
                <a:gd name="connsiteY4" fmla="*/ 9062 h 158308"/>
                <a:gd name="connsiteX5" fmla="*/ 22223 w 606086"/>
                <a:gd name="connsiteY5" fmla="*/ 24492 h 158308"/>
                <a:gd name="connsiteX6" fmla="*/ 22880 w 606086"/>
                <a:gd name="connsiteY6" fmla="*/ 28112 h 158308"/>
                <a:gd name="connsiteX7" fmla="*/ 15641 w 606086"/>
                <a:gd name="connsiteY7" fmla="*/ 47638 h 158308"/>
                <a:gd name="connsiteX8" fmla="*/ 10117 w 606086"/>
                <a:gd name="connsiteY8" fmla="*/ 48781 h 158308"/>
                <a:gd name="connsiteX9" fmla="*/ 13927 w 606086"/>
                <a:gd name="connsiteY9" fmla="*/ 77356 h 158308"/>
                <a:gd name="connsiteX10" fmla="*/ 35358 w 606086"/>
                <a:gd name="connsiteY10" fmla="*/ 76213 h 158308"/>
                <a:gd name="connsiteX11" fmla="*/ 27357 w 606086"/>
                <a:gd name="connsiteY11" fmla="*/ 88692 h 158308"/>
                <a:gd name="connsiteX12" fmla="*/ 38406 w 606086"/>
                <a:gd name="connsiteY12" fmla="*/ 102789 h 158308"/>
                <a:gd name="connsiteX13" fmla="*/ 42444 w 606086"/>
                <a:gd name="connsiteY13" fmla="*/ 122314 h 158308"/>
                <a:gd name="connsiteX14" fmla="*/ 44787 w 606086"/>
                <a:gd name="connsiteY14" fmla="*/ 123552 h 158308"/>
                <a:gd name="connsiteX15" fmla="*/ 36977 w 606086"/>
                <a:gd name="connsiteY15" fmla="*/ 124981 h 158308"/>
                <a:gd name="connsiteX16" fmla="*/ 40692 w 606086"/>
                <a:gd name="connsiteY16" fmla="*/ 153556 h 158308"/>
                <a:gd name="connsiteX17" fmla="*/ 68600 w 606086"/>
                <a:gd name="connsiteY17" fmla="*/ 151270 h 158308"/>
                <a:gd name="connsiteX18" fmla="*/ 81173 w 606086"/>
                <a:gd name="connsiteY18" fmla="*/ 147842 h 158308"/>
                <a:gd name="connsiteX19" fmla="*/ 149848 w 606086"/>
                <a:gd name="connsiteY19" fmla="*/ 145079 h 158308"/>
                <a:gd name="connsiteX20" fmla="*/ 261100 w 606086"/>
                <a:gd name="connsiteY20" fmla="*/ 145746 h 158308"/>
                <a:gd name="connsiteX21" fmla="*/ 480747 w 606086"/>
                <a:gd name="connsiteY21" fmla="*/ 158224 h 158308"/>
                <a:gd name="connsiteX22" fmla="*/ 494082 w 606086"/>
                <a:gd name="connsiteY22" fmla="*/ 148128 h 158308"/>
                <a:gd name="connsiteX23" fmla="*/ 527134 w 606086"/>
                <a:gd name="connsiteY23" fmla="*/ 151652 h 158308"/>
                <a:gd name="connsiteX24" fmla="*/ 530848 w 606086"/>
                <a:gd name="connsiteY24" fmla="*/ 123648 h 158308"/>
                <a:gd name="connsiteX25" fmla="*/ 491796 w 606086"/>
                <a:gd name="connsiteY25" fmla="*/ 118314 h 158308"/>
                <a:gd name="connsiteX26" fmla="*/ 505131 w 606086"/>
                <a:gd name="connsiteY26" fmla="*/ 118314 h 158308"/>
                <a:gd name="connsiteX27" fmla="*/ 519342 w 606086"/>
                <a:gd name="connsiteY27" fmla="*/ 102121 h 158308"/>
                <a:gd name="connsiteX28" fmla="*/ 519323 w 606086"/>
                <a:gd name="connsiteY28" fmla="*/ 101836 h 158308"/>
                <a:gd name="connsiteX29" fmla="*/ 547041 w 606086"/>
                <a:gd name="connsiteY29" fmla="*/ 104027 h 158308"/>
                <a:gd name="connsiteX30" fmla="*/ 550756 w 606086"/>
                <a:gd name="connsiteY30" fmla="*/ 75452 h 158308"/>
                <a:gd name="connsiteX31" fmla="*/ 540278 w 606086"/>
                <a:gd name="connsiteY31" fmla="*/ 74118 h 158308"/>
                <a:gd name="connsiteX32" fmla="*/ 535325 w 606086"/>
                <a:gd name="connsiteY32" fmla="*/ 48781 h 158308"/>
                <a:gd name="connsiteX33" fmla="*/ 605483 w 606086"/>
                <a:gd name="connsiteY33" fmla="*/ 50353 h 158308"/>
                <a:gd name="connsiteX34" fmla="*/ 561900 w 606086"/>
                <a:gd name="connsiteY34" fmla="*/ 44114 h 158308"/>
                <a:gd name="connsiteX35" fmla="*/ 590801 w 606086"/>
                <a:gd name="connsiteY35" fmla="*/ 38829 h 158308"/>
                <a:gd name="connsiteX36" fmla="*/ 592339 w 606086"/>
                <a:gd name="connsiteY36" fmla="*/ 33916 h 158308"/>
                <a:gd name="connsiteX37" fmla="*/ 585021 w 606086"/>
                <a:gd name="connsiteY37" fmla="*/ 29875 h 158308"/>
                <a:gd name="connsiteX38" fmla="*/ 597057 w 606086"/>
                <a:gd name="connsiteY38" fmla="*/ 19540 h 158308"/>
                <a:gd name="connsiteX39" fmla="*/ 587332 w 606086"/>
                <a:gd name="connsiteY39" fmla="*/ 6776 h 158308"/>
                <a:gd name="connsiteX40" fmla="*/ 152896 w 606086"/>
                <a:gd name="connsiteY40" fmla="*/ 90406 h 158308"/>
                <a:gd name="connsiteX41" fmla="*/ 160897 w 606086"/>
                <a:gd name="connsiteY41" fmla="*/ 90406 h 158308"/>
                <a:gd name="connsiteX42" fmla="*/ 153754 w 606086"/>
                <a:gd name="connsiteY42" fmla="*/ 90406 h 158308"/>
                <a:gd name="connsiteX43" fmla="*/ 152896 w 606086"/>
                <a:gd name="connsiteY43" fmla="*/ 90406 h 158308"/>
                <a:gd name="connsiteX0" fmla="*/ 587332 w 610253"/>
                <a:gd name="connsiteY0" fmla="*/ 6776 h 158308"/>
                <a:gd name="connsiteX1" fmla="*/ 523514 w 610253"/>
                <a:gd name="connsiteY1" fmla="*/ 5442 h 158308"/>
                <a:gd name="connsiteX2" fmla="*/ 453505 w 610253"/>
                <a:gd name="connsiteY2" fmla="*/ 5442 h 158308"/>
                <a:gd name="connsiteX3" fmla="*/ 315488 w 610253"/>
                <a:gd name="connsiteY3" fmla="*/ 204 h 158308"/>
                <a:gd name="connsiteX4" fmla="*/ 36120 w 610253"/>
                <a:gd name="connsiteY4" fmla="*/ 9062 h 158308"/>
                <a:gd name="connsiteX5" fmla="*/ 22223 w 610253"/>
                <a:gd name="connsiteY5" fmla="*/ 24492 h 158308"/>
                <a:gd name="connsiteX6" fmla="*/ 22880 w 610253"/>
                <a:gd name="connsiteY6" fmla="*/ 28112 h 158308"/>
                <a:gd name="connsiteX7" fmla="*/ 15641 w 610253"/>
                <a:gd name="connsiteY7" fmla="*/ 47638 h 158308"/>
                <a:gd name="connsiteX8" fmla="*/ 10117 w 610253"/>
                <a:gd name="connsiteY8" fmla="*/ 48781 h 158308"/>
                <a:gd name="connsiteX9" fmla="*/ 13927 w 610253"/>
                <a:gd name="connsiteY9" fmla="*/ 77356 h 158308"/>
                <a:gd name="connsiteX10" fmla="*/ 35358 w 610253"/>
                <a:gd name="connsiteY10" fmla="*/ 76213 h 158308"/>
                <a:gd name="connsiteX11" fmla="*/ 27357 w 610253"/>
                <a:gd name="connsiteY11" fmla="*/ 88692 h 158308"/>
                <a:gd name="connsiteX12" fmla="*/ 38406 w 610253"/>
                <a:gd name="connsiteY12" fmla="*/ 102789 h 158308"/>
                <a:gd name="connsiteX13" fmla="*/ 42444 w 610253"/>
                <a:gd name="connsiteY13" fmla="*/ 122314 h 158308"/>
                <a:gd name="connsiteX14" fmla="*/ 44787 w 610253"/>
                <a:gd name="connsiteY14" fmla="*/ 123552 h 158308"/>
                <a:gd name="connsiteX15" fmla="*/ 36977 w 610253"/>
                <a:gd name="connsiteY15" fmla="*/ 124981 h 158308"/>
                <a:gd name="connsiteX16" fmla="*/ 40692 w 610253"/>
                <a:gd name="connsiteY16" fmla="*/ 153556 h 158308"/>
                <a:gd name="connsiteX17" fmla="*/ 68600 w 610253"/>
                <a:gd name="connsiteY17" fmla="*/ 151270 h 158308"/>
                <a:gd name="connsiteX18" fmla="*/ 81173 w 610253"/>
                <a:gd name="connsiteY18" fmla="*/ 147842 h 158308"/>
                <a:gd name="connsiteX19" fmla="*/ 149848 w 610253"/>
                <a:gd name="connsiteY19" fmla="*/ 145079 h 158308"/>
                <a:gd name="connsiteX20" fmla="*/ 261100 w 610253"/>
                <a:gd name="connsiteY20" fmla="*/ 145746 h 158308"/>
                <a:gd name="connsiteX21" fmla="*/ 480747 w 610253"/>
                <a:gd name="connsiteY21" fmla="*/ 158224 h 158308"/>
                <a:gd name="connsiteX22" fmla="*/ 494082 w 610253"/>
                <a:gd name="connsiteY22" fmla="*/ 148128 h 158308"/>
                <a:gd name="connsiteX23" fmla="*/ 527134 w 610253"/>
                <a:gd name="connsiteY23" fmla="*/ 151652 h 158308"/>
                <a:gd name="connsiteX24" fmla="*/ 530848 w 610253"/>
                <a:gd name="connsiteY24" fmla="*/ 123648 h 158308"/>
                <a:gd name="connsiteX25" fmla="*/ 491796 w 610253"/>
                <a:gd name="connsiteY25" fmla="*/ 118314 h 158308"/>
                <a:gd name="connsiteX26" fmla="*/ 505131 w 610253"/>
                <a:gd name="connsiteY26" fmla="*/ 118314 h 158308"/>
                <a:gd name="connsiteX27" fmla="*/ 519342 w 610253"/>
                <a:gd name="connsiteY27" fmla="*/ 102121 h 158308"/>
                <a:gd name="connsiteX28" fmla="*/ 519323 w 610253"/>
                <a:gd name="connsiteY28" fmla="*/ 101836 h 158308"/>
                <a:gd name="connsiteX29" fmla="*/ 547041 w 610253"/>
                <a:gd name="connsiteY29" fmla="*/ 104027 h 158308"/>
                <a:gd name="connsiteX30" fmla="*/ 550756 w 610253"/>
                <a:gd name="connsiteY30" fmla="*/ 75452 h 158308"/>
                <a:gd name="connsiteX31" fmla="*/ 540278 w 610253"/>
                <a:gd name="connsiteY31" fmla="*/ 74118 h 158308"/>
                <a:gd name="connsiteX32" fmla="*/ 600771 w 610253"/>
                <a:gd name="connsiteY32" fmla="*/ 57535 h 158308"/>
                <a:gd name="connsiteX33" fmla="*/ 605483 w 610253"/>
                <a:gd name="connsiteY33" fmla="*/ 50353 h 158308"/>
                <a:gd name="connsiteX34" fmla="*/ 561900 w 610253"/>
                <a:gd name="connsiteY34" fmla="*/ 44114 h 158308"/>
                <a:gd name="connsiteX35" fmla="*/ 590801 w 610253"/>
                <a:gd name="connsiteY35" fmla="*/ 38829 h 158308"/>
                <a:gd name="connsiteX36" fmla="*/ 592339 w 610253"/>
                <a:gd name="connsiteY36" fmla="*/ 33916 h 158308"/>
                <a:gd name="connsiteX37" fmla="*/ 585021 w 610253"/>
                <a:gd name="connsiteY37" fmla="*/ 29875 h 158308"/>
                <a:gd name="connsiteX38" fmla="*/ 597057 w 610253"/>
                <a:gd name="connsiteY38" fmla="*/ 19540 h 158308"/>
                <a:gd name="connsiteX39" fmla="*/ 587332 w 610253"/>
                <a:gd name="connsiteY39" fmla="*/ 6776 h 158308"/>
                <a:gd name="connsiteX40" fmla="*/ 152896 w 610253"/>
                <a:gd name="connsiteY40" fmla="*/ 90406 h 158308"/>
                <a:gd name="connsiteX41" fmla="*/ 160897 w 610253"/>
                <a:gd name="connsiteY41" fmla="*/ 90406 h 158308"/>
                <a:gd name="connsiteX42" fmla="*/ 153754 w 610253"/>
                <a:gd name="connsiteY42" fmla="*/ 90406 h 158308"/>
                <a:gd name="connsiteX43" fmla="*/ 152896 w 610253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47041 w 608359"/>
                <a:gd name="connsiteY29" fmla="*/ 104027 h 158308"/>
                <a:gd name="connsiteX30" fmla="*/ 550756 w 608359"/>
                <a:gd name="connsiteY30" fmla="*/ 7545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47041 w 608359"/>
                <a:gd name="connsiteY29" fmla="*/ 104027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1932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05131 w 608359"/>
                <a:gd name="connsiteY26" fmla="*/ 118314 h 158308"/>
                <a:gd name="connsiteX27" fmla="*/ 519342 w 608359"/>
                <a:gd name="connsiteY27" fmla="*/ 102121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75073 w 608359"/>
                <a:gd name="connsiteY26" fmla="*/ 116294 h 158308"/>
                <a:gd name="connsiteX27" fmla="*/ 519342 w 608359"/>
                <a:gd name="connsiteY27" fmla="*/ 102121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491796 w 608359"/>
                <a:gd name="connsiteY25" fmla="*/ 118314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30848 w 608359"/>
                <a:gd name="connsiteY24" fmla="*/ 123648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27134 w 608359"/>
                <a:gd name="connsiteY23" fmla="*/ 151652 h 158308"/>
                <a:gd name="connsiteX24" fmla="*/ 595295 w 608359"/>
                <a:gd name="connsiteY24" fmla="*/ 135769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308"/>
                <a:gd name="connsiteX1" fmla="*/ 523514 w 608359"/>
                <a:gd name="connsiteY1" fmla="*/ 5442 h 158308"/>
                <a:gd name="connsiteX2" fmla="*/ 453505 w 608359"/>
                <a:gd name="connsiteY2" fmla="*/ 5442 h 158308"/>
                <a:gd name="connsiteX3" fmla="*/ 315488 w 608359"/>
                <a:gd name="connsiteY3" fmla="*/ 204 h 158308"/>
                <a:gd name="connsiteX4" fmla="*/ 36120 w 608359"/>
                <a:gd name="connsiteY4" fmla="*/ 9062 h 158308"/>
                <a:gd name="connsiteX5" fmla="*/ 22223 w 608359"/>
                <a:gd name="connsiteY5" fmla="*/ 24492 h 158308"/>
                <a:gd name="connsiteX6" fmla="*/ 22880 w 608359"/>
                <a:gd name="connsiteY6" fmla="*/ 28112 h 158308"/>
                <a:gd name="connsiteX7" fmla="*/ 15641 w 608359"/>
                <a:gd name="connsiteY7" fmla="*/ 47638 h 158308"/>
                <a:gd name="connsiteX8" fmla="*/ 10117 w 608359"/>
                <a:gd name="connsiteY8" fmla="*/ 48781 h 158308"/>
                <a:gd name="connsiteX9" fmla="*/ 13927 w 608359"/>
                <a:gd name="connsiteY9" fmla="*/ 77356 h 158308"/>
                <a:gd name="connsiteX10" fmla="*/ 35358 w 608359"/>
                <a:gd name="connsiteY10" fmla="*/ 76213 h 158308"/>
                <a:gd name="connsiteX11" fmla="*/ 27357 w 608359"/>
                <a:gd name="connsiteY11" fmla="*/ 88692 h 158308"/>
                <a:gd name="connsiteX12" fmla="*/ 38406 w 608359"/>
                <a:gd name="connsiteY12" fmla="*/ 102789 h 158308"/>
                <a:gd name="connsiteX13" fmla="*/ 42444 w 608359"/>
                <a:gd name="connsiteY13" fmla="*/ 122314 h 158308"/>
                <a:gd name="connsiteX14" fmla="*/ 44787 w 608359"/>
                <a:gd name="connsiteY14" fmla="*/ 123552 h 158308"/>
                <a:gd name="connsiteX15" fmla="*/ 36977 w 608359"/>
                <a:gd name="connsiteY15" fmla="*/ 124981 h 158308"/>
                <a:gd name="connsiteX16" fmla="*/ 40692 w 608359"/>
                <a:gd name="connsiteY16" fmla="*/ 153556 h 158308"/>
                <a:gd name="connsiteX17" fmla="*/ 68600 w 608359"/>
                <a:gd name="connsiteY17" fmla="*/ 151270 h 158308"/>
                <a:gd name="connsiteX18" fmla="*/ 81173 w 608359"/>
                <a:gd name="connsiteY18" fmla="*/ 147842 h 158308"/>
                <a:gd name="connsiteX19" fmla="*/ 149848 w 608359"/>
                <a:gd name="connsiteY19" fmla="*/ 145079 h 158308"/>
                <a:gd name="connsiteX20" fmla="*/ 261100 w 608359"/>
                <a:gd name="connsiteY20" fmla="*/ 145746 h 158308"/>
                <a:gd name="connsiteX21" fmla="*/ 480747 w 608359"/>
                <a:gd name="connsiteY21" fmla="*/ 158224 h 158308"/>
                <a:gd name="connsiteX22" fmla="*/ 494082 w 608359"/>
                <a:gd name="connsiteY22" fmla="*/ 148128 h 158308"/>
                <a:gd name="connsiteX23" fmla="*/ 590082 w 608359"/>
                <a:gd name="connsiteY23" fmla="*/ 148285 h 158308"/>
                <a:gd name="connsiteX24" fmla="*/ 595295 w 608359"/>
                <a:gd name="connsiteY24" fmla="*/ 135769 h 158308"/>
                <a:gd name="connsiteX25" fmla="*/ 583220 w 608359"/>
                <a:gd name="connsiteY25" fmla="*/ 125048 h 158308"/>
                <a:gd name="connsiteX26" fmla="*/ 575073 w 608359"/>
                <a:gd name="connsiteY26" fmla="*/ 116294 h 158308"/>
                <a:gd name="connsiteX27" fmla="*/ 583289 w 608359"/>
                <a:gd name="connsiteY27" fmla="*/ 109528 h 158308"/>
                <a:gd name="connsiteX28" fmla="*/ 591763 w 608359"/>
                <a:gd name="connsiteY28" fmla="*/ 101836 h 158308"/>
                <a:gd name="connsiteX29" fmla="*/ 586508 w 608359"/>
                <a:gd name="connsiteY29" fmla="*/ 92579 h 158308"/>
                <a:gd name="connsiteX30" fmla="*/ 587725 w 608359"/>
                <a:gd name="connsiteY30" fmla="*/ 71412 h 158308"/>
                <a:gd name="connsiteX31" fmla="*/ 589237 w 608359"/>
                <a:gd name="connsiteY31" fmla="*/ 70078 h 158308"/>
                <a:gd name="connsiteX32" fmla="*/ 600771 w 608359"/>
                <a:gd name="connsiteY32" fmla="*/ 57535 h 158308"/>
                <a:gd name="connsiteX33" fmla="*/ 605483 w 608359"/>
                <a:gd name="connsiteY33" fmla="*/ 50353 h 158308"/>
                <a:gd name="connsiteX34" fmla="*/ 561900 w 608359"/>
                <a:gd name="connsiteY34" fmla="*/ 44114 h 158308"/>
                <a:gd name="connsiteX35" fmla="*/ 590801 w 608359"/>
                <a:gd name="connsiteY35" fmla="*/ 38829 h 158308"/>
                <a:gd name="connsiteX36" fmla="*/ 592339 w 608359"/>
                <a:gd name="connsiteY36" fmla="*/ 33916 h 158308"/>
                <a:gd name="connsiteX37" fmla="*/ 585021 w 608359"/>
                <a:gd name="connsiteY37" fmla="*/ 29875 h 158308"/>
                <a:gd name="connsiteX38" fmla="*/ 597057 w 608359"/>
                <a:gd name="connsiteY38" fmla="*/ 19540 h 158308"/>
                <a:gd name="connsiteX39" fmla="*/ 587332 w 608359"/>
                <a:gd name="connsiteY39" fmla="*/ 6776 h 158308"/>
                <a:gd name="connsiteX40" fmla="*/ 152896 w 608359"/>
                <a:gd name="connsiteY40" fmla="*/ 90406 h 158308"/>
                <a:gd name="connsiteX41" fmla="*/ 160897 w 608359"/>
                <a:gd name="connsiteY41" fmla="*/ 90406 h 158308"/>
                <a:gd name="connsiteX42" fmla="*/ 153754 w 608359"/>
                <a:gd name="connsiteY42" fmla="*/ 90406 h 158308"/>
                <a:gd name="connsiteX43" fmla="*/ 152896 w 608359"/>
                <a:gd name="connsiteY43" fmla="*/ 90406 h 158308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1900 w 608359"/>
                <a:gd name="connsiteY34" fmla="*/ 44114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68894 w 608359"/>
                <a:gd name="connsiteY34" fmla="*/ 43441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80884 w 608359"/>
                <a:gd name="connsiteY34" fmla="*/ 48828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8359"/>
                <a:gd name="connsiteY0" fmla="*/ 6776 h 158970"/>
                <a:gd name="connsiteX1" fmla="*/ 523514 w 608359"/>
                <a:gd name="connsiteY1" fmla="*/ 5442 h 158970"/>
                <a:gd name="connsiteX2" fmla="*/ 453505 w 608359"/>
                <a:gd name="connsiteY2" fmla="*/ 5442 h 158970"/>
                <a:gd name="connsiteX3" fmla="*/ 315488 w 608359"/>
                <a:gd name="connsiteY3" fmla="*/ 204 h 158970"/>
                <a:gd name="connsiteX4" fmla="*/ 36120 w 608359"/>
                <a:gd name="connsiteY4" fmla="*/ 9062 h 158970"/>
                <a:gd name="connsiteX5" fmla="*/ 22223 w 608359"/>
                <a:gd name="connsiteY5" fmla="*/ 24492 h 158970"/>
                <a:gd name="connsiteX6" fmla="*/ 22880 w 608359"/>
                <a:gd name="connsiteY6" fmla="*/ 28112 h 158970"/>
                <a:gd name="connsiteX7" fmla="*/ 15641 w 608359"/>
                <a:gd name="connsiteY7" fmla="*/ 47638 h 158970"/>
                <a:gd name="connsiteX8" fmla="*/ 10117 w 608359"/>
                <a:gd name="connsiteY8" fmla="*/ 48781 h 158970"/>
                <a:gd name="connsiteX9" fmla="*/ 13927 w 608359"/>
                <a:gd name="connsiteY9" fmla="*/ 77356 h 158970"/>
                <a:gd name="connsiteX10" fmla="*/ 35358 w 608359"/>
                <a:gd name="connsiteY10" fmla="*/ 76213 h 158970"/>
                <a:gd name="connsiteX11" fmla="*/ 27357 w 608359"/>
                <a:gd name="connsiteY11" fmla="*/ 88692 h 158970"/>
                <a:gd name="connsiteX12" fmla="*/ 38406 w 608359"/>
                <a:gd name="connsiteY12" fmla="*/ 102789 h 158970"/>
                <a:gd name="connsiteX13" fmla="*/ 42444 w 608359"/>
                <a:gd name="connsiteY13" fmla="*/ 122314 h 158970"/>
                <a:gd name="connsiteX14" fmla="*/ 44787 w 608359"/>
                <a:gd name="connsiteY14" fmla="*/ 123552 h 158970"/>
                <a:gd name="connsiteX15" fmla="*/ 36977 w 608359"/>
                <a:gd name="connsiteY15" fmla="*/ 124981 h 158970"/>
                <a:gd name="connsiteX16" fmla="*/ 40692 w 608359"/>
                <a:gd name="connsiteY16" fmla="*/ 153556 h 158970"/>
                <a:gd name="connsiteX17" fmla="*/ 68600 w 608359"/>
                <a:gd name="connsiteY17" fmla="*/ 151270 h 158970"/>
                <a:gd name="connsiteX18" fmla="*/ 81173 w 608359"/>
                <a:gd name="connsiteY18" fmla="*/ 147842 h 158970"/>
                <a:gd name="connsiteX19" fmla="*/ 149848 w 608359"/>
                <a:gd name="connsiteY19" fmla="*/ 145079 h 158970"/>
                <a:gd name="connsiteX20" fmla="*/ 261100 w 608359"/>
                <a:gd name="connsiteY20" fmla="*/ 145746 h 158970"/>
                <a:gd name="connsiteX21" fmla="*/ 480747 w 608359"/>
                <a:gd name="connsiteY21" fmla="*/ 158224 h 158970"/>
                <a:gd name="connsiteX22" fmla="*/ 571018 w 608359"/>
                <a:gd name="connsiteY22" fmla="*/ 154189 h 158970"/>
                <a:gd name="connsiteX23" fmla="*/ 590082 w 608359"/>
                <a:gd name="connsiteY23" fmla="*/ 148285 h 158970"/>
                <a:gd name="connsiteX24" fmla="*/ 595295 w 608359"/>
                <a:gd name="connsiteY24" fmla="*/ 135769 h 158970"/>
                <a:gd name="connsiteX25" fmla="*/ 583220 w 608359"/>
                <a:gd name="connsiteY25" fmla="*/ 125048 h 158970"/>
                <a:gd name="connsiteX26" fmla="*/ 575073 w 608359"/>
                <a:gd name="connsiteY26" fmla="*/ 116294 h 158970"/>
                <a:gd name="connsiteX27" fmla="*/ 583289 w 608359"/>
                <a:gd name="connsiteY27" fmla="*/ 109528 h 158970"/>
                <a:gd name="connsiteX28" fmla="*/ 591763 w 608359"/>
                <a:gd name="connsiteY28" fmla="*/ 101836 h 158970"/>
                <a:gd name="connsiteX29" fmla="*/ 586508 w 608359"/>
                <a:gd name="connsiteY29" fmla="*/ 92579 h 158970"/>
                <a:gd name="connsiteX30" fmla="*/ 587725 w 608359"/>
                <a:gd name="connsiteY30" fmla="*/ 71412 h 158970"/>
                <a:gd name="connsiteX31" fmla="*/ 589237 w 608359"/>
                <a:gd name="connsiteY31" fmla="*/ 70078 h 158970"/>
                <a:gd name="connsiteX32" fmla="*/ 600771 w 608359"/>
                <a:gd name="connsiteY32" fmla="*/ 57535 h 158970"/>
                <a:gd name="connsiteX33" fmla="*/ 605483 w 608359"/>
                <a:gd name="connsiteY33" fmla="*/ 50353 h 158970"/>
                <a:gd name="connsiteX34" fmla="*/ 585380 w 608359"/>
                <a:gd name="connsiteY34" fmla="*/ 48828 h 158970"/>
                <a:gd name="connsiteX35" fmla="*/ 590801 w 608359"/>
                <a:gd name="connsiteY35" fmla="*/ 38829 h 158970"/>
                <a:gd name="connsiteX36" fmla="*/ 592339 w 608359"/>
                <a:gd name="connsiteY36" fmla="*/ 33916 h 158970"/>
                <a:gd name="connsiteX37" fmla="*/ 585021 w 608359"/>
                <a:gd name="connsiteY37" fmla="*/ 29875 h 158970"/>
                <a:gd name="connsiteX38" fmla="*/ 597057 w 608359"/>
                <a:gd name="connsiteY38" fmla="*/ 19540 h 158970"/>
                <a:gd name="connsiteX39" fmla="*/ 587332 w 608359"/>
                <a:gd name="connsiteY39" fmla="*/ 6776 h 158970"/>
                <a:gd name="connsiteX40" fmla="*/ 152896 w 608359"/>
                <a:gd name="connsiteY40" fmla="*/ 90406 h 158970"/>
                <a:gd name="connsiteX41" fmla="*/ 160897 w 608359"/>
                <a:gd name="connsiteY41" fmla="*/ 90406 h 158970"/>
                <a:gd name="connsiteX42" fmla="*/ 153754 w 608359"/>
                <a:gd name="connsiteY42" fmla="*/ 90406 h 158970"/>
                <a:gd name="connsiteX43" fmla="*/ 152896 w 608359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35358 w 601018"/>
                <a:gd name="connsiteY10" fmla="*/ 76213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75073 w 601018"/>
                <a:gd name="connsiteY26" fmla="*/ 116294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35358 w 601018"/>
                <a:gd name="connsiteY10" fmla="*/ 76213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38406 w 601018"/>
                <a:gd name="connsiteY12" fmla="*/ 10278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42444 w 601018"/>
                <a:gd name="connsiteY13" fmla="*/ 122314 h 158970"/>
                <a:gd name="connsiteX14" fmla="*/ 44787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42444 w 601018"/>
                <a:gd name="connsiteY13" fmla="*/ 122314 h 158970"/>
                <a:gd name="connsiteX14" fmla="*/ 15311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36977 w 601018"/>
                <a:gd name="connsiteY15" fmla="*/ 12498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40692 w 601018"/>
                <a:gd name="connsiteY16" fmla="*/ 153556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30454 w 601018"/>
                <a:gd name="connsiteY13" fmla="*/ 11760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27357 w 601018"/>
                <a:gd name="connsiteY11" fmla="*/ 88692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24867 w 601018"/>
                <a:gd name="connsiteY10" fmla="*/ 84294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57452 w 601018"/>
                <a:gd name="connsiteY18" fmla="*/ 139164 h 158970"/>
                <a:gd name="connsiteX19" fmla="*/ 81173 w 601018"/>
                <a:gd name="connsiteY19" fmla="*/ 147842 h 158970"/>
                <a:gd name="connsiteX20" fmla="*/ 149848 w 601018"/>
                <a:gd name="connsiteY20" fmla="*/ 145079 h 158970"/>
                <a:gd name="connsiteX21" fmla="*/ 261100 w 601018"/>
                <a:gd name="connsiteY21" fmla="*/ 145746 h 158970"/>
                <a:gd name="connsiteX22" fmla="*/ 480747 w 601018"/>
                <a:gd name="connsiteY22" fmla="*/ 158224 h 158970"/>
                <a:gd name="connsiteX23" fmla="*/ 571018 w 601018"/>
                <a:gd name="connsiteY23" fmla="*/ 154189 h 158970"/>
                <a:gd name="connsiteX24" fmla="*/ 590082 w 601018"/>
                <a:gd name="connsiteY24" fmla="*/ 148285 h 158970"/>
                <a:gd name="connsiteX25" fmla="*/ 595295 w 601018"/>
                <a:gd name="connsiteY25" fmla="*/ 135769 h 158970"/>
                <a:gd name="connsiteX26" fmla="*/ 583220 w 601018"/>
                <a:gd name="connsiteY26" fmla="*/ 125048 h 158970"/>
                <a:gd name="connsiteX27" fmla="*/ 586563 w 601018"/>
                <a:gd name="connsiteY27" fmla="*/ 115621 h 158970"/>
                <a:gd name="connsiteX28" fmla="*/ 583289 w 601018"/>
                <a:gd name="connsiteY28" fmla="*/ 109528 h 158970"/>
                <a:gd name="connsiteX29" fmla="*/ 591763 w 601018"/>
                <a:gd name="connsiteY29" fmla="*/ 101836 h 158970"/>
                <a:gd name="connsiteX30" fmla="*/ 586508 w 601018"/>
                <a:gd name="connsiteY30" fmla="*/ 92579 h 158970"/>
                <a:gd name="connsiteX31" fmla="*/ 587725 w 601018"/>
                <a:gd name="connsiteY31" fmla="*/ 71412 h 158970"/>
                <a:gd name="connsiteX32" fmla="*/ 589237 w 601018"/>
                <a:gd name="connsiteY32" fmla="*/ 70078 h 158970"/>
                <a:gd name="connsiteX33" fmla="*/ 600771 w 601018"/>
                <a:gd name="connsiteY33" fmla="*/ 57535 h 158970"/>
                <a:gd name="connsiteX34" fmla="*/ 593493 w 601018"/>
                <a:gd name="connsiteY34" fmla="*/ 54393 h 158970"/>
                <a:gd name="connsiteX35" fmla="*/ 585380 w 601018"/>
                <a:gd name="connsiteY35" fmla="*/ 48828 h 158970"/>
                <a:gd name="connsiteX36" fmla="*/ 590801 w 601018"/>
                <a:gd name="connsiteY36" fmla="*/ 38829 h 158970"/>
                <a:gd name="connsiteX37" fmla="*/ 592339 w 601018"/>
                <a:gd name="connsiteY37" fmla="*/ 33916 h 158970"/>
                <a:gd name="connsiteX38" fmla="*/ 585021 w 601018"/>
                <a:gd name="connsiteY38" fmla="*/ 29875 h 158970"/>
                <a:gd name="connsiteX39" fmla="*/ 597057 w 601018"/>
                <a:gd name="connsiteY39" fmla="*/ 19540 h 158970"/>
                <a:gd name="connsiteX40" fmla="*/ 587332 w 601018"/>
                <a:gd name="connsiteY40" fmla="*/ 6776 h 158970"/>
                <a:gd name="connsiteX41" fmla="*/ 152896 w 601018"/>
                <a:gd name="connsiteY41" fmla="*/ 90406 h 158970"/>
                <a:gd name="connsiteX42" fmla="*/ 160897 w 601018"/>
                <a:gd name="connsiteY42" fmla="*/ 90406 h 158970"/>
                <a:gd name="connsiteX43" fmla="*/ 153754 w 601018"/>
                <a:gd name="connsiteY43" fmla="*/ 90406 h 158970"/>
                <a:gd name="connsiteX44" fmla="*/ 152896 w 601018"/>
                <a:gd name="connsiteY44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68600 w 601018"/>
                <a:gd name="connsiteY17" fmla="*/ 151270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20209 w 601018"/>
                <a:gd name="connsiteY16" fmla="*/ 144802 h 158970"/>
                <a:gd name="connsiteX17" fmla="*/ 54112 w 601018"/>
                <a:gd name="connsiteY17" fmla="*/ 145209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4112 w 601018"/>
                <a:gd name="connsiteY17" fmla="*/ 145209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1173 w 601018"/>
                <a:gd name="connsiteY18" fmla="*/ 147842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61100 w 601018"/>
                <a:gd name="connsiteY20" fmla="*/ 14574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86079 w 601018"/>
                <a:gd name="connsiteY20" fmla="*/ 138339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95571 w 601018"/>
                <a:gd name="connsiteY20" fmla="*/ 14372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7332 w 601018"/>
                <a:gd name="connsiteY0" fmla="*/ 6776 h 158970"/>
                <a:gd name="connsiteX1" fmla="*/ 523514 w 601018"/>
                <a:gd name="connsiteY1" fmla="*/ 5442 h 158970"/>
                <a:gd name="connsiteX2" fmla="*/ 453505 w 601018"/>
                <a:gd name="connsiteY2" fmla="*/ 5442 h 158970"/>
                <a:gd name="connsiteX3" fmla="*/ 315488 w 601018"/>
                <a:gd name="connsiteY3" fmla="*/ 204 h 158970"/>
                <a:gd name="connsiteX4" fmla="*/ 36120 w 601018"/>
                <a:gd name="connsiteY4" fmla="*/ 9062 h 158970"/>
                <a:gd name="connsiteX5" fmla="*/ 22223 w 601018"/>
                <a:gd name="connsiteY5" fmla="*/ 24492 h 158970"/>
                <a:gd name="connsiteX6" fmla="*/ 22880 w 601018"/>
                <a:gd name="connsiteY6" fmla="*/ 28112 h 158970"/>
                <a:gd name="connsiteX7" fmla="*/ 15641 w 601018"/>
                <a:gd name="connsiteY7" fmla="*/ 47638 h 158970"/>
                <a:gd name="connsiteX8" fmla="*/ 10117 w 601018"/>
                <a:gd name="connsiteY8" fmla="*/ 48781 h 158970"/>
                <a:gd name="connsiteX9" fmla="*/ 13927 w 601018"/>
                <a:gd name="connsiteY9" fmla="*/ 77356 h 158970"/>
                <a:gd name="connsiteX10" fmla="*/ 12877 w 601018"/>
                <a:gd name="connsiteY10" fmla="*/ 83621 h 158970"/>
                <a:gd name="connsiteX11" fmla="*/ 17865 w 601018"/>
                <a:gd name="connsiteY11" fmla="*/ 90039 h 158970"/>
                <a:gd name="connsiteX12" fmla="*/ 20921 w 601018"/>
                <a:gd name="connsiteY12" fmla="*/ 104809 h 158970"/>
                <a:gd name="connsiteX13" fmla="*/ 15966 w 601018"/>
                <a:gd name="connsiteY13" fmla="*/ 115580 h 158970"/>
                <a:gd name="connsiteX14" fmla="*/ 15311 w 601018"/>
                <a:gd name="connsiteY14" fmla="*/ 123552 h 158970"/>
                <a:gd name="connsiteX15" fmla="*/ 21490 w 601018"/>
                <a:gd name="connsiteY15" fmla="*/ 127001 h 158970"/>
                <a:gd name="connsiteX16" fmla="*/ 14714 w 601018"/>
                <a:gd name="connsiteY16" fmla="*/ 147496 h 158970"/>
                <a:gd name="connsiteX17" fmla="*/ 53113 w 601018"/>
                <a:gd name="connsiteY17" fmla="*/ 148576 h 158970"/>
                <a:gd name="connsiteX18" fmla="*/ 82672 w 601018"/>
                <a:gd name="connsiteY18" fmla="*/ 145148 h 158970"/>
                <a:gd name="connsiteX19" fmla="*/ 149848 w 601018"/>
                <a:gd name="connsiteY19" fmla="*/ 145079 h 158970"/>
                <a:gd name="connsiteX20" fmla="*/ 295571 w 601018"/>
                <a:gd name="connsiteY20" fmla="*/ 143726 h 158970"/>
                <a:gd name="connsiteX21" fmla="*/ 480747 w 601018"/>
                <a:gd name="connsiteY21" fmla="*/ 158224 h 158970"/>
                <a:gd name="connsiteX22" fmla="*/ 571018 w 601018"/>
                <a:gd name="connsiteY22" fmla="*/ 154189 h 158970"/>
                <a:gd name="connsiteX23" fmla="*/ 590082 w 601018"/>
                <a:gd name="connsiteY23" fmla="*/ 148285 h 158970"/>
                <a:gd name="connsiteX24" fmla="*/ 595295 w 601018"/>
                <a:gd name="connsiteY24" fmla="*/ 135769 h 158970"/>
                <a:gd name="connsiteX25" fmla="*/ 583220 w 601018"/>
                <a:gd name="connsiteY25" fmla="*/ 125048 h 158970"/>
                <a:gd name="connsiteX26" fmla="*/ 586563 w 601018"/>
                <a:gd name="connsiteY26" fmla="*/ 115621 h 158970"/>
                <a:gd name="connsiteX27" fmla="*/ 583289 w 601018"/>
                <a:gd name="connsiteY27" fmla="*/ 109528 h 158970"/>
                <a:gd name="connsiteX28" fmla="*/ 591763 w 601018"/>
                <a:gd name="connsiteY28" fmla="*/ 101836 h 158970"/>
                <a:gd name="connsiteX29" fmla="*/ 586508 w 601018"/>
                <a:gd name="connsiteY29" fmla="*/ 92579 h 158970"/>
                <a:gd name="connsiteX30" fmla="*/ 587725 w 601018"/>
                <a:gd name="connsiteY30" fmla="*/ 71412 h 158970"/>
                <a:gd name="connsiteX31" fmla="*/ 589237 w 601018"/>
                <a:gd name="connsiteY31" fmla="*/ 70078 h 158970"/>
                <a:gd name="connsiteX32" fmla="*/ 600771 w 601018"/>
                <a:gd name="connsiteY32" fmla="*/ 57535 h 158970"/>
                <a:gd name="connsiteX33" fmla="*/ 593493 w 601018"/>
                <a:gd name="connsiteY33" fmla="*/ 54393 h 158970"/>
                <a:gd name="connsiteX34" fmla="*/ 585380 w 601018"/>
                <a:gd name="connsiteY34" fmla="*/ 48828 h 158970"/>
                <a:gd name="connsiteX35" fmla="*/ 590801 w 601018"/>
                <a:gd name="connsiteY35" fmla="*/ 38829 h 158970"/>
                <a:gd name="connsiteX36" fmla="*/ 592339 w 601018"/>
                <a:gd name="connsiteY36" fmla="*/ 33916 h 158970"/>
                <a:gd name="connsiteX37" fmla="*/ 585021 w 601018"/>
                <a:gd name="connsiteY37" fmla="*/ 29875 h 158970"/>
                <a:gd name="connsiteX38" fmla="*/ 597057 w 601018"/>
                <a:gd name="connsiteY38" fmla="*/ 19540 h 158970"/>
                <a:gd name="connsiteX39" fmla="*/ 587332 w 601018"/>
                <a:gd name="connsiteY39" fmla="*/ 6776 h 158970"/>
                <a:gd name="connsiteX40" fmla="*/ 152896 w 601018"/>
                <a:gd name="connsiteY40" fmla="*/ 90406 h 158970"/>
                <a:gd name="connsiteX41" fmla="*/ 160897 w 601018"/>
                <a:gd name="connsiteY41" fmla="*/ 90406 h 158970"/>
                <a:gd name="connsiteX42" fmla="*/ 153754 w 601018"/>
                <a:gd name="connsiteY42" fmla="*/ 90406 h 158970"/>
                <a:gd name="connsiteX43" fmla="*/ 152896 w 601018"/>
                <a:gd name="connsiteY43" fmla="*/ 90406 h 158970"/>
                <a:gd name="connsiteX0" fmla="*/ 582679 w 596365"/>
                <a:gd name="connsiteY0" fmla="*/ 6776 h 158970"/>
                <a:gd name="connsiteX1" fmla="*/ 518861 w 596365"/>
                <a:gd name="connsiteY1" fmla="*/ 5442 h 158970"/>
                <a:gd name="connsiteX2" fmla="*/ 448852 w 596365"/>
                <a:gd name="connsiteY2" fmla="*/ 5442 h 158970"/>
                <a:gd name="connsiteX3" fmla="*/ 310835 w 596365"/>
                <a:gd name="connsiteY3" fmla="*/ 204 h 158970"/>
                <a:gd name="connsiteX4" fmla="*/ 31467 w 596365"/>
                <a:gd name="connsiteY4" fmla="*/ 9062 h 158970"/>
                <a:gd name="connsiteX5" fmla="*/ 17570 w 596365"/>
                <a:gd name="connsiteY5" fmla="*/ 24492 h 158970"/>
                <a:gd name="connsiteX6" fmla="*/ 18227 w 596365"/>
                <a:gd name="connsiteY6" fmla="*/ 28112 h 158970"/>
                <a:gd name="connsiteX7" fmla="*/ 10988 w 596365"/>
                <a:gd name="connsiteY7" fmla="*/ 47638 h 158970"/>
                <a:gd name="connsiteX8" fmla="*/ 5464 w 596365"/>
                <a:gd name="connsiteY8" fmla="*/ 48781 h 158970"/>
                <a:gd name="connsiteX9" fmla="*/ 9274 w 596365"/>
                <a:gd name="connsiteY9" fmla="*/ 77356 h 158970"/>
                <a:gd name="connsiteX10" fmla="*/ 8224 w 596365"/>
                <a:gd name="connsiteY10" fmla="*/ 83621 h 158970"/>
                <a:gd name="connsiteX11" fmla="*/ 13212 w 596365"/>
                <a:gd name="connsiteY11" fmla="*/ 90039 h 158970"/>
                <a:gd name="connsiteX12" fmla="*/ 16268 w 596365"/>
                <a:gd name="connsiteY12" fmla="*/ 104809 h 158970"/>
                <a:gd name="connsiteX13" fmla="*/ 11313 w 596365"/>
                <a:gd name="connsiteY13" fmla="*/ 115580 h 158970"/>
                <a:gd name="connsiteX14" fmla="*/ 10658 w 596365"/>
                <a:gd name="connsiteY14" fmla="*/ 123552 h 158970"/>
                <a:gd name="connsiteX15" fmla="*/ 16837 w 596365"/>
                <a:gd name="connsiteY15" fmla="*/ 127001 h 158970"/>
                <a:gd name="connsiteX16" fmla="*/ 10061 w 596365"/>
                <a:gd name="connsiteY16" fmla="*/ 147496 h 158970"/>
                <a:gd name="connsiteX17" fmla="*/ 48460 w 596365"/>
                <a:gd name="connsiteY17" fmla="*/ 148576 h 158970"/>
                <a:gd name="connsiteX18" fmla="*/ 78019 w 596365"/>
                <a:gd name="connsiteY18" fmla="*/ 145148 h 158970"/>
                <a:gd name="connsiteX19" fmla="*/ 145195 w 596365"/>
                <a:gd name="connsiteY19" fmla="*/ 145079 h 158970"/>
                <a:gd name="connsiteX20" fmla="*/ 290918 w 596365"/>
                <a:gd name="connsiteY20" fmla="*/ 143726 h 158970"/>
                <a:gd name="connsiteX21" fmla="*/ 476094 w 596365"/>
                <a:gd name="connsiteY21" fmla="*/ 158224 h 158970"/>
                <a:gd name="connsiteX22" fmla="*/ 566365 w 596365"/>
                <a:gd name="connsiteY22" fmla="*/ 154189 h 158970"/>
                <a:gd name="connsiteX23" fmla="*/ 585429 w 596365"/>
                <a:gd name="connsiteY23" fmla="*/ 148285 h 158970"/>
                <a:gd name="connsiteX24" fmla="*/ 590642 w 596365"/>
                <a:gd name="connsiteY24" fmla="*/ 135769 h 158970"/>
                <a:gd name="connsiteX25" fmla="*/ 578567 w 596365"/>
                <a:gd name="connsiteY25" fmla="*/ 125048 h 158970"/>
                <a:gd name="connsiteX26" fmla="*/ 581910 w 596365"/>
                <a:gd name="connsiteY26" fmla="*/ 115621 h 158970"/>
                <a:gd name="connsiteX27" fmla="*/ 578636 w 596365"/>
                <a:gd name="connsiteY27" fmla="*/ 109528 h 158970"/>
                <a:gd name="connsiteX28" fmla="*/ 587110 w 596365"/>
                <a:gd name="connsiteY28" fmla="*/ 101836 h 158970"/>
                <a:gd name="connsiteX29" fmla="*/ 581855 w 596365"/>
                <a:gd name="connsiteY29" fmla="*/ 92579 h 158970"/>
                <a:gd name="connsiteX30" fmla="*/ 583072 w 596365"/>
                <a:gd name="connsiteY30" fmla="*/ 71412 h 158970"/>
                <a:gd name="connsiteX31" fmla="*/ 584584 w 596365"/>
                <a:gd name="connsiteY31" fmla="*/ 70078 h 158970"/>
                <a:gd name="connsiteX32" fmla="*/ 596118 w 596365"/>
                <a:gd name="connsiteY32" fmla="*/ 57535 h 158970"/>
                <a:gd name="connsiteX33" fmla="*/ 588840 w 596365"/>
                <a:gd name="connsiteY33" fmla="*/ 54393 h 158970"/>
                <a:gd name="connsiteX34" fmla="*/ 580727 w 596365"/>
                <a:gd name="connsiteY34" fmla="*/ 48828 h 158970"/>
                <a:gd name="connsiteX35" fmla="*/ 586148 w 596365"/>
                <a:gd name="connsiteY35" fmla="*/ 38829 h 158970"/>
                <a:gd name="connsiteX36" fmla="*/ 587686 w 596365"/>
                <a:gd name="connsiteY36" fmla="*/ 33916 h 158970"/>
                <a:gd name="connsiteX37" fmla="*/ 580368 w 596365"/>
                <a:gd name="connsiteY37" fmla="*/ 29875 h 158970"/>
                <a:gd name="connsiteX38" fmla="*/ 592404 w 596365"/>
                <a:gd name="connsiteY38" fmla="*/ 19540 h 158970"/>
                <a:gd name="connsiteX39" fmla="*/ 582679 w 596365"/>
                <a:gd name="connsiteY39" fmla="*/ 6776 h 158970"/>
                <a:gd name="connsiteX40" fmla="*/ 148243 w 596365"/>
                <a:gd name="connsiteY40" fmla="*/ 90406 h 158970"/>
                <a:gd name="connsiteX41" fmla="*/ 156244 w 596365"/>
                <a:gd name="connsiteY41" fmla="*/ 90406 h 158970"/>
                <a:gd name="connsiteX42" fmla="*/ 149101 w 596365"/>
                <a:gd name="connsiteY42" fmla="*/ 90406 h 158970"/>
                <a:gd name="connsiteX43" fmla="*/ 148243 w 596365"/>
                <a:gd name="connsiteY43" fmla="*/ 90406 h 158970"/>
                <a:gd name="connsiteX0" fmla="*/ 582679 w 596365"/>
                <a:gd name="connsiteY0" fmla="*/ 6776 h 158970"/>
                <a:gd name="connsiteX1" fmla="*/ 518861 w 596365"/>
                <a:gd name="connsiteY1" fmla="*/ 5442 h 158970"/>
                <a:gd name="connsiteX2" fmla="*/ 448852 w 596365"/>
                <a:gd name="connsiteY2" fmla="*/ 5442 h 158970"/>
                <a:gd name="connsiteX3" fmla="*/ 310835 w 596365"/>
                <a:gd name="connsiteY3" fmla="*/ 204 h 158970"/>
                <a:gd name="connsiteX4" fmla="*/ 31467 w 596365"/>
                <a:gd name="connsiteY4" fmla="*/ 9062 h 158970"/>
                <a:gd name="connsiteX5" fmla="*/ 17570 w 596365"/>
                <a:gd name="connsiteY5" fmla="*/ 24492 h 158970"/>
                <a:gd name="connsiteX6" fmla="*/ 18227 w 596365"/>
                <a:gd name="connsiteY6" fmla="*/ 28112 h 158970"/>
                <a:gd name="connsiteX7" fmla="*/ 10988 w 596365"/>
                <a:gd name="connsiteY7" fmla="*/ 47638 h 158970"/>
                <a:gd name="connsiteX8" fmla="*/ 5464 w 596365"/>
                <a:gd name="connsiteY8" fmla="*/ 48781 h 158970"/>
                <a:gd name="connsiteX9" fmla="*/ 9274 w 596365"/>
                <a:gd name="connsiteY9" fmla="*/ 77356 h 158970"/>
                <a:gd name="connsiteX10" fmla="*/ 8224 w 596365"/>
                <a:gd name="connsiteY10" fmla="*/ 83621 h 158970"/>
                <a:gd name="connsiteX11" fmla="*/ 13212 w 596365"/>
                <a:gd name="connsiteY11" fmla="*/ 90039 h 158970"/>
                <a:gd name="connsiteX12" fmla="*/ 16268 w 596365"/>
                <a:gd name="connsiteY12" fmla="*/ 104809 h 158970"/>
                <a:gd name="connsiteX13" fmla="*/ 11313 w 596365"/>
                <a:gd name="connsiteY13" fmla="*/ 115580 h 158970"/>
                <a:gd name="connsiteX14" fmla="*/ 10658 w 596365"/>
                <a:gd name="connsiteY14" fmla="*/ 123552 h 158970"/>
                <a:gd name="connsiteX15" fmla="*/ 16837 w 596365"/>
                <a:gd name="connsiteY15" fmla="*/ 127001 h 158970"/>
                <a:gd name="connsiteX16" fmla="*/ 10061 w 596365"/>
                <a:gd name="connsiteY16" fmla="*/ 147496 h 158970"/>
                <a:gd name="connsiteX17" fmla="*/ 48460 w 596365"/>
                <a:gd name="connsiteY17" fmla="*/ 148576 h 158970"/>
                <a:gd name="connsiteX18" fmla="*/ 78019 w 596365"/>
                <a:gd name="connsiteY18" fmla="*/ 145148 h 158970"/>
                <a:gd name="connsiteX19" fmla="*/ 145195 w 596365"/>
                <a:gd name="connsiteY19" fmla="*/ 145079 h 158970"/>
                <a:gd name="connsiteX20" fmla="*/ 290918 w 596365"/>
                <a:gd name="connsiteY20" fmla="*/ 143726 h 158970"/>
                <a:gd name="connsiteX21" fmla="*/ 476094 w 596365"/>
                <a:gd name="connsiteY21" fmla="*/ 158224 h 158970"/>
                <a:gd name="connsiteX22" fmla="*/ 566365 w 596365"/>
                <a:gd name="connsiteY22" fmla="*/ 154189 h 158970"/>
                <a:gd name="connsiteX23" fmla="*/ 585429 w 596365"/>
                <a:gd name="connsiteY23" fmla="*/ 148285 h 158970"/>
                <a:gd name="connsiteX24" fmla="*/ 590642 w 596365"/>
                <a:gd name="connsiteY24" fmla="*/ 135769 h 158970"/>
                <a:gd name="connsiteX25" fmla="*/ 578567 w 596365"/>
                <a:gd name="connsiteY25" fmla="*/ 125048 h 158970"/>
                <a:gd name="connsiteX26" fmla="*/ 581910 w 596365"/>
                <a:gd name="connsiteY26" fmla="*/ 115621 h 158970"/>
                <a:gd name="connsiteX27" fmla="*/ 578636 w 596365"/>
                <a:gd name="connsiteY27" fmla="*/ 109528 h 158970"/>
                <a:gd name="connsiteX28" fmla="*/ 587110 w 596365"/>
                <a:gd name="connsiteY28" fmla="*/ 101836 h 158970"/>
                <a:gd name="connsiteX29" fmla="*/ 581855 w 596365"/>
                <a:gd name="connsiteY29" fmla="*/ 92579 h 158970"/>
                <a:gd name="connsiteX30" fmla="*/ 583072 w 596365"/>
                <a:gd name="connsiteY30" fmla="*/ 71412 h 158970"/>
                <a:gd name="connsiteX31" fmla="*/ 584584 w 596365"/>
                <a:gd name="connsiteY31" fmla="*/ 70078 h 158970"/>
                <a:gd name="connsiteX32" fmla="*/ 596118 w 596365"/>
                <a:gd name="connsiteY32" fmla="*/ 57535 h 158970"/>
                <a:gd name="connsiteX33" fmla="*/ 588840 w 596365"/>
                <a:gd name="connsiteY33" fmla="*/ 54393 h 158970"/>
                <a:gd name="connsiteX34" fmla="*/ 580727 w 596365"/>
                <a:gd name="connsiteY34" fmla="*/ 48828 h 158970"/>
                <a:gd name="connsiteX35" fmla="*/ 586148 w 596365"/>
                <a:gd name="connsiteY35" fmla="*/ 38829 h 158970"/>
                <a:gd name="connsiteX36" fmla="*/ 587686 w 596365"/>
                <a:gd name="connsiteY36" fmla="*/ 33916 h 158970"/>
                <a:gd name="connsiteX37" fmla="*/ 580368 w 596365"/>
                <a:gd name="connsiteY37" fmla="*/ 29875 h 158970"/>
                <a:gd name="connsiteX38" fmla="*/ 592404 w 596365"/>
                <a:gd name="connsiteY38" fmla="*/ 19540 h 158970"/>
                <a:gd name="connsiteX39" fmla="*/ 582679 w 596365"/>
                <a:gd name="connsiteY39" fmla="*/ 6776 h 158970"/>
                <a:gd name="connsiteX40" fmla="*/ 148243 w 596365"/>
                <a:gd name="connsiteY40" fmla="*/ 90406 h 158970"/>
                <a:gd name="connsiteX41" fmla="*/ 156244 w 596365"/>
                <a:gd name="connsiteY41" fmla="*/ 90406 h 158970"/>
                <a:gd name="connsiteX42" fmla="*/ 149101 w 596365"/>
                <a:gd name="connsiteY42" fmla="*/ 90406 h 158970"/>
                <a:gd name="connsiteX43" fmla="*/ 148243 w 596365"/>
                <a:gd name="connsiteY43" fmla="*/ 90406 h 158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96365" h="158970" extrusionOk="0">
                  <a:moveTo>
                    <a:pt x="582679" y="6776"/>
                  </a:moveTo>
                  <a:cubicBezTo>
                    <a:pt x="561562" y="3442"/>
                    <a:pt x="540092" y="2967"/>
                    <a:pt x="518861" y="5442"/>
                  </a:cubicBezTo>
                  <a:cubicBezTo>
                    <a:pt x="495525" y="6396"/>
                    <a:pt x="472189" y="6205"/>
                    <a:pt x="448852" y="5442"/>
                  </a:cubicBezTo>
                  <a:cubicBezTo>
                    <a:pt x="402847" y="4110"/>
                    <a:pt x="356841" y="870"/>
                    <a:pt x="310835" y="204"/>
                  </a:cubicBezTo>
                  <a:cubicBezTo>
                    <a:pt x="217681" y="-1225"/>
                    <a:pt x="124431" y="5157"/>
                    <a:pt x="31467" y="9062"/>
                  </a:cubicBezTo>
                  <a:cubicBezTo>
                    <a:pt x="23380" y="9443"/>
                    <a:pt x="17151" y="16396"/>
                    <a:pt x="17570" y="24492"/>
                  </a:cubicBezTo>
                  <a:cubicBezTo>
                    <a:pt x="17636" y="25730"/>
                    <a:pt x="17856" y="26969"/>
                    <a:pt x="18227" y="28112"/>
                  </a:cubicBezTo>
                  <a:cubicBezTo>
                    <a:pt x="11264" y="31922"/>
                    <a:pt x="8169" y="40209"/>
                    <a:pt x="10988" y="47638"/>
                  </a:cubicBezTo>
                  <a:lnTo>
                    <a:pt x="5464" y="48781"/>
                  </a:lnTo>
                  <a:cubicBezTo>
                    <a:pt x="2618" y="58748"/>
                    <a:pt x="-7109" y="77356"/>
                    <a:pt x="9274" y="77356"/>
                  </a:cubicBezTo>
                  <a:lnTo>
                    <a:pt x="8224" y="83621"/>
                  </a:lnTo>
                  <a:cubicBezTo>
                    <a:pt x="3328" y="85812"/>
                    <a:pt x="13183" y="84704"/>
                    <a:pt x="13212" y="90039"/>
                  </a:cubicBezTo>
                  <a:cubicBezTo>
                    <a:pt x="13364" y="96706"/>
                    <a:pt x="9867" y="103094"/>
                    <a:pt x="16268" y="104809"/>
                  </a:cubicBezTo>
                  <a:cubicBezTo>
                    <a:pt x="11991" y="111285"/>
                    <a:pt x="4808" y="111294"/>
                    <a:pt x="11313" y="115580"/>
                  </a:cubicBezTo>
                  <a:cubicBezTo>
                    <a:pt x="12056" y="116057"/>
                    <a:pt x="9839" y="123172"/>
                    <a:pt x="10658" y="123552"/>
                  </a:cubicBezTo>
                  <a:cubicBezTo>
                    <a:pt x="8087" y="123552"/>
                    <a:pt x="16936" y="123010"/>
                    <a:pt x="16837" y="127001"/>
                  </a:cubicBezTo>
                  <a:cubicBezTo>
                    <a:pt x="16738" y="130992"/>
                    <a:pt x="3338" y="129227"/>
                    <a:pt x="10061" y="147496"/>
                  </a:cubicBezTo>
                  <a:cubicBezTo>
                    <a:pt x="23194" y="146734"/>
                    <a:pt x="37134" y="148967"/>
                    <a:pt x="48460" y="148576"/>
                  </a:cubicBezTo>
                  <a:cubicBezTo>
                    <a:pt x="59786" y="148185"/>
                    <a:pt x="64478" y="146180"/>
                    <a:pt x="78019" y="145148"/>
                  </a:cubicBezTo>
                  <a:cubicBezTo>
                    <a:pt x="100879" y="143148"/>
                    <a:pt x="109712" y="145316"/>
                    <a:pt x="145195" y="145079"/>
                  </a:cubicBezTo>
                  <a:cubicBezTo>
                    <a:pt x="180678" y="144842"/>
                    <a:pt x="253841" y="142979"/>
                    <a:pt x="290918" y="143726"/>
                  </a:cubicBezTo>
                  <a:cubicBezTo>
                    <a:pt x="366165" y="145243"/>
                    <a:pt x="402942" y="153080"/>
                    <a:pt x="476094" y="158224"/>
                  </a:cubicBezTo>
                  <a:cubicBezTo>
                    <a:pt x="482542" y="158986"/>
                    <a:pt x="565384" y="160570"/>
                    <a:pt x="566365" y="154189"/>
                  </a:cubicBezTo>
                  <a:cubicBezTo>
                    <a:pt x="577414" y="155141"/>
                    <a:pt x="581383" y="151355"/>
                    <a:pt x="585429" y="148285"/>
                  </a:cubicBezTo>
                  <a:cubicBezTo>
                    <a:pt x="589475" y="145215"/>
                    <a:pt x="591786" y="139642"/>
                    <a:pt x="590642" y="135769"/>
                  </a:cubicBezTo>
                  <a:cubicBezTo>
                    <a:pt x="589498" y="131896"/>
                    <a:pt x="591616" y="126762"/>
                    <a:pt x="578567" y="125048"/>
                  </a:cubicBezTo>
                  <a:lnTo>
                    <a:pt x="581910" y="115621"/>
                  </a:lnTo>
                  <a:cubicBezTo>
                    <a:pt x="590311" y="115049"/>
                    <a:pt x="579189" y="117910"/>
                    <a:pt x="578636" y="109528"/>
                  </a:cubicBezTo>
                  <a:cubicBezTo>
                    <a:pt x="578636" y="109433"/>
                    <a:pt x="586574" y="104661"/>
                    <a:pt x="587110" y="101836"/>
                  </a:cubicBezTo>
                  <a:cubicBezTo>
                    <a:pt x="587646" y="99011"/>
                    <a:pt x="582528" y="97650"/>
                    <a:pt x="581855" y="92579"/>
                  </a:cubicBezTo>
                  <a:cubicBezTo>
                    <a:pt x="581182" y="87508"/>
                    <a:pt x="599074" y="74364"/>
                    <a:pt x="583072" y="71412"/>
                  </a:cubicBezTo>
                  <a:lnTo>
                    <a:pt x="584584" y="70078"/>
                  </a:lnTo>
                  <a:cubicBezTo>
                    <a:pt x="592395" y="63315"/>
                    <a:pt x="595409" y="60149"/>
                    <a:pt x="596118" y="57535"/>
                  </a:cubicBezTo>
                  <a:cubicBezTo>
                    <a:pt x="596827" y="54921"/>
                    <a:pt x="596460" y="55345"/>
                    <a:pt x="588840" y="54393"/>
                  </a:cubicBezTo>
                  <a:cubicBezTo>
                    <a:pt x="576644" y="52089"/>
                    <a:pt x="594422" y="63926"/>
                    <a:pt x="580727" y="48828"/>
                  </a:cubicBezTo>
                  <a:cubicBezTo>
                    <a:pt x="568205" y="40959"/>
                    <a:pt x="583989" y="40416"/>
                    <a:pt x="586148" y="38829"/>
                  </a:cubicBezTo>
                  <a:cubicBezTo>
                    <a:pt x="588307" y="37242"/>
                    <a:pt x="584569" y="36194"/>
                    <a:pt x="587686" y="33916"/>
                  </a:cubicBezTo>
                  <a:cubicBezTo>
                    <a:pt x="590575" y="33916"/>
                    <a:pt x="577479" y="29875"/>
                    <a:pt x="580368" y="29875"/>
                  </a:cubicBezTo>
                  <a:cubicBezTo>
                    <a:pt x="588245" y="29494"/>
                    <a:pt x="592804" y="27445"/>
                    <a:pt x="592404" y="19540"/>
                  </a:cubicBezTo>
                  <a:cubicBezTo>
                    <a:pt x="592099" y="13730"/>
                    <a:pt x="588241" y="8682"/>
                    <a:pt x="582679" y="6776"/>
                  </a:cubicBezTo>
                  <a:close/>
                  <a:moveTo>
                    <a:pt x="148243" y="90406"/>
                  </a:moveTo>
                  <a:lnTo>
                    <a:pt x="156244" y="90406"/>
                  </a:lnTo>
                  <a:lnTo>
                    <a:pt x="149101" y="90406"/>
                  </a:lnTo>
                  <a:lnTo>
                    <a:pt x="148243" y="90406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tr-TR" sz="2000" b="1" dirty="0" smtClean="0">
                  <a:sym typeface="Arial"/>
                </a:rPr>
                <a:t>Mülteci Nedir?</a:t>
              </a:r>
              <a:endParaRPr sz="1600" b="1" dirty="0">
                <a:sym typeface="Arial"/>
              </a:endParaRPr>
            </a:p>
          </p:txBody>
        </p:sp>
        <p:pic>
          <p:nvPicPr>
            <p:cNvPr id="26" name="Resim 25"/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61319" y="4619625"/>
              <a:ext cx="3033817" cy="1821962"/>
            </a:xfrm>
            <a:prstGeom prst="rect">
              <a:avLst/>
            </a:prstGeom>
          </p:spPr>
        </p:pic>
      </p:grpSp>
      <p:grpSp>
        <p:nvGrpSpPr>
          <p:cNvPr id="55" name="Grup 54"/>
          <p:cNvGrpSpPr/>
          <p:nvPr/>
        </p:nvGrpSpPr>
        <p:grpSpPr>
          <a:xfrm>
            <a:off x="267334" y="5933717"/>
            <a:ext cx="914437" cy="819703"/>
            <a:chOff x="313837" y="4957280"/>
            <a:chExt cx="914437" cy="819703"/>
          </a:xfrm>
        </p:grpSpPr>
        <p:grpSp>
          <p:nvGrpSpPr>
            <p:cNvPr id="56" name="Grup 55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58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59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57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61" name="Köşeli Çift Ayraç 60"/>
          <p:cNvSpPr/>
          <p:nvPr/>
        </p:nvSpPr>
        <p:spPr>
          <a:xfrm>
            <a:off x="1037688" y="5912978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Yaşadıkları yeri bırakıp başka ülkelere giden mülteciler hangi sorunlarla karşılaşıyor olabilir?</a:t>
            </a:r>
            <a:endParaRPr lang="tr-TR" sz="3200" dirty="0">
              <a:solidFill>
                <a:schemeClr val="tx1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2382585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7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00"/>
                            </p:stCondLst>
                            <p:childTnLst>
                              <p:par>
                                <p:cTn id="80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1" dur="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24" grpId="0" animBg="1"/>
      <p:bldP spid="25" grpId="0" animBg="1"/>
      <p:bldP spid="61" grpId="0" animBg="1"/>
      <p:bldP spid="61" grpId="1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Resim 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16229" y="1873219"/>
            <a:ext cx="3131792" cy="3708431"/>
          </a:xfrm>
          <a:prstGeom prst="rect">
            <a:avLst/>
          </a:prstGeom>
        </p:spPr>
      </p:pic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Mültecilerin Yaşadığı Sorunlar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67" name="Yuvarlatılmış Dikdörtgen 66"/>
          <p:cNvSpPr/>
          <p:nvPr/>
        </p:nvSpPr>
        <p:spPr>
          <a:xfrm>
            <a:off x="507999" y="4842597"/>
            <a:ext cx="4140200" cy="1686307"/>
          </a:xfrm>
          <a:prstGeom prst="roundRect">
            <a:avLst>
              <a:gd name="adj" fmla="val 5193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400" dirty="0">
              <a:solidFill>
                <a:schemeClr val="tx1"/>
              </a:solidFill>
            </a:endParaRPr>
          </a:p>
          <a:p>
            <a:pPr algn="ctr"/>
            <a:endParaRPr lang="tr-TR" sz="2400" dirty="0" smtClean="0">
              <a:solidFill>
                <a:schemeClr val="tx1"/>
              </a:solidFill>
            </a:endParaRPr>
          </a:p>
          <a:p>
            <a:pPr algn="ctr"/>
            <a:endParaRPr lang="tr-TR" sz="2800" dirty="0">
              <a:solidFill>
                <a:schemeClr val="tx1"/>
              </a:solidFill>
            </a:endParaRPr>
          </a:p>
          <a:p>
            <a:pPr algn="ctr"/>
            <a:endParaRPr lang="tr-TR" sz="2800" dirty="0" smtClean="0">
              <a:solidFill>
                <a:schemeClr val="tx1"/>
              </a:solidFill>
            </a:endParaRPr>
          </a:p>
          <a:p>
            <a:pPr algn="ctr"/>
            <a:endParaRPr lang="tr-TR" sz="2800" dirty="0">
              <a:solidFill>
                <a:schemeClr val="tx1"/>
              </a:solidFill>
            </a:endParaRPr>
          </a:p>
        </p:txBody>
      </p:sp>
      <p:grpSp>
        <p:nvGrpSpPr>
          <p:cNvPr id="51" name="Grup 50"/>
          <p:cNvGrpSpPr/>
          <p:nvPr/>
        </p:nvGrpSpPr>
        <p:grpSpPr>
          <a:xfrm>
            <a:off x="-1" y="1364570"/>
            <a:ext cx="4543425" cy="1210587"/>
            <a:chOff x="-1" y="1364570"/>
            <a:chExt cx="4543425" cy="1210587"/>
          </a:xfrm>
        </p:grpSpPr>
        <p:sp>
          <p:nvSpPr>
            <p:cNvPr id="14" name="Yuvarlatılmış Dikdörtgen 13"/>
            <p:cNvSpPr/>
            <p:nvPr/>
          </p:nvSpPr>
          <p:spPr>
            <a:xfrm>
              <a:off x="-1" y="1364570"/>
              <a:ext cx="4543425" cy="1210587"/>
            </a:xfrm>
            <a:prstGeom prst="roundRect">
              <a:avLst>
                <a:gd name="adj" fmla="val 3322"/>
              </a:avLst>
            </a:prstGeom>
            <a:solidFill>
              <a:srgbClr val="FCF0D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542925"/>
              <a:r>
                <a:rPr lang="tr-TR" sz="2400" dirty="0" smtClean="0">
                  <a:solidFill>
                    <a:schemeClr val="tx1"/>
                  </a:solidFill>
                </a:rPr>
                <a:t>Güvenli ve sağlıklı bir konutta yaşama imkânı zordur.</a:t>
              </a:r>
              <a:endParaRPr lang="tr-TR" dirty="0"/>
            </a:p>
          </p:txBody>
        </p:sp>
        <p:pic>
          <p:nvPicPr>
            <p:cNvPr id="15" name="Resim 14"/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74" y="1713070"/>
              <a:ext cx="615143" cy="623686"/>
            </a:xfrm>
            <a:prstGeom prst="rect">
              <a:avLst/>
            </a:prstGeom>
          </p:spPr>
        </p:pic>
      </p:grpSp>
      <p:sp>
        <p:nvSpPr>
          <p:cNvPr id="23" name="Yuvarlatılmış Dikdörtgen 22"/>
          <p:cNvSpPr/>
          <p:nvPr/>
        </p:nvSpPr>
        <p:spPr>
          <a:xfrm>
            <a:off x="-1" y="964611"/>
            <a:ext cx="4543425" cy="495117"/>
          </a:xfrm>
          <a:prstGeom prst="roundRect">
            <a:avLst>
              <a:gd name="adj" fmla="val 33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</a:rPr>
              <a:t>Barınma Sorunu</a:t>
            </a:r>
            <a:endParaRPr lang="tr-TR" sz="1600" b="1" dirty="0">
              <a:solidFill>
                <a:schemeClr val="bg1"/>
              </a:solidFill>
            </a:endParaRPr>
          </a:p>
        </p:txBody>
      </p:sp>
      <p:sp>
        <p:nvSpPr>
          <p:cNvPr id="38" name="Yuvarlatılmış Dikdörtgen 37"/>
          <p:cNvSpPr/>
          <p:nvPr/>
        </p:nvSpPr>
        <p:spPr>
          <a:xfrm>
            <a:off x="7648576" y="978143"/>
            <a:ext cx="4543425" cy="495117"/>
          </a:xfrm>
          <a:prstGeom prst="roundRect">
            <a:avLst>
              <a:gd name="adj" fmla="val 33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</a:rPr>
              <a:t>Eğitim Sorunu</a:t>
            </a:r>
            <a:endParaRPr lang="tr-TR" sz="1600" b="1" dirty="0">
              <a:solidFill>
                <a:schemeClr val="bg1"/>
              </a:solidFill>
            </a:endParaRPr>
          </a:p>
        </p:txBody>
      </p:sp>
      <p:sp>
        <p:nvSpPr>
          <p:cNvPr id="42" name="Yuvarlatılmış Dikdörtgen 41"/>
          <p:cNvSpPr/>
          <p:nvPr/>
        </p:nvSpPr>
        <p:spPr>
          <a:xfrm>
            <a:off x="7648577" y="2984124"/>
            <a:ext cx="4543425" cy="495117"/>
          </a:xfrm>
          <a:prstGeom prst="roundRect">
            <a:avLst>
              <a:gd name="adj" fmla="val 33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</a:rPr>
              <a:t>Ekonomik Sorunlar</a:t>
            </a:r>
            <a:endParaRPr lang="tr-TR" sz="1600" b="1" dirty="0">
              <a:solidFill>
                <a:schemeClr val="bg1"/>
              </a:solidFill>
            </a:endParaRPr>
          </a:p>
        </p:txBody>
      </p:sp>
      <p:sp>
        <p:nvSpPr>
          <p:cNvPr id="46" name="Yuvarlatılmış Dikdörtgen 45"/>
          <p:cNvSpPr/>
          <p:nvPr/>
        </p:nvSpPr>
        <p:spPr>
          <a:xfrm>
            <a:off x="7643787" y="4918358"/>
            <a:ext cx="4543425" cy="495117"/>
          </a:xfrm>
          <a:prstGeom prst="roundRect">
            <a:avLst>
              <a:gd name="adj" fmla="val 33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</a:rPr>
              <a:t>Barınma Sorunu</a:t>
            </a:r>
            <a:endParaRPr lang="tr-TR" sz="1600" b="1" dirty="0">
              <a:solidFill>
                <a:schemeClr val="bg1"/>
              </a:solidFill>
            </a:endParaRPr>
          </a:p>
        </p:txBody>
      </p:sp>
      <p:sp>
        <p:nvSpPr>
          <p:cNvPr id="30" name="Yuvarlatılmış Dikdörtgen 29"/>
          <p:cNvSpPr/>
          <p:nvPr/>
        </p:nvSpPr>
        <p:spPr>
          <a:xfrm>
            <a:off x="0" y="2970592"/>
            <a:ext cx="4543425" cy="495117"/>
          </a:xfrm>
          <a:prstGeom prst="roundRect">
            <a:avLst>
              <a:gd name="adj" fmla="val 33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</a:rPr>
              <a:t>Temel İhtiyaçlar Sorunu</a:t>
            </a:r>
            <a:endParaRPr lang="tr-TR" sz="1600" b="1" dirty="0">
              <a:solidFill>
                <a:schemeClr val="bg1"/>
              </a:solidFill>
            </a:endParaRPr>
          </a:p>
        </p:txBody>
      </p:sp>
      <p:grpSp>
        <p:nvGrpSpPr>
          <p:cNvPr id="58" name="Grup 57"/>
          <p:cNvGrpSpPr/>
          <p:nvPr/>
        </p:nvGrpSpPr>
        <p:grpSpPr>
          <a:xfrm>
            <a:off x="0" y="3370551"/>
            <a:ext cx="4543425" cy="1210587"/>
            <a:chOff x="0" y="3370551"/>
            <a:chExt cx="4543425" cy="1210587"/>
          </a:xfrm>
        </p:grpSpPr>
        <p:sp>
          <p:nvSpPr>
            <p:cNvPr id="28" name="Yuvarlatılmış Dikdörtgen 27"/>
            <p:cNvSpPr/>
            <p:nvPr/>
          </p:nvSpPr>
          <p:spPr>
            <a:xfrm>
              <a:off x="0" y="3370551"/>
              <a:ext cx="4543425" cy="1210587"/>
            </a:xfrm>
            <a:prstGeom prst="roundRect">
              <a:avLst>
                <a:gd name="adj" fmla="val 3322"/>
              </a:avLst>
            </a:prstGeom>
            <a:solidFill>
              <a:srgbClr val="E3F3F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542925"/>
              <a:r>
                <a:rPr lang="tr-TR" sz="2400" dirty="0" smtClean="0">
                  <a:solidFill>
                    <a:schemeClr val="tx1"/>
                  </a:solidFill>
                </a:rPr>
                <a:t>Yeterli besin, temiz su, giysi malzemelerine ulaşmakta güçlük çekerler.</a:t>
              </a:r>
              <a:endParaRPr lang="tr-TR" dirty="0"/>
            </a:p>
          </p:txBody>
        </p:sp>
        <p:pic>
          <p:nvPicPr>
            <p:cNvPr id="6" name="Resim 5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8575" y="3775873"/>
              <a:ext cx="589742" cy="589742"/>
            </a:xfrm>
            <a:prstGeom prst="rect">
              <a:avLst/>
            </a:prstGeom>
          </p:spPr>
        </p:pic>
      </p:grpSp>
      <p:sp>
        <p:nvSpPr>
          <p:cNvPr id="34" name="Yuvarlatılmış Dikdörtgen 33"/>
          <p:cNvSpPr/>
          <p:nvPr/>
        </p:nvSpPr>
        <p:spPr>
          <a:xfrm>
            <a:off x="-14315" y="4904826"/>
            <a:ext cx="4543425" cy="495117"/>
          </a:xfrm>
          <a:prstGeom prst="roundRect">
            <a:avLst>
              <a:gd name="adj" fmla="val 3322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</a:rPr>
              <a:t>Sağlık Sorunu</a:t>
            </a:r>
            <a:endParaRPr lang="tr-TR" sz="1600" b="1" dirty="0">
              <a:solidFill>
                <a:schemeClr val="bg1"/>
              </a:solidFill>
            </a:endParaRPr>
          </a:p>
        </p:txBody>
      </p:sp>
      <p:grpSp>
        <p:nvGrpSpPr>
          <p:cNvPr id="57" name="Grup 56"/>
          <p:cNvGrpSpPr/>
          <p:nvPr/>
        </p:nvGrpSpPr>
        <p:grpSpPr>
          <a:xfrm>
            <a:off x="-14315" y="5304785"/>
            <a:ext cx="4543425" cy="1553215"/>
            <a:chOff x="-14315" y="5304785"/>
            <a:chExt cx="4543425" cy="1553215"/>
          </a:xfrm>
        </p:grpSpPr>
        <p:sp>
          <p:nvSpPr>
            <p:cNvPr id="32" name="Yuvarlatılmış Dikdörtgen 31"/>
            <p:cNvSpPr/>
            <p:nvPr/>
          </p:nvSpPr>
          <p:spPr>
            <a:xfrm>
              <a:off x="-14315" y="5304785"/>
              <a:ext cx="4543425" cy="1553215"/>
            </a:xfrm>
            <a:prstGeom prst="roundRect">
              <a:avLst>
                <a:gd name="adj" fmla="val 3322"/>
              </a:avLst>
            </a:prstGeom>
            <a:solidFill>
              <a:srgbClr val="F2FEE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542925"/>
              <a:r>
                <a:rPr lang="tr-TR" sz="2400" dirty="0" smtClean="0">
                  <a:solidFill>
                    <a:schemeClr val="tx1"/>
                  </a:solidFill>
                </a:rPr>
                <a:t>Hastalıklar ve tedavi masrafları nedeniyle sağlık hizmetlerinden tam yararlanamazlar.</a:t>
              </a:r>
              <a:endParaRPr lang="tr-TR" dirty="0"/>
            </a:p>
          </p:txBody>
        </p:sp>
        <p:pic>
          <p:nvPicPr>
            <p:cNvPr id="8" name="Resim 7"/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669" y="5891749"/>
              <a:ext cx="559553" cy="637155"/>
            </a:xfrm>
            <a:prstGeom prst="rect">
              <a:avLst/>
            </a:prstGeom>
          </p:spPr>
        </p:pic>
      </p:grpSp>
      <p:grpSp>
        <p:nvGrpSpPr>
          <p:cNvPr id="54" name="Grup 53"/>
          <p:cNvGrpSpPr/>
          <p:nvPr/>
        </p:nvGrpSpPr>
        <p:grpSpPr>
          <a:xfrm>
            <a:off x="7648576" y="1378102"/>
            <a:ext cx="4543425" cy="1210587"/>
            <a:chOff x="7648576" y="1378102"/>
            <a:chExt cx="4543425" cy="1210587"/>
          </a:xfrm>
        </p:grpSpPr>
        <p:sp>
          <p:nvSpPr>
            <p:cNvPr id="36" name="Yuvarlatılmış Dikdörtgen 35"/>
            <p:cNvSpPr/>
            <p:nvPr/>
          </p:nvSpPr>
          <p:spPr>
            <a:xfrm>
              <a:off x="7648576" y="1378102"/>
              <a:ext cx="4543425" cy="1210587"/>
            </a:xfrm>
            <a:prstGeom prst="roundRect">
              <a:avLst>
                <a:gd name="adj" fmla="val 3322"/>
              </a:avLst>
            </a:prstGeom>
            <a:solidFill>
              <a:srgbClr val="FAECF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542925"/>
              <a:r>
                <a:rPr lang="tr-TR" sz="2400" dirty="0" smtClean="0">
                  <a:solidFill>
                    <a:schemeClr val="tx1"/>
                  </a:solidFill>
                </a:rPr>
                <a:t>Okula devam edemeyen çocuklar eğitimlerini tamamlayamazlar.</a:t>
              </a:r>
              <a:endParaRPr lang="tr-TR" dirty="0"/>
            </a:p>
          </p:txBody>
        </p:sp>
        <p:pic>
          <p:nvPicPr>
            <p:cNvPr id="10" name="Resim 9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753187" y="1740772"/>
              <a:ext cx="536042" cy="580404"/>
            </a:xfrm>
            <a:prstGeom prst="rect">
              <a:avLst/>
            </a:prstGeom>
          </p:spPr>
        </p:pic>
      </p:grpSp>
      <p:grpSp>
        <p:nvGrpSpPr>
          <p:cNvPr id="55" name="Grup 54"/>
          <p:cNvGrpSpPr/>
          <p:nvPr/>
        </p:nvGrpSpPr>
        <p:grpSpPr>
          <a:xfrm>
            <a:off x="7648577" y="3384083"/>
            <a:ext cx="4543425" cy="1210587"/>
            <a:chOff x="7648577" y="3384083"/>
            <a:chExt cx="4543425" cy="1210587"/>
          </a:xfrm>
        </p:grpSpPr>
        <p:sp>
          <p:nvSpPr>
            <p:cNvPr id="40" name="Yuvarlatılmış Dikdörtgen 39"/>
            <p:cNvSpPr/>
            <p:nvPr/>
          </p:nvSpPr>
          <p:spPr>
            <a:xfrm>
              <a:off x="7648577" y="3384083"/>
              <a:ext cx="4543425" cy="1210587"/>
            </a:xfrm>
            <a:prstGeom prst="roundRect">
              <a:avLst>
                <a:gd name="adj" fmla="val 3322"/>
              </a:avLst>
            </a:prstGeom>
            <a:solidFill>
              <a:srgbClr val="FDEFF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542925"/>
              <a:r>
                <a:rPr lang="tr-TR" sz="2400" dirty="0" smtClean="0">
                  <a:solidFill>
                    <a:schemeClr val="tx1"/>
                  </a:solidFill>
                </a:rPr>
                <a:t>İş bulmakta güçlük çekerler veya düşük ücrete çalışmak zorunda kalırlar.</a:t>
              </a:r>
              <a:endParaRPr lang="tr-TR" dirty="0"/>
            </a:p>
          </p:txBody>
        </p:sp>
        <p:pic>
          <p:nvPicPr>
            <p:cNvPr id="12" name="Resim 11"/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753187" y="3811678"/>
              <a:ext cx="536042" cy="575749"/>
            </a:xfrm>
            <a:prstGeom prst="rect">
              <a:avLst/>
            </a:prstGeom>
          </p:spPr>
        </p:pic>
      </p:grpSp>
      <p:grpSp>
        <p:nvGrpSpPr>
          <p:cNvPr id="56" name="Grup 55"/>
          <p:cNvGrpSpPr/>
          <p:nvPr/>
        </p:nvGrpSpPr>
        <p:grpSpPr>
          <a:xfrm>
            <a:off x="7643787" y="5318317"/>
            <a:ext cx="4543425" cy="1539683"/>
            <a:chOff x="7643787" y="5318317"/>
            <a:chExt cx="4543425" cy="1539683"/>
          </a:xfrm>
        </p:grpSpPr>
        <p:sp>
          <p:nvSpPr>
            <p:cNvPr id="44" name="Yuvarlatılmış Dikdörtgen 43"/>
            <p:cNvSpPr/>
            <p:nvPr/>
          </p:nvSpPr>
          <p:spPr>
            <a:xfrm>
              <a:off x="7643787" y="5318317"/>
              <a:ext cx="4543425" cy="1539683"/>
            </a:xfrm>
            <a:prstGeom prst="roundRect">
              <a:avLst>
                <a:gd name="adj" fmla="val 3322"/>
              </a:avLst>
            </a:prstGeom>
            <a:solidFill>
              <a:srgbClr val="C5FBF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542925"/>
              <a:r>
                <a:rPr lang="tr-TR" sz="2400" dirty="0" smtClean="0">
                  <a:solidFill>
                    <a:schemeClr val="tx1"/>
                  </a:solidFill>
                </a:rPr>
                <a:t>Yeni bir ülkeye, farklı bir kültüre alışmak zaman alır. Ayrımcılık, önyargı ve dışlanma sorunları yaşarlar.</a:t>
              </a:r>
              <a:endParaRPr lang="tr-TR" dirty="0"/>
            </a:p>
          </p:txBody>
        </p:sp>
        <p:pic>
          <p:nvPicPr>
            <p:cNvPr id="47" name="Resim 46"/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753187" y="5848841"/>
              <a:ext cx="536042" cy="573792"/>
            </a:xfrm>
            <a:prstGeom prst="rect">
              <a:avLst/>
            </a:prstGeom>
          </p:spPr>
        </p:pic>
      </p:grpSp>
      <p:grpSp>
        <p:nvGrpSpPr>
          <p:cNvPr id="62" name="Grup 61"/>
          <p:cNvGrpSpPr/>
          <p:nvPr/>
        </p:nvGrpSpPr>
        <p:grpSpPr>
          <a:xfrm rot="20968082">
            <a:off x="179613" y="2653989"/>
            <a:ext cx="11578494" cy="1342599"/>
            <a:chOff x="-146221" y="2074458"/>
            <a:chExt cx="11928982" cy="1342599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</p:grpSpPr>
        <p:pic>
          <p:nvPicPr>
            <p:cNvPr id="63" name="Resim 62"/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146221" y="2074458"/>
              <a:ext cx="11928982" cy="1342599"/>
            </a:xfrm>
            <a:prstGeom prst="rect">
              <a:avLst/>
            </a:prstGeom>
            <a:ln>
              <a:noFill/>
            </a:ln>
            <a:effectLst/>
            <a:sp3d prstMaterial="softEdge">
              <a:bevelT w="127000" prst="artDeco"/>
            </a:sp3d>
          </p:spPr>
        </p:pic>
        <p:sp>
          <p:nvSpPr>
            <p:cNvPr id="64" name="Title 1"/>
            <p:cNvSpPr txBox="1">
              <a:spLocks/>
            </p:cNvSpPr>
            <p:nvPr/>
          </p:nvSpPr>
          <p:spPr>
            <a:xfrm>
              <a:off x="1339635" y="2254301"/>
              <a:ext cx="9036312" cy="1003098"/>
            </a:xfrm>
            <a:prstGeom prst="rect">
              <a:avLst/>
            </a:prstGeom>
            <a:ln>
              <a:noFill/>
            </a:ln>
            <a:effectLst/>
            <a:sp3d prstMaterial="softEdge">
              <a:bevelT w="127000" prst="artDeco"/>
            </a:sp3d>
          </p:spPr>
          <p:txBody>
            <a:bodyPr vert="horz" lIns="91440" tIns="45720" rIns="91440" bIns="45720" rtlCol="0" anchor="ctr" anchorCtr="0">
              <a:noAutofit/>
            </a:bodyPr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40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tr-TR" sz="2400" dirty="0" smtClean="0">
                  <a:solidFill>
                    <a:schemeClr val="tx1"/>
                  </a:solidFill>
                </a:rPr>
                <a:t>Mültecilerin yaşadığı bu zorluklara karşı onlara destek olmak, daha adil ve insani bir dünya için onlara yardımcı olmak tüm insanların sorumluluğudur.</a:t>
              </a:r>
            </a:p>
          </p:txBody>
        </p:sp>
      </p:grpSp>
      <p:grpSp>
        <p:nvGrpSpPr>
          <p:cNvPr id="65" name="Grup 64"/>
          <p:cNvGrpSpPr/>
          <p:nvPr/>
        </p:nvGrpSpPr>
        <p:grpSpPr>
          <a:xfrm>
            <a:off x="267334" y="5933717"/>
            <a:ext cx="914437" cy="819703"/>
            <a:chOff x="313837" y="4957280"/>
            <a:chExt cx="914437" cy="819703"/>
          </a:xfrm>
        </p:grpSpPr>
        <p:grpSp>
          <p:nvGrpSpPr>
            <p:cNvPr id="66" name="Grup 65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69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70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68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71" name="Köşeli Çift Ayraç 70"/>
          <p:cNvSpPr/>
          <p:nvPr/>
        </p:nvSpPr>
        <p:spPr>
          <a:xfrm>
            <a:off x="1037688" y="5912978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Türkiye ülkemize gelen mülteciler için  bu doğrultuda neler yapmaktadır?</a:t>
            </a:r>
            <a:endParaRPr lang="tr-TR" sz="3200" dirty="0">
              <a:solidFill>
                <a:schemeClr val="tx1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6919219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"/>
                            </p:stCondLst>
                            <p:childTnLst>
                              <p:par>
                                <p:cTn id="71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5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9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500"/>
                            </p:stCondLst>
                            <p:childTnLst>
                              <p:par>
                                <p:cTn id="99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38" grpId="0" animBg="1"/>
      <p:bldP spid="42" grpId="0" animBg="1"/>
      <p:bldP spid="46" grpId="0" animBg="1"/>
      <p:bldP spid="30" grpId="0" animBg="1"/>
      <p:bldP spid="34" grpId="0" animBg="1"/>
      <p:bldP spid="71" grpId="0" animBg="1"/>
      <p:bldP spid="71" grpId="1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Ülkemize Gelen Mülteciler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7" name="Yuvarlatılmış Dikdörtgen 6"/>
          <p:cNvSpPr/>
          <p:nvPr/>
        </p:nvSpPr>
        <p:spPr>
          <a:xfrm>
            <a:off x="136779" y="4857750"/>
            <a:ext cx="5025771" cy="1962150"/>
          </a:xfrm>
          <a:prstGeom prst="roundRect">
            <a:avLst>
              <a:gd name="adj" fmla="val 5193"/>
            </a:avLst>
          </a:prstGeom>
          <a:solidFill>
            <a:srgbClr val="FCF1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r>
              <a:rPr lang="tr-TR" sz="2400" dirty="0" smtClean="0">
                <a:solidFill>
                  <a:schemeClr val="tx1"/>
                </a:solidFill>
              </a:rPr>
              <a:t>Ülkelerindeki iç çatışmalar, baskılar ve savaşlardan dolayı Afganistan, İran, Irak, Suriye, Rusya ve Ukrayna’dan ülkemize mülteciler gelmektedir.</a:t>
            </a:r>
            <a:endParaRPr lang="tr-TR" dirty="0"/>
          </a:p>
        </p:txBody>
      </p:sp>
      <p:pic>
        <p:nvPicPr>
          <p:cNvPr id="8" name="Resim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779" y="765863"/>
            <a:ext cx="5025771" cy="4044344"/>
          </a:xfrm>
          <a:prstGeom prst="rect">
            <a:avLst/>
          </a:prstGeom>
        </p:spPr>
      </p:pic>
      <p:pic>
        <p:nvPicPr>
          <p:cNvPr id="2" name="Resim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62550" y="825573"/>
            <a:ext cx="2225675" cy="1968093"/>
          </a:xfrm>
          <a:prstGeom prst="rect">
            <a:avLst/>
          </a:prstGeom>
        </p:spPr>
      </p:pic>
      <p:sp>
        <p:nvSpPr>
          <p:cNvPr id="9" name="Yuvarlatılmış Dikdörtgen 8"/>
          <p:cNvSpPr/>
          <p:nvPr/>
        </p:nvSpPr>
        <p:spPr>
          <a:xfrm>
            <a:off x="7388225" y="873116"/>
            <a:ext cx="4702175" cy="1879608"/>
          </a:xfrm>
          <a:prstGeom prst="roundRect">
            <a:avLst>
              <a:gd name="adj" fmla="val 215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Türkiye insani değerlere, uluslararası hukuka ve vicdani sorumluluğa bağlı olarak mültecilere yönelik bir çok  çalışma yürütmektedir.</a:t>
            </a:r>
          </a:p>
        </p:txBody>
      </p:sp>
      <p:sp>
        <p:nvSpPr>
          <p:cNvPr id="10" name="Yuvarlatılmış Dikdörtgen 9"/>
          <p:cNvSpPr/>
          <p:nvPr/>
        </p:nvSpPr>
        <p:spPr>
          <a:xfrm>
            <a:off x="5232654" y="2853376"/>
            <a:ext cx="6857746" cy="3966524"/>
          </a:xfrm>
          <a:prstGeom prst="roundRect">
            <a:avLst>
              <a:gd name="adj" fmla="val 2311"/>
            </a:avLst>
          </a:prstGeom>
          <a:solidFill>
            <a:srgbClr val="FCF1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endParaRPr lang="tr-TR" dirty="0"/>
          </a:p>
        </p:txBody>
      </p:sp>
      <p:sp>
        <p:nvSpPr>
          <p:cNvPr id="11" name="Yuvarlatılmış Dikdörtgen 10"/>
          <p:cNvSpPr/>
          <p:nvPr/>
        </p:nvSpPr>
        <p:spPr>
          <a:xfrm>
            <a:off x="5321554" y="2932418"/>
            <a:ext cx="6692646" cy="687082"/>
          </a:xfrm>
          <a:prstGeom prst="roundRect">
            <a:avLst>
              <a:gd name="adj" fmla="val 2311"/>
            </a:avLst>
          </a:prstGeom>
          <a:solidFill>
            <a:srgbClr val="F7FDF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r>
              <a:rPr lang="tr-TR" dirty="0" smtClean="0">
                <a:solidFill>
                  <a:schemeClr val="tx1">
                    <a:lumMod val="95000"/>
                    <a:lumOff val="5000"/>
                  </a:schemeClr>
                </a:solidFill>
              </a:rPr>
              <a:t>Birleşmiş Milletler ve diğer uluslararası kuruluşlarla iş birliği yaparak insani yardım konusunda ortak çalışmalar yapmaktadır.</a:t>
            </a:r>
            <a:endParaRPr lang="tr-TR" dirty="0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2" name="Yuvarlatılmış Dikdörtgen 11"/>
          <p:cNvSpPr/>
          <p:nvPr/>
        </p:nvSpPr>
        <p:spPr>
          <a:xfrm>
            <a:off x="5321554" y="3720152"/>
            <a:ext cx="6692646" cy="687082"/>
          </a:xfrm>
          <a:prstGeom prst="roundRect">
            <a:avLst>
              <a:gd name="adj" fmla="val 2311"/>
            </a:avLst>
          </a:prstGeom>
          <a:solidFill>
            <a:srgbClr val="F7FDF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r>
              <a:rPr lang="tr-TR" dirty="0" smtClean="0">
                <a:solidFill>
                  <a:schemeClr val="tx1">
                    <a:lumMod val="95000"/>
                    <a:lumOff val="5000"/>
                  </a:schemeClr>
                </a:solidFill>
              </a:rPr>
              <a:t>Geçici koruma kapsamında mülteciler için barınma merkezleri oluşturmuştur.</a:t>
            </a:r>
            <a:endParaRPr lang="tr-TR" dirty="0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" name="Yuvarlatılmış Dikdörtgen 13"/>
          <p:cNvSpPr/>
          <p:nvPr/>
        </p:nvSpPr>
        <p:spPr>
          <a:xfrm>
            <a:off x="5321554" y="4514209"/>
            <a:ext cx="6692646" cy="687082"/>
          </a:xfrm>
          <a:prstGeom prst="roundRect">
            <a:avLst>
              <a:gd name="adj" fmla="val 2311"/>
            </a:avLst>
          </a:prstGeom>
          <a:solidFill>
            <a:srgbClr val="F7FDF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r>
              <a:rPr lang="tr-TR" dirty="0" smtClean="0">
                <a:solidFill>
                  <a:schemeClr val="tx1">
                    <a:lumMod val="95000"/>
                    <a:lumOff val="5000"/>
                  </a:schemeClr>
                </a:solidFill>
              </a:rPr>
              <a:t>Mültecilere ücretsiz sağlık hizmetleri sunmakta psikolojik destek hizmetleri vermektedir.</a:t>
            </a:r>
            <a:endParaRPr lang="tr-TR" dirty="0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6" name="Yuvarlatılmış Dikdörtgen 15"/>
          <p:cNvSpPr/>
          <p:nvPr/>
        </p:nvSpPr>
        <p:spPr>
          <a:xfrm>
            <a:off x="5321554" y="5301943"/>
            <a:ext cx="6692646" cy="687082"/>
          </a:xfrm>
          <a:prstGeom prst="roundRect">
            <a:avLst>
              <a:gd name="adj" fmla="val 2311"/>
            </a:avLst>
          </a:prstGeom>
          <a:solidFill>
            <a:srgbClr val="F7FDF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r>
              <a:rPr lang="tr-TR" dirty="0" smtClean="0">
                <a:solidFill>
                  <a:schemeClr val="tx1">
                    <a:lumMod val="95000"/>
                    <a:lumOff val="5000"/>
                  </a:schemeClr>
                </a:solidFill>
              </a:rPr>
              <a:t>Çocukların okula erişimini sağlamakta yetişkinler için Türkçe kurslar düzenlemektedir.</a:t>
            </a:r>
            <a:endParaRPr lang="tr-TR" dirty="0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7" name="Yuvarlatılmış Dikdörtgen 16"/>
          <p:cNvSpPr/>
          <p:nvPr/>
        </p:nvSpPr>
        <p:spPr>
          <a:xfrm>
            <a:off x="5321554" y="6089677"/>
            <a:ext cx="6692646" cy="687082"/>
          </a:xfrm>
          <a:prstGeom prst="roundRect">
            <a:avLst>
              <a:gd name="adj" fmla="val 2311"/>
            </a:avLst>
          </a:prstGeom>
          <a:solidFill>
            <a:srgbClr val="F7FDF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r>
              <a:rPr lang="tr-TR" dirty="0" smtClean="0">
                <a:solidFill>
                  <a:schemeClr val="tx1">
                    <a:lumMod val="95000"/>
                    <a:lumOff val="5000"/>
                  </a:schemeClr>
                </a:solidFill>
              </a:rPr>
              <a:t>Geçici koruma statüsü sağlamakta hem mültecilerin hem de ülkemizin güvenliği için gerekli önlemleri almaktadır.</a:t>
            </a:r>
            <a:endParaRPr lang="tr-TR" dirty="0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5630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12" grpId="0" animBg="1"/>
      <p:bldP spid="14" grpId="0" animBg="1"/>
      <p:bldP spid="16" grpId="0" animBg="1"/>
      <p:bldP spid="17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Küresel Isınma ve </a:t>
            </a:r>
            <a:r>
              <a:rPr lang="tr-TR" sz="2800" dirty="0">
                <a:solidFill>
                  <a:schemeClr val="bg1"/>
                </a:solidFill>
              </a:rPr>
              <a:t>İklim </a:t>
            </a:r>
            <a:r>
              <a:rPr lang="tr-TR" sz="2800" dirty="0" smtClean="0">
                <a:solidFill>
                  <a:schemeClr val="bg1"/>
                </a:solidFill>
              </a:rPr>
              <a:t>Değişikliği</a:t>
            </a:r>
            <a:endParaRPr lang="en-US" sz="2800" dirty="0">
              <a:solidFill>
                <a:schemeClr val="bg1"/>
              </a:solidFill>
            </a:endParaRPr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9153" y="990188"/>
            <a:ext cx="3436925" cy="3312794"/>
          </a:xfrm>
          <a:prstGeom prst="rect">
            <a:avLst/>
          </a:prstGeom>
        </p:spPr>
      </p:pic>
      <p:pic>
        <p:nvPicPr>
          <p:cNvPr id="9" name="Resim 8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97190" y="990188"/>
            <a:ext cx="4904234" cy="3312794"/>
          </a:xfrm>
          <a:prstGeom prst="rect">
            <a:avLst/>
          </a:prstGeom>
        </p:spPr>
      </p:pic>
      <p:grpSp>
        <p:nvGrpSpPr>
          <p:cNvPr id="20" name="Grup 19"/>
          <p:cNvGrpSpPr/>
          <p:nvPr/>
        </p:nvGrpSpPr>
        <p:grpSpPr>
          <a:xfrm>
            <a:off x="229234" y="5874515"/>
            <a:ext cx="914437" cy="819703"/>
            <a:chOff x="313837" y="4957280"/>
            <a:chExt cx="914437" cy="819703"/>
          </a:xfrm>
        </p:grpSpPr>
        <p:grpSp>
          <p:nvGrpSpPr>
            <p:cNvPr id="21" name="Grup 20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23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4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22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25" name="Köşeli Çift Ayraç 24"/>
          <p:cNvSpPr/>
          <p:nvPr/>
        </p:nvSpPr>
        <p:spPr>
          <a:xfrm>
            <a:off x="1015356" y="5852472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Küresel ısınma denilince ne anlıyorsunuz?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17" name="Grup 16"/>
          <p:cNvGrpSpPr/>
          <p:nvPr/>
        </p:nvGrpSpPr>
        <p:grpSpPr>
          <a:xfrm>
            <a:off x="6489306" y="4575527"/>
            <a:ext cx="4920002" cy="2007425"/>
            <a:chOff x="2176004" y="1365771"/>
            <a:chExt cx="4095878" cy="2940046"/>
          </a:xfrm>
        </p:grpSpPr>
        <p:sp>
          <p:nvSpPr>
            <p:cNvPr id="18" name="Google Shape;835;p38"/>
            <p:cNvSpPr/>
            <p:nvPr/>
          </p:nvSpPr>
          <p:spPr>
            <a:xfrm rot="10800000" flipV="1">
              <a:off x="2189131" y="1365771"/>
              <a:ext cx="4082751" cy="2840856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r>
                <a:rPr lang="tr-TR" sz="2400" dirty="0" smtClean="0">
                  <a:solidFill>
                    <a:srgbClr val="0D0D0D"/>
                  </a:solidFill>
                  <a:latin typeface="-apple-system-body"/>
                </a:rPr>
                <a:t>Küresel ısınmanın etkisiyle çıkan uzun vadeli sıcaklık</a:t>
              </a:r>
              <a:r>
                <a:rPr lang="tr-TR" sz="2400" dirty="0">
                  <a:solidFill>
                    <a:srgbClr val="0D0D0D"/>
                  </a:solidFill>
                  <a:latin typeface="-apple-system-body"/>
                </a:rPr>
                <a:t>, yağış, rüzgâr ve diğer iklim özelliklerindeki kalıcı değişimlerdir.</a:t>
              </a:r>
              <a:endParaRPr lang="tr-TR" sz="2400" dirty="0"/>
            </a:p>
          </p:txBody>
        </p:sp>
        <p:sp>
          <p:nvSpPr>
            <p:cNvPr id="19" name="Google Shape;835;p38"/>
            <p:cNvSpPr/>
            <p:nvPr/>
          </p:nvSpPr>
          <p:spPr>
            <a:xfrm flipV="1">
              <a:off x="2176004" y="3972873"/>
              <a:ext cx="4082751" cy="332944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4" name="Grup 13"/>
          <p:cNvGrpSpPr/>
          <p:nvPr/>
        </p:nvGrpSpPr>
        <p:grpSpPr>
          <a:xfrm>
            <a:off x="869151" y="4575527"/>
            <a:ext cx="3436929" cy="2012539"/>
            <a:chOff x="2176004" y="1358281"/>
            <a:chExt cx="4082752" cy="2947536"/>
          </a:xfrm>
        </p:grpSpPr>
        <p:sp>
          <p:nvSpPr>
            <p:cNvPr id="15" name="Google Shape;835;p38"/>
            <p:cNvSpPr/>
            <p:nvPr/>
          </p:nvSpPr>
          <p:spPr>
            <a:xfrm rot="10800000" flipV="1">
              <a:off x="2176005" y="1358281"/>
              <a:ext cx="4082751" cy="2840855"/>
            </a:xfrm>
            <a:custGeom>
              <a:avLst/>
              <a:gdLst/>
              <a:ahLst/>
              <a:cxnLst/>
              <a:rect l="l" t="t" r="r" b="b"/>
              <a:pathLst>
                <a:path w="3619883" h="4275461" extrusionOk="0">
                  <a:moveTo>
                    <a:pt x="3619883" y="4275461"/>
                  </a:moveTo>
                  <a:lnTo>
                    <a:pt x="3439718" y="4275461"/>
                  </a:lnTo>
                  <a:lnTo>
                    <a:pt x="3382296" y="4128157"/>
                  </a:lnTo>
                  <a:lnTo>
                    <a:pt x="3448683" y="4128157"/>
                  </a:lnTo>
                  <a:lnTo>
                    <a:pt x="3448683" y="3951392"/>
                  </a:lnTo>
                  <a:lnTo>
                    <a:pt x="3270899" y="3951392"/>
                  </a:lnTo>
                  <a:lnTo>
                    <a:pt x="3270899" y="4128157"/>
                  </a:lnTo>
                  <a:lnTo>
                    <a:pt x="3327149" y="4128157"/>
                  </a:lnTo>
                  <a:lnTo>
                    <a:pt x="3269726" y="4275461"/>
                  </a:lnTo>
                  <a:lnTo>
                    <a:pt x="3052674" y="4275461"/>
                  </a:lnTo>
                  <a:lnTo>
                    <a:pt x="3096002" y="4128157"/>
                  </a:lnTo>
                  <a:lnTo>
                    <a:pt x="3137725" y="4128157"/>
                  </a:lnTo>
                  <a:lnTo>
                    <a:pt x="3137725" y="3951392"/>
                  </a:lnTo>
                  <a:lnTo>
                    <a:pt x="2959941" y="3951392"/>
                  </a:lnTo>
                  <a:lnTo>
                    <a:pt x="2959941" y="4128157"/>
                  </a:lnTo>
                  <a:lnTo>
                    <a:pt x="2996846" y="4128157"/>
                  </a:lnTo>
                  <a:lnTo>
                    <a:pt x="3014011" y="4275461"/>
                  </a:lnTo>
                  <a:lnTo>
                    <a:pt x="2761042" y="4275461"/>
                  </a:lnTo>
                  <a:lnTo>
                    <a:pt x="2761042" y="4128157"/>
                  </a:lnTo>
                  <a:lnTo>
                    <a:pt x="2826768" y="4128157"/>
                  </a:lnTo>
                  <a:lnTo>
                    <a:pt x="2826768" y="3951392"/>
                  </a:lnTo>
                  <a:lnTo>
                    <a:pt x="2648983" y="3951392"/>
                  </a:lnTo>
                  <a:lnTo>
                    <a:pt x="2648983" y="4128157"/>
                  </a:lnTo>
                  <a:lnTo>
                    <a:pt x="2690646" y="4128157"/>
                  </a:lnTo>
                  <a:lnTo>
                    <a:pt x="2690646" y="4275461"/>
                  </a:lnTo>
                  <a:lnTo>
                    <a:pt x="2511710" y="4275461"/>
                  </a:lnTo>
                  <a:lnTo>
                    <a:pt x="2454288" y="4128157"/>
                  </a:lnTo>
                  <a:lnTo>
                    <a:pt x="2515810" y="4128157"/>
                  </a:lnTo>
                  <a:lnTo>
                    <a:pt x="2515810" y="3951392"/>
                  </a:lnTo>
                  <a:lnTo>
                    <a:pt x="2338025" y="3951392"/>
                  </a:lnTo>
                  <a:lnTo>
                    <a:pt x="2338025" y="4128157"/>
                  </a:lnTo>
                  <a:lnTo>
                    <a:pt x="2395120" y="4128157"/>
                  </a:lnTo>
                  <a:lnTo>
                    <a:pt x="2337697" y="4275461"/>
                  </a:lnTo>
                  <a:lnTo>
                    <a:pt x="2150155" y="4275461"/>
                  </a:lnTo>
                  <a:lnTo>
                    <a:pt x="2150155" y="4128157"/>
                  </a:lnTo>
                  <a:lnTo>
                    <a:pt x="2204852" y="4128157"/>
                  </a:lnTo>
                  <a:lnTo>
                    <a:pt x="2204852" y="3951392"/>
                  </a:lnTo>
                  <a:lnTo>
                    <a:pt x="2027068" y="3951392"/>
                  </a:lnTo>
                  <a:lnTo>
                    <a:pt x="2027068" y="4128157"/>
                  </a:lnTo>
                  <a:lnTo>
                    <a:pt x="2079759" y="4128157"/>
                  </a:lnTo>
                  <a:lnTo>
                    <a:pt x="2079759" y="4275461"/>
                  </a:lnTo>
                  <a:lnTo>
                    <a:pt x="1824703" y="4275461"/>
                  </a:lnTo>
                  <a:lnTo>
                    <a:pt x="1834468" y="4128157"/>
                  </a:lnTo>
                  <a:lnTo>
                    <a:pt x="1893894" y="4128157"/>
                  </a:lnTo>
                  <a:lnTo>
                    <a:pt x="1893894" y="3951392"/>
                  </a:lnTo>
                  <a:lnTo>
                    <a:pt x="1716110" y="3951392"/>
                  </a:lnTo>
                  <a:lnTo>
                    <a:pt x="1716110" y="4006431"/>
                  </a:lnTo>
                  <a:lnTo>
                    <a:pt x="1703447" y="4007960"/>
                  </a:lnTo>
                  <a:lnTo>
                    <a:pt x="1716110" y="4044284"/>
                  </a:lnTo>
                  <a:lnTo>
                    <a:pt x="1716110" y="4128157"/>
                  </a:lnTo>
                  <a:lnTo>
                    <a:pt x="1745346" y="4128157"/>
                  </a:lnTo>
                  <a:lnTo>
                    <a:pt x="1796694" y="4275461"/>
                  </a:lnTo>
                  <a:lnTo>
                    <a:pt x="1558844" y="4275461"/>
                  </a:lnTo>
                  <a:lnTo>
                    <a:pt x="1517252" y="4128157"/>
                  </a:lnTo>
                  <a:lnTo>
                    <a:pt x="1582936" y="4128157"/>
                  </a:lnTo>
                  <a:lnTo>
                    <a:pt x="1582936" y="3951392"/>
                  </a:lnTo>
                  <a:lnTo>
                    <a:pt x="1405151" y="3951392"/>
                  </a:lnTo>
                  <a:lnTo>
                    <a:pt x="1405151" y="4128157"/>
                  </a:lnTo>
                  <a:lnTo>
                    <a:pt x="1468988" y="4128157"/>
                  </a:lnTo>
                  <a:lnTo>
                    <a:pt x="1427396" y="4275461"/>
                  </a:lnTo>
                  <a:lnTo>
                    <a:pt x="1210751" y="4275461"/>
                  </a:lnTo>
                  <a:lnTo>
                    <a:pt x="1210751" y="4128157"/>
                  </a:lnTo>
                  <a:lnTo>
                    <a:pt x="1271978" y="4128157"/>
                  </a:lnTo>
                  <a:lnTo>
                    <a:pt x="1271978" y="3951392"/>
                  </a:lnTo>
                  <a:lnTo>
                    <a:pt x="1094193" y="3951392"/>
                  </a:lnTo>
                  <a:lnTo>
                    <a:pt x="1094193" y="4128157"/>
                  </a:lnTo>
                  <a:lnTo>
                    <a:pt x="1140354" y="4128157"/>
                  </a:lnTo>
                  <a:lnTo>
                    <a:pt x="1140354" y="4275461"/>
                  </a:lnTo>
                  <a:lnTo>
                    <a:pt x="953807" y="4275461"/>
                  </a:lnTo>
                  <a:lnTo>
                    <a:pt x="912215" y="4128157"/>
                  </a:lnTo>
                  <a:lnTo>
                    <a:pt x="961020" y="4128157"/>
                  </a:lnTo>
                  <a:lnTo>
                    <a:pt x="961020" y="3951392"/>
                  </a:lnTo>
                  <a:lnTo>
                    <a:pt x="783235" y="3951392"/>
                  </a:lnTo>
                  <a:lnTo>
                    <a:pt x="783235" y="4128157"/>
                  </a:lnTo>
                  <a:lnTo>
                    <a:pt x="871024" y="4128157"/>
                  </a:lnTo>
                  <a:lnTo>
                    <a:pt x="829432" y="4275461"/>
                  </a:lnTo>
                  <a:lnTo>
                    <a:pt x="611484" y="4275461"/>
                  </a:lnTo>
                  <a:lnTo>
                    <a:pt x="621247" y="4128157"/>
                  </a:lnTo>
                  <a:lnTo>
                    <a:pt x="650062" y="4128157"/>
                  </a:lnTo>
                  <a:lnTo>
                    <a:pt x="650062" y="3951392"/>
                  </a:lnTo>
                  <a:lnTo>
                    <a:pt x="472277" y="3951392"/>
                  </a:lnTo>
                  <a:lnTo>
                    <a:pt x="472277" y="4128157"/>
                  </a:lnTo>
                  <a:lnTo>
                    <a:pt x="522650" y="4128157"/>
                  </a:lnTo>
                  <a:lnTo>
                    <a:pt x="573998" y="4275461"/>
                  </a:lnTo>
                  <a:lnTo>
                    <a:pt x="336164" y="4275461"/>
                  </a:lnTo>
                  <a:lnTo>
                    <a:pt x="294572" y="4128157"/>
                  </a:lnTo>
                  <a:lnTo>
                    <a:pt x="339106" y="4128157"/>
                  </a:lnTo>
                  <a:lnTo>
                    <a:pt x="339106" y="3951392"/>
                  </a:lnTo>
                  <a:lnTo>
                    <a:pt x="161321" y="3951392"/>
                  </a:lnTo>
                  <a:lnTo>
                    <a:pt x="161321" y="4128157"/>
                  </a:lnTo>
                  <a:lnTo>
                    <a:pt x="230914" y="4128157"/>
                  </a:lnTo>
                  <a:lnTo>
                    <a:pt x="189322" y="4275461"/>
                  </a:lnTo>
                  <a:lnTo>
                    <a:pt x="0" y="4275461"/>
                  </a:lnTo>
                  <a:lnTo>
                    <a:pt x="0" y="42229"/>
                  </a:ln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cubicBezTo>
                    <a:pt x="1658964" y="106547"/>
                    <a:pt x="1717565" y="116830"/>
                    <a:pt x="1746598" y="122460"/>
                  </a:cubicBez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cubicBezTo>
                    <a:pt x="2066003" y="143313"/>
                    <a:pt x="2140825" y="127584"/>
                    <a:pt x="2177615" y="119007"/>
                  </a:cubicBezTo>
                  <a:cubicBezTo>
                    <a:pt x="2204144" y="112823"/>
                    <a:pt x="2229794" y="105701"/>
                    <a:pt x="2255883" y="99047"/>
                  </a:cubicBezTo>
                  <a:cubicBezTo>
                    <a:pt x="2285463" y="96494"/>
                    <a:pt x="2315224" y="94357"/>
                    <a:pt x="2344622" y="91388"/>
                  </a:cubicBez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2700000" algn="tl" rotWithShape="0">
                <a:srgbClr val="000000">
                  <a:alpha val="298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algn="ctr"/>
              <a:r>
                <a:rPr lang="tr-TR" sz="2400" b="1" dirty="0">
                  <a:solidFill>
                    <a:srgbClr val="0D0D0D"/>
                  </a:solidFill>
                  <a:latin typeface="-apple-system-body"/>
                </a:rPr>
                <a:t>Küresel ısınma</a:t>
              </a:r>
              <a:r>
                <a:rPr lang="tr-TR" sz="2400" dirty="0">
                  <a:solidFill>
                    <a:srgbClr val="0D0D0D"/>
                  </a:solidFill>
                  <a:latin typeface="-apple-system-body"/>
                </a:rPr>
                <a:t>, Dünya’nın ortalama yüzey sıcaklığının </a:t>
              </a:r>
              <a:r>
                <a:rPr lang="tr-TR" sz="2400" dirty="0" smtClean="0">
                  <a:solidFill>
                    <a:srgbClr val="0D0D0D"/>
                  </a:solidFill>
                  <a:latin typeface="-apple-system-body"/>
                </a:rPr>
                <a:t>uzun vadede</a:t>
              </a:r>
              <a:r>
                <a:rPr lang="tr-TR" sz="2400" dirty="0">
                  <a:solidFill>
                    <a:srgbClr val="0D0D0D"/>
                  </a:solidFill>
                  <a:latin typeface="-apple-system-body"/>
                </a:rPr>
                <a:t> artmasıdır</a:t>
              </a:r>
              <a:r>
                <a:rPr lang="tr-TR" sz="2400" dirty="0" smtClean="0">
                  <a:solidFill>
                    <a:srgbClr val="0D0D0D"/>
                  </a:solidFill>
                  <a:latin typeface="-apple-system-body"/>
                </a:rPr>
                <a:t>.</a:t>
              </a:r>
              <a:endParaRPr lang="tr-TR" sz="2400" dirty="0"/>
            </a:p>
          </p:txBody>
        </p:sp>
        <p:sp>
          <p:nvSpPr>
            <p:cNvPr id="16" name="Google Shape;835;p38"/>
            <p:cNvSpPr/>
            <p:nvPr/>
          </p:nvSpPr>
          <p:spPr>
            <a:xfrm flipV="1">
              <a:off x="2176004" y="3972873"/>
              <a:ext cx="4082751" cy="332944"/>
            </a:xfrm>
            <a:custGeom>
              <a:avLst/>
              <a:gdLst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3951392 h 4275461"/>
                <a:gd name="connsiteX5" fmla="*/ 3270899 w 3619883"/>
                <a:gd name="connsiteY5" fmla="*/ 4128157 h 4275461"/>
                <a:gd name="connsiteX6" fmla="*/ 3327149 w 3619883"/>
                <a:gd name="connsiteY6" fmla="*/ 4128157 h 4275461"/>
                <a:gd name="connsiteX7" fmla="*/ 3269726 w 3619883"/>
                <a:gd name="connsiteY7" fmla="*/ 4275461 h 4275461"/>
                <a:gd name="connsiteX8" fmla="*/ 3052674 w 3619883"/>
                <a:gd name="connsiteY8" fmla="*/ 4275461 h 4275461"/>
                <a:gd name="connsiteX9" fmla="*/ 3096002 w 3619883"/>
                <a:gd name="connsiteY9" fmla="*/ 4128157 h 4275461"/>
                <a:gd name="connsiteX10" fmla="*/ 3137725 w 3619883"/>
                <a:gd name="connsiteY10" fmla="*/ 4128157 h 4275461"/>
                <a:gd name="connsiteX11" fmla="*/ 3137725 w 3619883"/>
                <a:gd name="connsiteY11" fmla="*/ 3951392 h 4275461"/>
                <a:gd name="connsiteX12" fmla="*/ 2959941 w 3619883"/>
                <a:gd name="connsiteY12" fmla="*/ 3951392 h 4275461"/>
                <a:gd name="connsiteX13" fmla="*/ 2959941 w 3619883"/>
                <a:gd name="connsiteY13" fmla="*/ 4128157 h 4275461"/>
                <a:gd name="connsiteX14" fmla="*/ 2996846 w 3619883"/>
                <a:gd name="connsiteY14" fmla="*/ 4128157 h 4275461"/>
                <a:gd name="connsiteX15" fmla="*/ 3014011 w 3619883"/>
                <a:gd name="connsiteY15" fmla="*/ 4275461 h 4275461"/>
                <a:gd name="connsiteX16" fmla="*/ 2761042 w 3619883"/>
                <a:gd name="connsiteY16" fmla="*/ 4275461 h 4275461"/>
                <a:gd name="connsiteX17" fmla="*/ 2761042 w 3619883"/>
                <a:gd name="connsiteY17" fmla="*/ 4128157 h 4275461"/>
                <a:gd name="connsiteX18" fmla="*/ 2826768 w 3619883"/>
                <a:gd name="connsiteY18" fmla="*/ 4128157 h 4275461"/>
                <a:gd name="connsiteX19" fmla="*/ 2826768 w 3619883"/>
                <a:gd name="connsiteY19" fmla="*/ 3951392 h 4275461"/>
                <a:gd name="connsiteX20" fmla="*/ 2648983 w 3619883"/>
                <a:gd name="connsiteY20" fmla="*/ 3951392 h 4275461"/>
                <a:gd name="connsiteX21" fmla="*/ 2648983 w 3619883"/>
                <a:gd name="connsiteY21" fmla="*/ 4128157 h 4275461"/>
                <a:gd name="connsiteX22" fmla="*/ 2690646 w 3619883"/>
                <a:gd name="connsiteY22" fmla="*/ 4128157 h 4275461"/>
                <a:gd name="connsiteX23" fmla="*/ 2690646 w 3619883"/>
                <a:gd name="connsiteY23" fmla="*/ 4275461 h 4275461"/>
                <a:gd name="connsiteX24" fmla="*/ 2511710 w 3619883"/>
                <a:gd name="connsiteY24" fmla="*/ 4275461 h 4275461"/>
                <a:gd name="connsiteX25" fmla="*/ 2454288 w 3619883"/>
                <a:gd name="connsiteY25" fmla="*/ 4128157 h 4275461"/>
                <a:gd name="connsiteX26" fmla="*/ 2515810 w 3619883"/>
                <a:gd name="connsiteY26" fmla="*/ 4128157 h 4275461"/>
                <a:gd name="connsiteX27" fmla="*/ 2515810 w 3619883"/>
                <a:gd name="connsiteY27" fmla="*/ 3951392 h 4275461"/>
                <a:gd name="connsiteX28" fmla="*/ 2338025 w 3619883"/>
                <a:gd name="connsiteY28" fmla="*/ 3951392 h 4275461"/>
                <a:gd name="connsiteX29" fmla="*/ 2338025 w 3619883"/>
                <a:gd name="connsiteY29" fmla="*/ 4128157 h 4275461"/>
                <a:gd name="connsiteX30" fmla="*/ 2395120 w 3619883"/>
                <a:gd name="connsiteY30" fmla="*/ 4128157 h 4275461"/>
                <a:gd name="connsiteX31" fmla="*/ 2337697 w 3619883"/>
                <a:gd name="connsiteY31" fmla="*/ 4275461 h 4275461"/>
                <a:gd name="connsiteX32" fmla="*/ 2150155 w 3619883"/>
                <a:gd name="connsiteY32" fmla="*/ 4275461 h 4275461"/>
                <a:gd name="connsiteX33" fmla="*/ 2150155 w 3619883"/>
                <a:gd name="connsiteY33" fmla="*/ 4128157 h 4275461"/>
                <a:gd name="connsiteX34" fmla="*/ 2204852 w 3619883"/>
                <a:gd name="connsiteY34" fmla="*/ 4128157 h 4275461"/>
                <a:gd name="connsiteX35" fmla="*/ 2204852 w 3619883"/>
                <a:gd name="connsiteY35" fmla="*/ 3951392 h 4275461"/>
                <a:gd name="connsiteX36" fmla="*/ 2027068 w 3619883"/>
                <a:gd name="connsiteY36" fmla="*/ 3951392 h 4275461"/>
                <a:gd name="connsiteX37" fmla="*/ 2027068 w 3619883"/>
                <a:gd name="connsiteY37" fmla="*/ 4128157 h 4275461"/>
                <a:gd name="connsiteX38" fmla="*/ 2079759 w 3619883"/>
                <a:gd name="connsiteY38" fmla="*/ 4128157 h 4275461"/>
                <a:gd name="connsiteX39" fmla="*/ 2079759 w 3619883"/>
                <a:gd name="connsiteY39" fmla="*/ 4275461 h 4275461"/>
                <a:gd name="connsiteX40" fmla="*/ 1824703 w 3619883"/>
                <a:gd name="connsiteY40" fmla="*/ 4275461 h 4275461"/>
                <a:gd name="connsiteX41" fmla="*/ 1834468 w 3619883"/>
                <a:gd name="connsiteY41" fmla="*/ 4128157 h 4275461"/>
                <a:gd name="connsiteX42" fmla="*/ 1893894 w 3619883"/>
                <a:gd name="connsiteY42" fmla="*/ 4128157 h 4275461"/>
                <a:gd name="connsiteX43" fmla="*/ 1893894 w 3619883"/>
                <a:gd name="connsiteY43" fmla="*/ 3951392 h 4275461"/>
                <a:gd name="connsiteX44" fmla="*/ 1716110 w 3619883"/>
                <a:gd name="connsiteY44" fmla="*/ 3951392 h 4275461"/>
                <a:gd name="connsiteX45" fmla="*/ 1716110 w 3619883"/>
                <a:gd name="connsiteY45" fmla="*/ 4006431 h 4275461"/>
                <a:gd name="connsiteX46" fmla="*/ 1703447 w 3619883"/>
                <a:gd name="connsiteY46" fmla="*/ 4007960 h 4275461"/>
                <a:gd name="connsiteX47" fmla="*/ 1716110 w 3619883"/>
                <a:gd name="connsiteY47" fmla="*/ 4044284 h 4275461"/>
                <a:gd name="connsiteX48" fmla="*/ 1716110 w 3619883"/>
                <a:gd name="connsiteY48" fmla="*/ 4128157 h 4275461"/>
                <a:gd name="connsiteX49" fmla="*/ 1745346 w 3619883"/>
                <a:gd name="connsiteY49" fmla="*/ 4128157 h 4275461"/>
                <a:gd name="connsiteX50" fmla="*/ 1796694 w 3619883"/>
                <a:gd name="connsiteY50" fmla="*/ 4275461 h 4275461"/>
                <a:gd name="connsiteX51" fmla="*/ 1558844 w 3619883"/>
                <a:gd name="connsiteY51" fmla="*/ 4275461 h 4275461"/>
                <a:gd name="connsiteX52" fmla="*/ 1517252 w 3619883"/>
                <a:gd name="connsiteY52" fmla="*/ 4128157 h 4275461"/>
                <a:gd name="connsiteX53" fmla="*/ 1582936 w 3619883"/>
                <a:gd name="connsiteY53" fmla="*/ 4128157 h 4275461"/>
                <a:gd name="connsiteX54" fmla="*/ 1582936 w 3619883"/>
                <a:gd name="connsiteY54" fmla="*/ 3951392 h 4275461"/>
                <a:gd name="connsiteX55" fmla="*/ 1405151 w 3619883"/>
                <a:gd name="connsiteY55" fmla="*/ 3951392 h 4275461"/>
                <a:gd name="connsiteX56" fmla="*/ 1405151 w 3619883"/>
                <a:gd name="connsiteY56" fmla="*/ 4128157 h 4275461"/>
                <a:gd name="connsiteX57" fmla="*/ 1468988 w 3619883"/>
                <a:gd name="connsiteY57" fmla="*/ 4128157 h 4275461"/>
                <a:gd name="connsiteX58" fmla="*/ 1427396 w 3619883"/>
                <a:gd name="connsiteY58" fmla="*/ 4275461 h 4275461"/>
                <a:gd name="connsiteX59" fmla="*/ 1210751 w 3619883"/>
                <a:gd name="connsiteY59" fmla="*/ 4275461 h 4275461"/>
                <a:gd name="connsiteX60" fmla="*/ 1210751 w 3619883"/>
                <a:gd name="connsiteY60" fmla="*/ 4128157 h 4275461"/>
                <a:gd name="connsiteX61" fmla="*/ 1271978 w 3619883"/>
                <a:gd name="connsiteY61" fmla="*/ 4128157 h 4275461"/>
                <a:gd name="connsiteX62" fmla="*/ 1271978 w 3619883"/>
                <a:gd name="connsiteY62" fmla="*/ 3951392 h 4275461"/>
                <a:gd name="connsiteX63" fmla="*/ 1094193 w 3619883"/>
                <a:gd name="connsiteY63" fmla="*/ 3951392 h 4275461"/>
                <a:gd name="connsiteX64" fmla="*/ 1094193 w 3619883"/>
                <a:gd name="connsiteY64" fmla="*/ 4128157 h 4275461"/>
                <a:gd name="connsiteX65" fmla="*/ 1140354 w 3619883"/>
                <a:gd name="connsiteY65" fmla="*/ 4128157 h 4275461"/>
                <a:gd name="connsiteX66" fmla="*/ 1140354 w 3619883"/>
                <a:gd name="connsiteY66" fmla="*/ 4275461 h 4275461"/>
                <a:gd name="connsiteX67" fmla="*/ 953807 w 3619883"/>
                <a:gd name="connsiteY67" fmla="*/ 4275461 h 4275461"/>
                <a:gd name="connsiteX68" fmla="*/ 912215 w 3619883"/>
                <a:gd name="connsiteY68" fmla="*/ 4128157 h 4275461"/>
                <a:gd name="connsiteX69" fmla="*/ 961020 w 3619883"/>
                <a:gd name="connsiteY69" fmla="*/ 4128157 h 4275461"/>
                <a:gd name="connsiteX70" fmla="*/ 961020 w 3619883"/>
                <a:gd name="connsiteY70" fmla="*/ 3951392 h 4275461"/>
                <a:gd name="connsiteX71" fmla="*/ 783235 w 3619883"/>
                <a:gd name="connsiteY71" fmla="*/ 3951392 h 4275461"/>
                <a:gd name="connsiteX72" fmla="*/ 783235 w 3619883"/>
                <a:gd name="connsiteY72" fmla="*/ 4128157 h 4275461"/>
                <a:gd name="connsiteX73" fmla="*/ 871024 w 3619883"/>
                <a:gd name="connsiteY73" fmla="*/ 4128157 h 4275461"/>
                <a:gd name="connsiteX74" fmla="*/ 829432 w 3619883"/>
                <a:gd name="connsiteY74" fmla="*/ 4275461 h 4275461"/>
                <a:gd name="connsiteX75" fmla="*/ 611484 w 3619883"/>
                <a:gd name="connsiteY75" fmla="*/ 4275461 h 4275461"/>
                <a:gd name="connsiteX76" fmla="*/ 621247 w 3619883"/>
                <a:gd name="connsiteY76" fmla="*/ 4128157 h 4275461"/>
                <a:gd name="connsiteX77" fmla="*/ 650062 w 3619883"/>
                <a:gd name="connsiteY77" fmla="*/ 4128157 h 4275461"/>
                <a:gd name="connsiteX78" fmla="*/ 650062 w 3619883"/>
                <a:gd name="connsiteY78" fmla="*/ 3951392 h 4275461"/>
                <a:gd name="connsiteX79" fmla="*/ 472277 w 3619883"/>
                <a:gd name="connsiteY79" fmla="*/ 3951392 h 4275461"/>
                <a:gd name="connsiteX80" fmla="*/ 472277 w 3619883"/>
                <a:gd name="connsiteY80" fmla="*/ 4128157 h 4275461"/>
                <a:gd name="connsiteX81" fmla="*/ 522650 w 3619883"/>
                <a:gd name="connsiteY81" fmla="*/ 4128157 h 4275461"/>
                <a:gd name="connsiteX82" fmla="*/ 573998 w 3619883"/>
                <a:gd name="connsiteY82" fmla="*/ 4275461 h 4275461"/>
                <a:gd name="connsiteX83" fmla="*/ 336164 w 3619883"/>
                <a:gd name="connsiteY83" fmla="*/ 4275461 h 4275461"/>
                <a:gd name="connsiteX84" fmla="*/ 294572 w 3619883"/>
                <a:gd name="connsiteY84" fmla="*/ 4128157 h 4275461"/>
                <a:gd name="connsiteX85" fmla="*/ 339106 w 3619883"/>
                <a:gd name="connsiteY85" fmla="*/ 4128157 h 4275461"/>
                <a:gd name="connsiteX86" fmla="*/ 339106 w 3619883"/>
                <a:gd name="connsiteY86" fmla="*/ 3951392 h 4275461"/>
                <a:gd name="connsiteX87" fmla="*/ 161321 w 3619883"/>
                <a:gd name="connsiteY87" fmla="*/ 3951392 h 4275461"/>
                <a:gd name="connsiteX88" fmla="*/ 161321 w 3619883"/>
                <a:gd name="connsiteY88" fmla="*/ 4128157 h 4275461"/>
                <a:gd name="connsiteX89" fmla="*/ 230914 w 3619883"/>
                <a:gd name="connsiteY89" fmla="*/ 4128157 h 4275461"/>
                <a:gd name="connsiteX90" fmla="*/ 189322 w 3619883"/>
                <a:gd name="connsiteY90" fmla="*/ 4275461 h 4275461"/>
                <a:gd name="connsiteX91" fmla="*/ 0 w 3619883"/>
                <a:gd name="connsiteY91" fmla="*/ 4275461 h 4275461"/>
                <a:gd name="connsiteX92" fmla="*/ 0 w 3619883"/>
                <a:gd name="connsiteY92" fmla="*/ 42229 h 4275461"/>
                <a:gd name="connsiteX93" fmla="*/ 42464 w 3619883"/>
                <a:gd name="connsiteY93" fmla="*/ 40518 h 4275461"/>
                <a:gd name="connsiteX94" fmla="*/ 137733 w 3619883"/>
                <a:gd name="connsiteY94" fmla="*/ 35355 h 4275461"/>
                <a:gd name="connsiteX95" fmla="*/ 270565 w 3619883"/>
                <a:gd name="connsiteY95" fmla="*/ 29759 h 4275461"/>
                <a:gd name="connsiteX96" fmla="*/ 479734 w 3619883"/>
                <a:gd name="connsiteY96" fmla="*/ 45455 h 4275461"/>
                <a:gd name="connsiteX97" fmla="*/ 524103 w 3619883"/>
                <a:gd name="connsiteY97" fmla="*/ 41625 h 4275461"/>
                <a:gd name="connsiteX98" fmla="*/ 624416 w 3619883"/>
                <a:gd name="connsiteY98" fmla="*/ 22696 h 4275461"/>
                <a:gd name="connsiteX99" fmla="*/ 657762 w 3619883"/>
                <a:gd name="connsiteY99" fmla="*/ 18351 h 4275461"/>
                <a:gd name="connsiteX100" fmla="*/ 690557 w 3619883"/>
                <a:gd name="connsiteY100" fmla="*/ 25792 h 4275461"/>
                <a:gd name="connsiteX101" fmla="*/ 745123 w 3619883"/>
                <a:gd name="connsiteY101" fmla="*/ 40157 h 4275461"/>
                <a:gd name="connsiteX102" fmla="*/ 789493 w 3619883"/>
                <a:gd name="connsiteY102" fmla="*/ 36327 h 4275461"/>
                <a:gd name="connsiteX103" fmla="*/ 854255 w 3619883"/>
                <a:gd name="connsiteY103" fmla="*/ 68887 h 4275461"/>
                <a:gd name="connsiteX104" fmla="*/ 897520 w 3619883"/>
                <a:gd name="connsiteY104" fmla="*/ 88629 h 4275461"/>
                <a:gd name="connsiteX105" fmla="*/ 940510 w 3619883"/>
                <a:gd name="connsiteY105" fmla="*/ 114265 h 4275461"/>
                <a:gd name="connsiteX106" fmla="*/ 1082712 w 3619883"/>
                <a:gd name="connsiteY106" fmla="*/ 144543 h 4275461"/>
                <a:gd name="connsiteX107" fmla="*/ 1205348 w 3619883"/>
                <a:gd name="connsiteY107" fmla="*/ 120753 h 4275461"/>
                <a:gd name="connsiteX108" fmla="*/ 1271764 w 3619883"/>
                <a:gd name="connsiteY108" fmla="*/ 117956 h 4275461"/>
                <a:gd name="connsiteX109" fmla="*/ 1315583 w 3619883"/>
                <a:gd name="connsiteY109" fmla="*/ 125912 h 4275461"/>
                <a:gd name="connsiteX110" fmla="*/ 1359125 w 3619883"/>
                <a:gd name="connsiteY110" fmla="*/ 139761 h 4275461"/>
                <a:gd name="connsiteX111" fmla="*/ 1391919 w 3619883"/>
                <a:gd name="connsiteY111" fmla="*/ 147202 h 4275461"/>
                <a:gd name="connsiteX112" fmla="*/ 1436563 w 3619883"/>
                <a:gd name="connsiteY112" fmla="*/ 137480 h 4275461"/>
                <a:gd name="connsiteX113" fmla="*/ 1471566 w 3619883"/>
                <a:gd name="connsiteY113" fmla="*/ 97777 h 4275461"/>
                <a:gd name="connsiteX114" fmla="*/ 1505739 w 3619883"/>
                <a:gd name="connsiteY114" fmla="*/ 75753 h 4275461"/>
                <a:gd name="connsiteX115" fmla="*/ 1590891 w 3619883"/>
                <a:gd name="connsiteY115" fmla="*/ 144702 h 4275461"/>
                <a:gd name="connsiteX116" fmla="*/ 1625616 w 3619883"/>
                <a:gd name="connsiteY116" fmla="*/ 110893 h 4275461"/>
                <a:gd name="connsiteX117" fmla="*/ 1658964 w 3619883"/>
                <a:gd name="connsiteY117" fmla="*/ 106547 h 4275461"/>
                <a:gd name="connsiteX118" fmla="*/ 1746598 w 3619883"/>
                <a:gd name="connsiteY118" fmla="*/ 122460 h 4275461"/>
                <a:gd name="connsiteX119" fmla="*/ 1811913 w 3619883"/>
                <a:gd name="connsiteY119" fmla="*/ 143234 h 4275461"/>
                <a:gd name="connsiteX120" fmla="*/ 1856557 w 3619883"/>
                <a:gd name="connsiteY120" fmla="*/ 133511 h 4275461"/>
                <a:gd name="connsiteX121" fmla="*/ 2066003 w 3619883"/>
                <a:gd name="connsiteY121" fmla="*/ 143313 h 4275461"/>
                <a:gd name="connsiteX122" fmla="*/ 2177615 w 3619883"/>
                <a:gd name="connsiteY122" fmla="*/ 119007 h 4275461"/>
                <a:gd name="connsiteX123" fmla="*/ 2255883 w 3619883"/>
                <a:gd name="connsiteY123" fmla="*/ 99047 h 4275461"/>
                <a:gd name="connsiteX124" fmla="*/ 2344622 w 3619883"/>
                <a:gd name="connsiteY124" fmla="*/ 91388 h 4275461"/>
                <a:gd name="connsiteX125" fmla="*/ 2455682 w 3619883"/>
                <a:gd name="connsiteY125" fmla="*/ 78869 h 4275461"/>
                <a:gd name="connsiteX126" fmla="*/ 2632609 w 3619883"/>
                <a:gd name="connsiteY126" fmla="*/ 75338 h 4275461"/>
                <a:gd name="connsiteX127" fmla="*/ 2742291 w 3619883"/>
                <a:gd name="connsiteY127" fmla="*/ 92282 h 4275461"/>
                <a:gd name="connsiteX128" fmla="*/ 2851974 w 3619883"/>
                <a:gd name="connsiteY128" fmla="*/ 109227 h 4275461"/>
                <a:gd name="connsiteX129" fmla="*/ 2907643 w 3619883"/>
                <a:gd name="connsiteY129" fmla="*/ 100020 h 4275461"/>
                <a:gd name="connsiteX130" fmla="*/ 2944022 w 3619883"/>
                <a:gd name="connsiteY130" fmla="*/ 30853 h 4275461"/>
                <a:gd name="connsiteX131" fmla="*/ 3022289 w 3619883"/>
                <a:gd name="connsiteY131" fmla="*/ 10893 h 4275461"/>
                <a:gd name="connsiteX132" fmla="*/ 3054807 w 3619883"/>
                <a:gd name="connsiteY132" fmla="*/ 24226 h 4275461"/>
                <a:gd name="connsiteX133" fmla="*/ 3141892 w 3619883"/>
                <a:gd name="connsiteY133" fmla="*/ 51925 h 4275461"/>
                <a:gd name="connsiteX134" fmla="*/ 3185711 w 3619883"/>
                <a:gd name="connsiteY134" fmla="*/ 59881 h 4275461"/>
                <a:gd name="connsiteX135" fmla="*/ 3219056 w 3619883"/>
                <a:gd name="connsiteY135" fmla="*/ 55536 h 4275461"/>
                <a:gd name="connsiteX136" fmla="*/ 3263425 w 3619883"/>
                <a:gd name="connsiteY136" fmla="*/ 51706 h 4275461"/>
                <a:gd name="connsiteX137" fmla="*/ 3296219 w 3619883"/>
                <a:gd name="connsiteY137" fmla="*/ 59147 h 4275461"/>
                <a:gd name="connsiteX138" fmla="*/ 3319094 w 3619883"/>
                <a:gd name="connsiteY138" fmla="*/ 42500 h 4275461"/>
                <a:gd name="connsiteX139" fmla="*/ 3420511 w 3619883"/>
                <a:gd name="connsiteY139" fmla="*/ 0 h 4275461"/>
                <a:gd name="connsiteX140" fmla="*/ 3453305 w 3619883"/>
                <a:gd name="connsiteY140" fmla="*/ 7440 h 4275461"/>
                <a:gd name="connsiteX141" fmla="*/ 3496571 w 3619883"/>
                <a:gd name="connsiteY141" fmla="*/ 27182 h 4275461"/>
                <a:gd name="connsiteX142" fmla="*/ 3602117 w 3619883"/>
                <a:gd name="connsiteY142" fmla="*/ 132521 h 4275461"/>
                <a:gd name="connsiteX143" fmla="*/ 3619883 w 3619883"/>
                <a:gd name="connsiteY143" fmla="*/ 140049 h 4275461"/>
                <a:gd name="connsiteX144" fmla="*/ 3619883 w 3619883"/>
                <a:gd name="connsiteY14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448683 w 3619883"/>
                <a:gd name="connsiteY3" fmla="*/ 4128157 h 4275461"/>
                <a:gd name="connsiteX4" fmla="*/ 3270899 w 3619883"/>
                <a:gd name="connsiteY4" fmla="*/ 4128157 h 4275461"/>
                <a:gd name="connsiteX5" fmla="*/ 3327149 w 3619883"/>
                <a:gd name="connsiteY5" fmla="*/ 4128157 h 4275461"/>
                <a:gd name="connsiteX6" fmla="*/ 3269726 w 3619883"/>
                <a:gd name="connsiteY6" fmla="*/ 4275461 h 4275461"/>
                <a:gd name="connsiteX7" fmla="*/ 3052674 w 3619883"/>
                <a:gd name="connsiteY7" fmla="*/ 4275461 h 4275461"/>
                <a:gd name="connsiteX8" fmla="*/ 3096002 w 3619883"/>
                <a:gd name="connsiteY8" fmla="*/ 4128157 h 4275461"/>
                <a:gd name="connsiteX9" fmla="*/ 3137725 w 3619883"/>
                <a:gd name="connsiteY9" fmla="*/ 4128157 h 4275461"/>
                <a:gd name="connsiteX10" fmla="*/ 3137725 w 3619883"/>
                <a:gd name="connsiteY10" fmla="*/ 3951392 h 4275461"/>
                <a:gd name="connsiteX11" fmla="*/ 2959941 w 3619883"/>
                <a:gd name="connsiteY11" fmla="*/ 3951392 h 4275461"/>
                <a:gd name="connsiteX12" fmla="*/ 2959941 w 3619883"/>
                <a:gd name="connsiteY12" fmla="*/ 4128157 h 4275461"/>
                <a:gd name="connsiteX13" fmla="*/ 2996846 w 3619883"/>
                <a:gd name="connsiteY13" fmla="*/ 4128157 h 4275461"/>
                <a:gd name="connsiteX14" fmla="*/ 3014011 w 3619883"/>
                <a:gd name="connsiteY14" fmla="*/ 4275461 h 4275461"/>
                <a:gd name="connsiteX15" fmla="*/ 2761042 w 3619883"/>
                <a:gd name="connsiteY15" fmla="*/ 4275461 h 4275461"/>
                <a:gd name="connsiteX16" fmla="*/ 2761042 w 3619883"/>
                <a:gd name="connsiteY16" fmla="*/ 4128157 h 4275461"/>
                <a:gd name="connsiteX17" fmla="*/ 2826768 w 3619883"/>
                <a:gd name="connsiteY17" fmla="*/ 4128157 h 4275461"/>
                <a:gd name="connsiteX18" fmla="*/ 2826768 w 3619883"/>
                <a:gd name="connsiteY18" fmla="*/ 3951392 h 4275461"/>
                <a:gd name="connsiteX19" fmla="*/ 2648983 w 3619883"/>
                <a:gd name="connsiteY19" fmla="*/ 3951392 h 4275461"/>
                <a:gd name="connsiteX20" fmla="*/ 2648983 w 3619883"/>
                <a:gd name="connsiteY20" fmla="*/ 4128157 h 4275461"/>
                <a:gd name="connsiteX21" fmla="*/ 2690646 w 3619883"/>
                <a:gd name="connsiteY21" fmla="*/ 4128157 h 4275461"/>
                <a:gd name="connsiteX22" fmla="*/ 2690646 w 3619883"/>
                <a:gd name="connsiteY22" fmla="*/ 4275461 h 4275461"/>
                <a:gd name="connsiteX23" fmla="*/ 2511710 w 3619883"/>
                <a:gd name="connsiteY23" fmla="*/ 4275461 h 4275461"/>
                <a:gd name="connsiteX24" fmla="*/ 2454288 w 3619883"/>
                <a:gd name="connsiteY24" fmla="*/ 4128157 h 4275461"/>
                <a:gd name="connsiteX25" fmla="*/ 2515810 w 3619883"/>
                <a:gd name="connsiteY25" fmla="*/ 4128157 h 4275461"/>
                <a:gd name="connsiteX26" fmla="*/ 2515810 w 3619883"/>
                <a:gd name="connsiteY26" fmla="*/ 3951392 h 4275461"/>
                <a:gd name="connsiteX27" fmla="*/ 2338025 w 3619883"/>
                <a:gd name="connsiteY27" fmla="*/ 3951392 h 4275461"/>
                <a:gd name="connsiteX28" fmla="*/ 2338025 w 3619883"/>
                <a:gd name="connsiteY28" fmla="*/ 4128157 h 4275461"/>
                <a:gd name="connsiteX29" fmla="*/ 2395120 w 3619883"/>
                <a:gd name="connsiteY29" fmla="*/ 4128157 h 4275461"/>
                <a:gd name="connsiteX30" fmla="*/ 2337697 w 3619883"/>
                <a:gd name="connsiteY30" fmla="*/ 4275461 h 4275461"/>
                <a:gd name="connsiteX31" fmla="*/ 2150155 w 3619883"/>
                <a:gd name="connsiteY31" fmla="*/ 4275461 h 4275461"/>
                <a:gd name="connsiteX32" fmla="*/ 2150155 w 3619883"/>
                <a:gd name="connsiteY32" fmla="*/ 4128157 h 4275461"/>
                <a:gd name="connsiteX33" fmla="*/ 2204852 w 3619883"/>
                <a:gd name="connsiteY33" fmla="*/ 4128157 h 4275461"/>
                <a:gd name="connsiteX34" fmla="*/ 2204852 w 3619883"/>
                <a:gd name="connsiteY34" fmla="*/ 3951392 h 4275461"/>
                <a:gd name="connsiteX35" fmla="*/ 2027068 w 3619883"/>
                <a:gd name="connsiteY35" fmla="*/ 3951392 h 4275461"/>
                <a:gd name="connsiteX36" fmla="*/ 2027068 w 3619883"/>
                <a:gd name="connsiteY36" fmla="*/ 4128157 h 4275461"/>
                <a:gd name="connsiteX37" fmla="*/ 2079759 w 3619883"/>
                <a:gd name="connsiteY37" fmla="*/ 4128157 h 4275461"/>
                <a:gd name="connsiteX38" fmla="*/ 2079759 w 3619883"/>
                <a:gd name="connsiteY38" fmla="*/ 4275461 h 4275461"/>
                <a:gd name="connsiteX39" fmla="*/ 1824703 w 3619883"/>
                <a:gd name="connsiteY39" fmla="*/ 4275461 h 4275461"/>
                <a:gd name="connsiteX40" fmla="*/ 1834468 w 3619883"/>
                <a:gd name="connsiteY40" fmla="*/ 4128157 h 4275461"/>
                <a:gd name="connsiteX41" fmla="*/ 1893894 w 3619883"/>
                <a:gd name="connsiteY41" fmla="*/ 4128157 h 4275461"/>
                <a:gd name="connsiteX42" fmla="*/ 1893894 w 3619883"/>
                <a:gd name="connsiteY42" fmla="*/ 3951392 h 4275461"/>
                <a:gd name="connsiteX43" fmla="*/ 1716110 w 3619883"/>
                <a:gd name="connsiteY43" fmla="*/ 3951392 h 4275461"/>
                <a:gd name="connsiteX44" fmla="*/ 1716110 w 3619883"/>
                <a:gd name="connsiteY44" fmla="*/ 4006431 h 4275461"/>
                <a:gd name="connsiteX45" fmla="*/ 1703447 w 3619883"/>
                <a:gd name="connsiteY45" fmla="*/ 4007960 h 4275461"/>
                <a:gd name="connsiteX46" fmla="*/ 1716110 w 3619883"/>
                <a:gd name="connsiteY46" fmla="*/ 4044284 h 4275461"/>
                <a:gd name="connsiteX47" fmla="*/ 1716110 w 3619883"/>
                <a:gd name="connsiteY47" fmla="*/ 4128157 h 4275461"/>
                <a:gd name="connsiteX48" fmla="*/ 1745346 w 3619883"/>
                <a:gd name="connsiteY48" fmla="*/ 4128157 h 4275461"/>
                <a:gd name="connsiteX49" fmla="*/ 1796694 w 3619883"/>
                <a:gd name="connsiteY49" fmla="*/ 4275461 h 4275461"/>
                <a:gd name="connsiteX50" fmla="*/ 1558844 w 3619883"/>
                <a:gd name="connsiteY50" fmla="*/ 4275461 h 4275461"/>
                <a:gd name="connsiteX51" fmla="*/ 1517252 w 3619883"/>
                <a:gd name="connsiteY51" fmla="*/ 4128157 h 4275461"/>
                <a:gd name="connsiteX52" fmla="*/ 1582936 w 3619883"/>
                <a:gd name="connsiteY52" fmla="*/ 4128157 h 4275461"/>
                <a:gd name="connsiteX53" fmla="*/ 1582936 w 3619883"/>
                <a:gd name="connsiteY53" fmla="*/ 3951392 h 4275461"/>
                <a:gd name="connsiteX54" fmla="*/ 1405151 w 3619883"/>
                <a:gd name="connsiteY54" fmla="*/ 3951392 h 4275461"/>
                <a:gd name="connsiteX55" fmla="*/ 1405151 w 3619883"/>
                <a:gd name="connsiteY55" fmla="*/ 4128157 h 4275461"/>
                <a:gd name="connsiteX56" fmla="*/ 1468988 w 3619883"/>
                <a:gd name="connsiteY56" fmla="*/ 4128157 h 4275461"/>
                <a:gd name="connsiteX57" fmla="*/ 1427396 w 3619883"/>
                <a:gd name="connsiteY57" fmla="*/ 4275461 h 4275461"/>
                <a:gd name="connsiteX58" fmla="*/ 1210751 w 3619883"/>
                <a:gd name="connsiteY58" fmla="*/ 4275461 h 4275461"/>
                <a:gd name="connsiteX59" fmla="*/ 1210751 w 3619883"/>
                <a:gd name="connsiteY59" fmla="*/ 4128157 h 4275461"/>
                <a:gd name="connsiteX60" fmla="*/ 1271978 w 3619883"/>
                <a:gd name="connsiteY60" fmla="*/ 4128157 h 4275461"/>
                <a:gd name="connsiteX61" fmla="*/ 1271978 w 3619883"/>
                <a:gd name="connsiteY61" fmla="*/ 3951392 h 4275461"/>
                <a:gd name="connsiteX62" fmla="*/ 1094193 w 3619883"/>
                <a:gd name="connsiteY62" fmla="*/ 3951392 h 4275461"/>
                <a:gd name="connsiteX63" fmla="*/ 1094193 w 3619883"/>
                <a:gd name="connsiteY63" fmla="*/ 4128157 h 4275461"/>
                <a:gd name="connsiteX64" fmla="*/ 1140354 w 3619883"/>
                <a:gd name="connsiteY64" fmla="*/ 4128157 h 4275461"/>
                <a:gd name="connsiteX65" fmla="*/ 1140354 w 3619883"/>
                <a:gd name="connsiteY65" fmla="*/ 4275461 h 4275461"/>
                <a:gd name="connsiteX66" fmla="*/ 953807 w 3619883"/>
                <a:gd name="connsiteY66" fmla="*/ 4275461 h 4275461"/>
                <a:gd name="connsiteX67" fmla="*/ 912215 w 3619883"/>
                <a:gd name="connsiteY67" fmla="*/ 4128157 h 4275461"/>
                <a:gd name="connsiteX68" fmla="*/ 961020 w 3619883"/>
                <a:gd name="connsiteY68" fmla="*/ 4128157 h 4275461"/>
                <a:gd name="connsiteX69" fmla="*/ 961020 w 3619883"/>
                <a:gd name="connsiteY69" fmla="*/ 3951392 h 4275461"/>
                <a:gd name="connsiteX70" fmla="*/ 783235 w 3619883"/>
                <a:gd name="connsiteY70" fmla="*/ 3951392 h 4275461"/>
                <a:gd name="connsiteX71" fmla="*/ 783235 w 3619883"/>
                <a:gd name="connsiteY71" fmla="*/ 4128157 h 4275461"/>
                <a:gd name="connsiteX72" fmla="*/ 871024 w 3619883"/>
                <a:gd name="connsiteY72" fmla="*/ 4128157 h 4275461"/>
                <a:gd name="connsiteX73" fmla="*/ 829432 w 3619883"/>
                <a:gd name="connsiteY73" fmla="*/ 4275461 h 4275461"/>
                <a:gd name="connsiteX74" fmla="*/ 611484 w 3619883"/>
                <a:gd name="connsiteY74" fmla="*/ 4275461 h 4275461"/>
                <a:gd name="connsiteX75" fmla="*/ 621247 w 3619883"/>
                <a:gd name="connsiteY75" fmla="*/ 4128157 h 4275461"/>
                <a:gd name="connsiteX76" fmla="*/ 650062 w 3619883"/>
                <a:gd name="connsiteY76" fmla="*/ 4128157 h 4275461"/>
                <a:gd name="connsiteX77" fmla="*/ 650062 w 3619883"/>
                <a:gd name="connsiteY77" fmla="*/ 3951392 h 4275461"/>
                <a:gd name="connsiteX78" fmla="*/ 472277 w 3619883"/>
                <a:gd name="connsiteY78" fmla="*/ 3951392 h 4275461"/>
                <a:gd name="connsiteX79" fmla="*/ 472277 w 3619883"/>
                <a:gd name="connsiteY79" fmla="*/ 4128157 h 4275461"/>
                <a:gd name="connsiteX80" fmla="*/ 522650 w 3619883"/>
                <a:gd name="connsiteY80" fmla="*/ 4128157 h 4275461"/>
                <a:gd name="connsiteX81" fmla="*/ 573998 w 3619883"/>
                <a:gd name="connsiteY81" fmla="*/ 4275461 h 4275461"/>
                <a:gd name="connsiteX82" fmla="*/ 336164 w 3619883"/>
                <a:gd name="connsiteY82" fmla="*/ 4275461 h 4275461"/>
                <a:gd name="connsiteX83" fmla="*/ 294572 w 3619883"/>
                <a:gd name="connsiteY83" fmla="*/ 4128157 h 4275461"/>
                <a:gd name="connsiteX84" fmla="*/ 339106 w 3619883"/>
                <a:gd name="connsiteY84" fmla="*/ 4128157 h 4275461"/>
                <a:gd name="connsiteX85" fmla="*/ 339106 w 3619883"/>
                <a:gd name="connsiteY85" fmla="*/ 3951392 h 4275461"/>
                <a:gd name="connsiteX86" fmla="*/ 161321 w 3619883"/>
                <a:gd name="connsiteY86" fmla="*/ 3951392 h 4275461"/>
                <a:gd name="connsiteX87" fmla="*/ 161321 w 3619883"/>
                <a:gd name="connsiteY87" fmla="*/ 4128157 h 4275461"/>
                <a:gd name="connsiteX88" fmla="*/ 230914 w 3619883"/>
                <a:gd name="connsiteY88" fmla="*/ 4128157 h 4275461"/>
                <a:gd name="connsiteX89" fmla="*/ 189322 w 3619883"/>
                <a:gd name="connsiteY89" fmla="*/ 4275461 h 4275461"/>
                <a:gd name="connsiteX90" fmla="*/ 0 w 3619883"/>
                <a:gd name="connsiteY90" fmla="*/ 4275461 h 4275461"/>
                <a:gd name="connsiteX91" fmla="*/ 0 w 3619883"/>
                <a:gd name="connsiteY91" fmla="*/ 42229 h 4275461"/>
                <a:gd name="connsiteX92" fmla="*/ 42464 w 3619883"/>
                <a:gd name="connsiteY92" fmla="*/ 40518 h 4275461"/>
                <a:gd name="connsiteX93" fmla="*/ 137733 w 3619883"/>
                <a:gd name="connsiteY93" fmla="*/ 35355 h 4275461"/>
                <a:gd name="connsiteX94" fmla="*/ 270565 w 3619883"/>
                <a:gd name="connsiteY94" fmla="*/ 29759 h 4275461"/>
                <a:gd name="connsiteX95" fmla="*/ 479734 w 3619883"/>
                <a:gd name="connsiteY95" fmla="*/ 45455 h 4275461"/>
                <a:gd name="connsiteX96" fmla="*/ 524103 w 3619883"/>
                <a:gd name="connsiteY96" fmla="*/ 41625 h 4275461"/>
                <a:gd name="connsiteX97" fmla="*/ 624416 w 3619883"/>
                <a:gd name="connsiteY97" fmla="*/ 22696 h 4275461"/>
                <a:gd name="connsiteX98" fmla="*/ 657762 w 3619883"/>
                <a:gd name="connsiteY98" fmla="*/ 18351 h 4275461"/>
                <a:gd name="connsiteX99" fmla="*/ 690557 w 3619883"/>
                <a:gd name="connsiteY99" fmla="*/ 25792 h 4275461"/>
                <a:gd name="connsiteX100" fmla="*/ 745123 w 3619883"/>
                <a:gd name="connsiteY100" fmla="*/ 40157 h 4275461"/>
                <a:gd name="connsiteX101" fmla="*/ 789493 w 3619883"/>
                <a:gd name="connsiteY101" fmla="*/ 36327 h 4275461"/>
                <a:gd name="connsiteX102" fmla="*/ 854255 w 3619883"/>
                <a:gd name="connsiteY102" fmla="*/ 68887 h 4275461"/>
                <a:gd name="connsiteX103" fmla="*/ 897520 w 3619883"/>
                <a:gd name="connsiteY103" fmla="*/ 88629 h 4275461"/>
                <a:gd name="connsiteX104" fmla="*/ 940510 w 3619883"/>
                <a:gd name="connsiteY104" fmla="*/ 114265 h 4275461"/>
                <a:gd name="connsiteX105" fmla="*/ 1082712 w 3619883"/>
                <a:gd name="connsiteY105" fmla="*/ 144543 h 4275461"/>
                <a:gd name="connsiteX106" fmla="*/ 1205348 w 3619883"/>
                <a:gd name="connsiteY106" fmla="*/ 120753 h 4275461"/>
                <a:gd name="connsiteX107" fmla="*/ 1271764 w 3619883"/>
                <a:gd name="connsiteY107" fmla="*/ 117956 h 4275461"/>
                <a:gd name="connsiteX108" fmla="*/ 1315583 w 3619883"/>
                <a:gd name="connsiteY108" fmla="*/ 125912 h 4275461"/>
                <a:gd name="connsiteX109" fmla="*/ 1359125 w 3619883"/>
                <a:gd name="connsiteY109" fmla="*/ 139761 h 4275461"/>
                <a:gd name="connsiteX110" fmla="*/ 1391919 w 3619883"/>
                <a:gd name="connsiteY110" fmla="*/ 147202 h 4275461"/>
                <a:gd name="connsiteX111" fmla="*/ 1436563 w 3619883"/>
                <a:gd name="connsiteY111" fmla="*/ 137480 h 4275461"/>
                <a:gd name="connsiteX112" fmla="*/ 1471566 w 3619883"/>
                <a:gd name="connsiteY112" fmla="*/ 97777 h 4275461"/>
                <a:gd name="connsiteX113" fmla="*/ 1505739 w 3619883"/>
                <a:gd name="connsiteY113" fmla="*/ 75753 h 4275461"/>
                <a:gd name="connsiteX114" fmla="*/ 1590891 w 3619883"/>
                <a:gd name="connsiteY114" fmla="*/ 144702 h 4275461"/>
                <a:gd name="connsiteX115" fmla="*/ 1625616 w 3619883"/>
                <a:gd name="connsiteY115" fmla="*/ 110893 h 4275461"/>
                <a:gd name="connsiteX116" fmla="*/ 1658964 w 3619883"/>
                <a:gd name="connsiteY116" fmla="*/ 106547 h 4275461"/>
                <a:gd name="connsiteX117" fmla="*/ 1746598 w 3619883"/>
                <a:gd name="connsiteY117" fmla="*/ 122460 h 4275461"/>
                <a:gd name="connsiteX118" fmla="*/ 1811913 w 3619883"/>
                <a:gd name="connsiteY118" fmla="*/ 143234 h 4275461"/>
                <a:gd name="connsiteX119" fmla="*/ 1856557 w 3619883"/>
                <a:gd name="connsiteY119" fmla="*/ 133511 h 4275461"/>
                <a:gd name="connsiteX120" fmla="*/ 2066003 w 3619883"/>
                <a:gd name="connsiteY120" fmla="*/ 143313 h 4275461"/>
                <a:gd name="connsiteX121" fmla="*/ 2177615 w 3619883"/>
                <a:gd name="connsiteY121" fmla="*/ 119007 h 4275461"/>
                <a:gd name="connsiteX122" fmla="*/ 2255883 w 3619883"/>
                <a:gd name="connsiteY122" fmla="*/ 99047 h 4275461"/>
                <a:gd name="connsiteX123" fmla="*/ 2344622 w 3619883"/>
                <a:gd name="connsiteY123" fmla="*/ 91388 h 4275461"/>
                <a:gd name="connsiteX124" fmla="*/ 2455682 w 3619883"/>
                <a:gd name="connsiteY124" fmla="*/ 78869 h 4275461"/>
                <a:gd name="connsiteX125" fmla="*/ 2632609 w 3619883"/>
                <a:gd name="connsiteY125" fmla="*/ 75338 h 4275461"/>
                <a:gd name="connsiteX126" fmla="*/ 2742291 w 3619883"/>
                <a:gd name="connsiteY126" fmla="*/ 92282 h 4275461"/>
                <a:gd name="connsiteX127" fmla="*/ 2851974 w 3619883"/>
                <a:gd name="connsiteY127" fmla="*/ 109227 h 4275461"/>
                <a:gd name="connsiteX128" fmla="*/ 2907643 w 3619883"/>
                <a:gd name="connsiteY128" fmla="*/ 100020 h 4275461"/>
                <a:gd name="connsiteX129" fmla="*/ 2944022 w 3619883"/>
                <a:gd name="connsiteY129" fmla="*/ 30853 h 4275461"/>
                <a:gd name="connsiteX130" fmla="*/ 3022289 w 3619883"/>
                <a:gd name="connsiteY130" fmla="*/ 10893 h 4275461"/>
                <a:gd name="connsiteX131" fmla="*/ 3054807 w 3619883"/>
                <a:gd name="connsiteY131" fmla="*/ 24226 h 4275461"/>
                <a:gd name="connsiteX132" fmla="*/ 3141892 w 3619883"/>
                <a:gd name="connsiteY132" fmla="*/ 51925 h 4275461"/>
                <a:gd name="connsiteX133" fmla="*/ 3185711 w 3619883"/>
                <a:gd name="connsiteY133" fmla="*/ 59881 h 4275461"/>
                <a:gd name="connsiteX134" fmla="*/ 3219056 w 3619883"/>
                <a:gd name="connsiteY134" fmla="*/ 55536 h 4275461"/>
                <a:gd name="connsiteX135" fmla="*/ 3263425 w 3619883"/>
                <a:gd name="connsiteY135" fmla="*/ 51706 h 4275461"/>
                <a:gd name="connsiteX136" fmla="*/ 3296219 w 3619883"/>
                <a:gd name="connsiteY136" fmla="*/ 59147 h 4275461"/>
                <a:gd name="connsiteX137" fmla="*/ 3319094 w 3619883"/>
                <a:gd name="connsiteY137" fmla="*/ 42500 h 4275461"/>
                <a:gd name="connsiteX138" fmla="*/ 3420511 w 3619883"/>
                <a:gd name="connsiteY138" fmla="*/ 0 h 4275461"/>
                <a:gd name="connsiteX139" fmla="*/ 3453305 w 3619883"/>
                <a:gd name="connsiteY139" fmla="*/ 7440 h 4275461"/>
                <a:gd name="connsiteX140" fmla="*/ 3496571 w 3619883"/>
                <a:gd name="connsiteY140" fmla="*/ 27182 h 4275461"/>
                <a:gd name="connsiteX141" fmla="*/ 3602117 w 3619883"/>
                <a:gd name="connsiteY141" fmla="*/ 132521 h 4275461"/>
                <a:gd name="connsiteX142" fmla="*/ 3619883 w 3619883"/>
                <a:gd name="connsiteY142" fmla="*/ 140049 h 4275461"/>
                <a:gd name="connsiteX143" fmla="*/ 3619883 w 3619883"/>
                <a:gd name="connsiteY14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382296 w 3619883"/>
                <a:gd name="connsiteY2" fmla="*/ 4128157 h 4275461"/>
                <a:gd name="connsiteX3" fmla="*/ 3270899 w 3619883"/>
                <a:gd name="connsiteY3" fmla="*/ 4128157 h 4275461"/>
                <a:gd name="connsiteX4" fmla="*/ 3327149 w 3619883"/>
                <a:gd name="connsiteY4" fmla="*/ 4128157 h 4275461"/>
                <a:gd name="connsiteX5" fmla="*/ 3269726 w 3619883"/>
                <a:gd name="connsiteY5" fmla="*/ 4275461 h 4275461"/>
                <a:gd name="connsiteX6" fmla="*/ 3052674 w 3619883"/>
                <a:gd name="connsiteY6" fmla="*/ 4275461 h 4275461"/>
                <a:gd name="connsiteX7" fmla="*/ 3096002 w 3619883"/>
                <a:gd name="connsiteY7" fmla="*/ 4128157 h 4275461"/>
                <a:gd name="connsiteX8" fmla="*/ 3137725 w 3619883"/>
                <a:gd name="connsiteY8" fmla="*/ 4128157 h 4275461"/>
                <a:gd name="connsiteX9" fmla="*/ 3137725 w 3619883"/>
                <a:gd name="connsiteY9" fmla="*/ 3951392 h 4275461"/>
                <a:gd name="connsiteX10" fmla="*/ 2959941 w 3619883"/>
                <a:gd name="connsiteY10" fmla="*/ 3951392 h 4275461"/>
                <a:gd name="connsiteX11" fmla="*/ 2959941 w 3619883"/>
                <a:gd name="connsiteY11" fmla="*/ 4128157 h 4275461"/>
                <a:gd name="connsiteX12" fmla="*/ 2996846 w 3619883"/>
                <a:gd name="connsiteY12" fmla="*/ 4128157 h 4275461"/>
                <a:gd name="connsiteX13" fmla="*/ 3014011 w 3619883"/>
                <a:gd name="connsiteY13" fmla="*/ 4275461 h 4275461"/>
                <a:gd name="connsiteX14" fmla="*/ 2761042 w 3619883"/>
                <a:gd name="connsiteY14" fmla="*/ 4275461 h 4275461"/>
                <a:gd name="connsiteX15" fmla="*/ 2761042 w 3619883"/>
                <a:gd name="connsiteY15" fmla="*/ 4128157 h 4275461"/>
                <a:gd name="connsiteX16" fmla="*/ 2826768 w 3619883"/>
                <a:gd name="connsiteY16" fmla="*/ 4128157 h 4275461"/>
                <a:gd name="connsiteX17" fmla="*/ 2826768 w 3619883"/>
                <a:gd name="connsiteY17" fmla="*/ 3951392 h 4275461"/>
                <a:gd name="connsiteX18" fmla="*/ 2648983 w 3619883"/>
                <a:gd name="connsiteY18" fmla="*/ 3951392 h 4275461"/>
                <a:gd name="connsiteX19" fmla="*/ 2648983 w 3619883"/>
                <a:gd name="connsiteY19" fmla="*/ 4128157 h 4275461"/>
                <a:gd name="connsiteX20" fmla="*/ 2690646 w 3619883"/>
                <a:gd name="connsiteY20" fmla="*/ 4128157 h 4275461"/>
                <a:gd name="connsiteX21" fmla="*/ 2690646 w 3619883"/>
                <a:gd name="connsiteY21" fmla="*/ 4275461 h 4275461"/>
                <a:gd name="connsiteX22" fmla="*/ 2511710 w 3619883"/>
                <a:gd name="connsiteY22" fmla="*/ 4275461 h 4275461"/>
                <a:gd name="connsiteX23" fmla="*/ 2454288 w 3619883"/>
                <a:gd name="connsiteY23" fmla="*/ 4128157 h 4275461"/>
                <a:gd name="connsiteX24" fmla="*/ 2515810 w 3619883"/>
                <a:gd name="connsiteY24" fmla="*/ 4128157 h 4275461"/>
                <a:gd name="connsiteX25" fmla="*/ 2515810 w 3619883"/>
                <a:gd name="connsiteY25" fmla="*/ 3951392 h 4275461"/>
                <a:gd name="connsiteX26" fmla="*/ 2338025 w 3619883"/>
                <a:gd name="connsiteY26" fmla="*/ 3951392 h 4275461"/>
                <a:gd name="connsiteX27" fmla="*/ 2338025 w 3619883"/>
                <a:gd name="connsiteY27" fmla="*/ 4128157 h 4275461"/>
                <a:gd name="connsiteX28" fmla="*/ 2395120 w 3619883"/>
                <a:gd name="connsiteY28" fmla="*/ 4128157 h 4275461"/>
                <a:gd name="connsiteX29" fmla="*/ 2337697 w 3619883"/>
                <a:gd name="connsiteY29" fmla="*/ 4275461 h 4275461"/>
                <a:gd name="connsiteX30" fmla="*/ 2150155 w 3619883"/>
                <a:gd name="connsiteY30" fmla="*/ 4275461 h 4275461"/>
                <a:gd name="connsiteX31" fmla="*/ 2150155 w 3619883"/>
                <a:gd name="connsiteY31" fmla="*/ 4128157 h 4275461"/>
                <a:gd name="connsiteX32" fmla="*/ 2204852 w 3619883"/>
                <a:gd name="connsiteY32" fmla="*/ 4128157 h 4275461"/>
                <a:gd name="connsiteX33" fmla="*/ 2204852 w 3619883"/>
                <a:gd name="connsiteY33" fmla="*/ 3951392 h 4275461"/>
                <a:gd name="connsiteX34" fmla="*/ 2027068 w 3619883"/>
                <a:gd name="connsiteY34" fmla="*/ 3951392 h 4275461"/>
                <a:gd name="connsiteX35" fmla="*/ 2027068 w 3619883"/>
                <a:gd name="connsiteY35" fmla="*/ 4128157 h 4275461"/>
                <a:gd name="connsiteX36" fmla="*/ 2079759 w 3619883"/>
                <a:gd name="connsiteY36" fmla="*/ 4128157 h 4275461"/>
                <a:gd name="connsiteX37" fmla="*/ 2079759 w 3619883"/>
                <a:gd name="connsiteY37" fmla="*/ 4275461 h 4275461"/>
                <a:gd name="connsiteX38" fmla="*/ 1824703 w 3619883"/>
                <a:gd name="connsiteY38" fmla="*/ 4275461 h 4275461"/>
                <a:gd name="connsiteX39" fmla="*/ 1834468 w 3619883"/>
                <a:gd name="connsiteY39" fmla="*/ 4128157 h 4275461"/>
                <a:gd name="connsiteX40" fmla="*/ 1893894 w 3619883"/>
                <a:gd name="connsiteY40" fmla="*/ 4128157 h 4275461"/>
                <a:gd name="connsiteX41" fmla="*/ 1893894 w 3619883"/>
                <a:gd name="connsiteY41" fmla="*/ 3951392 h 4275461"/>
                <a:gd name="connsiteX42" fmla="*/ 1716110 w 3619883"/>
                <a:gd name="connsiteY42" fmla="*/ 3951392 h 4275461"/>
                <a:gd name="connsiteX43" fmla="*/ 1716110 w 3619883"/>
                <a:gd name="connsiteY43" fmla="*/ 4006431 h 4275461"/>
                <a:gd name="connsiteX44" fmla="*/ 1703447 w 3619883"/>
                <a:gd name="connsiteY44" fmla="*/ 4007960 h 4275461"/>
                <a:gd name="connsiteX45" fmla="*/ 1716110 w 3619883"/>
                <a:gd name="connsiteY45" fmla="*/ 4044284 h 4275461"/>
                <a:gd name="connsiteX46" fmla="*/ 1716110 w 3619883"/>
                <a:gd name="connsiteY46" fmla="*/ 4128157 h 4275461"/>
                <a:gd name="connsiteX47" fmla="*/ 1745346 w 3619883"/>
                <a:gd name="connsiteY47" fmla="*/ 4128157 h 4275461"/>
                <a:gd name="connsiteX48" fmla="*/ 1796694 w 3619883"/>
                <a:gd name="connsiteY48" fmla="*/ 4275461 h 4275461"/>
                <a:gd name="connsiteX49" fmla="*/ 1558844 w 3619883"/>
                <a:gd name="connsiteY49" fmla="*/ 4275461 h 4275461"/>
                <a:gd name="connsiteX50" fmla="*/ 1517252 w 3619883"/>
                <a:gd name="connsiteY50" fmla="*/ 4128157 h 4275461"/>
                <a:gd name="connsiteX51" fmla="*/ 1582936 w 3619883"/>
                <a:gd name="connsiteY51" fmla="*/ 4128157 h 4275461"/>
                <a:gd name="connsiteX52" fmla="*/ 1582936 w 3619883"/>
                <a:gd name="connsiteY52" fmla="*/ 3951392 h 4275461"/>
                <a:gd name="connsiteX53" fmla="*/ 1405151 w 3619883"/>
                <a:gd name="connsiteY53" fmla="*/ 3951392 h 4275461"/>
                <a:gd name="connsiteX54" fmla="*/ 1405151 w 3619883"/>
                <a:gd name="connsiteY54" fmla="*/ 4128157 h 4275461"/>
                <a:gd name="connsiteX55" fmla="*/ 1468988 w 3619883"/>
                <a:gd name="connsiteY55" fmla="*/ 4128157 h 4275461"/>
                <a:gd name="connsiteX56" fmla="*/ 1427396 w 3619883"/>
                <a:gd name="connsiteY56" fmla="*/ 4275461 h 4275461"/>
                <a:gd name="connsiteX57" fmla="*/ 1210751 w 3619883"/>
                <a:gd name="connsiteY57" fmla="*/ 4275461 h 4275461"/>
                <a:gd name="connsiteX58" fmla="*/ 1210751 w 3619883"/>
                <a:gd name="connsiteY58" fmla="*/ 4128157 h 4275461"/>
                <a:gd name="connsiteX59" fmla="*/ 1271978 w 3619883"/>
                <a:gd name="connsiteY59" fmla="*/ 4128157 h 4275461"/>
                <a:gd name="connsiteX60" fmla="*/ 1271978 w 3619883"/>
                <a:gd name="connsiteY60" fmla="*/ 3951392 h 4275461"/>
                <a:gd name="connsiteX61" fmla="*/ 1094193 w 3619883"/>
                <a:gd name="connsiteY61" fmla="*/ 3951392 h 4275461"/>
                <a:gd name="connsiteX62" fmla="*/ 1094193 w 3619883"/>
                <a:gd name="connsiteY62" fmla="*/ 4128157 h 4275461"/>
                <a:gd name="connsiteX63" fmla="*/ 1140354 w 3619883"/>
                <a:gd name="connsiteY63" fmla="*/ 4128157 h 4275461"/>
                <a:gd name="connsiteX64" fmla="*/ 1140354 w 3619883"/>
                <a:gd name="connsiteY64" fmla="*/ 4275461 h 4275461"/>
                <a:gd name="connsiteX65" fmla="*/ 953807 w 3619883"/>
                <a:gd name="connsiteY65" fmla="*/ 4275461 h 4275461"/>
                <a:gd name="connsiteX66" fmla="*/ 912215 w 3619883"/>
                <a:gd name="connsiteY66" fmla="*/ 4128157 h 4275461"/>
                <a:gd name="connsiteX67" fmla="*/ 961020 w 3619883"/>
                <a:gd name="connsiteY67" fmla="*/ 4128157 h 4275461"/>
                <a:gd name="connsiteX68" fmla="*/ 961020 w 3619883"/>
                <a:gd name="connsiteY68" fmla="*/ 3951392 h 4275461"/>
                <a:gd name="connsiteX69" fmla="*/ 783235 w 3619883"/>
                <a:gd name="connsiteY69" fmla="*/ 3951392 h 4275461"/>
                <a:gd name="connsiteX70" fmla="*/ 783235 w 3619883"/>
                <a:gd name="connsiteY70" fmla="*/ 4128157 h 4275461"/>
                <a:gd name="connsiteX71" fmla="*/ 871024 w 3619883"/>
                <a:gd name="connsiteY71" fmla="*/ 4128157 h 4275461"/>
                <a:gd name="connsiteX72" fmla="*/ 829432 w 3619883"/>
                <a:gd name="connsiteY72" fmla="*/ 4275461 h 4275461"/>
                <a:gd name="connsiteX73" fmla="*/ 611484 w 3619883"/>
                <a:gd name="connsiteY73" fmla="*/ 4275461 h 4275461"/>
                <a:gd name="connsiteX74" fmla="*/ 621247 w 3619883"/>
                <a:gd name="connsiteY74" fmla="*/ 4128157 h 4275461"/>
                <a:gd name="connsiteX75" fmla="*/ 650062 w 3619883"/>
                <a:gd name="connsiteY75" fmla="*/ 4128157 h 4275461"/>
                <a:gd name="connsiteX76" fmla="*/ 650062 w 3619883"/>
                <a:gd name="connsiteY76" fmla="*/ 3951392 h 4275461"/>
                <a:gd name="connsiteX77" fmla="*/ 472277 w 3619883"/>
                <a:gd name="connsiteY77" fmla="*/ 3951392 h 4275461"/>
                <a:gd name="connsiteX78" fmla="*/ 472277 w 3619883"/>
                <a:gd name="connsiteY78" fmla="*/ 4128157 h 4275461"/>
                <a:gd name="connsiteX79" fmla="*/ 522650 w 3619883"/>
                <a:gd name="connsiteY79" fmla="*/ 4128157 h 4275461"/>
                <a:gd name="connsiteX80" fmla="*/ 573998 w 3619883"/>
                <a:gd name="connsiteY80" fmla="*/ 4275461 h 4275461"/>
                <a:gd name="connsiteX81" fmla="*/ 336164 w 3619883"/>
                <a:gd name="connsiteY81" fmla="*/ 4275461 h 4275461"/>
                <a:gd name="connsiteX82" fmla="*/ 294572 w 3619883"/>
                <a:gd name="connsiteY82" fmla="*/ 4128157 h 4275461"/>
                <a:gd name="connsiteX83" fmla="*/ 339106 w 3619883"/>
                <a:gd name="connsiteY83" fmla="*/ 4128157 h 4275461"/>
                <a:gd name="connsiteX84" fmla="*/ 339106 w 3619883"/>
                <a:gd name="connsiteY84" fmla="*/ 3951392 h 4275461"/>
                <a:gd name="connsiteX85" fmla="*/ 161321 w 3619883"/>
                <a:gd name="connsiteY85" fmla="*/ 3951392 h 4275461"/>
                <a:gd name="connsiteX86" fmla="*/ 161321 w 3619883"/>
                <a:gd name="connsiteY86" fmla="*/ 4128157 h 4275461"/>
                <a:gd name="connsiteX87" fmla="*/ 230914 w 3619883"/>
                <a:gd name="connsiteY87" fmla="*/ 4128157 h 4275461"/>
                <a:gd name="connsiteX88" fmla="*/ 189322 w 3619883"/>
                <a:gd name="connsiteY88" fmla="*/ 4275461 h 4275461"/>
                <a:gd name="connsiteX89" fmla="*/ 0 w 3619883"/>
                <a:gd name="connsiteY89" fmla="*/ 4275461 h 4275461"/>
                <a:gd name="connsiteX90" fmla="*/ 0 w 3619883"/>
                <a:gd name="connsiteY90" fmla="*/ 42229 h 4275461"/>
                <a:gd name="connsiteX91" fmla="*/ 42464 w 3619883"/>
                <a:gd name="connsiteY91" fmla="*/ 40518 h 4275461"/>
                <a:gd name="connsiteX92" fmla="*/ 137733 w 3619883"/>
                <a:gd name="connsiteY92" fmla="*/ 35355 h 4275461"/>
                <a:gd name="connsiteX93" fmla="*/ 270565 w 3619883"/>
                <a:gd name="connsiteY93" fmla="*/ 29759 h 4275461"/>
                <a:gd name="connsiteX94" fmla="*/ 479734 w 3619883"/>
                <a:gd name="connsiteY94" fmla="*/ 45455 h 4275461"/>
                <a:gd name="connsiteX95" fmla="*/ 524103 w 3619883"/>
                <a:gd name="connsiteY95" fmla="*/ 41625 h 4275461"/>
                <a:gd name="connsiteX96" fmla="*/ 624416 w 3619883"/>
                <a:gd name="connsiteY96" fmla="*/ 22696 h 4275461"/>
                <a:gd name="connsiteX97" fmla="*/ 657762 w 3619883"/>
                <a:gd name="connsiteY97" fmla="*/ 18351 h 4275461"/>
                <a:gd name="connsiteX98" fmla="*/ 690557 w 3619883"/>
                <a:gd name="connsiteY98" fmla="*/ 25792 h 4275461"/>
                <a:gd name="connsiteX99" fmla="*/ 745123 w 3619883"/>
                <a:gd name="connsiteY99" fmla="*/ 40157 h 4275461"/>
                <a:gd name="connsiteX100" fmla="*/ 789493 w 3619883"/>
                <a:gd name="connsiteY100" fmla="*/ 36327 h 4275461"/>
                <a:gd name="connsiteX101" fmla="*/ 854255 w 3619883"/>
                <a:gd name="connsiteY101" fmla="*/ 68887 h 4275461"/>
                <a:gd name="connsiteX102" fmla="*/ 897520 w 3619883"/>
                <a:gd name="connsiteY102" fmla="*/ 88629 h 4275461"/>
                <a:gd name="connsiteX103" fmla="*/ 940510 w 3619883"/>
                <a:gd name="connsiteY103" fmla="*/ 114265 h 4275461"/>
                <a:gd name="connsiteX104" fmla="*/ 1082712 w 3619883"/>
                <a:gd name="connsiteY104" fmla="*/ 144543 h 4275461"/>
                <a:gd name="connsiteX105" fmla="*/ 1205348 w 3619883"/>
                <a:gd name="connsiteY105" fmla="*/ 120753 h 4275461"/>
                <a:gd name="connsiteX106" fmla="*/ 1271764 w 3619883"/>
                <a:gd name="connsiteY106" fmla="*/ 117956 h 4275461"/>
                <a:gd name="connsiteX107" fmla="*/ 1315583 w 3619883"/>
                <a:gd name="connsiteY107" fmla="*/ 125912 h 4275461"/>
                <a:gd name="connsiteX108" fmla="*/ 1359125 w 3619883"/>
                <a:gd name="connsiteY108" fmla="*/ 139761 h 4275461"/>
                <a:gd name="connsiteX109" fmla="*/ 1391919 w 3619883"/>
                <a:gd name="connsiteY109" fmla="*/ 147202 h 4275461"/>
                <a:gd name="connsiteX110" fmla="*/ 1436563 w 3619883"/>
                <a:gd name="connsiteY110" fmla="*/ 137480 h 4275461"/>
                <a:gd name="connsiteX111" fmla="*/ 1471566 w 3619883"/>
                <a:gd name="connsiteY111" fmla="*/ 97777 h 4275461"/>
                <a:gd name="connsiteX112" fmla="*/ 1505739 w 3619883"/>
                <a:gd name="connsiteY112" fmla="*/ 75753 h 4275461"/>
                <a:gd name="connsiteX113" fmla="*/ 1590891 w 3619883"/>
                <a:gd name="connsiteY113" fmla="*/ 144702 h 4275461"/>
                <a:gd name="connsiteX114" fmla="*/ 1625616 w 3619883"/>
                <a:gd name="connsiteY114" fmla="*/ 110893 h 4275461"/>
                <a:gd name="connsiteX115" fmla="*/ 1658964 w 3619883"/>
                <a:gd name="connsiteY115" fmla="*/ 106547 h 4275461"/>
                <a:gd name="connsiteX116" fmla="*/ 1746598 w 3619883"/>
                <a:gd name="connsiteY116" fmla="*/ 122460 h 4275461"/>
                <a:gd name="connsiteX117" fmla="*/ 1811913 w 3619883"/>
                <a:gd name="connsiteY117" fmla="*/ 143234 h 4275461"/>
                <a:gd name="connsiteX118" fmla="*/ 1856557 w 3619883"/>
                <a:gd name="connsiteY118" fmla="*/ 133511 h 4275461"/>
                <a:gd name="connsiteX119" fmla="*/ 2066003 w 3619883"/>
                <a:gd name="connsiteY119" fmla="*/ 143313 h 4275461"/>
                <a:gd name="connsiteX120" fmla="*/ 2177615 w 3619883"/>
                <a:gd name="connsiteY120" fmla="*/ 119007 h 4275461"/>
                <a:gd name="connsiteX121" fmla="*/ 2255883 w 3619883"/>
                <a:gd name="connsiteY121" fmla="*/ 99047 h 4275461"/>
                <a:gd name="connsiteX122" fmla="*/ 2344622 w 3619883"/>
                <a:gd name="connsiteY122" fmla="*/ 91388 h 4275461"/>
                <a:gd name="connsiteX123" fmla="*/ 2455682 w 3619883"/>
                <a:gd name="connsiteY123" fmla="*/ 78869 h 4275461"/>
                <a:gd name="connsiteX124" fmla="*/ 2632609 w 3619883"/>
                <a:gd name="connsiteY124" fmla="*/ 75338 h 4275461"/>
                <a:gd name="connsiteX125" fmla="*/ 2742291 w 3619883"/>
                <a:gd name="connsiteY125" fmla="*/ 92282 h 4275461"/>
                <a:gd name="connsiteX126" fmla="*/ 2851974 w 3619883"/>
                <a:gd name="connsiteY126" fmla="*/ 109227 h 4275461"/>
                <a:gd name="connsiteX127" fmla="*/ 2907643 w 3619883"/>
                <a:gd name="connsiteY127" fmla="*/ 100020 h 4275461"/>
                <a:gd name="connsiteX128" fmla="*/ 2944022 w 3619883"/>
                <a:gd name="connsiteY128" fmla="*/ 30853 h 4275461"/>
                <a:gd name="connsiteX129" fmla="*/ 3022289 w 3619883"/>
                <a:gd name="connsiteY129" fmla="*/ 10893 h 4275461"/>
                <a:gd name="connsiteX130" fmla="*/ 3054807 w 3619883"/>
                <a:gd name="connsiteY130" fmla="*/ 24226 h 4275461"/>
                <a:gd name="connsiteX131" fmla="*/ 3141892 w 3619883"/>
                <a:gd name="connsiteY131" fmla="*/ 51925 h 4275461"/>
                <a:gd name="connsiteX132" fmla="*/ 3185711 w 3619883"/>
                <a:gd name="connsiteY132" fmla="*/ 59881 h 4275461"/>
                <a:gd name="connsiteX133" fmla="*/ 3219056 w 3619883"/>
                <a:gd name="connsiteY133" fmla="*/ 55536 h 4275461"/>
                <a:gd name="connsiteX134" fmla="*/ 3263425 w 3619883"/>
                <a:gd name="connsiteY134" fmla="*/ 51706 h 4275461"/>
                <a:gd name="connsiteX135" fmla="*/ 3296219 w 3619883"/>
                <a:gd name="connsiteY135" fmla="*/ 59147 h 4275461"/>
                <a:gd name="connsiteX136" fmla="*/ 3319094 w 3619883"/>
                <a:gd name="connsiteY136" fmla="*/ 42500 h 4275461"/>
                <a:gd name="connsiteX137" fmla="*/ 3420511 w 3619883"/>
                <a:gd name="connsiteY137" fmla="*/ 0 h 4275461"/>
                <a:gd name="connsiteX138" fmla="*/ 3453305 w 3619883"/>
                <a:gd name="connsiteY138" fmla="*/ 7440 h 4275461"/>
                <a:gd name="connsiteX139" fmla="*/ 3496571 w 3619883"/>
                <a:gd name="connsiteY139" fmla="*/ 27182 h 4275461"/>
                <a:gd name="connsiteX140" fmla="*/ 3602117 w 3619883"/>
                <a:gd name="connsiteY140" fmla="*/ 132521 h 4275461"/>
                <a:gd name="connsiteX141" fmla="*/ 3619883 w 3619883"/>
                <a:gd name="connsiteY141" fmla="*/ 140049 h 4275461"/>
                <a:gd name="connsiteX142" fmla="*/ 3619883 w 3619883"/>
                <a:gd name="connsiteY14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327149 w 3619883"/>
                <a:gd name="connsiteY3" fmla="*/ 4128157 h 4275461"/>
                <a:gd name="connsiteX4" fmla="*/ 3269726 w 3619883"/>
                <a:gd name="connsiteY4" fmla="*/ 4275461 h 4275461"/>
                <a:gd name="connsiteX5" fmla="*/ 3052674 w 3619883"/>
                <a:gd name="connsiteY5" fmla="*/ 4275461 h 4275461"/>
                <a:gd name="connsiteX6" fmla="*/ 3096002 w 3619883"/>
                <a:gd name="connsiteY6" fmla="*/ 4128157 h 4275461"/>
                <a:gd name="connsiteX7" fmla="*/ 3137725 w 3619883"/>
                <a:gd name="connsiteY7" fmla="*/ 4128157 h 4275461"/>
                <a:gd name="connsiteX8" fmla="*/ 3137725 w 3619883"/>
                <a:gd name="connsiteY8" fmla="*/ 3951392 h 4275461"/>
                <a:gd name="connsiteX9" fmla="*/ 2959941 w 3619883"/>
                <a:gd name="connsiteY9" fmla="*/ 3951392 h 4275461"/>
                <a:gd name="connsiteX10" fmla="*/ 2959941 w 3619883"/>
                <a:gd name="connsiteY10" fmla="*/ 4128157 h 4275461"/>
                <a:gd name="connsiteX11" fmla="*/ 2996846 w 3619883"/>
                <a:gd name="connsiteY11" fmla="*/ 4128157 h 4275461"/>
                <a:gd name="connsiteX12" fmla="*/ 3014011 w 3619883"/>
                <a:gd name="connsiteY12" fmla="*/ 4275461 h 4275461"/>
                <a:gd name="connsiteX13" fmla="*/ 2761042 w 3619883"/>
                <a:gd name="connsiteY13" fmla="*/ 4275461 h 4275461"/>
                <a:gd name="connsiteX14" fmla="*/ 2761042 w 3619883"/>
                <a:gd name="connsiteY14" fmla="*/ 4128157 h 4275461"/>
                <a:gd name="connsiteX15" fmla="*/ 2826768 w 3619883"/>
                <a:gd name="connsiteY15" fmla="*/ 4128157 h 4275461"/>
                <a:gd name="connsiteX16" fmla="*/ 2826768 w 3619883"/>
                <a:gd name="connsiteY16" fmla="*/ 3951392 h 4275461"/>
                <a:gd name="connsiteX17" fmla="*/ 2648983 w 3619883"/>
                <a:gd name="connsiteY17" fmla="*/ 3951392 h 4275461"/>
                <a:gd name="connsiteX18" fmla="*/ 2648983 w 3619883"/>
                <a:gd name="connsiteY18" fmla="*/ 4128157 h 4275461"/>
                <a:gd name="connsiteX19" fmla="*/ 2690646 w 3619883"/>
                <a:gd name="connsiteY19" fmla="*/ 4128157 h 4275461"/>
                <a:gd name="connsiteX20" fmla="*/ 2690646 w 3619883"/>
                <a:gd name="connsiteY20" fmla="*/ 4275461 h 4275461"/>
                <a:gd name="connsiteX21" fmla="*/ 2511710 w 3619883"/>
                <a:gd name="connsiteY21" fmla="*/ 4275461 h 4275461"/>
                <a:gd name="connsiteX22" fmla="*/ 2454288 w 3619883"/>
                <a:gd name="connsiteY22" fmla="*/ 4128157 h 4275461"/>
                <a:gd name="connsiteX23" fmla="*/ 2515810 w 3619883"/>
                <a:gd name="connsiteY23" fmla="*/ 4128157 h 4275461"/>
                <a:gd name="connsiteX24" fmla="*/ 2515810 w 3619883"/>
                <a:gd name="connsiteY24" fmla="*/ 3951392 h 4275461"/>
                <a:gd name="connsiteX25" fmla="*/ 2338025 w 3619883"/>
                <a:gd name="connsiteY25" fmla="*/ 3951392 h 4275461"/>
                <a:gd name="connsiteX26" fmla="*/ 2338025 w 3619883"/>
                <a:gd name="connsiteY26" fmla="*/ 4128157 h 4275461"/>
                <a:gd name="connsiteX27" fmla="*/ 2395120 w 3619883"/>
                <a:gd name="connsiteY27" fmla="*/ 4128157 h 4275461"/>
                <a:gd name="connsiteX28" fmla="*/ 2337697 w 3619883"/>
                <a:gd name="connsiteY28" fmla="*/ 4275461 h 4275461"/>
                <a:gd name="connsiteX29" fmla="*/ 2150155 w 3619883"/>
                <a:gd name="connsiteY29" fmla="*/ 4275461 h 4275461"/>
                <a:gd name="connsiteX30" fmla="*/ 2150155 w 3619883"/>
                <a:gd name="connsiteY30" fmla="*/ 4128157 h 4275461"/>
                <a:gd name="connsiteX31" fmla="*/ 2204852 w 3619883"/>
                <a:gd name="connsiteY31" fmla="*/ 4128157 h 4275461"/>
                <a:gd name="connsiteX32" fmla="*/ 2204852 w 3619883"/>
                <a:gd name="connsiteY32" fmla="*/ 3951392 h 4275461"/>
                <a:gd name="connsiteX33" fmla="*/ 2027068 w 3619883"/>
                <a:gd name="connsiteY33" fmla="*/ 3951392 h 4275461"/>
                <a:gd name="connsiteX34" fmla="*/ 2027068 w 3619883"/>
                <a:gd name="connsiteY34" fmla="*/ 4128157 h 4275461"/>
                <a:gd name="connsiteX35" fmla="*/ 2079759 w 3619883"/>
                <a:gd name="connsiteY35" fmla="*/ 4128157 h 4275461"/>
                <a:gd name="connsiteX36" fmla="*/ 2079759 w 3619883"/>
                <a:gd name="connsiteY36" fmla="*/ 4275461 h 4275461"/>
                <a:gd name="connsiteX37" fmla="*/ 1824703 w 3619883"/>
                <a:gd name="connsiteY37" fmla="*/ 4275461 h 4275461"/>
                <a:gd name="connsiteX38" fmla="*/ 1834468 w 3619883"/>
                <a:gd name="connsiteY38" fmla="*/ 4128157 h 4275461"/>
                <a:gd name="connsiteX39" fmla="*/ 1893894 w 3619883"/>
                <a:gd name="connsiteY39" fmla="*/ 4128157 h 4275461"/>
                <a:gd name="connsiteX40" fmla="*/ 1893894 w 3619883"/>
                <a:gd name="connsiteY40" fmla="*/ 3951392 h 4275461"/>
                <a:gd name="connsiteX41" fmla="*/ 1716110 w 3619883"/>
                <a:gd name="connsiteY41" fmla="*/ 3951392 h 4275461"/>
                <a:gd name="connsiteX42" fmla="*/ 1716110 w 3619883"/>
                <a:gd name="connsiteY42" fmla="*/ 4006431 h 4275461"/>
                <a:gd name="connsiteX43" fmla="*/ 1703447 w 3619883"/>
                <a:gd name="connsiteY43" fmla="*/ 4007960 h 4275461"/>
                <a:gd name="connsiteX44" fmla="*/ 1716110 w 3619883"/>
                <a:gd name="connsiteY44" fmla="*/ 4044284 h 4275461"/>
                <a:gd name="connsiteX45" fmla="*/ 1716110 w 3619883"/>
                <a:gd name="connsiteY45" fmla="*/ 4128157 h 4275461"/>
                <a:gd name="connsiteX46" fmla="*/ 1745346 w 3619883"/>
                <a:gd name="connsiteY46" fmla="*/ 4128157 h 4275461"/>
                <a:gd name="connsiteX47" fmla="*/ 1796694 w 3619883"/>
                <a:gd name="connsiteY47" fmla="*/ 4275461 h 4275461"/>
                <a:gd name="connsiteX48" fmla="*/ 1558844 w 3619883"/>
                <a:gd name="connsiteY48" fmla="*/ 4275461 h 4275461"/>
                <a:gd name="connsiteX49" fmla="*/ 1517252 w 3619883"/>
                <a:gd name="connsiteY49" fmla="*/ 4128157 h 4275461"/>
                <a:gd name="connsiteX50" fmla="*/ 1582936 w 3619883"/>
                <a:gd name="connsiteY50" fmla="*/ 4128157 h 4275461"/>
                <a:gd name="connsiteX51" fmla="*/ 1582936 w 3619883"/>
                <a:gd name="connsiteY51" fmla="*/ 3951392 h 4275461"/>
                <a:gd name="connsiteX52" fmla="*/ 1405151 w 3619883"/>
                <a:gd name="connsiteY52" fmla="*/ 3951392 h 4275461"/>
                <a:gd name="connsiteX53" fmla="*/ 1405151 w 3619883"/>
                <a:gd name="connsiteY53" fmla="*/ 4128157 h 4275461"/>
                <a:gd name="connsiteX54" fmla="*/ 1468988 w 3619883"/>
                <a:gd name="connsiteY54" fmla="*/ 4128157 h 4275461"/>
                <a:gd name="connsiteX55" fmla="*/ 1427396 w 3619883"/>
                <a:gd name="connsiteY55" fmla="*/ 4275461 h 4275461"/>
                <a:gd name="connsiteX56" fmla="*/ 1210751 w 3619883"/>
                <a:gd name="connsiteY56" fmla="*/ 4275461 h 4275461"/>
                <a:gd name="connsiteX57" fmla="*/ 1210751 w 3619883"/>
                <a:gd name="connsiteY57" fmla="*/ 4128157 h 4275461"/>
                <a:gd name="connsiteX58" fmla="*/ 1271978 w 3619883"/>
                <a:gd name="connsiteY58" fmla="*/ 4128157 h 4275461"/>
                <a:gd name="connsiteX59" fmla="*/ 1271978 w 3619883"/>
                <a:gd name="connsiteY59" fmla="*/ 3951392 h 4275461"/>
                <a:gd name="connsiteX60" fmla="*/ 1094193 w 3619883"/>
                <a:gd name="connsiteY60" fmla="*/ 3951392 h 4275461"/>
                <a:gd name="connsiteX61" fmla="*/ 1094193 w 3619883"/>
                <a:gd name="connsiteY61" fmla="*/ 4128157 h 4275461"/>
                <a:gd name="connsiteX62" fmla="*/ 1140354 w 3619883"/>
                <a:gd name="connsiteY62" fmla="*/ 4128157 h 4275461"/>
                <a:gd name="connsiteX63" fmla="*/ 1140354 w 3619883"/>
                <a:gd name="connsiteY63" fmla="*/ 4275461 h 4275461"/>
                <a:gd name="connsiteX64" fmla="*/ 953807 w 3619883"/>
                <a:gd name="connsiteY64" fmla="*/ 4275461 h 4275461"/>
                <a:gd name="connsiteX65" fmla="*/ 912215 w 3619883"/>
                <a:gd name="connsiteY65" fmla="*/ 4128157 h 4275461"/>
                <a:gd name="connsiteX66" fmla="*/ 961020 w 3619883"/>
                <a:gd name="connsiteY66" fmla="*/ 4128157 h 4275461"/>
                <a:gd name="connsiteX67" fmla="*/ 961020 w 3619883"/>
                <a:gd name="connsiteY67" fmla="*/ 3951392 h 4275461"/>
                <a:gd name="connsiteX68" fmla="*/ 783235 w 3619883"/>
                <a:gd name="connsiteY68" fmla="*/ 3951392 h 4275461"/>
                <a:gd name="connsiteX69" fmla="*/ 783235 w 3619883"/>
                <a:gd name="connsiteY69" fmla="*/ 4128157 h 4275461"/>
                <a:gd name="connsiteX70" fmla="*/ 871024 w 3619883"/>
                <a:gd name="connsiteY70" fmla="*/ 4128157 h 4275461"/>
                <a:gd name="connsiteX71" fmla="*/ 829432 w 3619883"/>
                <a:gd name="connsiteY71" fmla="*/ 4275461 h 4275461"/>
                <a:gd name="connsiteX72" fmla="*/ 611484 w 3619883"/>
                <a:gd name="connsiteY72" fmla="*/ 4275461 h 4275461"/>
                <a:gd name="connsiteX73" fmla="*/ 621247 w 3619883"/>
                <a:gd name="connsiteY73" fmla="*/ 4128157 h 4275461"/>
                <a:gd name="connsiteX74" fmla="*/ 650062 w 3619883"/>
                <a:gd name="connsiteY74" fmla="*/ 4128157 h 4275461"/>
                <a:gd name="connsiteX75" fmla="*/ 650062 w 3619883"/>
                <a:gd name="connsiteY75" fmla="*/ 3951392 h 4275461"/>
                <a:gd name="connsiteX76" fmla="*/ 472277 w 3619883"/>
                <a:gd name="connsiteY76" fmla="*/ 3951392 h 4275461"/>
                <a:gd name="connsiteX77" fmla="*/ 472277 w 3619883"/>
                <a:gd name="connsiteY77" fmla="*/ 4128157 h 4275461"/>
                <a:gd name="connsiteX78" fmla="*/ 522650 w 3619883"/>
                <a:gd name="connsiteY78" fmla="*/ 4128157 h 4275461"/>
                <a:gd name="connsiteX79" fmla="*/ 573998 w 3619883"/>
                <a:gd name="connsiteY79" fmla="*/ 4275461 h 4275461"/>
                <a:gd name="connsiteX80" fmla="*/ 336164 w 3619883"/>
                <a:gd name="connsiteY80" fmla="*/ 4275461 h 4275461"/>
                <a:gd name="connsiteX81" fmla="*/ 294572 w 3619883"/>
                <a:gd name="connsiteY81" fmla="*/ 4128157 h 4275461"/>
                <a:gd name="connsiteX82" fmla="*/ 339106 w 3619883"/>
                <a:gd name="connsiteY82" fmla="*/ 4128157 h 4275461"/>
                <a:gd name="connsiteX83" fmla="*/ 339106 w 3619883"/>
                <a:gd name="connsiteY83" fmla="*/ 3951392 h 4275461"/>
                <a:gd name="connsiteX84" fmla="*/ 161321 w 3619883"/>
                <a:gd name="connsiteY84" fmla="*/ 3951392 h 4275461"/>
                <a:gd name="connsiteX85" fmla="*/ 161321 w 3619883"/>
                <a:gd name="connsiteY85" fmla="*/ 4128157 h 4275461"/>
                <a:gd name="connsiteX86" fmla="*/ 230914 w 3619883"/>
                <a:gd name="connsiteY86" fmla="*/ 4128157 h 4275461"/>
                <a:gd name="connsiteX87" fmla="*/ 189322 w 3619883"/>
                <a:gd name="connsiteY87" fmla="*/ 4275461 h 4275461"/>
                <a:gd name="connsiteX88" fmla="*/ 0 w 3619883"/>
                <a:gd name="connsiteY88" fmla="*/ 4275461 h 4275461"/>
                <a:gd name="connsiteX89" fmla="*/ 0 w 3619883"/>
                <a:gd name="connsiteY89" fmla="*/ 42229 h 4275461"/>
                <a:gd name="connsiteX90" fmla="*/ 42464 w 3619883"/>
                <a:gd name="connsiteY90" fmla="*/ 40518 h 4275461"/>
                <a:gd name="connsiteX91" fmla="*/ 137733 w 3619883"/>
                <a:gd name="connsiteY91" fmla="*/ 35355 h 4275461"/>
                <a:gd name="connsiteX92" fmla="*/ 270565 w 3619883"/>
                <a:gd name="connsiteY92" fmla="*/ 29759 h 4275461"/>
                <a:gd name="connsiteX93" fmla="*/ 479734 w 3619883"/>
                <a:gd name="connsiteY93" fmla="*/ 45455 h 4275461"/>
                <a:gd name="connsiteX94" fmla="*/ 524103 w 3619883"/>
                <a:gd name="connsiteY94" fmla="*/ 41625 h 4275461"/>
                <a:gd name="connsiteX95" fmla="*/ 624416 w 3619883"/>
                <a:gd name="connsiteY95" fmla="*/ 22696 h 4275461"/>
                <a:gd name="connsiteX96" fmla="*/ 657762 w 3619883"/>
                <a:gd name="connsiteY96" fmla="*/ 18351 h 4275461"/>
                <a:gd name="connsiteX97" fmla="*/ 690557 w 3619883"/>
                <a:gd name="connsiteY97" fmla="*/ 25792 h 4275461"/>
                <a:gd name="connsiteX98" fmla="*/ 745123 w 3619883"/>
                <a:gd name="connsiteY98" fmla="*/ 40157 h 4275461"/>
                <a:gd name="connsiteX99" fmla="*/ 789493 w 3619883"/>
                <a:gd name="connsiteY99" fmla="*/ 36327 h 4275461"/>
                <a:gd name="connsiteX100" fmla="*/ 854255 w 3619883"/>
                <a:gd name="connsiteY100" fmla="*/ 68887 h 4275461"/>
                <a:gd name="connsiteX101" fmla="*/ 897520 w 3619883"/>
                <a:gd name="connsiteY101" fmla="*/ 88629 h 4275461"/>
                <a:gd name="connsiteX102" fmla="*/ 940510 w 3619883"/>
                <a:gd name="connsiteY102" fmla="*/ 114265 h 4275461"/>
                <a:gd name="connsiteX103" fmla="*/ 1082712 w 3619883"/>
                <a:gd name="connsiteY103" fmla="*/ 144543 h 4275461"/>
                <a:gd name="connsiteX104" fmla="*/ 1205348 w 3619883"/>
                <a:gd name="connsiteY104" fmla="*/ 120753 h 4275461"/>
                <a:gd name="connsiteX105" fmla="*/ 1271764 w 3619883"/>
                <a:gd name="connsiteY105" fmla="*/ 117956 h 4275461"/>
                <a:gd name="connsiteX106" fmla="*/ 1315583 w 3619883"/>
                <a:gd name="connsiteY106" fmla="*/ 125912 h 4275461"/>
                <a:gd name="connsiteX107" fmla="*/ 1359125 w 3619883"/>
                <a:gd name="connsiteY107" fmla="*/ 139761 h 4275461"/>
                <a:gd name="connsiteX108" fmla="*/ 1391919 w 3619883"/>
                <a:gd name="connsiteY108" fmla="*/ 147202 h 4275461"/>
                <a:gd name="connsiteX109" fmla="*/ 1436563 w 3619883"/>
                <a:gd name="connsiteY109" fmla="*/ 137480 h 4275461"/>
                <a:gd name="connsiteX110" fmla="*/ 1471566 w 3619883"/>
                <a:gd name="connsiteY110" fmla="*/ 97777 h 4275461"/>
                <a:gd name="connsiteX111" fmla="*/ 1505739 w 3619883"/>
                <a:gd name="connsiteY111" fmla="*/ 75753 h 4275461"/>
                <a:gd name="connsiteX112" fmla="*/ 1590891 w 3619883"/>
                <a:gd name="connsiteY112" fmla="*/ 144702 h 4275461"/>
                <a:gd name="connsiteX113" fmla="*/ 1625616 w 3619883"/>
                <a:gd name="connsiteY113" fmla="*/ 110893 h 4275461"/>
                <a:gd name="connsiteX114" fmla="*/ 1658964 w 3619883"/>
                <a:gd name="connsiteY114" fmla="*/ 106547 h 4275461"/>
                <a:gd name="connsiteX115" fmla="*/ 1746598 w 3619883"/>
                <a:gd name="connsiteY115" fmla="*/ 122460 h 4275461"/>
                <a:gd name="connsiteX116" fmla="*/ 1811913 w 3619883"/>
                <a:gd name="connsiteY116" fmla="*/ 143234 h 4275461"/>
                <a:gd name="connsiteX117" fmla="*/ 1856557 w 3619883"/>
                <a:gd name="connsiteY117" fmla="*/ 133511 h 4275461"/>
                <a:gd name="connsiteX118" fmla="*/ 2066003 w 3619883"/>
                <a:gd name="connsiteY118" fmla="*/ 143313 h 4275461"/>
                <a:gd name="connsiteX119" fmla="*/ 2177615 w 3619883"/>
                <a:gd name="connsiteY119" fmla="*/ 119007 h 4275461"/>
                <a:gd name="connsiteX120" fmla="*/ 2255883 w 3619883"/>
                <a:gd name="connsiteY120" fmla="*/ 99047 h 4275461"/>
                <a:gd name="connsiteX121" fmla="*/ 2344622 w 3619883"/>
                <a:gd name="connsiteY121" fmla="*/ 91388 h 4275461"/>
                <a:gd name="connsiteX122" fmla="*/ 2455682 w 3619883"/>
                <a:gd name="connsiteY122" fmla="*/ 78869 h 4275461"/>
                <a:gd name="connsiteX123" fmla="*/ 2632609 w 3619883"/>
                <a:gd name="connsiteY123" fmla="*/ 75338 h 4275461"/>
                <a:gd name="connsiteX124" fmla="*/ 2742291 w 3619883"/>
                <a:gd name="connsiteY124" fmla="*/ 92282 h 4275461"/>
                <a:gd name="connsiteX125" fmla="*/ 2851974 w 3619883"/>
                <a:gd name="connsiteY125" fmla="*/ 109227 h 4275461"/>
                <a:gd name="connsiteX126" fmla="*/ 2907643 w 3619883"/>
                <a:gd name="connsiteY126" fmla="*/ 100020 h 4275461"/>
                <a:gd name="connsiteX127" fmla="*/ 2944022 w 3619883"/>
                <a:gd name="connsiteY127" fmla="*/ 30853 h 4275461"/>
                <a:gd name="connsiteX128" fmla="*/ 3022289 w 3619883"/>
                <a:gd name="connsiteY128" fmla="*/ 10893 h 4275461"/>
                <a:gd name="connsiteX129" fmla="*/ 3054807 w 3619883"/>
                <a:gd name="connsiteY129" fmla="*/ 24226 h 4275461"/>
                <a:gd name="connsiteX130" fmla="*/ 3141892 w 3619883"/>
                <a:gd name="connsiteY130" fmla="*/ 51925 h 4275461"/>
                <a:gd name="connsiteX131" fmla="*/ 3185711 w 3619883"/>
                <a:gd name="connsiteY131" fmla="*/ 59881 h 4275461"/>
                <a:gd name="connsiteX132" fmla="*/ 3219056 w 3619883"/>
                <a:gd name="connsiteY132" fmla="*/ 55536 h 4275461"/>
                <a:gd name="connsiteX133" fmla="*/ 3263425 w 3619883"/>
                <a:gd name="connsiteY133" fmla="*/ 51706 h 4275461"/>
                <a:gd name="connsiteX134" fmla="*/ 3296219 w 3619883"/>
                <a:gd name="connsiteY134" fmla="*/ 59147 h 4275461"/>
                <a:gd name="connsiteX135" fmla="*/ 3319094 w 3619883"/>
                <a:gd name="connsiteY135" fmla="*/ 42500 h 4275461"/>
                <a:gd name="connsiteX136" fmla="*/ 3420511 w 3619883"/>
                <a:gd name="connsiteY136" fmla="*/ 0 h 4275461"/>
                <a:gd name="connsiteX137" fmla="*/ 3453305 w 3619883"/>
                <a:gd name="connsiteY137" fmla="*/ 7440 h 4275461"/>
                <a:gd name="connsiteX138" fmla="*/ 3496571 w 3619883"/>
                <a:gd name="connsiteY138" fmla="*/ 27182 h 4275461"/>
                <a:gd name="connsiteX139" fmla="*/ 3602117 w 3619883"/>
                <a:gd name="connsiteY139" fmla="*/ 132521 h 4275461"/>
                <a:gd name="connsiteX140" fmla="*/ 3619883 w 3619883"/>
                <a:gd name="connsiteY140" fmla="*/ 140049 h 4275461"/>
                <a:gd name="connsiteX141" fmla="*/ 3619883 w 3619883"/>
                <a:gd name="connsiteY14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70899 w 3619883"/>
                <a:gd name="connsiteY2" fmla="*/ 4128157 h 4275461"/>
                <a:gd name="connsiteX3" fmla="*/ 3269726 w 3619883"/>
                <a:gd name="connsiteY3" fmla="*/ 4275461 h 4275461"/>
                <a:gd name="connsiteX4" fmla="*/ 3052674 w 3619883"/>
                <a:gd name="connsiteY4" fmla="*/ 4275461 h 4275461"/>
                <a:gd name="connsiteX5" fmla="*/ 3096002 w 3619883"/>
                <a:gd name="connsiteY5" fmla="*/ 4128157 h 4275461"/>
                <a:gd name="connsiteX6" fmla="*/ 3137725 w 3619883"/>
                <a:gd name="connsiteY6" fmla="*/ 4128157 h 4275461"/>
                <a:gd name="connsiteX7" fmla="*/ 3137725 w 3619883"/>
                <a:gd name="connsiteY7" fmla="*/ 3951392 h 4275461"/>
                <a:gd name="connsiteX8" fmla="*/ 2959941 w 3619883"/>
                <a:gd name="connsiteY8" fmla="*/ 3951392 h 4275461"/>
                <a:gd name="connsiteX9" fmla="*/ 2959941 w 3619883"/>
                <a:gd name="connsiteY9" fmla="*/ 4128157 h 4275461"/>
                <a:gd name="connsiteX10" fmla="*/ 2996846 w 3619883"/>
                <a:gd name="connsiteY10" fmla="*/ 4128157 h 4275461"/>
                <a:gd name="connsiteX11" fmla="*/ 3014011 w 3619883"/>
                <a:gd name="connsiteY11" fmla="*/ 4275461 h 4275461"/>
                <a:gd name="connsiteX12" fmla="*/ 2761042 w 3619883"/>
                <a:gd name="connsiteY12" fmla="*/ 4275461 h 4275461"/>
                <a:gd name="connsiteX13" fmla="*/ 2761042 w 3619883"/>
                <a:gd name="connsiteY13" fmla="*/ 4128157 h 4275461"/>
                <a:gd name="connsiteX14" fmla="*/ 2826768 w 3619883"/>
                <a:gd name="connsiteY14" fmla="*/ 4128157 h 4275461"/>
                <a:gd name="connsiteX15" fmla="*/ 2826768 w 3619883"/>
                <a:gd name="connsiteY15" fmla="*/ 3951392 h 4275461"/>
                <a:gd name="connsiteX16" fmla="*/ 2648983 w 3619883"/>
                <a:gd name="connsiteY16" fmla="*/ 3951392 h 4275461"/>
                <a:gd name="connsiteX17" fmla="*/ 2648983 w 3619883"/>
                <a:gd name="connsiteY17" fmla="*/ 4128157 h 4275461"/>
                <a:gd name="connsiteX18" fmla="*/ 2690646 w 3619883"/>
                <a:gd name="connsiteY18" fmla="*/ 4128157 h 4275461"/>
                <a:gd name="connsiteX19" fmla="*/ 2690646 w 3619883"/>
                <a:gd name="connsiteY19" fmla="*/ 4275461 h 4275461"/>
                <a:gd name="connsiteX20" fmla="*/ 2511710 w 3619883"/>
                <a:gd name="connsiteY20" fmla="*/ 4275461 h 4275461"/>
                <a:gd name="connsiteX21" fmla="*/ 2454288 w 3619883"/>
                <a:gd name="connsiteY21" fmla="*/ 4128157 h 4275461"/>
                <a:gd name="connsiteX22" fmla="*/ 2515810 w 3619883"/>
                <a:gd name="connsiteY22" fmla="*/ 4128157 h 4275461"/>
                <a:gd name="connsiteX23" fmla="*/ 2515810 w 3619883"/>
                <a:gd name="connsiteY23" fmla="*/ 3951392 h 4275461"/>
                <a:gd name="connsiteX24" fmla="*/ 2338025 w 3619883"/>
                <a:gd name="connsiteY24" fmla="*/ 3951392 h 4275461"/>
                <a:gd name="connsiteX25" fmla="*/ 2338025 w 3619883"/>
                <a:gd name="connsiteY25" fmla="*/ 4128157 h 4275461"/>
                <a:gd name="connsiteX26" fmla="*/ 2395120 w 3619883"/>
                <a:gd name="connsiteY26" fmla="*/ 4128157 h 4275461"/>
                <a:gd name="connsiteX27" fmla="*/ 2337697 w 3619883"/>
                <a:gd name="connsiteY27" fmla="*/ 4275461 h 4275461"/>
                <a:gd name="connsiteX28" fmla="*/ 2150155 w 3619883"/>
                <a:gd name="connsiteY28" fmla="*/ 4275461 h 4275461"/>
                <a:gd name="connsiteX29" fmla="*/ 2150155 w 3619883"/>
                <a:gd name="connsiteY29" fmla="*/ 4128157 h 4275461"/>
                <a:gd name="connsiteX30" fmla="*/ 2204852 w 3619883"/>
                <a:gd name="connsiteY30" fmla="*/ 4128157 h 4275461"/>
                <a:gd name="connsiteX31" fmla="*/ 2204852 w 3619883"/>
                <a:gd name="connsiteY31" fmla="*/ 3951392 h 4275461"/>
                <a:gd name="connsiteX32" fmla="*/ 2027068 w 3619883"/>
                <a:gd name="connsiteY32" fmla="*/ 3951392 h 4275461"/>
                <a:gd name="connsiteX33" fmla="*/ 2027068 w 3619883"/>
                <a:gd name="connsiteY33" fmla="*/ 4128157 h 4275461"/>
                <a:gd name="connsiteX34" fmla="*/ 2079759 w 3619883"/>
                <a:gd name="connsiteY34" fmla="*/ 4128157 h 4275461"/>
                <a:gd name="connsiteX35" fmla="*/ 2079759 w 3619883"/>
                <a:gd name="connsiteY35" fmla="*/ 4275461 h 4275461"/>
                <a:gd name="connsiteX36" fmla="*/ 1824703 w 3619883"/>
                <a:gd name="connsiteY36" fmla="*/ 4275461 h 4275461"/>
                <a:gd name="connsiteX37" fmla="*/ 1834468 w 3619883"/>
                <a:gd name="connsiteY37" fmla="*/ 4128157 h 4275461"/>
                <a:gd name="connsiteX38" fmla="*/ 1893894 w 3619883"/>
                <a:gd name="connsiteY38" fmla="*/ 4128157 h 4275461"/>
                <a:gd name="connsiteX39" fmla="*/ 1893894 w 3619883"/>
                <a:gd name="connsiteY39" fmla="*/ 3951392 h 4275461"/>
                <a:gd name="connsiteX40" fmla="*/ 1716110 w 3619883"/>
                <a:gd name="connsiteY40" fmla="*/ 3951392 h 4275461"/>
                <a:gd name="connsiteX41" fmla="*/ 1716110 w 3619883"/>
                <a:gd name="connsiteY41" fmla="*/ 4006431 h 4275461"/>
                <a:gd name="connsiteX42" fmla="*/ 1703447 w 3619883"/>
                <a:gd name="connsiteY42" fmla="*/ 4007960 h 4275461"/>
                <a:gd name="connsiteX43" fmla="*/ 1716110 w 3619883"/>
                <a:gd name="connsiteY43" fmla="*/ 4044284 h 4275461"/>
                <a:gd name="connsiteX44" fmla="*/ 1716110 w 3619883"/>
                <a:gd name="connsiteY44" fmla="*/ 4128157 h 4275461"/>
                <a:gd name="connsiteX45" fmla="*/ 1745346 w 3619883"/>
                <a:gd name="connsiteY45" fmla="*/ 4128157 h 4275461"/>
                <a:gd name="connsiteX46" fmla="*/ 1796694 w 3619883"/>
                <a:gd name="connsiteY46" fmla="*/ 4275461 h 4275461"/>
                <a:gd name="connsiteX47" fmla="*/ 1558844 w 3619883"/>
                <a:gd name="connsiteY47" fmla="*/ 4275461 h 4275461"/>
                <a:gd name="connsiteX48" fmla="*/ 1517252 w 3619883"/>
                <a:gd name="connsiteY48" fmla="*/ 4128157 h 4275461"/>
                <a:gd name="connsiteX49" fmla="*/ 1582936 w 3619883"/>
                <a:gd name="connsiteY49" fmla="*/ 4128157 h 4275461"/>
                <a:gd name="connsiteX50" fmla="*/ 1582936 w 3619883"/>
                <a:gd name="connsiteY50" fmla="*/ 3951392 h 4275461"/>
                <a:gd name="connsiteX51" fmla="*/ 1405151 w 3619883"/>
                <a:gd name="connsiteY51" fmla="*/ 3951392 h 4275461"/>
                <a:gd name="connsiteX52" fmla="*/ 1405151 w 3619883"/>
                <a:gd name="connsiteY52" fmla="*/ 4128157 h 4275461"/>
                <a:gd name="connsiteX53" fmla="*/ 1468988 w 3619883"/>
                <a:gd name="connsiteY53" fmla="*/ 4128157 h 4275461"/>
                <a:gd name="connsiteX54" fmla="*/ 1427396 w 3619883"/>
                <a:gd name="connsiteY54" fmla="*/ 4275461 h 4275461"/>
                <a:gd name="connsiteX55" fmla="*/ 1210751 w 3619883"/>
                <a:gd name="connsiteY55" fmla="*/ 4275461 h 4275461"/>
                <a:gd name="connsiteX56" fmla="*/ 1210751 w 3619883"/>
                <a:gd name="connsiteY56" fmla="*/ 4128157 h 4275461"/>
                <a:gd name="connsiteX57" fmla="*/ 1271978 w 3619883"/>
                <a:gd name="connsiteY57" fmla="*/ 4128157 h 4275461"/>
                <a:gd name="connsiteX58" fmla="*/ 1271978 w 3619883"/>
                <a:gd name="connsiteY58" fmla="*/ 3951392 h 4275461"/>
                <a:gd name="connsiteX59" fmla="*/ 1094193 w 3619883"/>
                <a:gd name="connsiteY59" fmla="*/ 3951392 h 4275461"/>
                <a:gd name="connsiteX60" fmla="*/ 1094193 w 3619883"/>
                <a:gd name="connsiteY60" fmla="*/ 4128157 h 4275461"/>
                <a:gd name="connsiteX61" fmla="*/ 1140354 w 3619883"/>
                <a:gd name="connsiteY61" fmla="*/ 4128157 h 4275461"/>
                <a:gd name="connsiteX62" fmla="*/ 1140354 w 3619883"/>
                <a:gd name="connsiteY62" fmla="*/ 4275461 h 4275461"/>
                <a:gd name="connsiteX63" fmla="*/ 953807 w 3619883"/>
                <a:gd name="connsiteY63" fmla="*/ 4275461 h 4275461"/>
                <a:gd name="connsiteX64" fmla="*/ 912215 w 3619883"/>
                <a:gd name="connsiteY64" fmla="*/ 4128157 h 4275461"/>
                <a:gd name="connsiteX65" fmla="*/ 961020 w 3619883"/>
                <a:gd name="connsiteY65" fmla="*/ 4128157 h 4275461"/>
                <a:gd name="connsiteX66" fmla="*/ 961020 w 3619883"/>
                <a:gd name="connsiteY66" fmla="*/ 3951392 h 4275461"/>
                <a:gd name="connsiteX67" fmla="*/ 783235 w 3619883"/>
                <a:gd name="connsiteY67" fmla="*/ 3951392 h 4275461"/>
                <a:gd name="connsiteX68" fmla="*/ 783235 w 3619883"/>
                <a:gd name="connsiteY68" fmla="*/ 4128157 h 4275461"/>
                <a:gd name="connsiteX69" fmla="*/ 871024 w 3619883"/>
                <a:gd name="connsiteY69" fmla="*/ 4128157 h 4275461"/>
                <a:gd name="connsiteX70" fmla="*/ 829432 w 3619883"/>
                <a:gd name="connsiteY70" fmla="*/ 4275461 h 4275461"/>
                <a:gd name="connsiteX71" fmla="*/ 611484 w 3619883"/>
                <a:gd name="connsiteY71" fmla="*/ 4275461 h 4275461"/>
                <a:gd name="connsiteX72" fmla="*/ 621247 w 3619883"/>
                <a:gd name="connsiteY72" fmla="*/ 4128157 h 4275461"/>
                <a:gd name="connsiteX73" fmla="*/ 650062 w 3619883"/>
                <a:gd name="connsiteY73" fmla="*/ 4128157 h 4275461"/>
                <a:gd name="connsiteX74" fmla="*/ 650062 w 3619883"/>
                <a:gd name="connsiteY74" fmla="*/ 3951392 h 4275461"/>
                <a:gd name="connsiteX75" fmla="*/ 472277 w 3619883"/>
                <a:gd name="connsiteY75" fmla="*/ 3951392 h 4275461"/>
                <a:gd name="connsiteX76" fmla="*/ 472277 w 3619883"/>
                <a:gd name="connsiteY76" fmla="*/ 4128157 h 4275461"/>
                <a:gd name="connsiteX77" fmla="*/ 522650 w 3619883"/>
                <a:gd name="connsiteY77" fmla="*/ 4128157 h 4275461"/>
                <a:gd name="connsiteX78" fmla="*/ 573998 w 3619883"/>
                <a:gd name="connsiteY78" fmla="*/ 4275461 h 4275461"/>
                <a:gd name="connsiteX79" fmla="*/ 336164 w 3619883"/>
                <a:gd name="connsiteY79" fmla="*/ 4275461 h 4275461"/>
                <a:gd name="connsiteX80" fmla="*/ 294572 w 3619883"/>
                <a:gd name="connsiteY80" fmla="*/ 4128157 h 4275461"/>
                <a:gd name="connsiteX81" fmla="*/ 339106 w 3619883"/>
                <a:gd name="connsiteY81" fmla="*/ 4128157 h 4275461"/>
                <a:gd name="connsiteX82" fmla="*/ 339106 w 3619883"/>
                <a:gd name="connsiteY82" fmla="*/ 3951392 h 4275461"/>
                <a:gd name="connsiteX83" fmla="*/ 161321 w 3619883"/>
                <a:gd name="connsiteY83" fmla="*/ 3951392 h 4275461"/>
                <a:gd name="connsiteX84" fmla="*/ 161321 w 3619883"/>
                <a:gd name="connsiteY84" fmla="*/ 4128157 h 4275461"/>
                <a:gd name="connsiteX85" fmla="*/ 230914 w 3619883"/>
                <a:gd name="connsiteY85" fmla="*/ 4128157 h 4275461"/>
                <a:gd name="connsiteX86" fmla="*/ 189322 w 3619883"/>
                <a:gd name="connsiteY86" fmla="*/ 4275461 h 4275461"/>
                <a:gd name="connsiteX87" fmla="*/ 0 w 3619883"/>
                <a:gd name="connsiteY87" fmla="*/ 4275461 h 4275461"/>
                <a:gd name="connsiteX88" fmla="*/ 0 w 3619883"/>
                <a:gd name="connsiteY88" fmla="*/ 42229 h 4275461"/>
                <a:gd name="connsiteX89" fmla="*/ 42464 w 3619883"/>
                <a:gd name="connsiteY89" fmla="*/ 40518 h 4275461"/>
                <a:gd name="connsiteX90" fmla="*/ 137733 w 3619883"/>
                <a:gd name="connsiteY90" fmla="*/ 35355 h 4275461"/>
                <a:gd name="connsiteX91" fmla="*/ 270565 w 3619883"/>
                <a:gd name="connsiteY91" fmla="*/ 29759 h 4275461"/>
                <a:gd name="connsiteX92" fmla="*/ 479734 w 3619883"/>
                <a:gd name="connsiteY92" fmla="*/ 45455 h 4275461"/>
                <a:gd name="connsiteX93" fmla="*/ 524103 w 3619883"/>
                <a:gd name="connsiteY93" fmla="*/ 41625 h 4275461"/>
                <a:gd name="connsiteX94" fmla="*/ 624416 w 3619883"/>
                <a:gd name="connsiteY94" fmla="*/ 22696 h 4275461"/>
                <a:gd name="connsiteX95" fmla="*/ 657762 w 3619883"/>
                <a:gd name="connsiteY95" fmla="*/ 18351 h 4275461"/>
                <a:gd name="connsiteX96" fmla="*/ 690557 w 3619883"/>
                <a:gd name="connsiteY96" fmla="*/ 25792 h 4275461"/>
                <a:gd name="connsiteX97" fmla="*/ 745123 w 3619883"/>
                <a:gd name="connsiteY97" fmla="*/ 40157 h 4275461"/>
                <a:gd name="connsiteX98" fmla="*/ 789493 w 3619883"/>
                <a:gd name="connsiteY98" fmla="*/ 36327 h 4275461"/>
                <a:gd name="connsiteX99" fmla="*/ 854255 w 3619883"/>
                <a:gd name="connsiteY99" fmla="*/ 68887 h 4275461"/>
                <a:gd name="connsiteX100" fmla="*/ 897520 w 3619883"/>
                <a:gd name="connsiteY100" fmla="*/ 88629 h 4275461"/>
                <a:gd name="connsiteX101" fmla="*/ 940510 w 3619883"/>
                <a:gd name="connsiteY101" fmla="*/ 114265 h 4275461"/>
                <a:gd name="connsiteX102" fmla="*/ 1082712 w 3619883"/>
                <a:gd name="connsiteY102" fmla="*/ 144543 h 4275461"/>
                <a:gd name="connsiteX103" fmla="*/ 1205348 w 3619883"/>
                <a:gd name="connsiteY103" fmla="*/ 120753 h 4275461"/>
                <a:gd name="connsiteX104" fmla="*/ 1271764 w 3619883"/>
                <a:gd name="connsiteY104" fmla="*/ 117956 h 4275461"/>
                <a:gd name="connsiteX105" fmla="*/ 1315583 w 3619883"/>
                <a:gd name="connsiteY105" fmla="*/ 125912 h 4275461"/>
                <a:gd name="connsiteX106" fmla="*/ 1359125 w 3619883"/>
                <a:gd name="connsiteY106" fmla="*/ 139761 h 4275461"/>
                <a:gd name="connsiteX107" fmla="*/ 1391919 w 3619883"/>
                <a:gd name="connsiteY107" fmla="*/ 147202 h 4275461"/>
                <a:gd name="connsiteX108" fmla="*/ 1436563 w 3619883"/>
                <a:gd name="connsiteY108" fmla="*/ 137480 h 4275461"/>
                <a:gd name="connsiteX109" fmla="*/ 1471566 w 3619883"/>
                <a:gd name="connsiteY109" fmla="*/ 97777 h 4275461"/>
                <a:gd name="connsiteX110" fmla="*/ 1505739 w 3619883"/>
                <a:gd name="connsiteY110" fmla="*/ 75753 h 4275461"/>
                <a:gd name="connsiteX111" fmla="*/ 1590891 w 3619883"/>
                <a:gd name="connsiteY111" fmla="*/ 144702 h 4275461"/>
                <a:gd name="connsiteX112" fmla="*/ 1625616 w 3619883"/>
                <a:gd name="connsiteY112" fmla="*/ 110893 h 4275461"/>
                <a:gd name="connsiteX113" fmla="*/ 1658964 w 3619883"/>
                <a:gd name="connsiteY113" fmla="*/ 106547 h 4275461"/>
                <a:gd name="connsiteX114" fmla="*/ 1746598 w 3619883"/>
                <a:gd name="connsiteY114" fmla="*/ 122460 h 4275461"/>
                <a:gd name="connsiteX115" fmla="*/ 1811913 w 3619883"/>
                <a:gd name="connsiteY115" fmla="*/ 143234 h 4275461"/>
                <a:gd name="connsiteX116" fmla="*/ 1856557 w 3619883"/>
                <a:gd name="connsiteY116" fmla="*/ 133511 h 4275461"/>
                <a:gd name="connsiteX117" fmla="*/ 2066003 w 3619883"/>
                <a:gd name="connsiteY117" fmla="*/ 143313 h 4275461"/>
                <a:gd name="connsiteX118" fmla="*/ 2177615 w 3619883"/>
                <a:gd name="connsiteY118" fmla="*/ 119007 h 4275461"/>
                <a:gd name="connsiteX119" fmla="*/ 2255883 w 3619883"/>
                <a:gd name="connsiteY119" fmla="*/ 99047 h 4275461"/>
                <a:gd name="connsiteX120" fmla="*/ 2344622 w 3619883"/>
                <a:gd name="connsiteY120" fmla="*/ 91388 h 4275461"/>
                <a:gd name="connsiteX121" fmla="*/ 2455682 w 3619883"/>
                <a:gd name="connsiteY121" fmla="*/ 78869 h 4275461"/>
                <a:gd name="connsiteX122" fmla="*/ 2632609 w 3619883"/>
                <a:gd name="connsiteY122" fmla="*/ 75338 h 4275461"/>
                <a:gd name="connsiteX123" fmla="*/ 2742291 w 3619883"/>
                <a:gd name="connsiteY123" fmla="*/ 92282 h 4275461"/>
                <a:gd name="connsiteX124" fmla="*/ 2851974 w 3619883"/>
                <a:gd name="connsiteY124" fmla="*/ 109227 h 4275461"/>
                <a:gd name="connsiteX125" fmla="*/ 2907643 w 3619883"/>
                <a:gd name="connsiteY125" fmla="*/ 100020 h 4275461"/>
                <a:gd name="connsiteX126" fmla="*/ 2944022 w 3619883"/>
                <a:gd name="connsiteY126" fmla="*/ 30853 h 4275461"/>
                <a:gd name="connsiteX127" fmla="*/ 3022289 w 3619883"/>
                <a:gd name="connsiteY127" fmla="*/ 10893 h 4275461"/>
                <a:gd name="connsiteX128" fmla="*/ 3054807 w 3619883"/>
                <a:gd name="connsiteY128" fmla="*/ 24226 h 4275461"/>
                <a:gd name="connsiteX129" fmla="*/ 3141892 w 3619883"/>
                <a:gd name="connsiteY129" fmla="*/ 51925 h 4275461"/>
                <a:gd name="connsiteX130" fmla="*/ 3185711 w 3619883"/>
                <a:gd name="connsiteY130" fmla="*/ 59881 h 4275461"/>
                <a:gd name="connsiteX131" fmla="*/ 3219056 w 3619883"/>
                <a:gd name="connsiteY131" fmla="*/ 55536 h 4275461"/>
                <a:gd name="connsiteX132" fmla="*/ 3263425 w 3619883"/>
                <a:gd name="connsiteY132" fmla="*/ 51706 h 4275461"/>
                <a:gd name="connsiteX133" fmla="*/ 3296219 w 3619883"/>
                <a:gd name="connsiteY133" fmla="*/ 59147 h 4275461"/>
                <a:gd name="connsiteX134" fmla="*/ 3319094 w 3619883"/>
                <a:gd name="connsiteY134" fmla="*/ 42500 h 4275461"/>
                <a:gd name="connsiteX135" fmla="*/ 3420511 w 3619883"/>
                <a:gd name="connsiteY135" fmla="*/ 0 h 4275461"/>
                <a:gd name="connsiteX136" fmla="*/ 3453305 w 3619883"/>
                <a:gd name="connsiteY136" fmla="*/ 7440 h 4275461"/>
                <a:gd name="connsiteX137" fmla="*/ 3496571 w 3619883"/>
                <a:gd name="connsiteY137" fmla="*/ 27182 h 4275461"/>
                <a:gd name="connsiteX138" fmla="*/ 3602117 w 3619883"/>
                <a:gd name="connsiteY138" fmla="*/ 132521 h 4275461"/>
                <a:gd name="connsiteX139" fmla="*/ 3619883 w 3619883"/>
                <a:gd name="connsiteY139" fmla="*/ 140049 h 4275461"/>
                <a:gd name="connsiteX140" fmla="*/ 3619883 w 3619883"/>
                <a:gd name="connsiteY14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4128157 h 4275461"/>
                <a:gd name="connsiteX6" fmla="*/ 3137725 w 3619883"/>
                <a:gd name="connsiteY6" fmla="*/ 3951392 h 4275461"/>
                <a:gd name="connsiteX7" fmla="*/ 2959941 w 3619883"/>
                <a:gd name="connsiteY7" fmla="*/ 3951392 h 4275461"/>
                <a:gd name="connsiteX8" fmla="*/ 2959941 w 3619883"/>
                <a:gd name="connsiteY8" fmla="*/ 4128157 h 4275461"/>
                <a:gd name="connsiteX9" fmla="*/ 2996846 w 3619883"/>
                <a:gd name="connsiteY9" fmla="*/ 4128157 h 4275461"/>
                <a:gd name="connsiteX10" fmla="*/ 3014011 w 3619883"/>
                <a:gd name="connsiteY10" fmla="*/ 4275461 h 4275461"/>
                <a:gd name="connsiteX11" fmla="*/ 2761042 w 3619883"/>
                <a:gd name="connsiteY11" fmla="*/ 4275461 h 4275461"/>
                <a:gd name="connsiteX12" fmla="*/ 2761042 w 3619883"/>
                <a:gd name="connsiteY12" fmla="*/ 4128157 h 4275461"/>
                <a:gd name="connsiteX13" fmla="*/ 2826768 w 3619883"/>
                <a:gd name="connsiteY13" fmla="*/ 4128157 h 4275461"/>
                <a:gd name="connsiteX14" fmla="*/ 2826768 w 3619883"/>
                <a:gd name="connsiteY14" fmla="*/ 3951392 h 4275461"/>
                <a:gd name="connsiteX15" fmla="*/ 2648983 w 3619883"/>
                <a:gd name="connsiteY15" fmla="*/ 3951392 h 4275461"/>
                <a:gd name="connsiteX16" fmla="*/ 2648983 w 3619883"/>
                <a:gd name="connsiteY16" fmla="*/ 4128157 h 4275461"/>
                <a:gd name="connsiteX17" fmla="*/ 2690646 w 3619883"/>
                <a:gd name="connsiteY17" fmla="*/ 4128157 h 4275461"/>
                <a:gd name="connsiteX18" fmla="*/ 2690646 w 3619883"/>
                <a:gd name="connsiteY18" fmla="*/ 4275461 h 4275461"/>
                <a:gd name="connsiteX19" fmla="*/ 2511710 w 3619883"/>
                <a:gd name="connsiteY19" fmla="*/ 4275461 h 4275461"/>
                <a:gd name="connsiteX20" fmla="*/ 2454288 w 3619883"/>
                <a:gd name="connsiteY20" fmla="*/ 4128157 h 4275461"/>
                <a:gd name="connsiteX21" fmla="*/ 2515810 w 3619883"/>
                <a:gd name="connsiteY21" fmla="*/ 4128157 h 4275461"/>
                <a:gd name="connsiteX22" fmla="*/ 2515810 w 3619883"/>
                <a:gd name="connsiteY22" fmla="*/ 3951392 h 4275461"/>
                <a:gd name="connsiteX23" fmla="*/ 2338025 w 3619883"/>
                <a:gd name="connsiteY23" fmla="*/ 3951392 h 4275461"/>
                <a:gd name="connsiteX24" fmla="*/ 2338025 w 3619883"/>
                <a:gd name="connsiteY24" fmla="*/ 4128157 h 4275461"/>
                <a:gd name="connsiteX25" fmla="*/ 2395120 w 3619883"/>
                <a:gd name="connsiteY25" fmla="*/ 4128157 h 4275461"/>
                <a:gd name="connsiteX26" fmla="*/ 2337697 w 3619883"/>
                <a:gd name="connsiteY26" fmla="*/ 4275461 h 4275461"/>
                <a:gd name="connsiteX27" fmla="*/ 2150155 w 3619883"/>
                <a:gd name="connsiteY27" fmla="*/ 4275461 h 4275461"/>
                <a:gd name="connsiteX28" fmla="*/ 2150155 w 3619883"/>
                <a:gd name="connsiteY28" fmla="*/ 4128157 h 4275461"/>
                <a:gd name="connsiteX29" fmla="*/ 2204852 w 3619883"/>
                <a:gd name="connsiteY29" fmla="*/ 4128157 h 4275461"/>
                <a:gd name="connsiteX30" fmla="*/ 2204852 w 3619883"/>
                <a:gd name="connsiteY30" fmla="*/ 3951392 h 4275461"/>
                <a:gd name="connsiteX31" fmla="*/ 2027068 w 3619883"/>
                <a:gd name="connsiteY31" fmla="*/ 3951392 h 4275461"/>
                <a:gd name="connsiteX32" fmla="*/ 2027068 w 3619883"/>
                <a:gd name="connsiteY32" fmla="*/ 4128157 h 4275461"/>
                <a:gd name="connsiteX33" fmla="*/ 2079759 w 3619883"/>
                <a:gd name="connsiteY33" fmla="*/ 4128157 h 4275461"/>
                <a:gd name="connsiteX34" fmla="*/ 2079759 w 3619883"/>
                <a:gd name="connsiteY34" fmla="*/ 4275461 h 4275461"/>
                <a:gd name="connsiteX35" fmla="*/ 1824703 w 3619883"/>
                <a:gd name="connsiteY35" fmla="*/ 4275461 h 4275461"/>
                <a:gd name="connsiteX36" fmla="*/ 1834468 w 3619883"/>
                <a:gd name="connsiteY36" fmla="*/ 4128157 h 4275461"/>
                <a:gd name="connsiteX37" fmla="*/ 1893894 w 3619883"/>
                <a:gd name="connsiteY37" fmla="*/ 4128157 h 4275461"/>
                <a:gd name="connsiteX38" fmla="*/ 1893894 w 3619883"/>
                <a:gd name="connsiteY38" fmla="*/ 3951392 h 4275461"/>
                <a:gd name="connsiteX39" fmla="*/ 1716110 w 3619883"/>
                <a:gd name="connsiteY39" fmla="*/ 3951392 h 4275461"/>
                <a:gd name="connsiteX40" fmla="*/ 1716110 w 3619883"/>
                <a:gd name="connsiteY40" fmla="*/ 4006431 h 4275461"/>
                <a:gd name="connsiteX41" fmla="*/ 1703447 w 3619883"/>
                <a:gd name="connsiteY41" fmla="*/ 4007960 h 4275461"/>
                <a:gd name="connsiteX42" fmla="*/ 1716110 w 3619883"/>
                <a:gd name="connsiteY42" fmla="*/ 4044284 h 4275461"/>
                <a:gd name="connsiteX43" fmla="*/ 1716110 w 3619883"/>
                <a:gd name="connsiteY43" fmla="*/ 4128157 h 4275461"/>
                <a:gd name="connsiteX44" fmla="*/ 1745346 w 3619883"/>
                <a:gd name="connsiteY44" fmla="*/ 4128157 h 4275461"/>
                <a:gd name="connsiteX45" fmla="*/ 1796694 w 3619883"/>
                <a:gd name="connsiteY45" fmla="*/ 4275461 h 4275461"/>
                <a:gd name="connsiteX46" fmla="*/ 1558844 w 3619883"/>
                <a:gd name="connsiteY46" fmla="*/ 4275461 h 4275461"/>
                <a:gd name="connsiteX47" fmla="*/ 1517252 w 3619883"/>
                <a:gd name="connsiteY47" fmla="*/ 4128157 h 4275461"/>
                <a:gd name="connsiteX48" fmla="*/ 1582936 w 3619883"/>
                <a:gd name="connsiteY48" fmla="*/ 4128157 h 4275461"/>
                <a:gd name="connsiteX49" fmla="*/ 1582936 w 3619883"/>
                <a:gd name="connsiteY49" fmla="*/ 3951392 h 4275461"/>
                <a:gd name="connsiteX50" fmla="*/ 1405151 w 3619883"/>
                <a:gd name="connsiteY50" fmla="*/ 3951392 h 4275461"/>
                <a:gd name="connsiteX51" fmla="*/ 1405151 w 3619883"/>
                <a:gd name="connsiteY51" fmla="*/ 4128157 h 4275461"/>
                <a:gd name="connsiteX52" fmla="*/ 1468988 w 3619883"/>
                <a:gd name="connsiteY52" fmla="*/ 4128157 h 4275461"/>
                <a:gd name="connsiteX53" fmla="*/ 1427396 w 3619883"/>
                <a:gd name="connsiteY53" fmla="*/ 4275461 h 4275461"/>
                <a:gd name="connsiteX54" fmla="*/ 1210751 w 3619883"/>
                <a:gd name="connsiteY54" fmla="*/ 4275461 h 4275461"/>
                <a:gd name="connsiteX55" fmla="*/ 1210751 w 3619883"/>
                <a:gd name="connsiteY55" fmla="*/ 4128157 h 4275461"/>
                <a:gd name="connsiteX56" fmla="*/ 1271978 w 3619883"/>
                <a:gd name="connsiteY56" fmla="*/ 4128157 h 4275461"/>
                <a:gd name="connsiteX57" fmla="*/ 1271978 w 3619883"/>
                <a:gd name="connsiteY57" fmla="*/ 3951392 h 4275461"/>
                <a:gd name="connsiteX58" fmla="*/ 1094193 w 3619883"/>
                <a:gd name="connsiteY58" fmla="*/ 3951392 h 4275461"/>
                <a:gd name="connsiteX59" fmla="*/ 1094193 w 3619883"/>
                <a:gd name="connsiteY59" fmla="*/ 4128157 h 4275461"/>
                <a:gd name="connsiteX60" fmla="*/ 1140354 w 3619883"/>
                <a:gd name="connsiteY60" fmla="*/ 4128157 h 4275461"/>
                <a:gd name="connsiteX61" fmla="*/ 1140354 w 3619883"/>
                <a:gd name="connsiteY61" fmla="*/ 4275461 h 4275461"/>
                <a:gd name="connsiteX62" fmla="*/ 953807 w 3619883"/>
                <a:gd name="connsiteY62" fmla="*/ 4275461 h 4275461"/>
                <a:gd name="connsiteX63" fmla="*/ 912215 w 3619883"/>
                <a:gd name="connsiteY63" fmla="*/ 4128157 h 4275461"/>
                <a:gd name="connsiteX64" fmla="*/ 961020 w 3619883"/>
                <a:gd name="connsiteY64" fmla="*/ 4128157 h 4275461"/>
                <a:gd name="connsiteX65" fmla="*/ 961020 w 3619883"/>
                <a:gd name="connsiteY65" fmla="*/ 3951392 h 4275461"/>
                <a:gd name="connsiteX66" fmla="*/ 783235 w 3619883"/>
                <a:gd name="connsiteY66" fmla="*/ 3951392 h 4275461"/>
                <a:gd name="connsiteX67" fmla="*/ 783235 w 3619883"/>
                <a:gd name="connsiteY67" fmla="*/ 4128157 h 4275461"/>
                <a:gd name="connsiteX68" fmla="*/ 871024 w 3619883"/>
                <a:gd name="connsiteY68" fmla="*/ 4128157 h 4275461"/>
                <a:gd name="connsiteX69" fmla="*/ 829432 w 3619883"/>
                <a:gd name="connsiteY69" fmla="*/ 4275461 h 4275461"/>
                <a:gd name="connsiteX70" fmla="*/ 611484 w 3619883"/>
                <a:gd name="connsiteY70" fmla="*/ 4275461 h 4275461"/>
                <a:gd name="connsiteX71" fmla="*/ 621247 w 3619883"/>
                <a:gd name="connsiteY71" fmla="*/ 4128157 h 4275461"/>
                <a:gd name="connsiteX72" fmla="*/ 650062 w 3619883"/>
                <a:gd name="connsiteY72" fmla="*/ 4128157 h 4275461"/>
                <a:gd name="connsiteX73" fmla="*/ 650062 w 3619883"/>
                <a:gd name="connsiteY73" fmla="*/ 3951392 h 4275461"/>
                <a:gd name="connsiteX74" fmla="*/ 472277 w 3619883"/>
                <a:gd name="connsiteY74" fmla="*/ 3951392 h 4275461"/>
                <a:gd name="connsiteX75" fmla="*/ 472277 w 3619883"/>
                <a:gd name="connsiteY75" fmla="*/ 4128157 h 4275461"/>
                <a:gd name="connsiteX76" fmla="*/ 522650 w 3619883"/>
                <a:gd name="connsiteY76" fmla="*/ 4128157 h 4275461"/>
                <a:gd name="connsiteX77" fmla="*/ 573998 w 3619883"/>
                <a:gd name="connsiteY77" fmla="*/ 4275461 h 4275461"/>
                <a:gd name="connsiteX78" fmla="*/ 336164 w 3619883"/>
                <a:gd name="connsiteY78" fmla="*/ 4275461 h 4275461"/>
                <a:gd name="connsiteX79" fmla="*/ 294572 w 3619883"/>
                <a:gd name="connsiteY79" fmla="*/ 4128157 h 4275461"/>
                <a:gd name="connsiteX80" fmla="*/ 339106 w 3619883"/>
                <a:gd name="connsiteY80" fmla="*/ 4128157 h 4275461"/>
                <a:gd name="connsiteX81" fmla="*/ 339106 w 3619883"/>
                <a:gd name="connsiteY81" fmla="*/ 3951392 h 4275461"/>
                <a:gd name="connsiteX82" fmla="*/ 161321 w 3619883"/>
                <a:gd name="connsiteY82" fmla="*/ 3951392 h 4275461"/>
                <a:gd name="connsiteX83" fmla="*/ 161321 w 3619883"/>
                <a:gd name="connsiteY83" fmla="*/ 4128157 h 4275461"/>
                <a:gd name="connsiteX84" fmla="*/ 230914 w 3619883"/>
                <a:gd name="connsiteY84" fmla="*/ 4128157 h 4275461"/>
                <a:gd name="connsiteX85" fmla="*/ 189322 w 3619883"/>
                <a:gd name="connsiteY85" fmla="*/ 4275461 h 4275461"/>
                <a:gd name="connsiteX86" fmla="*/ 0 w 3619883"/>
                <a:gd name="connsiteY86" fmla="*/ 4275461 h 4275461"/>
                <a:gd name="connsiteX87" fmla="*/ 0 w 3619883"/>
                <a:gd name="connsiteY87" fmla="*/ 42229 h 4275461"/>
                <a:gd name="connsiteX88" fmla="*/ 42464 w 3619883"/>
                <a:gd name="connsiteY88" fmla="*/ 40518 h 4275461"/>
                <a:gd name="connsiteX89" fmla="*/ 137733 w 3619883"/>
                <a:gd name="connsiteY89" fmla="*/ 35355 h 4275461"/>
                <a:gd name="connsiteX90" fmla="*/ 270565 w 3619883"/>
                <a:gd name="connsiteY90" fmla="*/ 29759 h 4275461"/>
                <a:gd name="connsiteX91" fmla="*/ 479734 w 3619883"/>
                <a:gd name="connsiteY91" fmla="*/ 45455 h 4275461"/>
                <a:gd name="connsiteX92" fmla="*/ 524103 w 3619883"/>
                <a:gd name="connsiteY92" fmla="*/ 41625 h 4275461"/>
                <a:gd name="connsiteX93" fmla="*/ 624416 w 3619883"/>
                <a:gd name="connsiteY93" fmla="*/ 22696 h 4275461"/>
                <a:gd name="connsiteX94" fmla="*/ 657762 w 3619883"/>
                <a:gd name="connsiteY94" fmla="*/ 18351 h 4275461"/>
                <a:gd name="connsiteX95" fmla="*/ 690557 w 3619883"/>
                <a:gd name="connsiteY95" fmla="*/ 25792 h 4275461"/>
                <a:gd name="connsiteX96" fmla="*/ 745123 w 3619883"/>
                <a:gd name="connsiteY96" fmla="*/ 40157 h 4275461"/>
                <a:gd name="connsiteX97" fmla="*/ 789493 w 3619883"/>
                <a:gd name="connsiteY97" fmla="*/ 36327 h 4275461"/>
                <a:gd name="connsiteX98" fmla="*/ 854255 w 3619883"/>
                <a:gd name="connsiteY98" fmla="*/ 68887 h 4275461"/>
                <a:gd name="connsiteX99" fmla="*/ 897520 w 3619883"/>
                <a:gd name="connsiteY99" fmla="*/ 88629 h 4275461"/>
                <a:gd name="connsiteX100" fmla="*/ 940510 w 3619883"/>
                <a:gd name="connsiteY100" fmla="*/ 114265 h 4275461"/>
                <a:gd name="connsiteX101" fmla="*/ 1082712 w 3619883"/>
                <a:gd name="connsiteY101" fmla="*/ 144543 h 4275461"/>
                <a:gd name="connsiteX102" fmla="*/ 1205348 w 3619883"/>
                <a:gd name="connsiteY102" fmla="*/ 120753 h 4275461"/>
                <a:gd name="connsiteX103" fmla="*/ 1271764 w 3619883"/>
                <a:gd name="connsiteY103" fmla="*/ 117956 h 4275461"/>
                <a:gd name="connsiteX104" fmla="*/ 1315583 w 3619883"/>
                <a:gd name="connsiteY104" fmla="*/ 125912 h 4275461"/>
                <a:gd name="connsiteX105" fmla="*/ 1359125 w 3619883"/>
                <a:gd name="connsiteY105" fmla="*/ 139761 h 4275461"/>
                <a:gd name="connsiteX106" fmla="*/ 1391919 w 3619883"/>
                <a:gd name="connsiteY106" fmla="*/ 147202 h 4275461"/>
                <a:gd name="connsiteX107" fmla="*/ 1436563 w 3619883"/>
                <a:gd name="connsiteY107" fmla="*/ 137480 h 4275461"/>
                <a:gd name="connsiteX108" fmla="*/ 1471566 w 3619883"/>
                <a:gd name="connsiteY108" fmla="*/ 97777 h 4275461"/>
                <a:gd name="connsiteX109" fmla="*/ 1505739 w 3619883"/>
                <a:gd name="connsiteY109" fmla="*/ 75753 h 4275461"/>
                <a:gd name="connsiteX110" fmla="*/ 1590891 w 3619883"/>
                <a:gd name="connsiteY110" fmla="*/ 144702 h 4275461"/>
                <a:gd name="connsiteX111" fmla="*/ 1625616 w 3619883"/>
                <a:gd name="connsiteY111" fmla="*/ 110893 h 4275461"/>
                <a:gd name="connsiteX112" fmla="*/ 1658964 w 3619883"/>
                <a:gd name="connsiteY112" fmla="*/ 106547 h 4275461"/>
                <a:gd name="connsiteX113" fmla="*/ 1746598 w 3619883"/>
                <a:gd name="connsiteY113" fmla="*/ 122460 h 4275461"/>
                <a:gd name="connsiteX114" fmla="*/ 1811913 w 3619883"/>
                <a:gd name="connsiteY114" fmla="*/ 143234 h 4275461"/>
                <a:gd name="connsiteX115" fmla="*/ 1856557 w 3619883"/>
                <a:gd name="connsiteY115" fmla="*/ 133511 h 4275461"/>
                <a:gd name="connsiteX116" fmla="*/ 2066003 w 3619883"/>
                <a:gd name="connsiteY116" fmla="*/ 143313 h 4275461"/>
                <a:gd name="connsiteX117" fmla="*/ 2177615 w 3619883"/>
                <a:gd name="connsiteY117" fmla="*/ 119007 h 4275461"/>
                <a:gd name="connsiteX118" fmla="*/ 2255883 w 3619883"/>
                <a:gd name="connsiteY118" fmla="*/ 99047 h 4275461"/>
                <a:gd name="connsiteX119" fmla="*/ 2344622 w 3619883"/>
                <a:gd name="connsiteY119" fmla="*/ 91388 h 4275461"/>
                <a:gd name="connsiteX120" fmla="*/ 2455682 w 3619883"/>
                <a:gd name="connsiteY120" fmla="*/ 78869 h 4275461"/>
                <a:gd name="connsiteX121" fmla="*/ 2632609 w 3619883"/>
                <a:gd name="connsiteY121" fmla="*/ 75338 h 4275461"/>
                <a:gd name="connsiteX122" fmla="*/ 2742291 w 3619883"/>
                <a:gd name="connsiteY122" fmla="*/ 92282 h 4275461"/>
                <a:gd name="connsiteX123" fmla="*/ 2851974 w 3619883"/>
                <a:gd name="connsiteY123" fmla="*/ 109227 h 4275461"/>
                <a:gd name="connsiteX124" fmla="*/ 2907643 w 3619883"/>
                <a:gd name="connsiteY124" fmla="*/ 100020 h 4275461"/>
                <a:gd name="connsiteX125" fmla="*/ 2944022 w 3619883"/>
                <a:gd name="connsiteY125" fmla="*/ 30853 h 4275461"/>
                <a:gd name="connsiteX126" fmla="*/ 3022289 w 3619883"/>
                <a:gd name="connsiteY126" fmla="*/ 10893 h 4275461"/>
                <a:gd name="connsiteX127" fmla="*/ 3054807 w 3619883"/>
                <a:gd name="connsiteY127" fmla="*/ 24226 h 4275461"/>
                <a:gd name="connsiteX128" fmla="*/ 3141892 w 3619883"/>
                <a:gd name="connsiteY128" fmla="*/ 51925 h 4275461"/>
                <a:gd name="connsiteX129" fmla="*/ 3185711 w 3619883"/>
                <a:gd name="connsiteY129" fmla="*/ 59881 h 4275461"/>
                <a:gd name="connsiteX130" fmla="*/ 3219056 w 3619883"/>
                <a:gd name="connsiteY130" fmla="*/ 55536 h 4275461"/>
                <a:gd name="connsiteX131" fmla="*/ 3263425 w 3619883"/>
                <a:gd name="connsiteY131" fmla="*/ 51706 h 4275461"/>
                <a:gd name="connsiteX132" fmla="*/ 3296219 w 3619883"/>
                <a:gd name="connsiteY132" fmla="*/ 59147 h 4275461"/>
                <a:gd name="connsiteX133" fmla="*/ 3319094 w 3619883"/>
                <a:gd name="connsiteY133" fmla="*/ 42500 h 4275461"/>
                <a:gd name="connsiteX134" fmla="*/ 3420511 w 3619883"/>
                <a:gd name="connsiteY134" fmla="*/ 0 h 4275461"/>
                <a:gd name="connsiteX135" fmla="*/ 3453305 w 3619883"/>
                <a:gd name="connsiteY135" fmla="*/ 7440 h 4275461"/>
                <a:gd name="connsiteX136" fmla="*/ 3496571 w 3619883"/>
                <a:gd name="connsiteY136" fmla="*/ 27182 h 4275461"/>
                <a:gd name="connsiteX137" fmla="*/ 3602117 w 3619883"/>
                <a:gd name="connsiteY137" fmla="*/ 132521 h 4275461"/>
                <a:gd name="connsiteX138" fmla="*/ 3619883 w 3619883"/>
                <a:gd name="connsiteY138" fmla="*/ 140049 h 4275461"/>
                <a:gd name="connsiteX139" fmla="*/ 3619883 w 3619883"/>
                <a:gd name="connsiteY13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3951392 h 4275461"/>
                <a:gd name="connsiteX7" fmla="*/ 2959941 w 3619883"/>
                <a:gd name="connsiteY7" fmla="*/ 4128157 h 4275461"/>
                <a:gd name="connsiteX8" fmla="*/ 2996846 w 3619883"/>
                <a:gd name="connsiteY8" fmla="*/ 4128157 h 4275461"/>
                <a:gd name="connsiteX9" fmla="*/ 3014011 w 3619883"/>
                <a:gd name="connsiteY9" fmla="*/ 4275461 h 4275461"/>
                <a:gd name="connsiteX10" fmla="*/ 2761042 w 3619883"/>
                <a:gd name="connsiteY10" fmla="*/ 4275461 h 4275461"/>
                <a:gd name="connsiteX11" fmla="*/ 2761042 w 3619883"/>
                <a:gd name="connsiteY11" fmla="*/ 4128157 h 4275461"/>
                <a:gd name="connsiteX12" fmla="*/ 2826768 w 3619883"/>
                <a:gd name="connsiteY12" fmla="*/ 4128157 h 4275461"/>
                <a:gd name="connsiteX13" fmla="*/ 2826768 w 3619883"/>
                <a:gd name="connsiteY13" fmla="*/ 3951392 h 4275461"/>
                <a:gd name="connsiteX14" fmla="*/ 2648983 w 3619883"/>
                <a:gd name="connsiteY14" fmla="*/ 3951392 h 4275461"/>
                <a:gd name="connsiteX15" fmla="*/ 2648983 w 3619883"/>
                <a:gd name="connsiteY15" fmla="*/ 4128157 h 4275461"/>
                <a:gd name="connsiteX16" fmla="*/ 2690646 w 3619883"/>
                <a:gd name="connsiteY16" fmla="*/ 4128157 h 4275461"/>
                <a:gd name="connsiteX17" fmla="*/ 2690646 w 3619883"/>
                <a:gd name="connsiteY17" fmla="*/ 4275461 h 4275461"/>
                <a:gd name="connsiteX18" fmla="*/ 2511710 w 3619883"/>
                <a:gd name="connsiteY18" fmla="*/ 4275461 h 4275461"/>
                <a:gd name="connsiteX19" fmla="*/ 2454288 w 3619883"/>
                <a:gd name="connsiteY19" fmla="*/ 4128157 h 4275461"/>
                <a:gd name="connsiteX20" fmla="*/ 2515810 w 3619883"/>
                <a:gd name="connsiteY20" fmla="*/ 4128157 h 4275461"/>
                <a:gd name="connsiteX21" fmla="*/ 2515810 w 3619883"/>
                <a:gd name="connsiteY21" fmla="*/ 3951392 h 4275461"/>
                <a:gd name="connsiteX22" fmla="*/ 2338025 w 3619883"/>
                <a:gd name="connsiteY22" fmla="*/ 3951392 h 4275461"/>
                <a:gd name="connsiteX23" fmla="*/ 2338025 w 3619883"/>
                <a:gd name="connsiteY23" fmla="*/ 4128157 h 4275461"/>
                <a:gd name="connsiteX24" fmla="*/ 2395120 w 3619883"/>
                <a:gd name="connsiteY24" fmla="*/ 4128157 h 4275461"/>
                <a:gd name="connsiteX25" fmla="*/ 2337697 w 3619883"/>
                <a:gd name="connsiteY25" fmla="*/ 4275461 h 4275461"/>
                <a:gd name="connsiteX26" fmla="*/ 2150155 w 3619883"/>
                <a:gd name="connsiteY26" fmla="*/ 4275461 h 4275461"/>
                <a:gd name="connsiteX27" fmla="*/ 2150155 w 3619883"/>
                <a:gd name="connsiteY27" fmla="*/ 4128157 h 4275461"/>
                <a:gd name="connsiteX28" fmla="*/ 2204852 w 3619883"/>
                <a:gd name="connsiteY28" fmla="*/ 4128157 h 4275461"/>
                <a:gd name="connsiteX29" fmla="*/ 2204852 w 3619883"/>
                <a:gd name="connsiteY29" fmla="*/ 3951392 h 4275461"/>
                <a:gd name="connsiteX30" fmla="*/ 2027068 w 3619883"/>
                <a:gd name="connsiteY30" fmla="*/ 3951392 h 4275461"/>
                <a:gd name="connsiteX31" fmla="*/ 2027068 w 3619883"/>
                <a:gd name="connsiteY31" fmla="*/ 4128157 h 4275461"/>
                <a:gd name="connsiteX32" fmla="*/ 2079759 w 3619883"/>
                <a:gd name="connsiteY32" fmla="*/ 4128157 h 4275461"/>
                <a:gd name="connsiteX33" fmla="*/ 2079759 w 3619883"/>
                <a:gd name="connsiteY33" fmla="*/ 4275461 h 4275461"/>
                <a:gd name="connsiteX34" fmla="*/ 1824703 w 3619883"/>
                <a:gd name="connsiteY34" fmla="*/ 4275461 h 4275461"/>
                <a:gd name="connsiteX35" fmla="*/ 1834468 w 3619883"/>
                <a:gd name="connsiteY35" fmla="*/ 4128157 h 4275461"/>
                <a:gd name="connsiteX36" fmla="*/ 1893894 w 3619883"/>
                <a:gd name="connsiteY36" fmla="*/ 4128157 h 4275461"/>
                <a:gd name="connsiteX37" fmla="*/ 1893894 w 3619883"/>
                <a:gd name="connsiteY37" fmla="*/ 3951392 h 4275461"/>
                <a:gd name="connsiteX38" fmla="*/ 1716110 w 3619883"/>
                <a:gd name="connsiteY38" fmla="*/ 3951392 h 4275461"/>
                <a:gd name="connsiteX39" fmla="*/ 1716110 w 3619883"/>
                <a:gd name="connsiteY39" fmla="*/ 4006431 h 4275461"/>
                <a:gd name="connsiteX40" fmla="*/ 1703447 w 3619883"/>
                <a:gd name="connsiteY40" fmla="*/ 4007960 h 4275461"/>
                <a:gd name="connsiteX41" fmla="*/ 1716110 w 3619883"/>
                <a:gd name="connsiteY41" fmla="*/ 4044284 h 4275461"/>
                <a:gd name="connsiteX42" fmla="*/ 1716110 w 3619883"/>
                <a:gd name="connsiteY42" fmla="*/ 4128157 h 4275461"/>
                <a:gd name="connsiteX43" fmla="*/ 1745346 w 3619883"/>
                <a:gd name="connsiteY43" fmla="*/ 4128157 h 4275461"/>
                <a:gd name="connsiteX44" fmla="*/ 1796694 w 3619883"/>
                <a:gd name="connsiteY44" fmla="*/ 4275461 h 4275461"/>
                <a:gd name="connsiteX45" fmla="*/ 1558844 w 3619883"/>
                <a:gd name="connsiteY45" fmla="*/ 4275461 h 4275461"/>
                <a:gd name="connsiteX46" fmla="*/ 1517252 w 3619883"/>
                <a:gd name="connsiteY46" fmla="*/ 4128157 h 4275461"/>
                <a:gd name="connsiteX47" fmla="*/ 1582936 w 3619883"/>
                <a:gd name="connsiteY47" fmla="*/ 4128157 h 4275461"/>
                <a:gd name="connsiteX48" fmla="*/ 1582936 w 3619883"/>
                <a:gd name="connsiteY48" fmla="*/ 3951392 h 4275461"/>
                <a:gd name="connsiteX49" fmla="*/ 1405151 w 3619883"/>
                <a:gd name="connsiteY49" fmla="*/ 3951392 h 4275461"/>
                <a:gd name="connsiteX50" fmla="*/ 1405151 w 3619883"/>
                <a:gd name="connsiteY50" fmla="*/ 4128157 h 4275461"/>
                <a:gd name="connsiteX51" fmla="*/ 1468988 w 3619883"/>
                <a:gd name="connsiteY51" fmla="*/ 4128157 h 4275461"/>
                <a:gd name="connsiteX52" fmla="*/ 1427396 w 3619883"/>
                <a:gd name="connsiteY52" fmla="*/ 4275461 h 4275461"/>
                <a:gd name="connsiteX53" fmla="*/ 1210751 w 3619883"/>
                <a:gd name="connsiteY53" fmla="*/ 4275461 h 4275461"/>
                <a:gd name="connsiteX54" fmla="*/ 1210751 w 3619883"/>
                <a:gd name="connsiteY54" fmla="*/ 4128157 h 4275461"/>
                <a:gd name="connsiteX55" fmla="*/ 1271978 w 3619883"/>
                <a:gd name="connsiteY55" fmla="*/ 4128157 h 4275461"/>
                <a:gd name="connsiteX56" fmla="*/ 1271978 w 3619883"/>
                <a:gd name="connsiteY56" fmla="*/ 3951392 h 4275461"/>
                <a:gd name="connsiteX57" fmla="*/ 1094193 w 3619883"/>
                <a:gd name="connsiteY57" fmla="*/ 3951392 h 4275461"/>
                <a:gd name="connsiteX58" fmla="*/ 1094193 w 3619883"/>
                <a:gd name="connsiteY58" fmla="*/ 4128157 h 4275461"/>
                <a:gd name="connsiteX59" fmla="*/ 1140354 w 3619883"/>
                <a:gd name="connsiteY59" fmla="*/ 4128157 h 4275461"/>
                <a:gd name="connsiteX60" fmla="*/ 1140354 w 3619883"/>
                <a:gd name="connsiteY60" fmla="*/ 4275461 h 4275461"/>
                <a:gd name="connsiteX61" fmla="*/ 953807 w 3619883"/>
                <a:gd name="connsiteY61" fmla="*/ 4275461 h 4275461"/>
                <a:gd name="connsiteX62" fmla="*/ 912215 w 3619883"/>
                <a:gd name="connsiteY62" fmla="*/ 4128157 h 4275461"/>
                <a:gd name="connsiteX63" fmla="*/ 961020 w 3619883"/>
                <a:gd name="connsiteY63" fmla="*/ 4128157 h 4275461"/>
                <a:gd name="connsiteX64" fmla="*/ 961020 w 3619883"/>
                <a:gd name="connsiteY64" fmla="*/ 3951392 h 4275461"/>
                <a:gd name="connsiteX65" fmla="*/ 783235 w 3619883"/>
                <a:gd name="connsiteY65" fmla="*/ 3951392 h 4275461"/>
                <a:gd name="connsiteX66" fmla="*/ 783235 w 3619883"/>
                <a:gd name="connsiteY66" fmla="*/ 4128157 h 4275461"/>
                <a:gd name="connsiteX67" fmla="*/ 871024 w 3619883"/>
                <a:gd name="connsiteY67" fmla="*/ 4128157 h 4275461"/>
                <a:gd name="connsiteX68" fmla="*/ 829432 w 3619883"/>
                <a:gd name="connsiteY68" fmla="*/ 4275461 h 4275461"/>
                <a:gd name="connsiteX69" fmla="*/ 611484 w 3619883"/>
                <a:gd name="connsiteY69" fmla="*/ 4275461 h 4275461"/>
                <a:gd name="connsiteX70" fmla="*/ 621247 w 3619883"/>
                <a:gd name="connsiteY70" fmla="*/ 4128157 h 4275461"/>
                <a:gd name="connsiteX71" fmla="*/ 650062 w 3619883"/>
                <a:gd name="connsiteY71" fmla="*/ 4128157 h 4275461"/>
                <a:gd name="connsiteX72" fmla="*/ 650062 w 3619883"/>
                <a:gd name="connsiteY72" fmla="*/ 3951392 h 4275461"/>
                <a:gd name="connsiteX73" fmla="*/ 472277 w 3619883"/>
                <a:gd name="connsiteY73" fmla="*/ 3951392 h 4275461"/>
                <a:gd name="connsiteX74" fmla="*/ 472277 w 3619883"/>
                <a:gd name="connsiteY74" fmla="*/ 4128157 h 4275461"/>
                <a:gd name="connsiteX75" fmla="*/ 522650 w 3619883"/>
                <a:gd name="connsiteY75" fmla="*/ 4128157 h 4275461"/>
                <a:gd name="connsiteX76" fmla="*/ 573998 w 3619883"/>
                <a:gd name="connsiteY76" fmla="*/ 4275461 h 4275461"/>
                <a:gd name="connsiteX77" fmla="*/ 336164 w 3619883"/>
                <a:gd name="connsiteY77" fmla="*/ 4275461 h 4275461"/>
                <a:gd name="connsiteX78" fmla="*/ 294572 w 3619883"/>
                <a:gd name="connsiteY78" fmla="*/ 4128157 h 4275461"/>
                <a:gd name="connsiteX79" fmla="*/ 339106 w 3619883"/>
                <a:gd name="connsiteY79" fmla="*/ 4128157 h 4275461"/>
                <a:gd name="connsiteX80" fmla="*/ 339106 w 3619883"/>
                <a:gd name="connsiteY80" fmla="*/ 3951392 h 4275461"/>
                <a:gd name="connsiteX81" fmla="*/ 161321 w 3619883"/>
                <a:gd name="connsiteY81" fmla="*/ 3951392 h 4275461"/>
                <a:gd name="connsiteX82" fmla="*/ 161321 w 3619883"/>
                <a:gd name="connsiteY82" fmla="*/ 4128157 h 4275461"/>
                <a:gd name="connsiteX83" fmla="*/ 230914 w 3619883"/>
                <a:gd name="connsiteY83" fmla="*/ 4128157 h 4275461"/>
                <a:gd name="connsiteX84" fmla="*/ 189322 w 3619883"/>
                <a:gd name="connsiteY84" fmla="*/ 4275461 h 4275461"/>
                <a:gd name="connsiteX85" fmla="*/ 0 w 3619883"/>
                <a:gd name="connsiteY85" fmla="*/ 4275461 h 4275461"/>
                <a:gd name="connsiteX86" fmla="*/ 0 w 3619883"/>
                <a:gd name="connsiteY86" fmla="*/ 42229 h 4275461"/>
                <a:gd name="connsiteX87" fmla="*/ 42464 w 3619883"/>
                <a:gd name="connsiteY87" fmla="*/ 40518 h 4275461"/>
                <a:gd name="connsiteX88" fmla="*/ 137733 w 3619883"/>
                <a:gd name="connsiteY88" fmla="*/ 35355 h 4275461"/>
                <a:gd name="connsiteX89" fmla="*/ 270565 w 3619883"/>
                <a:gd name="connsiteY89" fmla="*/ 29759 h 4275461"/>
                <a:gd name="connsiteX90" fmla="*/ 479734 w 3619883"/>
                <a:gd name="connsiteY90" fmla="*/ 45455 h 4275461"/>
                <a:gd name="connsiteX91" fmla="*/ 524103 w 3619883"/>
                <a:gd name="connsiteY91" fmla="*/ 41625 h 4275461"/>
                <a:gd name="connsiteX92" fmla="*/ 624416 w 3619883"/>
                <a:gd name="connsiteY92" fmla="*/ 22696 h 4275461"/>
                <a:gd name="connsiteX93" fmla="*/ 657762 w 3619883"/>
                <a:gd name="connsiteY93" fmla="*/ 18351 h 4275461"/>
                <a:gd name="connsiteX94" fmla="*/ 690557 w 3619883"/>
                <a:gd name="connsiteY94" fmla="*/ 25792 h 4275461"/>
                <a:gd name="connsiteX95" fmla="*/ 745123 w 3619883"/>
                <a:gd name="connsiteY95" fmla="*/ 40157 h 4275461"/>
                <a:gd name="connsiteX96" fmla="*/ 789493 w 3619883"/>
                <a:gd name="connsiteY96" fmla="*/ 36327 h 4275461"/>
                <a:gd name="connsiteX97" fmla="*/ 854255 w 3619883"/>
                <a:gd name="connsiteY97" fmla="*/ 68887 h 4275461"/>
                <a:gd name="connsiteX98" fmla="*/ 897520 w 3619883"/>
                <a:gd name="connsiteY98" fmla="*/ 88629 h 4275461"/>
                <a:gd name="connsiteX99" fmla="*/ 940510 w 3619883"/>
                <a:gd name="connsiteY99" fmla="*/ 114265 h 4275461"/>
                <a:gd name="connsiteX100" fmla="*/ 1082712 w 3619883"/>
                <a:gd name="connsiteY100" fmla="*/ 144543 h 4275461"/>
                <a:gd name="connsiteX101" fmla="*/ 1205348 w 3619883"/>
                <a:gd name="connsiteY101" fmla="*/ 120753 h 4275461"/>
                <a:gd name="connsiteX102" fmla="*/ 1271764 w 3619883"/>
                <a:gd name="connsiteY102" fmla="*/ 117956 h 4275461"/>
                <a:gd name="connsiteX103" fmla="*/ 1315583 w 3619883"/>
                <a:gd name="connsiteY103" fmla="*/ 125912 h 4275461"/>
                <a:gd name="connsiteX104" fmla="*/ 1359125 w 3619883"/>
                <a:gd name="connsiteY104" fmla="*/ 139761 h 4275461"/>
                <a:gd name="connsiteX105" fmla="*/ 1391919 w 3619883"/>
                <a:gd name="connsiteY105" fmla="*/ 147202 h 4275461"/>
                <a:gd name="connsiteX106" fmla="*/ 1436563 w 3619883"/>
                <a:gd name="connsiteY106" fmla="*/ 137480 h 4275461"/>
                <a:gd name="connsiteX107" fmla="*/ 1471566 w 3619883"/>
                <a:gd name="connsiteY107" fmla="*/ 97777 h 4275461"/>
                <a:gd name="connsiteX108" fmla="*/ 1505739 w 3619883"/>
                <a:gd name="connsiteY108" fmla="*/ 75753 h 4275461"/>
                <a:gd name="connsiteX109" fmla="*/ 1590891 w 3619883"/>
                <a:gd name="connsiteY109" fmla="*/ 144702 h 4275461"/>
                <a:gd name="connsiteX110" fmla="*/ 1625616 w 3619883"/>
                <a:gd name="connsiteY110" fmla="*/ 110893 h 4275461"/>
                <a:gd name="connsiteX111" fmla="*/ 1658964 w 3619883"/>
                <a:gd name="connsiteY111" fmla="*/ 106547 h 4275461"/>
                <a:gd name="connsiteX112" fmla="*/ 1746598 w 3619883"/>
                <a:gd name="connsiteY112" fmla="*/ 122460 h 4275461"/>
                <a:gd name="connsiteX113" fmla="*/ 1811913 w 3619883"/>
                <a:gd name="connsiteY113" fmla="*/ 143234 h 4275461"/>
                <a:gd name="connsiteX114" fmla="*/ 1856557 w 3619883"/>
                <a:gd name="connsiteY114" fmla="*/ 133511 h 4275461"/>
                <a:gd name="connsiteX115" fmla="*/ 2066003 w 3619883"/>
                <a:gd name="connsiteY115" fmla="*/ 143313 h 4275461"/>
                <a:gd name="connsiteX116" fmla="*/ 2177615 w 3619883"/>
                <a:gd name="connsiteY116" fmla="*/ 119007 h 4275461"/>
                <a:gd name="connsiteX117" fmla="*/ 2255883 w 3619883"/>
                <a:gd name="connsiteY117" fmla="*/ 99047 h 4275461"/>
                <a:gd name="connsiteX118" fmla="*/ 2344622 w 3619883"/>
                <a:gd name="connsiteY118" fmla="*/ 91388 h 4275461"/>
                <a:gd name="connsiteX119" fmla="*/ 2455682 w 3619883"/>
                <a:gd name="connsiteY119" fmla="*/ 78869 h 4275461"/>
                <a:gd name="connsiteX120" fmla="*/ 2632609 w 3619883"/>
                <a:gd name="connsiteY120" fmla="*/ 75338 h 4275461"/>
                <a:gd name="connsiteX121" fmla="*/ 2742291 w 3619883"/>
                <a:gd name="connsiteY121" fmla="*/ 92282 h 4275461"/>
                <a:gd name="connsiteX122" fmla="*/ 2851974 w 3619883"/>
                <a:gd name="connsiteY122" fmla="*/ 109227 h 4275461"/>
                <a:gd name="connsiteX123" fmla="*/ 2907643 w 3619883"/>
                <a:gd name="connsiteY123" fmla="*/ 100020 h 4275461"/>
                <a:gd name="connsiteX124" fmla="*/ 2944022 w 3619883"/>
                <a:gd name="connsiteY124" fmla="*/ 30853 h 4275461"/>
                <a:gd name="connsiteX125" fmla="*/ 3022289 w 3619883"/>
                <a:gd name="connsiteY125" fmla="*/ 10893 h 4275461"/>
                <a:gd name="connsiteX126" fmla="*/ 3054807 w 3619883"/>
                <a:gd name="connsiteY126" fmla="*/ 24226 h 4275461"/>
                <a:gd name="connsiteX127" fmla="*/ 3141892 w 3619883"/>
                <a:gd name="connsiteY127" fmla="*/ 51925 h 4275461"/>
                <a:gd name="connsiteX128" fmla="*/ 3185711 w 3619883"/>
                <a:gd name="connsiteY128" fmla="*/ 59881 h 4275461"/>
                <a:gd name="connsiteX129" fmla="*/ 3219056 w 3619883"/>
                <a:gd name="connsiteY129" fmla="*/ 55536 h 4275461"/>
                <a:gd name="connsiteX130" fmla="*/ 3263425 w 3619883"/>
                <a:gd name="connsiteY130" fmla="*/ 51706 h 4275461"/>
                <a:gd name="connsiteX131" fmla="*/ 3296219 w 3619883"/>
                <a:gd name="connsiteY131" fmla="*/ 59147 h 4275461"/>
                <a:gd name="connsiteX132" fmla="*/ 3319094 w 3619883"/>
                <a:gd name="connsiteY132" fmla="*/ 42500 h 4275461"/>
                <a:gd name="connsiteX133" fmla="*/ 3420511 w 3619883"/>
                <a:gd name="connsiteY133" fmla="*/ 0 h 4275461"/>
                <a:gd name="connsiteX134" fmla="*/ 3453305 w 3619883"/>
                <a:gd name="connsiteY134" fmla="*/ 7440 h 4275461"/>
                <a:gd name="connsiteX135" fmla="*/ 3496571 w 3619883"/>
                <a:gd name="connsiteY135" fmla="*/ 27182 h 4275461"/>
                <a:gd name="connsiteX136" fmla="*/ 3602117 w 3619883"/>
                <a:gd name="connsiteY136" fmla="*/ 132521 h 4275461"/>
                <a:gd name="connsiteX137" fmla="*/ 3619883 w 3619883"/>
                <a:gd name="connsiteY137" fmla="*/ 140049 h 4275461"/>
                <a:gd name="connsiteX138" fmla="*/ 3619883 w 3619883"/>
                <a:gd name="connsiteY13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59941 w 3619883"/>
                <a:gd name="connsiteY6" fmla="*/ 4128157 h 4275461"/>
                <a:gd name="connsiteX7" fmla="*/ 2996846 w 3619883"/>
                <a:gd name="connsiteY7" fmla="*/ 4128157 h 4275461"/>
                <a:gd name="connsiteX8" fmla="*/ 3014011 w 3619883"/>
                <a:gd name="connsiteY8" fmla="*/ 4275461 h 4275461"/>
                <a:gd name="connsiteX9" fmla="*/ 2761042 w 3619883"/>
                <a:gd name="connsiteY9" fmla="*/ 4275461 h 4275461"/>
                <a:gd name="connsiteX10" fmla="*/ 2761042 w 3619883"/>
                <a:gd name="connsiteY10" fmla="*/ 4128157 h 4275461"/>
                <a:gd name="connsiteX11" fmla="*/ 2826768 w 3619883"/>
                <a:gd name="connsiteY11" fmla="*/ 4128157 h 4275461"/>
                <a:gd name="connsiteX12" fmla="*/ 2826768 w 3619883"/>
                <a:gd name="connsiteY12" fmla="*/ 3951392 h 4275461"/>
                <a:gd name="connsiteX13" fmla="*/ 2648983 w 3619883"/>
                <a:gd name="connsiteY13" fmla="*/ 3951392 h 4275461"/>
                <a:gd name="connsiteX14" fmla="*/ 2648983 w 3619883"/>
                <a:gd name="connsiteY14" fmla="*/ 4128157 h 4275461"/>
                <a:gd name="connsiteX15" fmla="*/ 2690646 w 3619883"/>
                <a:gd name="connsiteY15" fmla="*/ 4128157 h 4275461"/>
                <a:gd name="connsiteX16" fmla="*/ 2690646 w 3619883"/>
                <a:gd name="connsiteY16" fmla="*/ 4275461 h 4275461"/>
                <a:gd name="connsiteX17" fmla="*/ 2511710 w 3619883"/>
                <a:gd name="connsiteY17" fmla="*/ 4275461 h 4275461"/>
                <a:gd name="connsiteX18" fmla="*/ 2454288 w 3619883"/>
                <a:gd name="connsiteY18" fmla="*/ 4128157 h 4275461"/>
                <a:gd name="connsiteX19" fmla="*/ 2515810 w 3619883"/>
                <a:gd name="connsiteY19" fmla="*/ 4128157 h 4275461"/>
                <a:gd name="connsiteX20" fmla="*/ 2515810 w 3619883"/>
                <a:gd name="connsiteY20" fmla="*/ 3951392 h 4275461"/>
                <a:gd name="connsiteX21" fmla="*/ 2338025 w 3619883"/>
                <a:gd name="connsiteY21" fmla="*/ 3951392 h 4275461"/>
                <a:gd name="connsiteX22" fmla="*/ 2338025 w 3619883"/>
                <a:gd name="connsiteY22" fmla="*/ 4128157 h 4275461"/>
                <a:gd name="connsiteX23" fmla="*/ 2395120 w 3619883"/>
                <a:gd name="connsiteY23" fmla="*/ 4128157 h 4275461"/>
                <a:gd name="connsiteX24" fmla="*/ 2337697 w 3619883"/>
                <a:gd name="connsiteY24" fmla="*/ 4275461 h 4275461"/>
                <a:gd name="connsiteX25" fmla="*/ 2150155 w 3619883"/>
                <a:gd name="connsiteY25" fmla="*/ 4275461 h 4275461"/>
                <a:gd name="connsiteX26" fmla="*/ 2150155 w 3619883"/>
                <a:gd name="connsiteY26" fmla="*/ 4128157 h 4275461"/>
                <a:gd name="connsiteX27" fmla="*/ 2204852 w 3619883"/>
                <a:gd name="connsiteY27" fmla="*/ 4128157 h 4275461"/>
                <a:gd name="connsiteX28" fmla="*/ 2204852 w 3619883"/>
                <a:gd name="connsiteY28" fmla="*/ 3951392 h 4275461"/>
                <a:gd name="connsiteX29" fmla="*/ 2027068 w 3619883"/>
                <a:gd name="connsiteY29" fmla="*/ 3951392 h 4275461"/>
                <a:gd name="connsiteX30" fmla="*/ 2027068 w 3619883"/>
                <a:gd name="connsiteY30" fmla="*/ 4128157 h 4275461"/>
                <a:gd name="connsiteX31" fmla="*/ 2079759 w 3619883"/>
                <a:gd name="connsiteY31" fmla="*/ 4128157 h 4275461"/>
                <a:gd name="connsiteX32" fmla="*/ 2079759 w 3619883"/>
                <a:gd name="connsiteY32" fmla="*/ 4275461 h 4275461"/>
                <a:gd name="connsiteX33" fmla="*/ 1824703 w 3619883"/>
                <a:gd name="connsiteY33" fmla="*/ 4275461 h 4275461"/>
                <a:gd name="connsiteX34" fmla="*/ 1834468 w 3619883"/>
                <a:gd name="connsiteY34" fmla="*/ 4128157 h 4275461"/>
                <a:gd name="connsiteX35" fmla="*/ 1893894 w 3619883"/>
                <a:gd name="connsiteY35" fmla="*/ 4128157 h 4275461"/>
                <a:gd name="connsiteX36" fmla="*/ 1893894 w 3619883"/>
                <a:gd name="connsiteY36" fmla="*/ 3951392 h 4275461"/>
                <a:gd name="connsiteX37" fmla="*/ 1716110 w 3619883"/>
                <a:gd name="connsiteY37" fmla="*/ 3951392 h 4275461"/>
                <a:gd name="connsiteX38" fmla="*/ 1716110 w 3619883"/>
                <a:gd name="connsiteY38" fmla="*/ 4006431 h 4275461"/>
                <a:gd name="connsiteX39" fmla="*/ 1703447 w 3619883"/>
                <a:gd name="connsiteY39" fmla="*/ 4007960 h 4275461"/>
                <a:gd name="connsiteX40" fmla="*/ 1716110 w 3619883"/>
                <a:gd name="connsiteY40" fmla="*/ 4044284 h 4275461"/>
                <a:gd name="connsiteX41" fmla="*/ 1716110 w 3619883"/>
                <a:gd name="connsiteY41" fmla="*/ 4128157 h 4275461"/>
                <a:gd name="connsiteX42" fmla="*/ 1745346 w 3619883"/>
                <a:gd name="connsiteY42" fmla="*/ 4128157 h 4275461"/>
                <a:gd name="connsiteX43" fmla="*/ 1796694 w 3619883"/>
                <a:gd name="connsiteY43" fmla="*/ 4275461 h 4275461"/>
                <a:gd name="connsiteX44" fmla="*/ 1558844 w 3619883"/>
                <a:gd name="connsiteY44" fmla="*/ 4275461 h 4275461"/>
                <a:gd name="connsiteX45" fmla="*/ 1517252 w 3619883"/>
                <a:gd name="connsiteY45" fmla="*/ 4128157 h 4275461"/>
                <a:gd name="connsiteX46" fmla="*/ 1582936 w 3619883"/>
                <a:gd name="connsiteY46" fmla="*/ 4128157 h 4275461"/>
                <a:gd name="connsiteX47" fmla="*/ 1582936 w 3619883"/>
                <a:gd name="connsiteY47" fmla="*/ 3951392 h 4275461"/>
                <a:gd name="connsiteX48" fmla="*/ 1405151 w 3619883"/>
                <a:gd name="connsiteY48" fmla="*/ 3951392 h 4275461"/>
                <a:gd name="connsiteX49" fmla="*/ 1405151 w 3619883"/>
                <a:gd name="connsiteY49" fmla="*/ 4128157 h 4275461"/>
                <a:gd name="connsiteX50" fmla="*/ 1468988 w 3619883"/>
                <a:gd name="connsiteY50" fmla="*/ 4128157 h 4275461"/>
                <a:gd name="connsiteX51" fmla="*/ 1427396 w 3619883"/>
                <a:gd name="connsiteY51" fmla="*/ 4275461 h 4275461"/>
                <a:gd name="connsiteX52" fmla="*/ 1210751 w 3619883"/>
                <a:gd name="connsiteY52" fmla="*/ 4275461 h 4275461"/>
                <a:gd name="connsiteX53" fmla="*/ 1210751 w 3619883"/>
                <a:gd name="connsiteY53" fmla="*/ 4128157 h 4275461"/>
                <a:gd name="connsiteX54" fmla="*/ 1271978 w 3619883"/>
                <a:gd name="connsiteY54" fmla="*/ 4128157 h 4275461"/>
                <a:gd name="connsiteX55" fmla="*/ 1271978 w 3619883"/>
                <a:gd name="connsiteY55" fmla="*/ 3951392 h 4275461"/>
                <a:gd name="connsiteX56" fmla="*/ 1094193 w 3619883"/>
                <a:gd name="connsiteY56" fmla="*/ 3951392 h 4275461"/>
                <a:gd name="connsiteX57" fmla="*/ 1094193 w 3619883"/>
                <a:gd name="connsiteY57" fmla="*/ 4128157 h 4275461"/>
                <a:gd name="connsiteX58" fmla="*/ 1140354 w 3619883"/>
                <a:gd name="connsiteY58" fmla="*/ 4128157 h 4275461"/>
                <a:gd name="connsiteX59" fmla="*/ 1140354 w 3619883"/>
                <a:gd name="connsiteY59" fmla="*/ 4275461 h 4275461"/>
                <a:gd name="connsiteX60" fmla="*/ 953807 w 3619883"/>
                <a:gd name="connsiteY60" fmla="*/ 4275461 h 4275461"/>
                <a:gd name="connsiteX61" fmla="*/ 912215 w 3619883"/>
                <a:gd name="connsiteY61" fmla="*/ 4128157 h 4275461"/>
                <a:gd name="connsiteX62" fmla="*/ 961020 w 3619883"/>
                <a:gd name="connsiteY62" fmla="*/ 4128157 h 4275461"/>
                <a:gd name="connsiteX63" fmla="*/ 961020 w 3619883"/>
                <a:gd name="connsiteY63" fmla="*/ 3951392 h 4275461"/>
                <a:gd name="connsiteX64" fmla="*/ 783235 w 3619883"/>
                <a:gd name="connsiteY64" fmla="*/ 3951392 h 4275461"/>
                <a:gd name="connsiteX65" fmla="*/ 783235 w 3619883"/>
                <a:gd name="connsiteY65" fmla="*/ 4128157 h 4275461"/>
                <a:gd name="connsiteX66" fmla="*/ 871024 w 3619883"/>
                <a:gd name="connsiteY66" fmla="*/ 4128157 h 4275461"/>
                <a:gd name="connsiteX67" fmla="*/ 829432 w 3619883"/>
                <a:gd name="connsiteY67" fmla="*/ 4275461 h 4275461"/>
                <a:gd name="connsiteX68" fmla="*/ 611484 w 3619883"/>
                <a:gd name="connsiteY68" fmla="*/ 4275461 h 4275461"/>
                <a:gd name="connsiteX69" fmla="*/ 621247 w 3619883"/>
                <a:gd name="connsiteY69" fmla="*/ 4128157 h 4275461"/>
                <a:gd name="connsiteX70" fmla="*/ 650062 w 3619883"/>
                <a:gd name="connsiteY70" fmla="*/ 4128157 h 4275461"/>
                <a:gd name="connsiteX71" fmla="*/ 650062 w 3619883"/>
                <a:gd name="connsiteY71" fmla="*/ 3951392 h 4275461"/>
                <a:gd name="connsiteX72" fmla="*/ 472277 w 3619883"/>
                <a:gd name="connsiteY72" fmla="*/ 3951392 h 4275461"/>
                <a:gd name="connsiteX73" fmla="*/ 472277 w 3619883"/>
                <a:gd name="connsiteY73" fmla="*/ 4128157 h 4275461"/>
                <a:gd name="connsiteX74" fmla="*/ 522650 w 3619883"/>
                <a:gd name="connsiteY74" fmla="*/ 4128157 h 4275461"/>
                <a:gd name="connsiteX75" fmla="*/ 573998 w 3619883"/>
                <a:gd name="connsiteY75" fmla="*/ 4275461 h 4275461"/>
                <a:gd name="connsiteX76" fmla="*/ 336164 w 3619883"/>
                <a:gd name="connsiteY76" fmla="*/ 4275461 h 4275461"/>
                <a:gd name="connsiteX77" fmla="*/ 294572 w 3619883"/>
                <a:gd name="connsiteY77" fmla="*/ 4128157 h 4275461"/>
                <a:gd name="connsiteX78" fmla="*/ 339106 w 3619883"/>
                <a:gd name="connsiteY78" fmla="*/ 4128157 h 4275461"/>
                <a:gd name="connsiteX79" fmla="*/ 339106 w 3619883"/>
                <a:gd name="connsiteY79" fmla="*/ 3951392 h 4275461"/>
                <a:gd name="connsiteX80" fmla="*/ 161321 w 3619883"/>
                <a:gd name="connsiteY80" fmla="*/ 3951392 h 4275461"/>
                <a:gd name="connsiteX81" fmla="*/ 161321 w 3619883"/>
                <a:gd name="connsiteY81" fmla="*/ 4128157 h 4275461"/>
                <a:gd name="connsiteX82" fmla="*/ 230914 w 3619883"/>
                <a:gd name="connsiteY82" fmla="*/ 4128157 h 4275461"/>
                <a:gd name="connsiteX83" fmla="*/ 189322 w 3619883"/>
                <a:gd name="connsiteY83" fmla="*/ 4275461 h 4275461"/>
                <a:gd name="connsiteX84" fmla="*/ 0 w 3619883"/>
                <a:gd name="connsiteY84" fmla="*/ 4275461 h 4275461"/>
                <a:gd name="connsiteX85" fmla="*/ 0 w 3619883"/>
                <a:gd name="connsiteY85" fmla="*/ 42229 h 4275461"/>
                <a:gd name="connsiteX86" fmla="*/ 42464 w 3619883"/>
                <a:gd name="connsiteY86" fmla="*/ 40518 h 4275461"/>
                <a:gd name="connsiteX87" fmla="*/ 137733 w 3619883"/>
                <a:gd name="connsiteY87" fmla="*/ 35355 h 4275461"/>
                <a:gd name="connsiteX88" fmla="*/ 270565 w 3619883"/>
                <a:gd name="connsiteY88" fmla="*/ 29759 h 4275461"/>
                <a:gd name="connsiteX89" fmla="*/ 479734 w 3619883"/>
                <a:gd name="connsiteY89" fmla="*/ 45455 h 4275461"/>
                <a:gd name="connsiteX90" fmla="*/ 524103 w 3619883"/>
                <a:gd name="connsiteY90" fmla="*/ 41625 h 4275461"/>
                <a:gd name="connsiteX91" fmla="*/ 624416 w 3619883"/>
                <a:gd name="connsiteY91" fmla="*/ 22696 h 4275461"/>
                <a:gd name="connsiteX92" fmla="*/ 657762 w 3619883"/>
                <a:gd name="connsiteY92" fmla="*/ 18351 h 4275461"/>
                <a:gd name="connsiteX93" fmla="*/ 690557 w 3619883"/>
                <a:gd name="connsiteY93" fmla="*/ 25792 h 4275461"/>
                <a:gd name="connsiteX94" fmla="*/ 745123 w 3619883"/>
                <a:gd name="connsiteY94" fmla="*/ 40157 h 4275461"/>
                <a:gd name="connsiteX95" fmla="*/ 789493 w 3619883"/>
                <a:gd name="connsiteY95" fmla="*/ 36327 h 4275461"/>
                <a:gd name="connsiteX96" fmla="*/ 854255 w 3619883"/>
                <a:gd name="connsiteY96" fmla="*/ 68887 h 4275461"/>
                <a:gd name="connsiteX97" fmla="*/ 897520 w 3619883"/>
                <a:gd name="connsiteY97" fmla="*/ 88629 h 4275461"/>
                <a:gd name="connsiteX98" fmla="*/ 940510 w 3619883"/>
                <a:gd name="connsiteY98" fmla="*/ 114265 h 4275461"/>
                <a:gd name="connsiteX99" fmla="*/ 1082712 w 3619883"/>
                <a:gd name="connsiteY99" fmla="*/ 144543 h 4275461"/>
                <a:gd name="connsiteX100" fmla="*/ 1205348 w 3619883"/>
                <a:gd name="connsiteY100" fmla="*/ 120753 h 4275461"/>
                <a:gd name="connsiteX101" fmla="*/ 1271764 w 3619883"/>
                <a:gd name="connsiteY101" fmla="*/ 117956 h 4275461"/>
                <a:gd name="connsiteX102" fmla="*/ 1315583 w 3619883"/>
                <a:gd name="connsiteY102" fmla="*/ 125912 h 4275461"/>
                <a:gd name="connsiteX103" fmla="*/ 1359125 w 3619883"/>
                <a:gd name="connsiteY103" fmla="*/ 139761 h 4275461"/>
                <a:gd name="connsiteX104" fmla="*/ 1391919 w 3619883"/>
                <a:gd name="connsiteY104" fmla="*/ 147202 h 4275461"/>
                <a:gd name="connsiteX105" fmla="*/ 1436563 w 3619883"/>
                <a:gd name="connsiteY105" fmla="*/ 137480 h 4275461"/>
                <a:gd name="connsiteX106" fmla="*/ 1471566 w 3619883"/>
                <a:gd name="connsiteY106" fmla="*/ 97777 h 4275461"/>
                <a:gd name="connsiteX107" fmla="*/ 1505739 w 3619883"/>
                <a:gd name="connsiteY107" fmla="*/ 75753 h 4275461"/>
                <a:gd name="connsiteX108" fmla="*/ 1590891 w 3619883"/>
                <a:gd name="connsiteY108" fmla="*/ 144702 h 4275461"/>
                <a:gd name="connsiteX109" fmla="*/ 1625616 w 3619883"/>
                <a:gd name="connsiteY109" fmla="*/ 110893 h 4275461"/>
                <a:gd name="connsiteX110" fmla="*/ 1658964 w 3619883"/>
                <a:gd name="connsiteY110" fmla="*/ 106547 h 4275461"/>
                <a:gd name="connsiteX111" fmla="*/ 1746598 w 3619883"/>
                <a:gd name="connsiteY111" fmla="*/ 122460 h 4275461"/>
                <a:gd name="connsiteX112" fmla="*/ 1811913 w 3619883"/>
                <a:gd name="connsiteY112" fmla="*/ 143234 h 4275461"/>
                <a:gd name="connsiteX113" fmla="*/ 1856557 w 3619883"/>
                <a:gd name="connsiteY113" fmla="*/ 133511 h 4275461"/>
                <a:gd name="connsiteX114" fmla="*/ 2066003 w 3619883"/>
                <a:gd name="connsiteY114" fmla="*/ 143313 h 4275461"/>
                <a:gd name="connsiteX115" fmla="*/ 2177615 w 3619883"/>
                <a:gd name="connsiteY115" fmla="*/ 119007 h 4275461"/>
                <a:gd name="connsiteX116" fmla="*/ 2255883 w 3619883"/>
                <a:gd name="connsiteY116" fmla="*/ 99047 h 4275461"/>
                <a:gd name="connsiteX117" fmla="*/ 2344622 w 3619883"/>
                <a:gd name="connsiteY117" fmla="*/ 91388 h 4275461"/>
                <a:gd name="connsiteX118" fmla="*/ 2455682 w 3619883"/>
                <a:gd name="connsiteY118" fmla="*/ 78869 h 4275461"/>
                <a:gd name="connsiteX119" fmla="*/ 2632609 w 3619883"/>
                <a:gd name="connsiteY119" fmla="*/ 75338 h 4275461"/>
                <a:gd name="connsiteX120" fmla="*/ 2742291 w 3619883"/>
                <a:gd name="connsiteY120" fmla="*/ 92282 h 4275461"/>
                <a:gd name="connsiteX121" fmla="*/ 2851974 w 3619883"/>
                <a:gd name="connsiteY121" fmla="*/ 109227 h 4275461"/>
                <a:gd name="connsiteX122" fmla="*/ 2907643 w 3619883"/>
                <a:gd name="connsiteY122" fmla="*/ 100020 h 4275461"/>
                <a:gd name="connsiteX123" fmla="*/ 2944022 w 3619883"/>
                <a:gd name="connsiteY123" fmla="*/ 30853 h 4275461"/>
                <a:gd name="connsiteX124" fmla="*/ 3022289 w 3619883"/>
                <a:gd name="connsiteY124" fmla="*/ 10893 h 4275461"/>
                <a:gd name="connsiteX125" fmla="*/ 3054807 w 3619883"/>
                <a:gd name="connsiteY125" fmla="*/ 24226 h 4275461"/>
                <a:gd name="connsiteX126" fmla="*/ 3141892 w 3619883"/>
                <a:gd name="connsiteY126" fmla="*/ 51925 h 4275461"/>
                <a:gd name="connsiteX127" fmla="*/ 3185711 w 3619883"/>
                <a:gd name="connsiteY127" fmla="*/ 59881 h 4275461"/>
                <a:gd name="connsiteX128" fmla="*/ 3219056 w 3619883"/>
                <a:gd name="connsiteY128" fmla="*/ 55536 h 4275461"/>
                <a:gd name="connsiteX129" fmla="*/ 3263425 w 3619883"/>
                <a:gd name="connsiteY129" fmla="*/ 51706 h 4275461"/>
                <a:gd name="connsiteX130" fmla="*/ 3296219 w 3619883"/>
                <a:gd name="connsiteY130" fmla="*/ 59147 h 4275461"/>
                <a:gd name="connsiteX131" fmla="*/ 3319094 w 3619883"/>
                <a:gd name="connsiteY131" fmla="*/ 42500 h 4275461"/>
                <a:gd name="connsiteX132" fmla="*/ 3420511 w 3619883"/>
                <a:gd name="connsiteY132" fmla="*/ 0 h 4275461"/>
                <a:gd name="connsiteX133" fmla="*/ 3453305 w 3619883"/>
                <a:gd name="connsiteY133" fmla="*/ 7440 h 4275461"/>
                <a:gd name="connsiteX134" fmla="*/ 3496571 w 3619883"/>
                <a:gd name="connsiteY134" fmla="*/ 27182 h 4275461"/>
                <a:gd name="connsiteX135" fmla="*/ 3602117 w 3619883"/>
                <a:gd name="connsiteY135" fmla="*/ 132521 h 4275461"/>
                <a:gd name="connsiteX136" fmla="*/ 3619883 w 3619883"/>
                <a:gd name="connsiteY136" fmla="*/ 140049 h 4275461"/>
                <a:gd name="connsiteX137" fmla="*/ 3619883 w 3619883"/>
                <a:gd name="connsiteY13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2996846 w 3619883"/>
                <a:gd name="connsiteY6" fmla="*/ 4128157 h 4275461"/>
                <a:gd name="connsiteX7" fmla="*/ 3014011 w 3619883"/>
                <a:gd name="connsiteY7" fmla="*/ 4275461 h 4275461"/>
                <a:gd name="connsiteX8" fmla="*/ 2761042 w 3619883"/>
                <a:gd name="connsiteY8" fmla="*/ 4275461 h 4275461"/>
                <a:gd name="connsiteX9" fmla="*/ 2761042 w 3619883"/>
                <a:gd name="connsiteY9" fmla="*/ 4128157 h 4275461"/>
                <a:gd name="connsiteX10" fmla="*/ 2826768 w 3619883"/>
                <a:gd name="connsiteY10" fmla="*/ 4128157 h 4275461"/>
                <a:gd name="connsiteX11" fmla="*/ 2826768 w 3619883"/>
                <a:gd name="connsiteY11" fmla="*/ 3951392 h 4275461"/>
                <a:gd name="connsiteX12" fmla="*/ 2648983 w 3619883"/>
                <a:gd name="connsiteY12" fmla="*/ 3951392 h 4275461"/>
                <a:gd name="connsiteX13" fmla="*/ 2648983 w 3619883"/>
                <a:gd name="connsiteY13" fmla="*/ 4128157 h 4275461"/>
                <a:gd name="connsiteX14" fmla="*/ 2690646 w 3619883"/>
                <a:gd name="connsiteY14" fmla="*/ 4128157 h 4275461"/>
                <a:gd name="connsiteX15" fmla="*/ 2690646 w 3619883"/>
                <a:gd name="connsiteY15" fmla="*/ 4275461 h 4275461"/>
                <a:gd name="connsiteX16" fmla="*/ 2511710 w 3619883"/>
                <a:gd name="connsiteY16" fmla="*/ 4275461 h 4275461"/>
                <a:gd name="connsiteX17" fmla="*/ 2454288 w 3619883"/>
                <a:gd name="connsiteY17" fmla="*/ 4128157 h 4275461"/>
                <a:gd name="connsiteX18" fmla="*/ 2515810 w 3619883"/>
                <a:gd name="connsiteY18" fmla="*/ 4128157 h 4275461"/>
                <a:gd name="connsiteX19" fmla="*/ 2515810 w 3619883"/>
                <a:gd name="connsiteY19" fmla="*/ 3951392 h 4275461"/>
                <a:gd name="connsiteX20" fmla="*/ 2338025 w 3619883"/>
                <a:gd name="connsiteY20" fmla="*/ 3951392 h 4275461"/>
                <a:gd name="connsiteX21" fmla="*/ 2338025 w 3619883"/>
                <a:gd name="connsiteY21" fmla="*/ 4128157 h 4275461"/>
                <a:gd name="connsiteX22" fmla="*/ 2395120 w 3619883"/>
                <a:gd name="connsiteY22" fmla="*/ 4128157 h 4275461"/>
                <a:gd name="connsiteX23" fmla="*/ 2337697 w 3619883"/>
                <a:gd name="connsiteY23" fmla="*/ 4275461 h 4275461"/>
                <a:gd name="connsiteX24" fmla="*/ 2150155 w 3619883"/>
                <a:gd name="connsiteY24" fmla="*/ 4275461 h 4275461"/>
                <a:gd name="connsiteX25" fmla="*/ 2150155 w 3619883"/>
                <a:gd name="connsiteY25" fmla="*/ 4128157 h 4275461"/>
                <a:gd name="connsiteX26" fmla="*/ 2204852 w 3619883"/>
                <a:gd name="connsiteY26" fmla="*/ 4128157 h 4275461"/>
                <a:gd name="connsiteX27" fmla="*/ 2204852 w 3619883"/>
                <a:gd name="connsiteY27" fmla="*/ 3951392 h 4275461"/>
                <a:gd name="connsiteX28" fmla="*/ 2027068 w 3619883"/>
                <a:gd name="connsiteY28" fmla="*/ 3951392 h 4275461"/>
                <a:gd name="connsiteX29" fmla="*/ 2027068 w 3619883"/>
                <a:gd name="connsiteY29" fmla="*/ 4128157 h 4275461"/>
                <a:gd name="connsiteX30" fmla="*/ 2079759 w 3619883"/>
                <a:gd name="connsiteY30" fmla="*/ 4128157 h 4275461"/>
                <a:gd name="connsiteX31" fmla="*/ 2079759 w 3619883"/>
                <a:gd name="connsiteY31" fmla="*/ 4275461 h 4275461"/>
                <a:gd name="connsiteX32" fmla="*/ 1824703 w 3619883"/>
                <a:gd name="connsiteY32" fmla="*/ 4275461 h 4275461"/>
                <a:gd name="connsiteX33" fmla="*/ 1834468 w 3619883"/>
                <a:gd name="connsiteY33" fmla="*/ 4128157 h 4275461"/>
                <a:gd name="connsiteX34" fmla="*/ 1893894 w 3619883"/>
                <a:gd name="connsiteY34" fmla="*/ 4128157 h 4275461"/>
                <a:gd name="connsiteX35" fmla="*/ 1893894 w 3619883"/>
                <a:gd name="connsiteY35" fmla="*/ 3951392 h 4275461"/>
                <a:gd name="connsiteX36" fmla="*/ 1716110 w 3619883"/>
                <a:gd name="connsiteY36" fmla="*/ 3951392 h 4275461"/>
                <a:gd name="connsiteX37" fmla="*/ 1716110 w 3619883"/>
                <a:gd name="connsiteY37" fmla="*/ 4006431 h 4275461"/>
                <a:gd name="connsiteX38" fmla="*/ 1703447 w 3619883"/>
                <a:gd name="connsiteY38" fmla="*/ 4007960 h 4275461"/>
                <a:gd name="connsiteX39" fmla="*/ 1716110 w 3619883"/>
                <a:gd name="connsiteY39" fmla="*/ 4044284 h 4275461"/>
                <a:gd name="connsiteX40" fmla="*/ 1716110 w 3619883"/>
                <a:gd name="connsiteY40" fmla="*/ 4128157 h 4275461"/>
                <a:gd name="connsiteX41" fmla="*/ 1745346 w 3619883"/>
                <a:gd name="connsiteY41" fmla="*/ 4128157 h 4275461"/>
                <a:gd name="connsiteX42" fmla="*/ 1796694 w 3619883"/>
                <a:gd name="connsiteY42" fmla="*/ 4275461 h 4275461"/>
                <a:gd name="connsiteX43" fmla="*/ 1558844 w 3619883"/>
                <a:gd name="connsiteY43" fmla="*/ 4275461 h 4275461"/>
                <a:gd name="connsiteX44" fmla="*/ 1517252 w 3619883"/>
                <a:gd name="connsiteY44" fmla="*/ 4128157 h 4275461"/>
                <a:gd name="connsiteX45" fmla="*/ 1582936 w 3619883"/>
                <a:gd name="connsiteY45" fmla="*/ 4128157 h 4275461"/>
                <a:gd name="connsiteX46" fmla="*/ 1582936 w 3619883"/>
                <a:gd name="connsiteY46" fmla="*/ 3951392 h 4275461"/>
                <a:gd name="connsiteX47" fmla="*/ 1405151 w 3619883"/>
                <a:gd name="connsiteY47" fmla="*/ 3951392 h 4275461"/>
                <a:gd name="connsiteX48" fmla="*/ 1405151 w 3619883"/>
                <a:gd name="connsiteY48" fmla="*/ 4128157 h 4275461"/>
                <a:gd name="connsiteX49" fmla="*/ 1468988 w 3619883"/>
                <a:gd name="connsiteY49" fmla="*/ 4128157 h 4275461"/>
                <a:gd name="connsiteX50" fmla="*/ 1427396 w 3619883"/>
                <a:gd name="connsiteY50" fmla="*/ 4275461 h 4275461"/>
                <a:gd name="connsiteX51" fmla="*/ 1210751 w 3619883"/>
                <a:gd name="connsiteY51" fmla="*/ 4275461 h 4275461"/>
                <a:gd name="connsiteX52" fmla="*/ 1210751 w 3619883"/>
                <a:gd name="connsiteY52" fmla="*/ 4128157 h 4275461"/>
                <a:gd name="connsiteX53" fmla="*/ 1271978 w 3619883"/>
                <a:gd name="connsiteY53" fmla="*/ 4128157 h 4275461"/>
                <a:gd name="connsiteX54" fmla="*/ 1271978 w 3619883"/>
                <a:gd name="connsiteY54" fmla="*/ 3951392 h 4275461"/>
                <a:gd name="connsiteX55" fmla="*/ 1094193 w 3619883"/>
                <a:gd name="connsiteY55" fmla="*/ 3951392 h 4275461"/>
                <a:gd name="connsiteX56" fmla="*/ 1094193 w 3619883"/>
                <a:gd name="connsiteY56" fmla="*/ 4128157 h 4275461"/>
                <a:gd name="connsiteX57" fmla="*/ 1140354 w 3619883"/>
                <a:gd name="connsiteY57" fmla="*/ 4128157 h 4275461"/>
                <a:gd name="connsiteX58" fmla="*/ 1140354 w 3619883"/>
                <a:gd name="connsiteY58" fmla="*/ 4275461 h 4275461"/>
                <a:gd name="connsiteX59" fmla="*/ 953807 w 3619883"/>
                <a:gd name="connsiteY59" fmla="*/ 4275461 h 4275461"/>
                <a:gd name="connsiteX60" fmla="*/ 912215 w 3619883"/>
                <a:gd name="connsiteY60" fmla="*/ 4128157 h 4275461"/>
                <a:gd name="connsiteX61" fmla="*/ 961020 w 3619883"/>
                <a:gd name="connsiteY61" fmla="*/ 4128157 h 4275461"/>
                <a:gd name="connsiteX62" fmla="*/ 961020 w 3619883"/>
                <a:gd name="connsiteY62" fmla="*/ 3951392 h 4275461"/>
                <a:gd name="connsiteX63" fmla="*/ 783235 w 3619883"/>
                <a:gd name="connsiteY63" fmla="*/ 3951392 h 4275461"/>
                <a:gd name="connsiteX64" fmla="*/ 783235 w 3619883"/>
                <a:gd name="connsiteY64" fmla="*/ 4128157 h 4275461"/>
                <a:gd name="connsiteX65" fmla="*/ 871024 w 3619883"/>
                <a:gd name="connsiteY65" fmla="*/ 4128157 h 4275461"/>
                <a:gd name="connsiteX66" fmla="*/ 829432 w 3619883"/>
                <a:gd name="connsiteY66" fmla="*/ 4275461 h 4275461"/>
                <a:gd name="connsiteX67" fmla="*/ 611484 w 3619883"/>
                <a:gd name="connsiteY67" fmla="*/ 4275461 h 4275461"/>
                <a:gd name="connsiteX68" fmla="*/ 621247 w 3619883"/>
                <a:gd name="connsiteY68" fmla="*/ 4128157 h 4275461"/>
                <a:gd name="connsiteX69" fmla="*/ 650062 w 3619883"/>
                <a:gd name="connsiteY69" fmla="*/ 4128157 h 4275461"/>
                <a:gd name="connsiteX70" fmla="*/ 650062 w 3619883"/>
                <a:gd name="connsiteY70" fmla="*/ 3951392 h 4275461"/>
                <a:gd name="connsiteX71" fmla="*/ 472277 w 3619883"/>
                <a:gd name="connsiteY71" fmla="*/ 3951392 h 4275461"/>
                <a:gd name="connsiteX72" fmla="*/ 472277 w 3619883"/>
                <a:gd name="connsiteY72" fmla="*/ 4128157 h 4275461"/>
                <a:gd name="connsiteX73" fmla="*/ 522650 w 3619883"/>
                <a:gd name="connsiteY73" fmla="*/ 4128157 h 4275461"/>
                <a:gd name="connsiteX74" fmla="*/ 573998 w 3619883"/>
                <a:gd name="connsiteY74" fmla="*/ 4275461 h 4275461"/>
                <a:gd name="connsiteX75" fmla="*/ 336164 w 3619883"/>
                <a:gd name="connsiteY75" fmla="*/ 4275461 h 4275461"/>
                <a:gd name="connsiteX76" fmla="*/ 294572 w 3619883"/>
                <a:gd name="connsiteY76" fmla="*/ 4128157 h 4275461"/>
                <a:gd name="connsiteX77" fmla="*/ 339106 w 3619883"/>
                <a:gd name="connsiteY77" fmla="*/ 4128157 h 4275461"/>
                <a:gd name="connsiteX78" fmla="*/ 339106 w 3619883"/>
                <a:gd name="connsiteY78" fmla="*/ 3951392 h 4275461"/>
                <a:gd name="connsiteX79" fmla="*/ 161321 w 3619883"/>
                <a:gd name="connsiteY79" fmla="*/ 3951392 h 4275461"/>
                <a:gd name="connsiteX80" fmla="*/ 161321 w 3619883"/>
                <a:gd name="connsiteY80" fmla="*/ 4128157 h 4275461"/>
                <a:gd name="connsiteX81" fmla="*/ 230914 w 3619883"/>
                <a:gd name="connsiteY81" fmla="*/ 4128157 h 4275461"/>
                <a:gd name="connsiteX82" fmla="*/ 189322 w 3619883"/>
                <a:gd name="connsiteY82" fmla="*/ 4275461 h 4275461"/>
                <a:gd name="connsiteX83" fmla="*/ 0 w 3619883"/>
                <a:gd name="connsiteY83" fmla="*/ 4275461 h 4275461"/>
                <a:gd name="connsiteX84" fmla="*/ 0 w 3619883"/>
                <a:gd name="connsiteY84" fmla="*/ 42229 h 4275461"/>
                <a:gd name="connsiteX85" fmla="*/ 42464 w 3619883"/>
                <a:gd name="connsiteY85" fmla="*/ 40518 h 4275461"/>
                <a:gd name="connsiteX86" fmla="*/ 137733 w 3619883"/>
                <a:gd name="connsiteY86" fmla="*/ 35355 h 4275461"/>
                <a:gd name="connsiteX87" fmla="*/ 270565 w 3619883"/>
                <a:gd name="connsiteY87" fmla="*/ 29759 h 4275461"/>
                <a:gd name="connsiteX88" fmla="*/ 479734 w 3619883"/>
                <a:gd name="connsiteY88" fmla="*/ 45455 h 4275461"/>
                <a:gd name="connsiteX89" fmla="*/ 524103 w 3619883"/>
                <a:gd name="connsiteY89" fmla="*/ 41625 h 4275461"/>
                <a:gd name="connsiteX90" fmla="*/ 624416 w 3619883"/>
                <a:gd name="connsiteY90" fmla="*/ 22696 h 4275461"/>
                <a:gd name="connsiteX91" fmla="*/ 657762 w 3619883"/>
                <a:gd name="connsiteY91" fmla="*/ 18351 h 4275461"/>
                <a:gd name="connsiteX92" fmla="*/ 690557 w 3619883"/>
                <a:gd name="connsiteY92" fmla="*/ 25792 h 4275461"/>
                <a:gd name="connsiteX93" fmla="*/ 745123 w 3619883"/>
                <a:gd name="connsiteY93" fmla="*/ 40157 h 4275461"/>
                <a:gd name="connsiteX94" fmla="*/ 789493 w 3619883"/>
                <a:gd name="connsiteY94" fmla="*/ 36327 h 4275461"/>
                <a:gd name="connsiteX95" fmla="*/ 854255 w 3619883"/>
                <a:gd name="connsiteY95" fmla="*/ 68887 h 4275461"/>
                <a:gd name="connsiteX96" fmla="*/ 897520 w 3619883"/>
                <a:gd name="connsiteY96" fmla="*/ 88629 h 4275461"/>
                <a:gd name="connsiteX97" fmla="*/ 940510 w 3619883"/>
                <a:gd name="connsiteY97" fmla="*/ 114265 h 4275461"/>
                <a:gd name="connsiteX98" fmla="*/ 1082712 w 3619883"/>
                <a:gd name="connsiteY98" fmla="*/ 144543 h 4275461"/>
                <a:gd name="connsiteX99" fmla="*/ 1205348 w 3619883"/>
                <a:gd name="connsiteY99" fmla="*/ 120753 h 4275461"/>
                <a:gd name="connsiteX100" fmla="*/ 1271764 w 3619883"/>
                <a:gd name="connsiteY100" fmla="*/ 117956 h 4275461"/>
                <a:gd name="connsiteX101" fmla="*/ 1315583 w 3619883"/>
                <a:gd name="connsiteY101" fmla="*/ 125912 h 4275461"/>
                <a:gd name="connsiteX102" fmla="*/ 1359125 w 3619883"/>
                <a:gd name="connsiteY102" fmla="*/ 139761 h 4275461"/>
                <a:gd name="connsiteX103" fmla="*/ 1391919 w 3619883"/>
                <a:gd name="connsiteY103" fmla="*/ 147202 h 4275461"/>
                <a:gd name="connsiteX104" fmla="*/ 1436563 w 3619883"/>
                <a:gd name="connsiteY104" fmla="*/ 137480 h 4275461"/>
                <a:gd name="connsiteX105" fmla="*/ 1471566 w 3619883"/>
                <a:gd name="connsiteY105" fmla="*/ 97777 h 4275461"/>
                <a:gd name="connsiteX106" fmla="*/ 1505739 w 3619883"/>
                <a:gd name="connsiteY106" fmla="*/ 75753 h 4275461"/>
                <a:gd name="connsiteX107" fmla="*/ 1590891 w 3619883"/>
                <a:gd name="connsiteY107" fmla="*/ 144702 h 4275461"/>
                <a:gd name="connsiteX108" fmla="*/ 1625616 w 3619883"/>
                <a:gd name="connsiteY108" fmla="*/ 110893 h 4275461"/>
                <a:gd name="connsiteX109" fmla="*/ 1658964 w 3619883"/>
                <a:gd name="connsiteY109" fmla="*/ 106547 h 4275461"/>
                <a:gd name="connsiteX110" fmla="*/ 1746598 w 3619883"/>
                <a:gd name="connsiteY110" fmla="*/ 122460 h 4275461"/>
                <a:gd name="connsiteX111" fmla="*/ 1811913 w 3619883"/>
                <a:gd name="connsiteY111" fmla="*/ 143234 h 4275461"/>
                <a:gd name="connsiteX112" fmla="*/ 1856557 w 3619883"/>
                <a:gd name="connsiteY112" fmla="*/ 133511 h 4275461"/>
                <a:gd name="connsiteX113" fmla="*/ 2066003 w 3619883"/>
                <a:gd name="connsiteY113" fmla="*/ 143313 h 4275461"/>
                <a:gd name="connsiteX114" fmla="*/ 2177615 w 3619883"/>
                <a:gd name="connsiteY114" fmla="*/ 119007 h 4275461"/>
                <a:gd name="connsiteX115" fmla="*/ 2255883 w 3619883"/>
                <a:gd name="connsiteY115" fmla="*/ 99047 h 4275461"/>
                <a:gd name="connsiteX116" fmla="*/ 2344622 w 3619883"/>
                <a:gd name="connsiteY116" fmla="*/ 91388 h 4275461"/>
                <a:gd name="connsiteX117" fmla="*/ 2455682 w 3619883"/>
                <a:gd name="connsiteY117" fmla="*/ 78869 h 4275461"/>
                <a:gd name="connsiteX118" fmla="*/ 2632609 w 3619883"/>
                <a:gd name="connsiteY118" fmla="*/ 75338 h 4275461"/>
                <a:gd name="connsiteX119" fmla="*/ 2742291 w 3619883"/>
                <a:gd name="connsiteY119" fmla="*/ 92282 h 4275461"/>
                <a:gd name="connsiteX120" fmla="*/ 2851974 w 3619883"/>
                <a:gd name="connsiteY120" fmla="*/ 109227 h 4275461"/>
                <a:gd name="connsiteX121" fmla="*/ 2907643 w 3619883"/>
                <a:gd name="connsiteY121" fmla="*/ 100020 h 4275461"/>
                <a:gd name="connsiteX122" fmla="*/ 2944022 w 3619883"/>
                <a:gd name="connsiteY122" fmla="*/ 30853 h 4275461"/>
                <a:gd name="connsiteX123" fmla="*/ 3022289 w 3619883"/>
                <a:gd name="connsiteY123" fmla="*/ 10893 h 4275461"/>
                <a:gd name="connsiteX124" fmla="*/ 3054807 w 3619883"/>
                <a:gd name="connsiteY124" fmla="*/ 24226 h 4275461"/>
                <a:gd name="connsiteX125" fmla="*/ 3141892 w 3619883"/>
                <a:gd name="connsiteY125" fmla="*/ 51925 h 4275461"/>
                <a:gd name="connsiteX126" fmla="*/ 3185711 w 3619883"/>
                <a:gd name="connsiteY126" fmla="*/ 59881 h 4275461"/>
                <a:gd name="connsiteX127" fmla="*/ 3219056 w 3619883"/>
                <a:gd name="connsiteY127" fmla="*/ 55536 h 4275461"/>
                <a:gd name="connsiteX128" fmla="*/ 3263425 w 3619883"/>
                <a:gd name="connsiteY128" fmla="*/ 51706 h 4275461"/>
                <a:gd name="connsiteX129" fmla="*/ 3296219 w 3619883"/>
                <a:gd name="connsiteY129" fmla="*/ 59147 h 4275461"/>
                <a:gd name="connsiteX130" fmla="*/ 3319094 w 3619883"/>
                <a:gd name="connsiteY130" fmla="*/ 42500 h 4275461"/>
                <a:gd name="connsiteX131" fmla="*/ 3420511 w 3619883"/>
                <a:gd name="connsiteY131" fmla="*/ 0 h 4275461"/>
                <a:gd name="connsiteX132" fmla="*/ 3453305 w 3619883"/>
                <a:gd name="connsiteY132" fmla="*/ 7440 h 4275461"/>
                <a:gd name="connsiteX133" fmla="*/ 3496571 w 3619883"/>
                <a:gd name="connsiteY133" fmla="*/ 27182 h 4275461"/>
                <a:gd name="connsiteX134" fmla="*/ 3602117 w 3619883"/>
                <a:gd name="connsiteY134" fmla="*/ 132521 h 4275461"/>
                <a:gd name="connsiteX135" fmla="*/ 3619883 w 3619883"/>
                <a:gd name="connsiteY135" fmla="*/ 140049 h 4275461"/>
                <a:gd name="connsiteX136" fmla="*/ 3619883 w 3619883"/>
                <a:gd name="connsiteY13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96002 w 3619883"/>
                <a:gd name="connsiteY4" fmla="*/ 4128157 h 4275461"/>
                <a:gd name="connsiteX5" fmla="*/ 3137725 w 3619883"/>
                <a:gd name="connsiteY5" fmla="*/ 3951392 h 4275461"/>
                <a:gd name="connsiteX6" fmla="*/ 3014011 w 3619883"/>
                <a:gd name="connsiteY6" fmla="*/ 4275461 h 4275461"/>
                <a:gd name="connsiteX7" fmla="*/ 2761042 w 3619883"/>
                <a:gd name="connsiteY7" fmla="*/ 4275461 h 4275461"/>
                <a:gd name="connsiteX8" fmla="*/ 2761042 w 3619883"/>
                <a:gd name="connsiteY8" fmla="*/ 4128157 h 4275461"/>
                <a:gd name="connsiteX9" fmla="*/ 2826768 w 3619883"/>
                <a:gd name="connsiteY9" fmla="*/ 4128157 h 4275461"/>
                <a:gd name="connsiteX10" fmla="*/ 2826768 w 3619883"/>
                <a:gd name="connsiteY10" fmla="*/ 3951392 h 4275461"/>
                <a:gd name="connsiteX11" fmla="*/ 2648983 w 3619883"/>
                <a:gd name="connsiteY11" fmla="*/ 3951392 h 4275461"/>
                <a:gd name="connsiteX12" fmla="*/ 2648983 w 3619883"/>
                <a:gd name="connsiteY12" fmla="*/ 4128157 h 4275461"/>
                <a:gd name="connsiteX13" fmla="*/ 2690646 w 3619883"/>
                <a:gd name="connsiteY13" fmla="*/ 4128157 h 4275461"/>
                <a:gd name="connsiteX14" fmla="*/ 2690646 w 3619883"/>
                <a:gd name="connsiteY14" fmla="*/ 4275461 h 4275461"/>
                <a:gd name="connsiteX15" fmla="*/ 2511710 w 3619883"/>
                <a:gd name="connsiteY15" fmla="*/ 4275461 h 4275461"/>
                <a:gd name="connsiteX16" fmla="*/ 2454288 w 3619883"/>
                <a:gd name="connsiteY16" fmla="*/ 4128157 h 4275461"/>
                <a:gd name="connsiteX17" fmla="*/ 2515810 w 3619883"/>
                <a:gd name="connsiteY17" fmla="*/ 4128157 h 4275461"/>
                <a:gd name="connsiteX18" fmla="*/ 2515810 w 3619883"/>
                <a:gd name="connsiteY18" fmla="*/ 3951392 h 4275461"/>
                <a:gd name="connsiteX19" fmla="*/ 2338025 w 3619883"/>
                <a:gd name="connsiteY19" fmla="*/ 3951392 h 4275461"/>
                <a:gd name="connsiteX20" fmla="*/ 2338025 w 3619883"/>
                <a:gd name="connsiteY20" fmla="*/ 4128157 h 4275461"/>
                <a:gd name="connsiteX21" fmla="*/ 2395120 w 3619883"/>
                <a:gd name="connsiteY21" fmla="*/ 4128157 h 4275461"/>
                <a:gd name="connsiteX22" fmla="*/ 2337697 w 3619883"/>
                <a:gd name="connsiteY22" fmla="*/ 4275461 h 4275461"/>
                <a:gd name="connsiteX23" fmla="*/ 2150155 w 3619883"/>
                <a:gd name="connsiteY23" fmla="*/ 4275461 h 4275461"/>
                <a:gd name="connsiteX24" fmla="*/ 2150155 w 3619883"/>
                <a:gd name="connsiteY24" fmla="*/ 4128157 h 4275461"/>
                <a:gd name="connsiteX25" fmla="*/ 2204852 w 3619883"/>
                <a:gd name="connsiteY25" fmla="*/ 4128157 h 4275461"/>
                <a:gd name="connsiteX26" fmla="*/ 2204852 w 3619883"/>
                <a:gd name="connsiteY26" fmla="*/ 3951392 h 4275461"/>
                <a:gd name="connsiteX27" fmla="*/ 2027068 w 3619883"/>
                <a:gd name="connsiteY27" fmla="*/ 3951392 h 4275461"/>
                <a:gd name="connsiteX28" fmla="*/ 2027068 w 3619883"/>
                <a:gd name="connsiteY28" fmla="*/ 4128157 h 4275461"/>
                <a:gd name="connsiteX29" fmla="*/ 2079759 w 3619883"/>
                <a:gd name="connsiteY29" fmla="*/ 4128157 h 4275461"/>
                <a:gd name="connsiteX30" fmla="*/ 2079759 w 3619883"/>
                <a:gd name="connsiteY30" fmla="*/ 4275461 h 4275461"/>
                <a:gd name="connsiteX31" fmla="*/ 1824703 w 3619883"/>
                <a:gd name="connsiteY31" fmla="*/ 4275461 h 4275461"/>
                <a:gd name="connsiteX32" fmla="*/ 1834468 w 3619883"/>
                <a:gd name="connsiteY32" fmla="*/ 4128157 h 4275461"/>
                <a:gd name="connsiteX33" fmla="*/ 1893894 w 3619883"/>
                <a:gd name="connsiteY33" fmla="*/ 4128157 h 4275461"/>
                <a:gd name="connsiteX34" fmla="*/ 1893894 w 3619883"/>
                <a:gd name="connsiteY34" fmla="*/ 3951392 h 4275461"/>
                <a:gd name="connsiteX35" fmla="*/ 1716110 w 3619883"/>
                <a:gd name="connsiteY35" fmla="*/ 3951392 h 4275461"/>
                <a:gd name="connsiteX36" fmla="*/ 1716110 w 3619883"/>
                <a:gd name="connsiteY36" fmla="*/ 4006431 h 4275461"/>
                <a:gd name="connsiteX37" fmla="*/ 1703447 w 3619883"/>
                <a:gd name="connsiteY37" fmla="*/ 4007960 h 4275461"/>
                <a:gd name="connsiteX38" fmla="*/ 1716110 w 3619883"/>
                <a:gd name="connsiteY38" fmla="*/ 4044284 h 4275461"/>
                <a:gd name="connsiteX39" fmla="*/ 1716110 w 3619883"/>
                <a:gd name="connsiteY39" fmla="*/ 4128157 h 4275461"/>
                <a:gd name="connsiteX40" fmla="*/ 1745346 w 3619883"/>
                <a:gd name="connsiteY40" fmla="*/ 4128157 h 4275461"/>
                <a:gd name="connsiteX41" fmla="*/ 1796694 w 3619883"/>
                <a:gd name="connsiteY41" fmla="*/ 4275461 h 4275461"/>
                <a:gd name="connsiteX42" fmla="*/ 1558844 w 3619883"/>
                <a:gd name="connsiteY42" fmla="*/ 4275461 h 4275461"/>
                <a:gd name="connsiteX43" fmla="*/ 1517252 w 3619883"/>
                <a:gd name="connsiteY43" fmla="*/ 4128157 h 4275461"/>
                <a:gd name="connsiteX44" fmla="*/ 1582936 w 3619883"/>
                <a:gd name="connsiteY44" fmla="*/ 4128157 h 4275461"/>
                <a:gd name="connsiteX45" fmla="*/ 1582936 w 3619883"/>
                <a:gd name="connsiteY45" fmla="*/ 3951392 h 4275461"/>
                <a:gd name="connsiteX46" fmla="*/ 1405151 w 3619883"/>
                <a:gd name="connsiteY46" fmla="*/ 3951392 h 4275461"/>
                <a:gd name="connsiteX47" fmla="*/ 1405151 w 3619883"/>
                <a:gd name="connsiteY47" fmla="*/ 4128157 h 4275461"/>
                <a:gd name="connsiteX48" fmla="*/ 1468988 w 3619883"/>
                <a:gd name="connsiteY48" fmla="*/ 4128157 h 4275461"/>
                <a:gd name="connsiteX49" fmla="*/ 1427396 w 3619883"/>
                <a:gd name="connsiteY49" fmla="*/ 4275461 h 4275461"/>
                <a:gd name="connsiteX50" fmla="*/ 1210751 w 3619883"/>
                <a:gd name="connsiteY50" fmla="*/ 4275461 h 4275461"/>
                <a:gd name="connsiteX51" fmla="*/ 1210751 w 3619883"/>
                <a:gd name="connsiteY51" fmla="*/ 4128157 h 4275461"/>
                <a:gd name="connsiteX52" fmla="*/ 1271978 w 3619883"/>
                <a:gd name="connsiteY52" fmla="*/ 4128157 h 4275461"/>
                <a:gd name="connsiteX53" fmla="*/ 1271978 w 3619883"/>
                <a:gd name="connsiteY53" fmla="*/ 3951392 h 4275461"/>
                <a:gd name="connsiteX54" fmla="*/ 1094193 w 3619883"/>
                <a:gd name="connsiteY54" fmla="*/ 3951392 h 4275461"/>
                <a:gd name="connsiteX55" fmla="*/ 1094193 w 3619883"/>
                <a:gd name="connsiteY55" fmla="*/ 4128157 h 4275461"/>
                <a:gd name="connsiteX56" fmla="*/ 1140354 w 3619883"/>
                <a:gd name="connsiteY56" fmla="*/ 4128157 h 4275461"/>
                <a:gd name="connsiteX57" fmla="*/ 1140354 w 3619883"/>
                <a:gd name="connsiteY57" fmla="*/ 4275461 h 4275461"/>
                <a:gd name="connsiteX58" fmla="*/ 953807 w 3619883"/>
                <a:gd name="connsiteY58" fmla="*/ 4275461 h 4275461"/>
                <a:gd name="connsiteX59" fmla="*/ 912215 w 3619883"/>
                <a:gd name="connsiteY59" fmla="*/ 4128157 h 4275461"/>
                <a:gd name="connsiteX60" fmla="*/ 961020 w 3619883"/>
                <a:gd name="connsiteY60" fmla="*/ 4128157 h 4275461"/>
                <a:gd name="connsiteX61" fmla="*/ 961020 w 3619883"/>
                <a:gd name="connsiteY61" fmla="*/ 3951392 h 4275461"/>
                <a:gd name="connsiteX62" fmla="*/ 783235 w 3619883"/>
                <a:gd name="connsiteY62" fmla="*/ 3951392 h 4275461"/>
                <a:gd name="connsiteX63" fmla="*/ 783235 w 3619883"/>
                <a:gd name="connsiteY63" fmla="*/ 4128157 h 4275461"/>
                <a:gd name="connsiteX64" fmla="*/ 871024 w 3619883"/>
                <a:gd name="connsiteY64" fmla="*/ 4128157 h 4275461"/>
                <a:gd name="connsiteX65" fmla="*/ 829432 w 3619883"/>
                <a:gd name="connsiteY65" fmla="*/ 4275461 h 4275461"/>
                <a:gd name="connsiteX66" fmla="*/ 611484 w 3619883"/>
                <a:gd name="connsiteY66" fmla="*/ 4275461 h 4275461"/>
                <a:gd name="connsiteX67" fmla="*/ 621247 w 3619883"/>
                <a:gd name="connsiteY67" fmla="*/ 4128157 h 4275461"/>
                <a:gd name="connsiteX68" fmla="*/ 650062 w 3619883"/>
                <a:gd name="connsiteY68" fmla="*/ 4128157 h 4275461"/>
                <a:gd name="connsiteX69" fmla="*/ 650062 w 3619883"/>
                <a:gd name="connsiteY69" fmla="*/ 3951392 h 4275461"/>
                <a:gd name="connsiteX70" fmla="*/ 472277 w 3619883"/>
                <a:gd name="connsiteY70" fmla="*/ 3951392 h 4275461"/>
                <a:gd name="connsiteX71" fmla="*/ 472277 w 3619883"/>
                <a:gd name="connsiteY71" fmla="*/ 4128157 h 4275461"/>
                <a:gd name="connsiteX72" fmla="*/ 522650 w 3619883"/>
                <a:gd name="connsiteY72" fmla="*/ 4128157 h 4275461"/>
                <a:gd name="connsiteX73" fmla="*/ 573998 w 3619883"/>
                <a:gd name="connsiteY73" fmla="*/ 4275461 h 4275461"/>
                <a:gd name="connsiteX74" fmla="*/ 336164 w 3619883"/>
                <a:gd name="connsiteY74" fmla="*/ 4275461 h 4275461"/>
                <a:gd name="connsiteX75" fmla="*/ 294572 w 3619883"/>
                <a:gd name="connsiteY75" fmla="*/ 4128157 h 4275461"/>
                <a:gd name="connsiteX76" fmla="*/ 339106 w 3619883"/>
                <a:gd name="connsiteY76" fmla="*/ 4128157 h 4275461"/>
                <a:gd name="connsiteX77" fmla="*/ 339106 w 3619883"/>
                <a:gd name="connsiteY77" fmla="*/ 3951392 h 4275461"/>
                <a:gd name="connsiteX78" fmla="*/ 161321 w 3619883"/>
                <a:gd name="connsiteY78" fmla="*/ 3951392 h 4275461"/>
                <a:gd name="connsiteX79" fmla="*/ 161321 w 3619883"/>
                <a:gd name="connsiteY79" fmla="*/ 4128157 h 4275461"/>
                <a:gd name="connsiteX80" fmla="*/ 230914 w 3619883"/>
                <a:gd name="connsiteY80" fmla="*/ 4128157 h 4275461"/>
                <a:gd name="connsiteX81" fmla="*/ 189322 w 3619883"/>
                <a:gd name="connsiteY81" fmla="*/ 4275461 h 4275461"/>
                <a:gd name="connsiteX82" fmla="*/ 0 w 3619883"/>
                <a:gd name="connsiteY82" fmla="*/ 4275461 h 4275461"/>
                <a:gd name="connsiteX83" fmla="*/ 0 w 3619883"/>
                <a:gd name="connsiteY83" fmla="*/ 42229 h 4275461"/>
                <a:gd name="connsiteX84" fmla="*/ 42464 w 3619883"/>
                <a:gd name="connsiteY84" fmla="*/ 40518 h 4275461"/>
                <a:gd name="connsiteX85" fmla="*/ 137733 w 3619883"/>
                <a:gd name="connsiteY85" fmla="*/ 35355 h 4275461"/>
                <a:gd name="connsiteX86" fmla="*/ 270565 w 3619883"/>
                <a:gd name="connsiteY86" fmla="*/ 29759 h 4275461"/>
                <a:gd name="connsiteX87" fmla="*/ 479734 w 3619883"/>
                <a:gd name="connsiteY87" fmla="*/ 45455 h 4275461"/>
                <a:gd name="connsiteX88" fmla="*/ 524103 w 3619883"/>
                <a:gd name="connsiteY88" fmla="*/ 41625 h 4275461"/>
                <a:gd name="connsiteX89" fmla="*/ 624416 w 3619883"/>
                <a:gd name="connsiteY89" fmla="*/ 22696 h 4275461"/>
                <a:gd name="connsiteX90" fmla="*/ 657762 w 3619883"/>
                <a:gd name="connsiteY90" fmla="*/ 18351 h 4275461"/>
                <a:gd name="connsiteX91" fmla="*/ 690557 w 3619883"/>
                <a:gd name="connsiteY91" fmla="*/ 25792 h 4275461"/>
                <a:gd name="connsiteX92" fmla="*/ 745123 w 3619883"/>
                <a:gd name="connsiteY92" fmla="*/ 40157 h 4275461"/>
                <a:gd name="connsiteX93" fmla="*/ 789493 w 3619883"/>
                <a:gd name="connsiteY93" fmla="*/ 36327 h 4275461"/>
                <a:gd name="connsiteX94" fmla="*/ 854255 w 3619883"/>
                <a:gd name="connsiteY94" fmla="*/ 68887 h 4275461"/>
                <a:gd name="connsiteX95" fmla="*/ 897520 w 3619883"/>
                <a:gd name="connsiteY95" fmla="*/ 88629 h 4275461"/>
                <a:gd name="connsiteX96" fmla="*/ 940510 w 3619883"/>
                <a:gd name="connsiteY96" fmla="*/ 114265 h 4275461"/>
                <a:gd name="connsiteX97" fmla="*/ 1082712 w 3619883"/>
                <a:gd name="connsiteY97" fmla="*/ 144543 h 4275461"/>
                <a:gd name="connsiteX98" fmla="*/ 1205348 w 3619883"/>
                <a:gd name="connsiteY98" fmla="*/ 120753 h 4275461"/>
                <a:gd name="connsiteX99" fmla="*/ 1271764 w 3619883"/>
                <a:gd name="connsiteY99" fmla="*/ 117956 h 4275461"/>
                <a:gd name="connsiteX100" fmla="*/ 1315583 w 3619883"/>
                <a:gd name="connsiteY100" fmla="*/ 125912 h 4275461"/>
                <a:gd name="connsiteX101" fmla="*/ 1359125 w 3619883"/>
                <a:gd name="connsiteY101" fmla="*/ 139761 h 4275461"/>
                <a:gd name="connsiteX102" fmla="*/ 1391919 w 3619883"/>
                <a:gd name="connsiteY102" fmla="*/ 147202 h 4275461"/>
                <a:gd name="connsiteX103" fmla="*/ 1436563 w 3619883"/>
                <a:gd name="connsiteY103" fmla="*/ 137480 h 4275461"/>
                <a:gd name="connsiteX104" fmla="*/ 1471566 w 3619883"/>
                <a:gd name="connsiteY104" fmla="*/ 97777 h 4275461"/>
                <a:gd name="connsiteX105" fmla="*/ 1505739 w 3619883"/>
                <a:gd name="connsiteY105" fmla="*/ 75753 h 4275461"/>
                <a:gd name="connsiteX106" fmla="*/ 1590891 w 3619883"/>
                <a:gd name="connsiteY106" fmla="*/ 144702 h 4275461"/>
                <a:gd name="connsiteX107" fmla="*/ 1625616 w 3619883"/>
                <a:gd name="connsiteY107" fmla="*/ 110893 h 4275461"/>
                <a:gd name="connsiteX108" fmla="*/ 1658964 w 3619883"/>
                <a:gd name="connsiteY108" fmla="*/ 106547 h 4275461"/>
                <a:gd name="connsiteX109" fmla="*/ 1746598 w 3619883"/>
                <a:gd name="connsiteY109" fmla="*/ 122460 h 4275461"/>
                <a:gd name="connsiteX110" fmla="*/ 1811913 w 3619883"/>
                <a:gd name="connsiteY110" fmla="*/ 143234 h 4275461"/>
                <a:gd name="connsiteX111" fmla="*/ 1856557 w 3619883"/>
                <a:gd name="connsiteY111" fmla="*/ 133511 h 4275461"/>
                <a:gd name="connsiteX112" fmla="*/ 2066003 w 3619883"/>
                <a:gd name="connsiteY112" fmla="*/ 143313 h 4275461"/>
                <a:gd name="connsiteX113" fmla="*/ 2177615 w 3619883"/>
                <a:gd name="connsiteY113" fmla="*/ 119007 h 4275461"/>
                <a:gd name="connsiteX114" fmla="*/ 2255883 w 3619883"/>
                <a:gd name="connsiteY114" fmla="*/ 99047 h 4275461"/>
                <a:gd name="connsiteX115" fmla="*/ 2344622 w 3619883"/>
                <a:gd name="connsiteY115" fmla="*/ 91388 h 4275461"/>
                <a:gd name="connsiteX116" fmla="*/ 2455682 w 3619883"/>
                <a:gd name="connsiteY116" fmla="*/ 78869 h 4275461"/>
                <a:gd name="connsiteX117" fmla="*/ 2632609 w 3619883"/>
                <a:gd name="connsiteY117" fmla="*/ 75338 h 4275461"/>
                <a:gd name="connsiteX118" fmla="*/ 2742291 w 3619883"/>
                <a:gd name="connsiteY118" fmla="*/ 92282 h 4275461"/>
                <a:gd name="connsiteX119" fmla="*/ 2851974 w 3619883"/>
                <a:gd name="connsiteY119" fmla="*/ 109227 h 4275461"/>
                <a:gd name="connsiteX120" fmla="*/ 2907643 w 3619883"/>
                <a:gd name="connsiteY120" fmla="*/ 100020 h 4275461"/>
                <a:gd name="connsiteX121" fmla="*/ 2944022 w 3619883"/>
                <a:gd name="connsiteY121" fmla="*/ 30853 h 4275461"/>
                <a:gd name="connsiteX122" fmla="*/ 3022289 w 3619883"/>
                <a:gd name="connsiteY122" fmla="*/ 10893 h 4275461"/>
                <a:gd name="connsiteX123" fmla="*/ 3054807 w 3619883"/>
                <a:gd name="connsiteY123" fmla="*/ 24226 h 4275461"/>
                <a:gd name="connsiteX124" fmla="*/ 3141892 w 3619883"/>
                <a:gd name="connsiteY124" fmla="*/ 51925 h 4275461"/>
                <a:gd name="connsiteX125" fmla="*/ 3185711 w 3619883"/>
                <a:gd name="connsiteY125" fmla="*/ 59881 h 4275461"/>
                <a:gd name="connsiteX126" fmla="*/ 3219056 w 3619883"/>
                <a:gd name="connsiteY126" fmla="*/ 55536 h 4275461"/>
                <a:gd name="connsiteX127" fmla="*/ 3263425 w 3619883"/>
                <a:gd name="connsiteY127" fmla="*/ 51706 h 4275461"/>
                <a:gd name="connsiteX128" fmla="*/ 3296219 w 3619883"/>
                <a:gd name="connsiteY128" fmla="*/ 59147 h 4275461"/>
                <a:gd name="connsiteX129" fmla="*/ 3319094 w 3619883"/>
                <a:gd name="connsiteY129" fmla="*/ 42500 h 4275461"/>
                <a:gd name="connsiteX130" fmla="*/ 3420511 w 3619883"/>
                <a:gd name="connsiteY130" fmla="*/ 0 h 4275461"/>
                <a:gd name="connsiteX131" fmla="*/ 3453305 w 3619883"/>
                <a:gd name="connsiteY131" fmla="*/ 7440 h 4275461"/>
                <a:gd name="connsiteX132" fmla="*/ 3496571 w 3619883"/>
                <a:gd name="connsiteY132" fmla="*/ 27182 h 4275461"/>
                <a:gd name="connsiteX133" fmla="*/ 3602117 w 3619883"/>
                <a:gd name="connsiteY133" fmla="*/ 132521 h 4275461"/>
                <a:gd name="connsiteX134" fmla="*/ 3619883 w 3619883"/>
                <a:gd name="connsiteY134" fmla="*/ 140049 h 4275461"/>
                <a:gd name="connsiteX135" fmla="*/ 3619883 w 3619883"/>
                <a:gd name="connsiteY13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137725 w 3619883"/>
                <a:gd name="connsiteY4" fmla="*/ 3951392 h 4275461"/>
                <a:gd name="connsiteX5" fmla="*/ 3014011 w 3619883"/>
                <a:gd name="connsiteY5" fmla="*/ 4275461 h 4275461"/>
                <a:gd name="connsiteX6" fmla="*/ 2761042 w 3619883"/>
                <a:gd name="connsiteY6" fmla="*/ 4275461 h 4275461"/>
                <a:gd name="connsiteX7" fmla="*/ 2761042 w 3619883"/>
                <a:gd name="connsiteY7" fmla="*/ 4128157 h 4275461"/>
                <a:gd name="connsiteX8" fmla="*/ 2826768 w 3619883"/>
                <a:gd name="connsiteY8" fmla="*/ 4128157 h 4275461"/>
                <a:gd name="connsiteX9" fmla="*/ 2826768 w 3619883"/>
                <a:gd name="connsiteY9" fmla="*/ 3951392 h 4275461"/>
                <a:gd name="connsiteX10" fmla="*/ 2648983 w 3619883"/>
                <a:gd name="connsiteY10" fmla="*/ 3951392 h 4275461"/>
                <a:gd name="connsiteX11" fmla="*/ 2648983 w 3619883"/>
                <a:gd name="connsiteY11" fmla="*/ 4128157 h 4275461"/>
                <a:gd name="connsiteX12" fmla="*/ 2690646 w 3619883"/>
                <a:gd name="connsiteY12" fmla="*/ 4128157 h 4275461"/>
                <a:gd name="connsiteX13" fmla="*/ 2690646 w 3619883"/>
                <a:gd name="connsiteY13" fmla="*/ 4275461 h 4275461"/>
                <a:gd name="connsiteX14" fmla="*/ 2511710 w 3619883"/>
                <a:gd name="connsiteY14" fmla="*/ 4275461 h 4275461"/>
                <a:gd name="connsiteX15" fmla="*/ 2454288 w 3619883"/>
                <a:gd name="connsiteY15" fmla="*/ 4128157 h 4275461"/>
                <a:gd name="connsiteX16" fmla="*/ 2515810 w 3619883"/>
                <a:gd name="connsiteY16" fmla="*/ 4128157 h 4275461"/>
                <a:gd name="connsiteX17" fmla="*/ 2515810 w 3619883"/>
                <a:gd name="connsiteY17" fmla="*/ 3951392 h 4275461"/>
                <a:gd name="connsiteX18" fmla="*/ 2338025 w 3619883"/>
                <a:gd name="connsiteY18" fmla="*/ 3951392 h 4275461"/>
                <a:gd name="connsiteX19" fmla="*/ 2338025 w 3619883"/>
                <a:gd name="connsiteY19" fmla="*/ 4128157 h 4275461"/>
                <a:gd name="connsiteX20" fmla="*/ 2395120 w 3619883"/>
                <a:gd name="connsiteY20" fmla="*/ 4128157 h 4275461"/>
                <a:gd name="connsiteX21" fmla="*/ 2337697 w 3619883"/>
                <a:gd name="connsiteY21" fmla="*/ 4275461 h 4275461"/>
                <a:gd name="connsiteX22" fmla="*/ 2150155 w 3619883"/>
                <a:gd name="connsiteY22" fmla="*/ 4275461 h 4275461"/>
                <a:gd name="connsiteX23" fmla="*/ 2150155 w 3619883"/>
                <a:gd name="connsiteY23" fmla="*/ 4128157 h 4275461"/>
                <a:gd name="connsiteX24" fmla="*/ 2204852 w 3619883"/>
                <a:gd name="connsiteY24" fmla="*/ 4128157 h 4275461"/>
                <a:gd name="connsiteX25" fmla="*/ 2204852 w 3619883"/>
                <a:gd name="connsiteY25" fmla="*/ 3951392 h 4275461"/>
                <a:gd name="connsiteX26" fmla="*/ 2027068 w 3619883"/>
                <a:gd name="connsiteY26" fmla="*/ 3951392 h 4275461"/>
                <a:gd name="connsiteX27" fmla="*/ 2027068 w 3619883"/>
                <a:gd name="connsiteY27" fmla="*/ 4128157 h 4275461"/>
                <a:gd name="connsiteX28" fmla="*/ 2079759 w 3619883"/>
                <a:gd name="connsiteY28" fmla="*/ 4128157 h 4275461"/>
                <a:gd name="connsiteX29" fmla="*/ 2079759 w 3619883"/>
                <a:gd name="connsiteY29" fmla="*/ 4275461 h 4275461"/>
                <a:gd name="connsiteX30" fmla="*/ 1824703 w 3619883"/>
                <a:gd name="connsiteY30" fmla="*/ 4275461 h 4275461"/>
                <a:gd name="connsiteX31" fmla="*/ 1834468 w 3619883"/>
                <a:gd name="connsiteY31" fmla="*/ 4128157 h 4275461"/>
                <a:gd name="connsiteX32" fmla="*/ 1893894 w 3619883"/>
                <a:gd name="connsiteY32" fmla="*/ 4128157 h 4275461"/>
                <a:gd name="connsiteX33" fmla="*/ 1893894 w 3619883"/>
                <a:gd name="connsiteY33" fmla="*/ 3951392 h 4275461"/>
                <a:gd name="connsiteX34" fmla="*/ 1716110 w 3619883"/>
                <a:gd name="connsiteY34" fmla="*/ 3951392 h 4275461"/>
                <a:gd name="connsiteX35" fmla="*/ 1716110 w 3619883"/>
                <a:gd name="connsiteY35" fmla="*/ 4006431 h 4275461"/>
                <a:gd name="connsiteX36" fmla="*/ 1703447 w 3619883"/>
                <a:gd name="connsiteY36" fmla="*/ 4007960 h 4275461"/>
                <a:gd name="connsiteX37" fmla="*/ 1716110 w 3619883"/>
                <a:gd name="connsiteY37" fmla="*/ 4044284 h 4275461"/>
                <a:gd name="connsiteX38" fmla="*/ 1716110 w 3619883"/>
                <a:gd name="connsiteY38" fmla="*/ 4128157 h 4275461"/>
                <a:gd name="connsiteX39" fmla="*/ 1745346 w 3619883"/>
                <a:gd name="connsiteY39" fmla="*/ 4128157 h 4275461"/>
                <a:gd name="connsiteX40" fmla="*/ 1796694 w 3619883"/>
                <a:gd name="connsiteY40" fmla="*/ 4275461 h 4275461"/>
                <a:gd name="connsiteX41" fmla="*/ 1558844 w 3619883"/>
                <a:gd name="connsiteY41" fmla="*/ 4275461 h 4275461"/>
                <a:gd name="connsiteX42" fmla="*/ 1517252 w 3619883"/>
                <a:gd name="connsiteY42" fmla="*/ 4128157 h 4275461"/>
                <a:gd name="connsiteX43" fmla="*/ 1582936 w 3619883"/>
                <a:gd name="connsiteY43" fmla="*/ 4128157 h 4275461"/>
                <a:gd name="connsiteX44" fmla="*/ 1582936 w 3619883"/>
                <a:gd name="connsiteY44" fmla="*/ 3951392 h 4275461"/>
                <a:gd name="connsiteX45" fmla="*/ 1405151 w 3619883"/>
                <a:gd name="connsiteY45" fmla="*/ 3951392 h 4275461"/>
                <a:gd name="connsiteX46" fmla="*/ 1405151 w 3619883"/>
                <a:gd name="connsiteY46" fmla="*/ 4128157 h 4275461"/>
                <a:gd name="connsiteX47" fmla="*/ 1468988 w 3619883"/>
                <a:gd name="connsiteY47" fmla="*/ 4128157 h 4275461"/>
                <a:gd name="connsiteX48" fmla="*/ 1427396 w 3619883"/>
                <a:gd name="connsiteY48" fmla="*/ 4275461 h 4275461"/>
                <a:gd name="connsiteX49" fmla="*/ 1210751 w 3619883"/>
                <a:gd name="connsiteY49" fmla="*/ 4275461 h 4275461"/>
                <a:gd name="connsiteX50" fmla="*/ 1210751 w 3619883"/>
                <a:gd name="connsiteY50" fmla="*/ 4128157 h 4275461"/>
                <a:gd name="connsiteX51" fmla="*/ 1271978 w 3619883"/>
                <a:gd name="connsiteY51" fmla="*/ 4128157 h 4275461"/>
                <a:gd name="connsiteX52" fmla="*/ 1271978 w 3619883"/>
                <a:gd name="connsiteY52" fmla="*/ 3951392 h 4275461"/>
                <a:gd name="connsiteX53" fmla="*/ 1094193 w 3619883"/>
                <a:gd name="connsiteY53" fmla="*/ 3951392 h 4275461"/>
                <a:gd name="connsiteX54" fmla="*/ 1094193 w 3619883"/>
                <a:gd name="connsiteY54" fmla="*/ 4128157 h 4275461"/>
                <a:gd name="connsiteX55" fmla="*/ 1140354 w 3619883"/>
                <a:gd name="connsiteY55" fmla="*/ 4128157 h 4275461"/>
                <a:gd name="connsiteX56" fmla="*/ 1140354 w 3619883"/>
                <a:gd name="connsiteY56" fmla="*/ 4275461 h 4275461"/>
                <a:gd name="connsiteX57" fmla="*/ 953807 w 3619883"/>
                <a:gd name="connsiteY57" fmla="*/ 4275461 h 4275461"/>
                <a:gd name="connsiteX58" fmla="*/ 912215 w 3619883"/>
                <a:gd name="connsiteY58" fmla="*/ 4128157 h 4275461"/>
                <a:gd name="connsiteX59" fmla="*/ 961020 w 3619883"/>
                <a:gd name="connsiteY59" fmla="*/ 4128157 h 4275461"/>
                <a:gd name="connsiteX60" fmla="*/ 961020 w 3619883"/>
                <a:gd name="connsiteY60" fmla="*/ 3951392 h 4275461"/>
                <a:gd name="connsiteX61" fmla="*/ 783235 w 3619883"/>
                <a:gd name="connsiteY61" fmla="*/ 3951392 h 4275461"/>
                <a:gd name="connsiteX62" fmla="*/ 783235 w 3619883"/>
                <a:gd name="connsiteY62" fmla="*/ 4128157 h 4275461"/>
                <a:gd name="connsiteX63" fmla="*/ 871024 w 3619883"/>
                <a:gd name="connsiteY63" fmla="*/ 4128157 h 4275461"/>
                <a:gd name="connsiteX64" fmla="*/ 829432 w 3619883"/>
                <a:gd name="connsiteY64" fmla="*/ 4275461 h 4275461"/>
                <a:gd name="connsiteX65" fmla="*/ 611484 w 3619883"/>
                <a:gd name="connsiteY65" fmla="*/ 4275461 h 4275461"/>
                <a:gd name="connsiteX66" fmla="*/ 621247 w 3619883"/>
                <a:gd name="connsiteY66" fmla="*/ 4128157 h 4275461"/>
                <a:gd name="connsiteX67" fmla="*/ 650062 w 3619883"/>
                <a:gd name="connsiteY67" fmla="*/ 4128157 h 4275461"/>
                <a:gd name="connsiteX68" fmla="*/ 650062 w 3619883"/>
                <a:gd name="connsiteY68" fmla="*/ 3951392 h 4275461"/>
                <a:gd name="connsiteX69" fmla="*/ 472277 w 3619883"/>
                <a:gd name="connsiteY69" fmla="*/ 3951392 h 4275461"/>
                <a:gd name="connsiteX70" fmla="*/ 472277 w 3619883"/>
                <a:gd name="connsiteY70" fmla="*/ 4128157 h 4275461"/>
                <a:gd name="connsiteX71" fmla="*/ 522650 w 3619883"/>
                <a:gd name="connsiteY71" fmla="*/ 4128157 h 4275461"/>
                <a:gd name="connsiteX72" fmla="*/ 573998 w 3619883"/>
                <a:gd name="connsiteY72" fmla="*/ 4275461 h 4275461"/>
                <a:gd name="connsiteX73" fmla="*/ 336164 w 3619883"/>
                <a:gd name="connsiteY73" fmla="*/ 4275461 h 4275461"/>
                <a:gd name="connsiteX74" fmla="*/ 294572 w 3619883"/>
                <a:gd name="connsiteY74" fmla="*/ 4128157 h 4275461"/>
                <a:gd name="connsiteX75" fmla="*/ 339106 w 3619883"/>
                <a:gd name="connsiteY75" fmla="*/ 4128157 h 4275461"/>
                <a:gd name="connsiteX76" fmla="*/ 339106 w 3619883"/>
                <a:gd name="connsiteY76" fmla="*/ 3951392 h 4275461"/>
                <a:gd name="connsiteX77" fmla="*/ 161321 w 3619883"/>
                <a:gd name="connsiteY77" fmla="*/ 3951392 h 4275461"/>
                <a:gd name="connsiteX78" fmla="*/ 161321 w 3619883"/>
                <a:gd name="connsiteY78" fmla="*/ 4128157 h 4275461"/>
                <a:gd name="connsiteX79" fmla="*/ 230914 w 3619883"/>
                <a:gd name="connsiteY79" fmla="*/ 4128157 h 4275461"/>
                <a:gd name="connsiteX80" fmla="*/ 189322 w 3619883"/>
                <a:gd name="connsiteY80" fmla="*/ 4275461 h 4275461"/>
                <a:gd name="connsiteX81" fmla="*/ 0 w 3619883"/>
                <a:gd name="connsiteY81" fmla="*/ 4275461 h 4275461"/>
                <a:gd name="connsiteX82" fmla="*/ 0 w 3619883"/>
                <a:gd name="connsiteY82" fmla="*/ 42229 h 4275461"/>
                <a:gd name="connsiteX83" fmla="*/ 42464 w 3619883"/>
                <a:gd name="connsiteY83" fmla="*/ 40518 h 4275461"/>
                <a:gd name="connsiteX84" fmla="*/ 137733 w 3619883"/>
                <a:gd name="connsiteY84" fmla="*/ 35355 h 4275461"/>
                <a:gd name="connsiteX85" fmla="*/ 270565 w 3619883"/>
                <a:gd name="connsiteY85" fmla="*/ 29759 h 4275461"/>
                <a:gd name="connsiteX86" fmla="*/ 479734 w 3619883"/>
                <a:gd name="connsiteY86" fmla="*/ 45455 h 4275461"/>
                <a:gd name="connsiteX87" fmla="*/ 524103 w 3619883"/>
                <a:gd name="connsiteY87" fmla="*/ 41625 h 4275461"/>
                <a:gd name="connsiteX88" fmla="*/ 624416 w 3619883"/>
                <a:gd name="connsiteY88" fmla="*/ 22696 h 4275461"/>
                <a:gd name="connsiteX89" fmla="*/ 657762 w 3619883"/>
                <a:gd name="connsiteY89" fmla="*/ 18351 h 4275461"/>
                <a:gd name="connsiteX90" fmla="*/ 690557 w 3619883"/>
                <a:gd name="connsiteY90" fmla="*/ 25792 h 4275461"/>
                <a:gd name="connsiteX91" fmla="*/ 745123 w 3619883"/>
                <a:gd name="connsiteY91" fmla="*/ 40157 h 4275461"/>
                <a:gd name="connsiteX92" fmla="*/ 789493 w 3619883"/>
                <a:gd name="connsiteY92" fmla="*/ 36327 h 4275461"/>
                <a:gd name="connsiteX93" fmla="*/ 854255 w 3619883"/>
                <a:gd name="connsiteY93" fmla="*/ 68887 h 4275461"/>
                <a:gd name="connsiteX94" fmla="*/ 897520 w 3619883"/>
                <a:gd name="connsiteY94" fmla="*/ 88629 h 4275461"/>
                <a:gd name="connsiteX95" fmla="*/ 940510 w 3619883"/>
                <a:gd name="connsiteY95" fmla="*/ 114265 h 4275461"/>
                <a:gd name="connsiteX96" fmla="*/ 1082712 w 3619883"/>
                <a:gd name="connsiteY96" fmla="*/ 144543 h 4275461"/>
                <a:gd name="connsiteX97" fmla="*/ 1205348 w 3619883"/>
                <a:gd name="connsiteY97" fmla="*/ 120753 h 4275461"/>
                <a:gd name="connsiteX98" fmla="*/ 1271764 w 3619883"/>
                <a:gd name="connsiteY98" fmla="*/ 117956 h 4275461"/>
                <a:gd name="connsiteX99" fmla="*/ 1315583 w 3619883"/>
                <a:gd name="connsiteY99" fmla="*/ 125912 h 4275461"/>
                <a:gd name="connsiteX100" fmla="*/ 1359125 w 3619883"/>
                <a:gd name="connsiteY100" fmla="*/ 139761 h 4275461"/>
                <a:gd name="connsiteX101" fmla="*/ 1391919 w 3619883"/>
                <a:gd name="connsiteY101" fmla="*/ 147202 h 4275461"/>
                <a:gd name="connsiteX102" fmla="*/ 1436563 w 3619883"/>
                <a:gd name="connsiteY102" fmla="*/ 137480 h 4275461"/>
                <a:gd name="connsiteX103" fmla="*/ 1471566 w 3619883"/>
                <a:gd name="connsiteY103" fmla="*/ 97777 h 4275461"/>
                <a:gd name="connsiteX104" fmla="*/ 1505739 w 3619883"/>
                <a:gd name="connsiteY104" fmla="*/ 75753 h 4275461"/>
                <a:gd name="connsiteX105" fmla="*/ 1590891 w 3619883"/>
                <a:gd name="connsiteY105" fmla="*/ 144702 h 4275461"/>
                <a:gd name="connsiteX106" fmla="*/ 1625616 w 3619883"/>
                <a:gd name="connsiteY106" fmla="*/ 110893 h 4275461"/>
                <a:gd name="connsiteX107" fmla="*/ 1658964 w 3619883"/>
                <a:gd name="connsiteY107" fmla="*/ 106547 h 4275461"/>
                <a:gd name="connsiteX108" fmla="*/ 1746598 w 3619883"/>
                <a:gd name="connsiteY108" fmla="*/ 122460 h 4275461"/>
                <a:gd name="connsiteX109" fmla="*/ 1811913 w 3619883"/>
                <a:gd name="connsiteY109" fmla="*/ 143234 h 4275461"/>
                <a:gd name="connsiteX110" fmla="*/ 1856557 w 3619883"/>
                <a:gd name="connsiteY110" fmla="*/ 133511 h 4275461"/>
                <a:gd name="connsiteX111" fmla="*/ 2066003 w 3619883"/>
                <a:gd name="connsiteY111" fmla="*/ 143313 h 4275461"/>
                <a:gd name="connsiteX112" fmla="*/ 2177615 w 3619883"/>
                <a:gd name="connsiteY112" fmla="*/ 119007 h 4275461"/>
                <a:gd name="connsiteX113" fmla="*/ 2255883 w 3619883"/>
                <a:gd name="connsiteY113" fmla="*/ 99047 h 4275461"/>
                <a:gd name="connsiteX114" fmla="*/ 2344622 w 3619883"/>
                <a:gd name="connsiteY114" fmla="*/ 91388 h 4275461"/>
                <a:gd name="connsiteX115" fmla="*/ 2455682 w 3619883"/>
                <a:gd name="connsiteY115" fmla="*/ 78869 h 4275461"/>
                <a:gd name="connsiteX116" fmla="*/ 2632609 w 3619883"/>
                <a:gd name="connsiteY116" fmla="*/ 75338 h 4275461"/>
                <a:gd name="connsiteX117" fmla="*/ 2742291 w 3619883"/>
                <a:gd name="connsiteY117" fmla="*/ 92282 h 4275461"/>
                <a:gd name="connsiteX118" fmla="*/ 2851974 w 3619883"/>
                <a:gd name="connsiteY118" fmla="*/ 109227 h 4275461"/>
                <a:gd name="connsiteX119" fmla="*/ 2907643 w 3619883"/>
                <a:gd name="connsiteY119" fmla="*/ 100020 h 4275461"/>
                <a:gd name="connsiteX120" fmla="*/ 2944022 w 3619883"/>
                <a:gd name="connsiteY120" fmla="*/ 30853 h 4275461"/>
                <a:gd name="connsiteX121" fmla="*/ 3022289 w 3619883"/>
                <a:gd name="connsiteY121" fmla="*/ 10893 h 4275461"/>
                <a:gd name="connsiteX122" fmla="*/ 3054807 w 3619883"/>
                <a:gd name="connsiteY122" fmla="*/ 24226 h 4275461"/>
                <a:gd name="connsiteX123" fmla="*/ 3141892 w 3619883"/>
                <a:gd name="connsiteY123" fmla="*/ 51925 h 4275461"/>
                <a:gd name="connsiteX124" fmla="*/ 3185711 w 3619883"/>
                <a:gd name="connsiteY124" fmla="*/ 59881 h 4275461"/>
                <a:gd name="connsiteX125" fmla="*/ 3219056 w 3619883"/>
                <a:gd name="connsiteY125" fmla="*/ 55536 h 4275461"/>
                <a:gd name="connsiteX126" fmla="*/ 3263425 w 3619883"/>
                <a:gd name="connsiteY126" fmla="*/ 51706 h 4275461"/>
                <a:gd name="connsiteX127" fmla="*/ 3296219 w 3619883"/>
                <a:gd name="connsiteY127" fmla="*/ 59147 h 4275461"/>
                <a:gd name="connsiteX128" fmla="*/ 3319094 w 3619883"/>
                <a:gd name="connsiteY128" fmla="*/ 42500 h 4275461"/>
                <a:gd name="connsiteX129" fmla="*/ 3420511 w 3619883"/>
                <a:gd name="connsiteY129" fmla="*/ 0 h 4275461"/>
                <a:gd name="connsiteX130" fmla="*/ 3453305 w 3619883"/>
                <a:gd name="connsiteY130" fmla="*/ 7440 h 4275461"/>
                <a:gd name="connsiteX131" fmla="*/ 3496571 w 3619883"/>
                <a:gd name="connsiteY131" fmla="*/ 27182 h 4275461"/>
                <a:gd name="connsiteX132" fmla="*/ 3602117 w 3619883"/>
                <a:gd name="connsiteY132" fmla="*/ 132521 h 4275461"/>
                <a:gd name="connsiteX133" fmla="*/ 3619883 w 3619883"/>
                <a:gd name="connsiteY133" fmla="*/ 140049 h 4275461"/>
                <a:gd name="connsiteX134" fmla="*/ 3619883 w 3619883"/>
                <a:gd name="connsiteY13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4128157 h 4275461"/>
                <a:gd name="connsiteX8" fmla="*/ 2826768 w 3619883"/>
                <a:gd name="connsiteY8" fmla="*/ 3951392 h 4275461"/>
                <a:gd name="connsiteX9" fmla="*/ 2648983 w 3619883"/>
                <a:gd name="connsiteY9" fmla="*/ 3951392 h 4275461"/>
                <a:gd name="connsiteX10" fmla="*/ 2648983 w 3619883"/>
                <a:gd name="connsiteY10" fmla="*/ 4128157 h 4275461"/>
                <a:gd name="connsiteX11" fmla="*/ 2690646 w 3619883"/>
                <a:gd name="connsiteY11" fmla="*/ 4128157 h 4275461"/>
                <a:gd name="connsiteX12" fmla="*/ 2690646 w 3619883"/>
                <a:gd name="connsiteY12" fmla="*/ 4275461 h 4275461"/>
                <a:gd name="connsiteX13" fmla="*/ 2511710 w 3619883"/>
                <a:gd name="connsiteY13" fmla="*/ 4275461 h 4275461"/>
                <a:gd name="connsiteX14" fmla="*/ 2454288 w 3619883"/>
                <a:gd name="connsiteY14" fmla="*/ 4128157 h 4275461"/>
                <a:gd name="connsiteX15" fmla="*/ 2515810 w 3619883"/>
                <a:gd name="connsiteY15" fmla="*/ 4128157 h 4275461"/>
                <a:gd name="connsiteX16" fmla="*/ 2515810 w 3619883"/>
                <a:gd name="connsiteY16" fmla="*/ 3951392 h 4275461"/>
                <a:gd name="connsiteX17" fmla="*/ 2338025 w 3619883"/>
                <a:gd name="connsiteY17" fmla="*/ 3951392 h 4275461"/>
                <a:gd name="connsiteX18" fmla="*/ 2338025 w 3619883"/>
                <a:gd name="connsiteY18" fmla="*/ 4128157 h 4275461"/>
                <a:gd name="connsiteX19" fmla="*/ 2395120 w 3619883"/>
                <a:gd name="connsiteY19" fmla="*/ 4128157 h 4275461"/>
                <a:gd name="connsiteX20" fmla="*/ 2337697 w 3619883"/>
                <a:gd name="connsiteY20" fmla="*/ 4275461 h 4275461"/>
                <a:gd name="connsiteX21" fmla="*/ 2150155 w 3619883"/>
                <a:gd name="connsiteY21" fmla="*/ 4275461 h 4275461"/>
                <a:gd name="connsiteX22" fmla="*/ 2150155 w 3619883"/>
                <a:gd name="connsiteY22" fmla="*/ 4128157 h 4275461"/>
                <a:gd name="connsiteX23" fmla="*/ 2204852 w 3619883"/>
                <a:gd name="connsiteY23" fmla="*/ 4128157 h 4275461"/>
                <a:gd name="connsiteX24" fmla="*/ 2204852 w 3619883"/>
                <a:gd name="connsiteY24" fmla="*/ 3951392 h 4275461"/>
                <a:gd name="connsiteX25" fmla="*/ 2027068 w 3619883"/>
                <a:gd name="connsiteY25" fmla="*/ 3951392 h 4275461"/>
                <a:gd name="connsiteX26" fmla="*/ 2027068 w 3619883"/>
                <a:gd name="connsiteY26" fmla="*/ 4128157 h 4275461"/>
                <a:gd name="connsiteX27" fmla="*/ 2079759 w 3619883"/>
                <a:gd name="connsiteY27" fmla="*/ 4128157 h 4275461"/>
                <a:gd name="connsiteX28" fmla="*/ 2079759 w 3619883"/>
                <a:gd name="connsiteY28" fmla="*/ 4275461 h 4275461"/>
                <a:gd name="connsiteX29" fmla="*/ 1824703 w 3619883"/>
                <a:gd name="connsiteY29" fmla="*/ 4275461 h 4275461"/>
                <a:gd name="connsiteX30" fmla="*/ 1834468 w 3619883"/>
                <a:gd name="connsiteY30" fmla="*/ 4128157 h 4275461"/>
                <a:gd name="connsiteX31" fmla="*/ 1893894 w 3619883"/>
                <a:gd name="connsiteY31" fmla="*/ 4128157 h 4275461"/>
                <a:gd name="connsiteX32" fmla="*/ 1893894 w 3619883"/>
                <a:gd name="connsiteY32" fmla="*/ 3951392 h 4275461"/>
                <a:gd name="connsiteX33" fmla="*/ 1716110 w 3619883"/>
                <a:gd name="connsiteY33" fmla="*/ 3951392 h 4275461"/>
                <a:gd name="connsiteX34" fmla="*/ 1716110 w 3619883"/>
                <a:gd name="connsiteY34" fmla="*/ 4006431 h 4275461"/>
                <a:gd name="connsiteX35" fmla="*/ 1703447 w 3619883"/>
                <a:gd name="connsiteY35" fmla="*/ 4007960 h 4275461"/>
                <a:gd name="connsiteX36" fmla="*/ 1716110 w 3619883"/>
                <a:gd name="connsiteY36" fmla="*/ 4044284 h 4275461"/>
                <a:gd name="connsiteX37" fmla="*/ 1716110 w 3619883"/>
                <a:gd name="connsiteY37" fmla="*/ 4128157 h 4275461"/>
                <a:gd name="connsiteX38" fmla="*/ 1745346 w 3619883"/>
                <a:gd name="connsiteY38" fmla="*/ 4128157 h 4275461"/>
                <a:gd name="connsiteX39" fmla="*/ 1796694 w 3619883"/>
                <a:gd name="connsiteY39" fmla="*/ 4275461 h 4275461"/>
                <a:gd name="connsiteX40" fmla="*/ 1558844 w 3619883"/>
                <a:gd name="connsiteY40" fmla="*/ 4275461 h 4275461"/>
                <a:gd name="connsiteX41" fmla="*/ 1517252 w 3619883"/>
                <a:gd name="connsiteY41" fmla="*/ 4128157 h 4275461"/>
                <a:gd name="connsiteX42" fmla="*/ 1582936 w 3619883"/>
                <a:gd name="connsiteY42" fmla="*/ 4128157 h 4275461"/>
                <a:gd name="connsiteX43" fmla="*/ 1582936 w 3619883"/>
                <a:gd name="connsiteY43" fmla="*/ 3951392 h 4275461"/>
                <a:gd name="connsiteX44" fmla="*/ 1405151 w 3619883"/>
                <a:gd name="connsiteY44" fmla="*/ 3951392 h 4275461"/>
                <a:gd name="connsiteX45" fmla="*/ 1405151 w 3619883"/>
                <a:gd name="connsiteY45" fmla="*/ 4128157 h 4275461"/>
                <a:gd name="connsiteX46" fmla="*/ 1468988 w 3619883"/>
                <a:gd name="connsiteY46" fmla="*/ 4128157 h 4275461"/>
                <a:gd name="connsiteX47" fmla="*/ 1427396 w 3619883"/>
                <a:gd name="connsiteY47" fmla="*/ 4275461 h 4275461"/>
                <a:gd name="connsiteX48" fmla="*/ 1210751 w 3619883"/>
                <a:gd name="connsiteY48" fmla="*/ 4275461 h 4275461"/>
                <a:gd name="connsiteX49" fmla="*/ 1210751 w 3619883"/>
                <a:gd name="connsiteY49" fmla="*/ 4128157 h 4275461"/>
                <a:gd name="connsiteX50" fmla="*/ 1271978 w 3619883"/>
                <a:gd name="connsiteY50" fmla="*/ 4128157 h 4275461"/>
                <a:gd name="connsiteX51" fmla="*/ 1271978 w 3619883"/>
                <a:gd name="connsiteY51" fmla="*/ 3951392 h 4275461"/>
                <a:gd name="connsiteX52" fmla="*/ 1094193 w 3619883"/>
                <a:gd name="connsiteY52" fmla="*/ 3951392 h 4275461"/>
                <a:gd name="connsiteX53" fmla="*/ 1094193 w 3619883"/>
                <a:gd name="connsiteY53" fmla="*/ 4128157 h 4275461"/>
                <a:gd name="connsiteX54" fmla="*/ 1140354 w 3619883"/>
                <a:gd name="connsiteY54" fmla="*/ 4128157 h 4275461"/>
                <a:gd name="connsiteX55" fmla="*/ 1140354 w 3619883"/>
                <a:gd name="connsiteY55" fmla="*/ 4275461 h 4275461"/>
                <a:gd name="connsiteX56" fmla="*/ 953807 w 3619883"/>
                <a:gd name="connsiteY56" fmla="*/ 4275461 h 4275461"/>
                <a:gd name="connsiteX57" fmla="*/ 912215 w 3619883"/>
                <a:gd name="connsiteY57" fmla="*/ 4128157 h 4275461"/>
                <a:gd name="connsiteX58" fmla="*/ 961020 w 3619883"/>
                <a:gd name="connsiteY58" fmla="*/ 4128157 h 4275461"/>
                <a:gd name="connsiteX59" fmla="*/ 961020 w 3619883"/>
                <a:gd name="connsiteY59" fmla="*/ 3951392 h 4275461"/>
                <a:gd name="connsiteX60" fmla="*/ 783235 w 3619883"/>
                <a:gd name="connsiteY60" fmla="*/ 3951392 h 4275461"/>
                <a:gd name="connsiteX61" fmla="*/ 783235 w 3619883"/>
                <a:gd name="connsiteY61" fmla="*/ 4128157 h 4275461"/>
                <a:gd name="connsiteX62" fmla="*/ 871024 w 3619883"/>
                <a:gd name="connsiteY62" fmla="*/ 4128157 h 4275461"/>
                <a:gd name="connsiteX63" fmla="*/ 829432 w 3619883"/>
                <a:gd name="connsiteY63" fmla="*/ 4275461 h 4275461"/>
                <a:gd name="connsiteX64" fmla="*/ 611484 w 3619883"/>
                <a:gd name="connsiteY64" fmla="*/ 4275461 h 4275461"/>
                <a:gd name="connsiteX65" fmla="*/ 621247 w 3619883"/>
                <a:gd name="connsiteY65" fmla="*/ 4128157 h 4275461"/>
                <a:gd name="connsiteX66" fmla="*/ 650062 w 3619883"/>
                <a:gd name="connsiteY66" fmla="*/ 4128157 h 4275461"/>
                <a:gd name="connsiteX67" fmla="*/ 650062 w 3619883"/>
                <a:gd name="connsiteY67" fmla="*/ 3951392 h 4275461"/>
                <a:gd name="connsiteX68" fmla="*/ 472277 w 3619883"/>
                <a:gd name="connsiteY68" fmla="*/ 3951392 h 4275461"/>
                <a:gd name="connsiteX69" fmla="*/ 472277 w 3619883"/>
                <a:gd name="connsiteY69" fmla="*/ 4128157 h 4275461"/>
                <a:gd name="connsiteX70" fmla="*/ 522650 w 3619883"/>
                <a:gd name="connsiteY70" fmla="*/ 4128157 h 4275461"/>
                <a:gd name="connsiteX71" fmla="*/ 573998 w 3619883"/>
                <a:gd name="connsiteY71" fmla="*/ 4275461 h 4275461"/>
                <a:gd name="connsiteX72" fmla="*/ 336164 w 3619883"/>
                <a:gd name="connsiteY72" fmla="*/ 4275461 h 4275461"/>
                <a:gd name="connsiteX73" fmla="*/ 294572 w 3619883"/>
                <a:gd name="connsiteY73" fmla="*/ 4128157 h 4275461"/>
                <a:gd name="connsiteX74" fmla="*/ 339106 w 3619883"/>
                <a:gd name="connsiteY74" fmla="*/ 4128157 h 4275461"/>
                <a:gd name="connsiteX75" fmla="*/ 339106 w 3619883"/>
                <a:gd name="connsiteY75" fmla="*/ 3951392 h 4275461"/>
                <a:gd name="connsiteX76" fmla="*/ 161321 w 3619883"/>
                <a:gd name="connsiteY76" fmla="*/ 3951392 h 4275461"/>
                <a:gd name="connsiteX77" fmla="*/ 161321 w 3619883"/>
                <a:gd name="connsiteY77" fmla="*/ 4128157 h 4275461"/>
                <a:gd name="connsiteX78" fmla="*/ 230914 w 3619883"/>
                <a:gd name="connsiteY78" fmla="*/ 4128157 h 4275461"/>
                <a:gd name="connsiteX79" fmla="*/ 189322 w 3619883"/>
                <a:gd name="connsiteY79" fmla="*/ 4275461 h 4275461"/>
                <a:gd name="connsiteX80" fmla="*/ 0 w 3619883"/>
                <a:gd name="connsiteY80" fmla="*/ 4275461 h 4275461"/>
                <a:gd name="connsiteX81" fmla="*/ 0 w 3619883"/>
                <a:gd name="connsiteY81" fmla="*/ 42229 h 4275461"/>
                <a:gd name="connsiteX82" fmla="*/ 42464 w 3619883"/>
                <a:gd name="connsiteY82" fmla="*/ 40518 h 4275461"/>
                <a:gd name="connsiteX83" fmla="*/ 137733 w 3619883"/>
                <a:gd name="connsiteY83" fmla="*/ 35355 h 4275461"/>
                <a:gd name="connsiteX84" fmla="*/ 270565 w 3619883"/>
                <a:gd name="connsiteY84" fmla="*/ 29759 h 4275461"/>
                <a:gd name="connsiteX85" fmla="*/ 479734 w 3619883"/>
                <a:gd name="connsiteY85" fmla="*/ 45455 h 4275461"/>
                <a:gd name="connsiteX86" fmla="*/ 524103 w 3619883"/>
                <a:gd name="connsiteY86" fmla="*/ 41625 h 4275461"/>
                <a:gd name="connsiteX87" fmla="*/ 624416 w 3619883"/>
                <a:gd name="connsiteY87" fmla="*/ 22696 h 4275461"/>
                <a:gd name="connsiteX88" fmla="*/ 657762 w 3619883"/>
                <a:gd name="connsiteY88" fmla="*/ 18351 h 4275461"/>
                <a:gd name="connsiteX89" fmla="*/ 690557 w 3619883"/>
                <a:gd name="connsiteY89" fmla="*/ 25792 h 4275461"/>
                <a:gd name="connsiteX90" fmla="*/ 745123 w 3619883"/>
                <a:gd name="connsiteY90" fmla="*/ 40157 h 4275461"/>
                <a:gd name="connsiteX91" fmla="*/ 789493 w 3619883"/>
                <a:gd name="connsiteY91" fmla="*/ 36327 h 4275461"/>
                <a:gd name="connsiteX92" fmla="*/ 854255 w 3619883"/>
                <a:gd name="connsiteY92" fmla="*/ 68887 h 4275461"/>
                <a:gd name="connsiteX93" fmla="*/ 897520 w 3619883"/>
                <a:gd name="connsiteY93" fmla="*/ 88629 h 4275461"/>
                <a:gd name="connsiteX94" fmla="*/ 940510 w 3619883"/>
                <a:gd name="connsiteY94" fmla="*/ 114265 h 4275461"/>
                <a:gd name="connsiteX95" fmla="*/ 1082712 w 3619883"/>
                <a:gd name="connsiteY95" fmla="*/ 144543 h 4275461"/>
                <a:gd name="connsiteX96" fmla="*/ 1205348 w 3619883"/>
                <a:gd name="connsiteY96" fmla="*/ 120753 h 4275461"/>
                <a:gd name="connsiteX97" fmla="*/ 1271764 w 3619883"/>
                <a:gd name="connsiteY97" fmla="*/ 117956 h 4275461"/>
                <a:gd name="connsiteX98" fmla="*/ 1315583 w 3619883"/>
                <a:gd name="connsiteY98" fmla="*/ 125912 h 4275461"/>
                <a:gd name="connsiteX99" fmla="*/ 1359125 w 3619883"/>
                <a:gd name="connsiteY99" fmla="*/ 139761 h 4275461"/>
                <a:gd name="connsiteX100" fmla="*/ 1391919 w 3619883"/>
                <a:gd name="connsiteY100" fmla="*/ 147202 h 4275461"/>
                <a:gd name="connsiteX101" fmla="*/ 1436563 w 3619883"/>
                <a:gd name="connsiteY101" fmla="*/ 137480 h 4275461"/>
                <a:gd name="connsiteX102" fmla="*/ 1471566 w 3619883"/>
                <a:gd name="connsiteY102" fmla="*/ 97777 h 4275461"/>
                <a:gd name="connsiteX103" fmla="*/ 1505739 w 3619883"/>
                <a:gd name="connsiteY103" fmla="*/ 75753 h 4275461"/>
                <a:gd name="connsiteX104" fmla="*/ 1590891 w 3619883"/>
                <a:gd name="connsiteY104" fmla="*/ 144702 h 4275461"/>
                <a:gd name="connsiteX105" fmla="*/ 1625616 w 3619883"/>
                <a:gd name="connsiteY105" fmla="*/ 110893 h 4275461"/>
                <a:gd name="connsiteX106" fmla="*/ 1658964 w 3619883"/>
                <a:gd name="connsiteY106" fmla="*/ 106547 h 4275461"/>
                <a:gd name="connsiteX107" fmla="*/ 1746598 w 3619883"/>
                <a:gd name="connsiteY107" fmla="*/ 122460 h 4275461"/>
                <a:gd name="connsiteX108" fmla="*/ 1811913 w 3619883"/>
                <a:gd name="connsiteY108" fmla="*/ 143234 h 4275461"/>
                <a:gd name="connsiteX109" fmla="*/ 1856557 w 3619883"/>
                <a:gd name="connsiteY109" fmla="*/ 133511 h 4275461"/>
                <a:gd name="connsiteX110" fmla="*/ 2066003 w 3619883"/>
                <a:gd name="connsiteY110" fmla="*/ 143313 h 4275461"/>
                <a:gd name="connsiteX111" fmla="*/ 2177615 w 3619883"/>
                <a:gd name="connsiteY111" fmla="*/ 119007 h 4275461"/>
                <a:gd name="connsiteX112" fmla="*/ 2255883 w 3619883"/>
                <a:gd name="connsiteY112" fmla="*/ 99047 h 4275461"/>
                <a:gd name="connsiteX113" fmla="*/ 2344622 w 3619883"/>
                <a:gd name="connsiteY113" fmla="*/ 91388 h 4275461"/>
                <a:gd name="connsiteX114" fmla="*/ 2455682 w 3619883"/>
                <a:gd name="connsiteY114" fmla="*/ 78869 h 4275461"/>
                <a:gd name="connsiteX115" fmla="*/ 2632609 w 3619883"/>
                <a:gd name="connsiteY115" fmla="*/ 75338 h 4275461"/>
                <a:gd name="connsiteX116" fmla="*/ 2742291 w 3619883"/>
                <a:gd name="connsiteY116" fmla="*/ 92282 h 4275461"/>
                <a:gd name="connsiteX117" fmla="*/ 2851974 w 3619883"/>
                <a:gd name="connsiteY117" fmla="*/ 109227 h 4275461"/>
                <a:gd name="connsiteX118" fmla="*/ 2907643 w 3619883"/>
                <a:gd name="connsiteY118" fmla="*/ 100020 h 4275461"/>
                <a:gd name="connsiteX119" fmla="*/ 2944022 w 3619883"/>
                <a:gd name="connsiteY119" fmla="*/ 30853 h 4275461"/>
                <a:gd name="connsiteX120" fmla="*/ 3022289 w 3619883"/>
                <a:gd name="connsiteY120" fmla="*/ 10893 h 4275461"/>
                <a:gd name="connsiteX121" fmla="*/ 3054807 w 3619883"/>
                <a:gd name="connsiteY121" fmla="*/ 24226 h 4275461"/>
                <a:gd name="connsiteX122" fmla="*/ 3141892 w 3619883"/>
                <a:gd name="connsiteY122" fmla="*/ 51925 h 4275461"/>
                <a:gd name="connsiteX123" fmla="*/ 3185711 w 3619883"/>
                <a:gd name="connsiteY123" fmla="*/ 59881 h 4275461"/>
                <a:gd name="connsiteX124" fmla="*/ 3219056 w 3619883"/>
                <a:gd name="connsiteY124" fmla="*/ 55536 h 4275461"/>
                <a:gd name="connsiteX125" fmla="*/ 3263425 w 3619883"/>
                <a:gd name="connsiteY125" fmla="*/ 51706 h 4275461"/>
                <a:gd name="connsiteX126" fmla="*/ 3296219 w 3619883"/>
                <a:gd name="connsiteY126" fmla="*/ 59147 h 4275461"/>
                <a:gd name="connsiteX127" fmla="*/ 3319094 w 3619883"/>
                <a:gd name="connsiteY127" fmla="*/ 42500 h 4275461"/>
                <a:gd name="connsiteX128" fmla="*/ 3420511 w 3619883"/>
                <a:gd name="connsiteY128" fmla="*/ 0 h 4275461"/>
                <a:gd name="connsiteX129" fmla="*/ 3453305 w 3619883"/>
                <a:gd name="connsiteY129" fmla="*/ 7440 h 4275461"/>
                <a:gd name="connsiteX130" fmla="*/ 3496571 w 3619883"/>
                <a:gd name="connsiteY130" fmla="*/ 27182 h 4275461"/>
                <a:gd name="connsiteX131" fmla="*/ 3602117 w 3619883"/>
                <a:gd name="connsiteY131" fmla="*/ 132521 h 4275461"/>
                <a:gd name="connsiteX132" fmla="*/ 3619883 w 3619883"/>
                <a:gd name="connsiteY132" fmla="*/ 140049 h 4275461"/>
                <a:gd name="connsiteX133" fmla="*/ 3619883 w 3619883"/>
                <a:gd name="connsiteY13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761042 w 3619883"/>
                <a:gd name="connsiteY6" fmla="*/ 4128157 h 4275461"/>
                <a:gd name="connsiteX7" fmla="*/ 2826768 w 3619883"/>
                <a:gd name="connsiteY7" fmla="*/ 3951392 h 4275461"/>
                <a:gd name="connsiteX8" fmla="*/ 2648983 w 3619883"/>
                <a:gd name="connsiteY8" fmla="*/ 3951392 h 4275461"/>
                <a:gd name="connsiteX9" fmla="*/ 2648983 w 3619883"/>
                <a:gd name="connsiteY9" fmla="*/ 4128157 h 4275461"/>
                <a:gd name="connsiteX10" fmla="*/ 2690646 w 3619883"/>
                <a:gd name="connsiteY10" fmla="*/ 4128157 h 4275461"/>
                <a:gd name="connsiteX11" fmla="*/ 2690646 w 3619883"/>
                <a:gd name="connsiteY11" fmla="*/ 4275461 h 4275461"/>
                <a:gd name="connsiteX12" fmla="*/ 2511710 w 3619883"/>
                <a:gd name="connsiteY12" fmla="*/ 4275461 h 4275461"/>
                <a:gd name="connsiteX13" fmla="*/ 2454288 w 3619883"/>
                <a:gd name="connsiteY13" fmla="*/ 4128157 h 4275461"/>
                <a:gd name="connsiteX14" fmla="*/ 2515810 w 3619883"/>
                <a:gd name="connsiteY14" fmla="*/ 4128157 h 4275461"/>
                <a:gd name="connsiteX15" fmla="*/ 2515810 w 3619883"/>
                <a:gd name="connsiteY15" fmla="*/ 3951392 h 4275461"/>
                <a:gd name="connsiteX16" fmla="*/ 2338025 w 3619883"/>
                <a:gd name="connsiteY16" fmla="*/ 3951392 h 4275461"/>
                <a:gd name="connsiteX17" fmla="*/ 2338025 w 3619883"/>
                <a:gd name="connsiteY17" fmla="*/ 4128157 h 4275461"/>
                <a:gd name="connsiteX18" fmla="*/ 2395120 w 3619883"/>
                <a:gd name="connsiteY18" fmla="*/ 4128157 h 4275461"/>
                <a:gd name="connsiteX19" fmla="*/ 2337697 w 3619883"/>
                <a:gd name="connsiteY19" fmla="*/ 4275461 h 4275461"/>
                <a:gd name="connsiteX20" fmla="*/ 2150155 w 3619883"/>
                <a:gd name="connsiteY20" fmla="*/ 4275461 h 4275461"/>
                <a:gd name="connsiteX21" fmla="*/ 2150155 w 3619883"/>
                <a:gd name="connsiteY21" fmla="*/ 4128157 h 4275461"/>
                <a:gd name="connsiteX22" fmla="*/ 2204852 w 3619883"/>
                <a:gd name="connsiteY22" fmla="*/ 4128157 h 4275461"/>
                <a:gd name="connsiteX23" fmla="*/ 2204852 w 3619883"/>
                <a:gd name="connsiteY23" fmla="*/ 3951392 h 4275461"/>
                <a:gd name="connsiteX24" fmla="*/ 2027068 w 3619883"/>
                <a:gd name="connsiteY24" fmla="*/ 3951392 h 4275461"/>
                <a:gd name="connsiteX25" fmla="*/ 2027068 w 3619883"/>
                <a:gd name="connsiteY25" fmla="*/ 4128157 h 4275461"/>
                <a:gd name="connsiteX26" fmla="*/ 2079759 w 3619883"/>
                <a:gd name="connsiteY26" fmla="*/ 4128157 h 4275461"/>
                <a:gd name="connsiteX27" fmla="*/ 2079759 w 3619883"/>
                <a:gd name="connsiteY27" fmla="*/ 4275461 h 4275461"/>
                <a:gd name="connsiteX28" fmla="*/ 1824703 w 3619883"/>
                <a:gd name="connsiteY28" fmla="*/ 4275461 h 4275461"/>
                <a:gd name="connsiteX29" fmla="*/ 1834468 w 3619883"/>
                <a:gd name="connsiteY29" fmla="*/ 4128157 h 4275461"/>
                <a:gd name="connsiteX30" fmla="*/ 1893894 w 3619883"/>
                <a:gd name="connsiteY30" fmla="*/ 4128157 h 4275461"/>
                <a:gd name="connsiteX31" fmla="*/ 1893894 w 3619883"/>
                <a:gd name="connsiteY31" fmla="*/ 3951392 h 4275461"/>
                <a:gd name="connsiteX32" fmla="*/ 1716110 w 3619883"/>
                <a:gd name="connsiteY32" fmla="*/ 3951392 h 4275461"/>
                <a:gd name="connsiteX33" fmla="*/ 1716110 w 3619883"/>
                <a:gd name="connsiteY33" fmla="*/ 4006431 h 4275461"/>
                <a:gd name="connsiteX34" fmla="*/ 1703447 w 3619883"/>
                <a:gd name="connsiteY34" fmla="*/ 4007960 h 4275461"/>
                <a:gd name="connsiteX35" fmla="*/ 1716110 w 3619883"/>
                <a:gd name="connsiteY35" fmla="*/ 4044284 h 4275461"/>
                <a:gd name="connsiteX36" fmla="*/ 1716110 w 3619883"/>
                <a:gd name="connsiteY36" fmla="*/ 4128157 h 4275461"/>
                <a:gd name="connsiteX37" fmla="*/ 1745346 w 3619883"/>
                <a:gd name="connsiteY37" fmla="*/ 4128157 h 4275461"/>
                <a:gd name="connsiteX38" fmla="*/ 1796694 w 3619883"/>
                <a:gd name="connsiteY38" fmla="*/ 4275461 h 4275461"/>
                <a:gd name="connsiteX39" fmla="*/ 1558844 w 3619883"/>
                <a:gd name="connsiteY39" fmla="*/ 4275461 h 4275461"/>
                <a:gd name="connsiteX40" fmla="*/ 1517252 w 3619883"/>
                <a:gd name="connsiteY40" fmla="*/ 4128157 h 4275461"/>
                <a:gd name="connsiteX41" fmla="*/ 1582936 w 3619883"/>
                <a:gd name="connsiteY41" fmla="*/ 4128157 h 4275461"/>
                <a:gd name="connsiteX42" fmla="*/ 1582936 w 3619883"/>
                <a:gd name="connsiteY42" fmla="*/ 3951392 h 4275461"/>
                <a:gd name="connsiteX43" fmla="*/ 1405151 w 3619883"/>
                <a:gd name="connsiteY43" fmla="*/ 3951392 h 4275461"/>
                <a:gd name="connsiteX44" fmla="*/ 1405151 w 3619883"/>
                <a:gd name="connsiteY44" fmla="*/ 4128157 h 4275461"/>
                <a:gd name="connsiteX45" fmla="*/ 1468988 w 3619883"/>
                <a:gd name="connsiteY45" fmla="*/ 4128157 h 4275461"/>
                <a:gd name="connsiteX46" fmla="*/ 1427396 w 3619883"/>
                <a:gd name="connsiteY46" fmla="*/ 4275461 h 4275461"/>
                <a:gd name="connsiteX47" fmla="*/ 1210751 w 3619883"/>
                <a:gd name="connsiteY47" fmla="*/ 4275461 h 4275461"/>
                <a:gd name="connsiteX48" fmla="*/ 1210751 w 3619883"/>
                <a:gd name="connsiteY48" fmla="*/ 4128157 h 4275461"/>
                <a:gd name="connsiteX49" fmla="*/ 1271978 w 3619883"/>
                <a:gd name="connsiteY49" fmla="*/ 4128157 h 4275461"/>
                <a:gd name="connsiteX50" fmla="*/ 1271978 w 3619883"/>
                <a:gd name="connsiteY50" fmla="*/ 3951392 h 4275461"/>
                <a:gd name="connsiteX51" fmla="*/ 1094193 w 3619883"/>
                <a:gd name="connsiteY51" fmla="*/ 3951392 h 4275461"/>
                <a:gd name="connsiteX52" fmla="*/ 1094193 w 3619883"/>
                <a:gd name="connsiteY52" fmla="*/ 4128157 h 4275461"/>
                <a:gd name="connsiteX53" fmla="*/ 1140354 w 3619883"/>
                <a:gd name="connsiteY53" fmla="*/ 4128157 h 4275461"/>
                <a:gd name="connsiteX54" fmla="*/ 1140354 w 3619883"/>
                <a:gd name="connsiteY54" fmla="*/ 4275461 h 4275461"/>
                <a:gd name="connsiteX55" fmla="*/ 953807 w 3619883"/>
                <a:gd name="connsiteY55" fmla="*/ 4275461 h 4275461"/>
                <a:gd name="connsiteX56" fmla="*/ 912215 w 3619883"/>
                <a:gd name="connsiteY56" fmla="*/ 4128157 h 4275461"/>
                <a:gd name="connsiteX57" fmla="*/ 961020 w 3619883"/>
                <a:gd name="connsiteY57" fmla="*/ 4128157 h 4275461"/>
                <a:gd name="connsiteX58" fmla="*/ 961020 w 3619883"/>
                <a:gd name="connsiteY58" fmla="*/ 3951392 h 4275461"/>
                <a:gd name="connsiteX59" fmla="*/ 783235 w 3619883"/>
                <a:gd name="connsiteY59" fmla="*/ 3951392 h 4275461"/>
                <a:gd name="connsiteX60" fmla="*/ 783235 w 3619883"/>
                <a:gd name="connsiteY60" fmla="*/ 4128157 h 4275461"/>
                <a:gd name="connsiteX61" fmla="*/ 871024 w 3619883"/>
                <a:gd name="connsiteY61" fmla="*/ 4128157 h 4275461"/>
                <a:gd name="connsiteX62" fmla="*/ 829432 w 3619883"/>
                <a:gd name="connsiteY62" fmla="*/ 4275461 h 4275461"/>
                <a:gd name="connsiteX63" fmla="*/ 611484 w 3619883"/>
                <a:gd name="connsiteY63" fmla="*/ 4275461 h 4275461"/>
                <a:gd name="connsiteX64" fmla="*/ 621247 w 3619883"/>
                <a:gd name="connsiteY64" fmla="*/ 4128157 h 4275461"/>
                <a:gd name="connsiteX65" fmla="*/ 650062 w 3619883"/>
                <a:gd name="connsiteY65" fmla="*/ 4128157 h 4275461"/>
                <a:gd name="connsiteX66" fmla="*/ 650062 w 3619883"/>
                <a:gd name="connsiteY66" fmla="*/ 3951392 h 4275461"/>
                <a:gd name="connsiteX67" fmla="*/ 472277 w 3619883"/>
                <a:gd name="connsiteY67" fmla="*/ 3951392 h 4275461"/>
                <a:gd name="connsiteX68" fmla="*/ 472277 w 3619883"/>
                <a:gd name="connsiteY68" fmla="*/ 4128157 h 4275461"/>
                <a:gd name="connsiteX69" fmla="*/ 522650 w 3619883"/>
                <a:gd name="connsiteY69" fmla="*/ 4128157 h 4275461"/>
                <a:gd name="connsiteX70" fmla="*/ 573998 w 3619883"/>
                <a:gd name="connsiteY70" fmla="*/ 4275461 h 4275461"/>
                <a:gd name="connsiteX71" fmla="*/ 336164 w 3619883"/>
                <a:gd name="connsiteY71" fmla="*/ 4275461 h 4275461"/>
                <a:gd name="connsiteX72" fmla="*/ 294572 w 3619883"/>
                <a:gd name="connsiteY72" fmla="*/ 4128157 h 4275461"/>
                <a:gd name="connsiteX73" fmla="*/ 339106 w 3619883"/>
                <a:gd name="connsiteY73" fmla="*/ 4128157 h 4275461"/>
                <a:gd name="connsiteX74" fmla="*/ 339106 w 3619883"/>
                <a:gd name="connsiteY74" fmla="*/ 3951392 h 4275461"/>
                <a:gd name="connsiteX75" fmla="*/ 161321 w 3619883"/>
                <a:gd name="connsiteY75" fmla="*/ 3951392 h 4275461"/>
                <a:gd name="connsiteX76" fmla="*/ 161321 w 3619883"/>
                <a:gd name="connsiteY76" fmla="*/ 4128157 h 4275461"/>
                <a:gd name="connsiteX77" fmla="*/ 230914 w 3619883"/>
                <a:gd name="connsiteY77" fmla="*/ 4128157 h 4275461"/>
                <a:gd name="connsiteX78" fmla="*/ 189322 w 3619883"/>
                <a:gd name="connsiteY78" fmla="*/ 4275461 h 4275461"/>
                <a:gd name="connsiteX79" fmla="*/ 0 w 3619883"/>
                <a:gd name="connsiteY79" fmla="*/ 4275461 h 4275461"/>
                <a:gd name="connsiteX80" fmla="*/ 0 w 3619883"/>
                <a:gd name="connsiteY80" fmla="*/ 42229 h 4275461"/>
                <a:gd name="connsiteX81" fmla="*/ 42464 w 3619883"/>
                <a:gd name="connsiteY81" fmla="*/ 40518 h 4275461"/>
                <a:gd name="connsiteX82" fmla="*/ 137733 w 3619883"/>
                <a:gd name="connsiteY82" fmla="*/ 35355 h 4275461"/>
                <a:gd name="connsiteX83" fmla="*/ 270565 w 3619883"/>
                <a:gd name="connsiteY83" fmla="*/ 29759 h 4275461"/>
                <a:gd name="connsiteX84" fmla="*/ 479734 w 3619883"/>
                <a:gd name="connsiteY84" fmla="*/ 45455 h 4275461"/>
                <a:gd name="connsiteX85" fmla="*/ 524103 w 3619883"/>
                <a:gd name="connsiteY85" fmla="*/ 41625 h 4275461"/>
                <a:gd name="connsiteX86" fmla="*/ 624416 w 3619883"/>
                <a:gd name="connsiteY86" fmla="*/ 22696 h 4275461"/>
                <a:gd name="connsiteX87" fmla="*/ 657762 w 3619883"/>
                <a:gd name="connsiteY87" fmla="*/ 18351 h 4275461"/>
                <a:gd name="connsiteX88" fmla="*/ 690557 w 3619883"/>
                <a:gd name="connsiteY88" fmla="*/ 25792 h 4275461"/>
                <a:gd name="connsiteX89" fmla="*/ 745123 w 3619883"/>
                <a:gd name="connsiteY89" fmla="*/ 40157 h 4275461"/>
                <a:gd name="connsiteX90" fmla="*/ 789493 w 3619883"/>
                <a:gd name="connsiteY90" fmla="*/ 36327 h 4275461"/>
                <a:gd name="connsiteX91" fmla="*/ 854255 w 3619883"/>
                <a:gd name="connsiteY91" fmla="*/ 68887 h 4275461"/>
                <a:gd name="connsiteX92" fmla="*/ 897520 w 3619883"/>
                <a:gd name="connsiteY92" fmla="*/ 88629 h 4275461"/>
                <a:gd name="connsiteX93" fmla="*/ 940510 w 3619883"/>
                <a:gd name="connsiteY93" fmla="*/ 114265 h 4275461"/>
                <a:gd name="connsiteX94" fmla="*/ 1082712 w 3619883"/>
                <a:gd name="connsiteY94" fmla="*/ 144543 h 4275461"/>
                <a:gd name="connsiteX95" fmla="*/ 1205348 w 3619883"/>
                <a:gd name="connsiteY95" fmla="*/ 120753 h 4275461"/>
                <a:gd name="connsiteX96" fmla="*/ 1271764 w 3619883"/>
                <a:gd name="connsiteY96" fmla="*/ 117956 h 4275461"/>
                <a:gd name="connsiteX97" fmla="*/ 1315583 w 3619883"/>
                <a:gd name="connsiteY97" fmla="*/ 125912 h 4275461"/>
                <a:gd name="connsiteX98" fmla="*/ 1359125 w 3619883"/>
                <a:gd name="connsiteY98" fmla="*/ 139761 h 4275461"/>
                <a:gd name="connsiteX99" fmla="*/ 1391919 w 3619883"/>
                <a:gd name="connsiteY99" fmla="*/ 147202 h 4275461"/>
                <a:gd name="connsiteX100" fmla="*/ 1436563 w 3619883"/>
                <a:gd name="connsiteY100" fmla="*/ 137480 h 4275461"/>
                <a:gd name="connsiteX101" fmla="*/ 1471566 w 3619883"/>
                <a:gd name="connsiteY101" fmla="*/ 97777 h 4275461"/>
                <a:gd name="connsiteX102" fmla="*/ 1505739 w 3619883"/>
                <a:gd name="connsiteY102" fmla="*/ 75753 h 4275461"/>
                <a:gd name="connsiteX103" fmla="*/ 1590891 w 3619883"/>
                <a:gd name="connsiteY103" fmla="*/ 144702 h 4275461"/>
                <a:gd name="connsiteX104" fmla="*/ 1625616 w 3619883"/>
                <a:gd name="connsiteY104" fmla="*/ 110893 h 4275461"/>
                <a:gd name="connsiteX105" fmla="*/ 1658964 w 3619883"/>
                <a:gd name="connsiteY105" fmla="*/ 106547 h 4275461"/>
                <a:gd name="connsiteX106" fmla="*/ 1746598 w 3619883"/>
                <a:gd name="connsiteY106" fmla="*/ 122460 h 4275461"/>
                <a:gd name="connsiteX107" fmla="*/ 1811913 w 3619883"/>
                <a:gd name="connsiteY107" fmla="*/ 143234 h 4275461"/>
                <a:gd name="connsiteX108" fmla="*/ 1856557 w 3619883"/>
                <a:gd name="connsiteY108" fmla="*/ 133511 h 4275461"/>
                <a:gd name="connsiteX109" fmla="*/ 2066003 w 3619883"/>
                <a:gd name="connsiteY109" fmla="*/ 143313 h 4275461"/>
                <a:gd name="connsiteX110" fmla="*/ 2177615 w 3619883"/>
                <a:gd name="connsiteY110" fmla="*/ 119007 h 4275461"/>
                <a:gd name="connsiteX111" fmla="*/ 2255883 w 3619883"/>
                <a:gd name="connsiteY111" fmla="*/ 99047 h 4275461"/>
                <a:gd name="connsiteX112" fmla="*/ 2344622 w 3619883"/>
                <a:gd name="connsiteY112" fmla="*/ 91388 h 4275461"/>
                <a:gd name="connsiteX113" fmla="*/ 2455682 w 3619883"/>
                <a:gd name="connsiteY113" fmla="*/ 78869 h 4275461"/>
                <a:gd name="connsiteX114" fmla="*/ 2632609 w 3619883"/>
                <a:gd name="connsiteY114" fmla="*/ 75338 h 4275461"/>
                <a:gd name="connsiteX115" fmla="*/ 2742291 w 3619883"/>
                <a:gd name="connsiteY115" fmla="*/ 92282 h 4275461"/>
                <a:gd name="connsiteX116" fmla="*/ 2851974 w 3619883"/>
                <a:gd name="connsiteY116" fmla="*/ 109227 h 4275461"/>
                <a:gd name="connsiteX117" fmla="*/ 2907643 w 3619883"/>
                <a:gd name="connsiteY117" fmla="*/ 100020 h 4275461"/>
                <a:gd name="connsiteX118" fmla="*/ 2944022 w 3619883"/>
                <a:gd name="connsiteY118" fmla="*/ 30853 h 4275461"/>
                <a:gd name="connsiteX119" fmla="*/ 3022289 w 3619883"/>
                <a:gd name="connsiteY119" fmla="*/ 10893 h 4275461"/>
                <a:gd name="connsiteX120" fmla="*/ 3054807 w 3619883"/>
                <a:gd name="connsiteY120" fmla="*/ 24226 h 4275461"/>
                <a:gd name="connsiteX121" fmla="*/ 3141892 w 3619883"/>
                <a:gd name="connsiteY121" fmla="*/ 51925 h 4275461"/>
                <a:gd name="connsiteX122" fmla="*/ 3185711 w 3619883"/>
                <a:gd name="connsiteY122" fmla="*/ 59881 h 4275461"/>
                <a:gd name="connsiteX123" fmla="*/ 3219056 w 3619883"/>
                <a:gd name="connsiteY123" fmla="*/ 55536 h 4275461"/>
                <a:gd name="connsiteX124" fmla="*/ 3263425 w 3619883"/>
                <a:gd name="connsiteY124" fmla="*/ 51706 h 4275461"/>
                <a:gd name="connsiteX125" fmla="*/ 3296219 w 3619883"/>
                <a:gd name="connsiteY125" fmla="*/ 59147 h 4275461"/>
                <a:gd name="connsiteX126" fmla="*/ 3319094 w 3619883"/>
                <a:gd name="connsiteY126" fmla="*/ 42500 h 4275461"/>
                <a:gd name="connsiteX127" fmla="*/ 3420511 w 3619883"/>
                <a:gd name="connsiteY127" fmla="*/ 0 h 4275461"/>
                <a:gd name="connsiteX128" fmla="*/ 3453305 w 3619883"/>
                <a:gd name="connsiteY128" fmla="*/ 7440 h 4275461"/>
                <a:gd name="connsiteX129" fmla="*/ 3496571 w 3619883"/>
                <a:gd name="connsiteY129" fmla="*/ 27182 h 4275461"/>
                <a:gd name="connsiteX130" fmla="*/ 3602117 w 3619883"/>
                <a:gd name="connsiteY130" fmla="*/ 132521 h 4275461"/>
                <a:gd name="connsiteX131" fmla="*/ 3619883 w 3619883"/>
                <a:gd name="connsiteY131" fmla="*/ 140049 h 4275461"/>
                <a:gd name="connsiteX132" fmla="*/ 3619883 w 3619883"/>
                <a:gd name="connsiteY13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826768 w 3619883"/>
                <a:gd name="connsiteY6" fmla="*/ 3951392 h 4275461"/>
                <a:gd name="connsiteX7" fmla="*/ 2648983 w 3619883"/>
                <a:gd name="connsiteY7" fmla="*/ 3951392 h 4275461"/>
                <a:gd name="connsiteX8" fmla="*/ 2648983 w 3619883"/>
                <a:gd name="connsiteY8" fmla="*/ 4128157 h 4275461"/>
                <a:gd name="connsiteX9" fmla="*/ 2690646 w 3619883"/>
                <a:gd name="connsiteY9" fmla="*/ 4128157 h 4275461"/>
                <a:gd name="connsiteX10" fmla="*/ 2690646 w 3619883"/>
                <a:gd name="connsiteY10" fmla="*/ 4275461 h 4275461"/>
                <a:gd name="connsiteX11" fmla="*/ 2511710 w 3619883"/>
                <a:gd name="connsiteY11" fmla="*/ 4275461 h 4275461"/>
                <a:gd name="connsiteX12" fmla="*/ 2454288 w 3619883"/>
                <a:gd name="connsiteY12" fmla="*/ 4128157 h 4275461"/>
                <a:gd name="connsiteX13" fmla="*/ 2515810 w 3619883"/>
                <a:gd name="connsiteY13" fmla="*/ 4128157 h 4275461"/>
                <a:gd name="connsiteX14" fmla="*/ 2515810 w 3619883"/>
                <a:gd name="connsiteY14" fmla="*/ 3951392 h 4275461"/>
                <a:gd name="connsiteX15" fmla="*/ 2338025 w 3619883"/>
                <a:gd name="connsiteY15" fmla="*/ 3951392 h 4275461"/>
                <a:gd name="connsiteX16" fmla="*/ 2338025 w 3619883"/>
                <a:gd name="connsiteY16" fmla="*/ 4128157 h 4275461"/>
                <a:gd name="connsiteX17" fmla="*/ 2395120 w 3619883"/>
                <a:gd name="connsiteY17" fmla="*/ 4128157 h 4275461"/>
                <a:gd name="connsiteX18" fmla="*/ 2337697 w 3619883"/>
                <a:gd name="connsiteY18" fmla="*/ 4275461 h 4275461"/>
                <a:gd name="connsiteX19" fmla="*/ 2150155 w 3619883"/>
                <a:gd name="connsiteY19" fmla="*/ 4275461 h 4275461"/>
                <a:gd name="connsiteX20" fmla="*/ 2150155 w 3619883"/>
                <a:gd name="connsiteY20" fmla="*/ 4128157 h 4275461"/>
                <a:gd name="connsiteX21" fmla="*/ 2204852 w 3619883"/>
                <a:gd name="connsiteY21" fmla="*/ 4128157 h 4275461"/>
                <a:gd name="connsiteX22" fmla="*/ 2204852 w 3619883"/>
                <a:gd name="connsiteY22" fmla="*/ 3951392 h 4275461"/>
                <a:gd name="connsiteX23" fmla="*/ 2027068 w 3619883"/>
                <a:gd name="connsiteY23" fmla="*/ 3951392 h 4275461"/>
                <a:gd name="connsiteX24" fmla="*/ 2027068 w 3619883"/>
                <a:gd name="connsiteY24" fmla="*/ 4128157 h 4275461"/>
                <a:gd name="connsiteX25" fmla="*/ 2079759 w 3619883"/>
                <a:gd name="connsiteY25" fmla="*/ 4128157 h 4275461"/>
                <a:gd name="connsiteX26" fmla="*/ 2079759 w 3619883"/>
                <a:gd name="connsiteY26" fmla="*/ 4275461 h 4275461"/>
                <a:gd name="connsiteX27" fmla="*/ 1824703 w 3619883"/>
                <a:gd name="connsiteY27" fmla="*/ 4275461 h 4275461"/>
                <a:gd name="connsiteX28" fmla="*/ 1834468 w 3619883"/>
                <a:gd name="connsiteY28" fmla="*/ 4128157 h 4275461"/>
                <a:gd name="connsiteX29" fmla="*/ 1893894 w 3619883"/>
                <a:gd name="connsiteY29" fmla="*/ 4128157 h 4275461"/>
                <a:gd name="connsiteX30" fmla="*/ 1893894 w 3619883"/>
                <a:gd name="connsiteY30" fmla="*/ 3951392 h 4275461"/>
                <a:gd name="connsiteX31" fmla="*/ 1716110 w 3619883"/>
                <a:gd name="connsiteY31" fmla="*/ 3951392 h 4275461"/>
                <a:gd name="connsiteX32" fmla="*/ 1716110 w 3619883"/>
                <a:gd name="connsiteY32" fmla="*/ 4006431 h 4275461"/>
                <a:gd name="connsiteX33" fmla="*/ 1703447 w 3619883"/>
                <a:gd name="connsiteY33" fmla="*/ 4007960 h 4275461"/>
                <a:gd name="connsiteX34" fmla="*/ 1716110 w 3619883"/>
                <a:gd name="connsiteY34" fmla="*/ 4044284 h 4275461"/>
                <a:gd name="connsiteX35" fmla="*/ 1716110 w 3619883"/>
                <a:gd name="connsiteY35" fmla="*/ 4128157 h 4275461"/>
                <a:gd name="connsiteX36" fmla="*/ 1745346 w 3619883"/>
                <a:gd name="connsiteY36" fmla="*/ 4128157 h 4275461"/>
                <a:gd name="connsiteX37" fmla="*/ 1796694 w 3619883"/>
                <a:gd name="connsiteY37" fmla="*/ 4275461 h 4275461"/>
                <a:gd name="connsiteX38" fmla="*/ 1558844 w 3619883"/>
                <a:gd name="connsiteY38" fmla="*/ 4275461 h 4275461"/>
                <a:gd name="connsiteX39" fmla="*/ 1517252 w 3619883"/>
                <a:gd name="connsiteY39" fmla="*/ 4128157 h 4275461"/>
                <a:gd name="connsiteX40" fmla="*/ 1582936 w 3619883"/>
                <a:gd name="connsiteY40" fmla="*/ 4128157 h 4275461"/>
                <a:gd name="connsiteX41" fmla="*/ 1582936 w 3619883"/>
                <a:gd name="connsiteY41" fmla="*/ 3951392 h 4275461"/>
                <a:gd name="connsiteX42" fmla="*/ 1405151 w 3619883"/>
                <a:gd name="connsiteY42" fmla="*/ 3951392 h 4275461"/>
                <a:gd name="connsiteX43" fmla="*/ 1405151 w 3619883"/>
                <a:gd name="connsiteY43" fmla="*/ 4128157 h 4275461"/>
                <a:gd name="connsiteX44" fmla="*/ 1468988 w 3619883"/>
                <a:gd name="connsiteY44" fmla="*/ 4128157 h 4275461"/>
                <a:gd name="connsiteX45" fmla="*/ 1427396 w 3619883"/>
                <a:gd name="connsiteY45" fmla="*/ 4275461 h 4275461"/>
                <a:gd name="connsiteX46" fmla="*/ 1210751 w 3619883"/>
                <a:gd name="connsiteY46" fmla="*/ 4275461 h 4275461"/>
                <a:gd name="connsiteX47" fmla="*/ 1210751 w 3619883"/>
                <a:gd name="connsiteY47" fmla="*/ 4128157 h 4275461"/>
                <a:gd name="connsiteX48" fmla="*/ 1271978 w 3619883"/>
                <a:gd name="connsiteY48" fmla="*/ 4128157 h 4275461"/>
                <a:gd name="connsiteX49" fmla="*/ 1271978 w 3619883"/>
                <a:gd name="connsiteY49" fmla="*/ 3951392 h 4275461"/>
                <a:gd name="connsiteX50" fmla="*/ 1094193 w 3619883"/>
                <a:gd name="connsiteY50" fmla="*/ 3951392 h 4275461"/>
                <a:gd name="connsiteX51" fmla="*/ 1094193 w 3619883"/>
                <a:gd name="connsiteY51" fmla="*/ 4128157 h 4275461"/>
                <a:gd name="connsiteX52" fmla="*/ 1140354 w 3619883"/>
                <a:gd name="connsiteY52" fmla="*/ 4128157 h 4275461"/>
                <a:gd name="connsiteX53" fmla="*/ 1140354 w 3619883"/>
                <a:gd name="connsiteY53" fmla="*/ 4275461 h 4275461"/>
                <a:gd name="connsiteX54" fmla="*/ 953807 w 3619883"/>
                <a:gd name="connsiteY54" fmla="*/ 4275461 h 4275461"/>
                <a:gd name="connsiteX55" fmla="*/ 912215 w 3619883"/>
                <a:gd name="connsiteY55" fmla="*/ 4128157 h 4275461"/>
                <a:gd name="connsiteX56" fmla="*/ 961020 w 3619883"/>
                <a:gd name="connsiteY56" fmla="*/ 4128157 h 4275461"/>
                <a:gd name="connsiteX57" fmla="*/ 961020 w 3619883"/>
                <a:gd name="connsiteY57" fmla="*/ 3951392 h 4275461"/>
                <a:gd name="connsiteX58" fmla="*/ 783235 w 3619883"/>
                <a:gd name="connsiteY58" fmla="*/ 3951392 h 4275461"/>
                <a:gd name="connsiteX59" fmla="*/ 783235 w 3619883"/>
                <a:gd name="connsiteY59" fmla="*/ 4128157 h 4275461"/>
                <a:gd name="connsiteX60" fmla="*/ 871024 w 3619883"/>
                <a:gd name="connsiteY60" fmla="*/ 4128157 h 4275461"/>
                <a:gd name="connsiteX61" fmla="*/ 829432 w 3619883"/>
                <a:gd name="connsiteY61" fmla="*/ 4275461 h 4275461"/>
                <a:gd name="connsiteX62" fmla="*/ 611484 w 3619883"/>
                <a:gd name="connsiteY62" fmla="*/ 4275461 h 4275461"/>
                <a:gd name="connsiteX63" fmla="*/ 621247 w 3619883"/>
                <a:gd name="connsiteY63" fmla="*/ 4128157 h 4275461"/>
                <a:gd name="connsiteX64" fmla="*/ 650062 w 3619883"/>
                <a:gd name="connsiteY64" fmla="*/ 4128157 h 4275461"/>
                <a:gd name="connsiteX65" fmla="*/ 650062 w 3619883"/>
                <a:gd name="connsiteY65" fmla="*/ 3951392 h 4275461"/>
                <a:gd name="connsiteX66" fmla="*/ 472277 w 3619883"/>
                <a:gd name="connsiteY66" fmla="*/ 3951392 h 4275461"/>
                <a:gd name="connsiteX67" fmla="*/ 472277 w 3619883"/>
                <a:gd name="connsiteY67" fmla="*/ 4128157 h 4275461"/>
                <a:gd name="connsiteX68" fmla="*/ 522650 w 3619883"/>
                <a:gd name="connsiteY68" fmla="*/ 4128157 h 4275461"/>
                <a:gd name="connsiteX69" fmla="*/ 573998 w 3619883"/>
                <a:gd name="connsiteY69" fmla="*/ 4275461 h 4275461"/>
                <a:gd name="connsiteX70" fmla="*/ 336164 w 3619883"/>
                <a:gd name="connsiteY70" fmla="*/ 4275461 h 4275461"/>
                <a:gd name="connsiteX71" fmla="*/ 294572 w 3619883"/>
                <a:gd name="connsiteY71" fmla="*/ 4128157 h 4275461"/>
                <a:gd name="connsiteX72" fmla="*/ 339106 w 3619883"/>
                <a:gd name="connsiteY72" fmla="*/ 4128157 h 4275461"/>
                <a:gd name="connsiteX73" fmla="*/ 339106 w 3619883"/>
                <a:gd name="connsiteY73" fmla="*/ 3951392 h 4275461"/>
                <a:gd name="connsiteX74" fmla="*/ 161321 w 3619883"/>
                <a:gd name="connsiteY74" fmla="*/ 3951392 h 4275461"/>
                <a:gd name="connsiteX75" fmla="*/ 161321 w 3619883"/>
                <a:gd name="connsiteY75" fmla="*/ 4128157 h 4275461"/>
                <a:gd name="connsiteX76" fmla="*/ 230914 w 3619883"/>
                <a:gd name="connsiteY76" fmla="*/ 4128157 h 4275461"/>
                <a:gd name="connsiteX77" fmla="*/ 189322 w 3619883"/>
                <a:gd name="connsiteY77" fmla="*/ 4275461 h 4275461"/>
                <a:gd name="connsiteX78" fmla="*/ 0 w 3619883"/>
                <a:gd name="connsiteY78" fmla="*/ 4275461 h 4275461"/>
                <a:gd name="connsiteX79" fmla="*/ 0 w 3619883"/>
                <a:gd name="connsiteY79" fmla="*/ 42229 h 4275461"/>
                <a:gd name="connsiteX80" fmla="*/ 42464 w 3619883"/>
                <a:gd name="connsiteY80" fmla="*/ 40518 h 4275461"/>
                <a:gd name="connsiteX81" fmla="*/ 137733 w 3619883"/>
                <a:gd name="connsiteY81" fmla="*/ 35355 h 4275461"/>
                <a:gd name="connsiteX82" fmla="*/ 270565 w 3619883"/>
                <a:gd name="connsiteY82" fmla="*/ 29759 h 4275461"/>
                <a:gd name="connsiteX83" fmla="*/ 479734 w 3619883"/>
                <a:gd name="connsiteY83" fmla="*/ 45455 h 4275461"/>
                <a:gd name="connsiteX84" fmla="*/ 524103 w 3619883"/>
                <a:gd name="connsiteY84" fmla="*/ 41625 h 4275461"/>
                <a:gd name="connsiteX85" fmla="*/ 624416 w 3619883"/>
                <a:gd name="connsiteY85" fmla="*/ 22696 h 4275461"/>
                <a:gd name="connsiteX86" fmla="*/ 657762 w 3619883"/>
                <a:gd name="connsiteY86" fmla="*/ 18351 h 4275461"/>
                <a:gd name="connsiteX87" fmla="*/ 690557 w 3619883"/>
                <a:gd name="connsiteY87" fmla="*/ 25792 h 4275461"/>
                <a:gd name="connsiteX88" fmla="*/ 745123 w 3619883"/>
                <a:gd name="connsiteY88" fmla="*/ 40157 h 4275461"/>
                <a:gd name="connsiteX89" fmla="*/ 789493 w 3619883"/>
                <a:gd name="connsiteY89" fmla="*/ 36327 h 4275461"/>
                <a:gd name="connsiteX90" fmla="*/ 854255 w 3619883"/>
                <a:gd name="connsiteY90" fmla="*/ 68887 h 4275461"/>
                <a:gd name="connsiteX91" fmla="*/ 897520 w 3619883"/>
                <a:gd name="connsiteY91" fmla="*/ 88629 h 4275461"/>
                <a:gd name="connsiteX92" fmla="*/ 940510 w 3619883"/>
                <a:gd name="connsiteY92" fmla="*/ 114265 h 4275461"/>
                <a:gd name="connsiteX93" fmla="*/ 1082712 w 3619883"/>
                <a:gd name="connsiteY93" fmla="*/ 144543 h 4275461"/>
                <a:gd name="connsiteX94" fmla="*/ 1205348 w 3619883"/>
                <a:gd name="connsiteY94" fmla="*/ 120753 h 4275461"/>
                <a:gd name="connsiteX95" fmla="*/ 1271764 w 3619883"/>
                <a:gd name="connsiteY95" fmla="*/ 117956 h 4275461"/>
                <a:gd name="connsiteX96" fmla="*/ 1315583 w 3619883"/>
                <a:gd name="connsiteY96" fmla="*/ 125912 h 4275461"/>
                <a:gd name="connsiteX97" fmla="*/ 1359125 w 3619883"/>
                <a:gd name="connsiteY97" fmla="*/ 139761 h 4275461"/>
                <a:gd name="connsiteX98" fmla="*/ 1391919 w 3619883"/>
                <a:gd name="connsiteY98" fmla="*/ 147202 h 4275461"/>
                <a:gd name="connsiteX99" fmla="*/ 1436563 w 3619883"/>
                <a:gd name="connsiteY99" fmla="*/ 137480 h 4275461"/>
                <a:gd name="connsiteX100" fmla="*/ 1471566 w 3619883"/>
                <a:gd name="connsiteY100" fmla="*/ 97777 h 4275461"/>
                <a:gd name="connsiteX101" fmla="*/ 1505739 w 3619883"/>
                <a:gd name="connsiteY101" fmla="*/ 75753 h 4275461"/>
                <a:gd name="connsiteX102" fmla="*/ 1590891 w 3619883"/>
                <a:gd name="connsiteY102" fmla="*/ 144702 h 4275461"/>
                <a:gd name="connsiteX103" fmla="*/ 1625616 w 3619883"/>
                <a:gd name="connsiteY103" fmla="*/ 110893 h 4275461"/>
                <a:gd name="connsiteX104" fmla="*/ 1658964 w 3619883"/>
                <a:gd name="connsiteY104" fmla="*/ 106547 h 4275461"/>
                <a:gd name="connsiteX105" fmla="*/ 1746598 w 3619883"/>
                <a:gd name="connsiteY105" fmla="*/ 122460 h 4275461"/>
                <a:gd name="connsiteX106" fmla="*/ 1811913 w 3619883"/>
                <a:gd name="connsiteY106" fmla="*/ 143234 h 4275461"/>
                <a:gd name="connsiteX107" fmla="*/ 1856557 w 3619883"/>
                <a:gd name="connsiteY107" fmla="*/ 133511 h 4275461"/>
                <a:gd name="connsiteX108" fmla="*/ 2066003 w 3619883"/>
                <a:gd name="connsiteY108" fmla="*/ 143313 h 4275461"/>
                <a:gd name="connsiteX109" fmla="*/ 2177615 w 3619883"/>
                <a:gd name="connsiteY109" fmla="*/ 119007 h 4275461"/>
                <a:gd name="connsiteX110" fmla="*/ 2255883 w 3619883"/>
                <a:gd name="connsiteY110" fmla="*/ 99047 h 4275461"/>
                <a:gd name="connsiteX111" fmla="*/ 2344622 w 3619883"/>
                <a:gd name="connsiteY111" fmla="*/ 91388 h 4275461"/>
                <a:gd name="connsiteX112" fmla="*/ 2455682 w 3619883"/>
                <a:gd name="connsiteY112" fmla="*/ 78869 h 4275461"/>
                <a:gd name="connsiteX113" fmla="*/ 2632609 w 3619883"/>
                <a:gd name="connsiteY113" fmla="*/ 75338 h 4275461"/>
                <a:gd name="connsiteX114" fmla="*/ 2742291 w 3619883"/>
                <a:gd name="connsiteY114" fmla="*/ 92282 h 4275461"/>
                <a:gd name="connsiteX115" fmla="*/ 2851974 w 3619883"/>
                <a:gd name="connsiteY115" fmla="*/ 109227 h 4275461"/>
                <a:gd name="connsiteX116" fmla="*/ 2907643 w 3619883"/>
                <a:gd name="connsiteY116" fmla="*/ 100020 h 4275461"/>
                <a:gd name="connsiteX117" fmla="*/ 2944022 w 3619883"/>
                <a:gd name="connsiteY117" fmla="*/ 30853 h 4275461"/>
                <a:gd name="connsiteX118" fmla="*/ 3022289 w 3619883"/>
                <a:gd name="connsiteY118" fmla="*/ 10893 h 4275461"/>
                <a:gd name="connsiteX119" fmla="*/ 3054807 w 3619883"/>
                <a:gd name="connsiteY119" fmla="*/ 24226 h 4275461"/>
                <a:gd name="connsiteX120" fmla="*/ 3141892 w 3619883"/>
                <a:gd name="connsiteY120" fmla="*/ 51925 h 4275461"/>
                <a:gd name="connsiteX121" fmla="*/ 3185711 w 3619883"/>
                <a:gd name="connsiteY121" fmla="*/ 59881 h 4275461"/>
                <a:gd name="connsiteX122" fmla="*/ 3219056 w 3619883"/>
                <a:gd name="connsiteY122" fmla="*/ 55536 h 4275461"/>
                <a:gd name="connsiteX123" fmla="*/ 3263425 w 3619883"/>
                <a:gd name="connsiteY123" fmla="*/ 51706 h 4275461"/>
                <a:gd name="connsiteX124" fmla="*/ 3296219 w 3619883"/>
                <a:gd name="connsiteY124" fmla="*/ 59147 h 4275461"/>
                <a:gd name="connsiteX125" fmla="*/ 3319094 w 3619883"/>
                <a:gd name="connsiteY125" fmla="*/ 42500 h 4275461"/>
                <a:gd name="connsiteX126" fmla="*/ 3420511 w 3619883"/>
                <a:gd name="connsiteY126" fmla="*/ 0 h 4275461"/>
                <a:gd name="connsiteX127" fmla="*/ 3453305 w 3619883"/>
                <a:gd name="connsiteY127" fmla="*/ 7440 h 4275461"/>
                <a:gd name="connsiteX128" fmla="*/ 3496571 w 3619883"/>
                <a:gd name="connsiteY128" fmla="*/ 27182 h 4275461"/>
                <a:gd name="connsiteX129" fmla="*/ 3602117 w 3619883"/>
                <a:gd name="connsiteY129" fmla="*/ 132521 h 4275461"/>
                <a:gd name="connsiteX130" fmla="*/ 3619883 w 3619883"/>
                <a:gd name="connsiteY130" fmla="*/ 140049 h 4275461"/>
                <a:gd name="connsiteX131" fmla="*/ 3619883 w 3619883"/>
                <a:gd name="connsiteY13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3951392 h 4275461"/>
                <a:gd name="connsiteX7" fmla="*/ 2648983 w 3619883"/>
                <a:gd name="connsiteY7" fmla="*/ 4128157 h 4275461"/>
                <a:gd name="connsiteX8" fmla="*/ 2690646 w 3619883"/>
                <a:gd name="connsiteY8" fmla="*/ 4128157 h 4275461"/>
                <a:gd name="connsiteX9" fmla="*/ 2690646 w 3619883"/>
                <a:gd name="connsiteY9" fmla="*/ 4275461 h 4275461"/>
                <a:gd name="connsiteX10" fmla="*/ 2511710 w 3619883"/>
                <a:gd name="connsiteY10" fmla="*/ 4275461 h 4275461"/>
                <a:gd name="connsiteX11" fmla="*/ 2454288 w 3619883"/>
                <a:gd name="connsiteY11" fmla="*/ 4128157 h 4275461"/>
                <a:gd name="connsiteX12" fmla="*/ 2515810 w 3619883"/>
                <a:gd name="connsiteY12" fmla="*/ 4128157 h 4275461"/>
                <a:gd name="connsiteX13" fmla="*/ 2515810 w 3619883"/>
                <a:gd name="connsiteY13" fmla="*/ 3951392 h 4275461"/>
                <a:gd name="connsiteX14" fmla="*/ 2338025 w 3619883"/>
                <a:gd name="connsiteY14" fmla="*/ 3951392 h 4275461"/>
                <a:gd name="connsiteX15" fmla="*/ 2338025 w 3619883"/>
                <a:gd name="connsiteY15" fmla="*/ 4128157 h 4275461"/>
                <a:gd name="connsiteX16" fmla="*/ 2395120 w 3619883"/>
                <a:gd name="connsiteY16" fmla="*/ 4128157 h 4275461"/>
                <a:gd name="connsiteX17" fmla="*/ 2337697 w 3619883"/>
                <a:gd name="connsiteY17" fmla="*/ 4275461 h 4275461"/>
                <a:gd name="connsiteX18" fmla="*/ 2150155 w 3619883"/>
                <a:gd name="connsiteY18" fmla="*/ 4275461 h 4275461"/>
                <a:gd name="connsiteX19" fmla="*/ 2150155 w 3619883"/>
                <a:gd name="connsiteY19" fmla="*/ 4128157 h 4275461"/>
                <a:gd name="connsiteX20" fmla="*/ 2204852 w 3619883"/>
                <a:gd name="connsiteY20" fmla="*/ 4128157 h 4275461"/>
                <a:gd name="connsiteX21" fmla="*/ 2204852 w 3619883"/>
                <a:gd name="connsiteY21" fmla="*/ 3951392 h 4275461"/>
                <a:gd name="connsiteX22" fmla="*/ 2027068 w 3619883"/>
                <a:gd name="connsiteY22" fmla="*/ 3951392 h 4275461"/>
                <a:gd name="connsiteX23" fmla="*/ 2027068 w 3619883"/>
                <a:gd name="connsiteY23" fmla="*/ 4128157 h 4275461"/>
                <a:gd name="connsiteX24" fmla="*/ 2079759 w 3619883"/>
                <a:gd name="connsiteY24" fmla="*/ 4128157 h 4275461"/>
                <a:gd name="connsiteX25" fmla="*/ 2079759 w 3619883"/>
                <a:gd name="connsiteY25" fmla="*/ 4275461 h 4275461"/>
                <a:gd name="connsiteX26" fmla="*/ 1824703 w 3619883"/>
                <a:gd name="connsiteY26" fmla="*/ 4275461 h 4275461"/>
                <a:gd name="connsiteX27" fmla="*/ 1834468 w 3619883"/>
                <a:gd name="connsiteY27" fmla="*/ 4128157 h 4275461"/>
                <a:gd name="connsiteX28" fmla="*/ 1893894 w 3619883"/>
                <a:gd name="connsiteY28" fmla="*/ 4128157 h 4275461"/>
                <a:gd name="connsiteX29" fmla="*/ 1893894 w 3619883"/>
                <a:gd name="connsiteY29" fmla="*/ 3951392 h 4275461"/>
                <a:gd name="connsiteX30" fmla="*/ 1716110 w 3619883"/>
                <a:gd name="connsiteY30" fmla="*/ 3951392 h 4275461"/>
                <a:gd name="connsiteX31" fmla="*/ 1716110 w 3619883"/>
                <a:gd name="connsiteY31" fmla="*/ 4006431 h 4275461"/>
                <a:gd name="connsiteX32" fmla="*/ 1703447 w 3619883"/>
                <a:gd name="connsiteY32" fmla="*/ 4007960 h 4275461"/>
                <a:gd name="connsiteX33" fmla="*/ 1716110 w 3619883"/>
                <a:gd name="connsiteY33" fmla="*/ 4044284 h 4275461"/>
                <a:gd name="connsiteX34" fmla="*/ 1716110 w 3619883"/>
                <a:gd name="connsiteY34" fmla="*/ 4128157 h 4275461"/>
                <a:gd name="connsiteX35" fmla="*/ 1745346 w 3619883"/>
                <a:gd name="connsiteY35" fmla="*/ 4128157 h 4275461"/>
                <a:gd name="connsiteX36" fmla="*/ 1796694 w 3619883"/>
                <a:gd name="connsiteY36" fmla="*/ 4275461 h 4275461"/>
                <a:gd name="connsiteX37" fmla="*/ 1558844 w 3619883"/>
                <a:gd name="connsiteY37" fmla="*/ 4275461 h 4275461"/>
                <a:gd name="connsiteX38" fmla="*/ 1517252 w 3619883"/>
                <a:gd name="connsiteY38" fmla="*/ 4128157 h 4275461"/>
                <a:gd name="connsiteX39" fmla="*/ 1582936 w 3619883"/>
                <a:gd name="connsiteY39" fmla="*/ 4128157 h 4275461"/>
                <a:gd name="connsiteX40" fmla="*/ 1582936 w 3619883"/>
                <a:gd name="connsiteY40" fmla="*/ 3951392 h 4275461"/>
                <a:gd name="connsiteX41" fmla="*/ 1405151 w 3619883"/>
                <a:gd name="connsiteY41" fmla="*/ 3951392 h 4275461"/>
                <a:gd name="connsiteX42" fmla="*/ 1405151 w 3619883"/>
                <a:gd name="connsiteY42" fmla="*/ 4128157 h 4275461"/>
                <a:gd name="connsiteX43" fmla="*/ 1468988 w 3619883"/>
                <a:gd name="connsiteY43" fmla="*/ 4128157 h 4275461"/>
                <a:gd name="connsiteX44" fmla="*/ 1427396 w 3619883"/>
                <a:gd name="connsiteY44" fmla="*/ 4275461 h 4275461"/>
                <a:gd name="connsiteX45" fmla="*/ 1210751 w 3619883"/>
                <a:gd name="connsiteY45" fmla="*/ 4275461 h 4275461"/>
                <a:gd name="connsiteX46" fmla="*/ 1210751 w 3619883"/>
                <a:gd name="connsiteY46" fmla="*/ 4128157 h 4275461"/>
                <a:gd name="connsiteX47" fmla="*/ 1271978 w 3619883"/>
                <a:gd name="connsiteY47" fmla="*/ 4128157 h 4275461"/>
                <a:gd name="connsiteX48" fmla="*/ 1271978 w 3619883"/>
                <a:gd name="connsiteY48" fmla="*/ 3951392 h 4275461"/>
                <a:gd name="connsiteX49" fmla="*/ 1094193 w 3619883"/>
                <a:gd name="connsiteY49" fmla="*/ 3951392 h 4275461"/>
                <a:gd name="connsiteX50" fmla="*/ 1094193 w 3619883"/>
                <a:gd name="connsiteY50" fmla="*/ 4128157 h 4275461"/>
                <a:gd name="connsiteX51" fmla="*/ 1140354 w 3619883"/>
                <a:gd name="connsiteY51" fmla="*/ 4128157 h 4275461"/>
                <a:gd name="connsiteX52" fmla="*/ 1140354 w 3619883"/>
                <a:gd name="connsiteY52" fmla="*/ 4275461 h 4275461"/>
                <a:gd name="connsiteX53" fmla="*/ 953807 w 3619883"/>
                <a:gd name="connsiteY53" fmla="*/ 4275461 h 4275461"/>
                <a:gd name="connsiteX54" fmla="*/ 912215 w 3619883"/>
                <a:gd name="connsiteY54" fmla="*/ 4128157 h 4275461"/>
                <a:gd name="connsiteX55" fmla="*/ 961020 w 3619883"/>
                <a:gd name="connsiteY55" fmla="*/ 4128157 h 4275461"/>
                <a:gd name="connsiteX56" fmla="*/ 961020 w 3619883"/>
                <a:gd name="connsiteY56" fmla="*/ 3951392 h 4275461"/>
                <a:gd name="connsiteX57" fmla="*/ 783235 w 3619883"/>
                <a:gd name="connsiteY57" fmla="*/ 3951392 h 4275461"/>
                <a:gd name="connsiteX58" fmla="*/ 783235 w 3619883"/>
                <a:gd name="connsiteY58" fmla="*/ 4128157 h 4275461"/>
                <a:gd name="connsiteX59" fmla="*/ 871024 w 3619883"/>
                <a:gd name="connsiteY59" fmla="*/ 4128157 h 4275461"/>
                <a:gd name="connsiteX60" fmla="*/ 829432 w 3619883"/>
                <a:gd name="connsiteY60" fmla="*/ 4275461 h 4275461"/>
                <a:gd name="connsiteX61" fmla="*/ 611484 w 3619883"/>
                <a:gd name="connsiteY61" fmla="*/ 4275461 h 4275461"/>
                <a:gd name="connsiteX62" fmla="*/ 621247 w 3619883"/>
                <a:gd name="connsiteY62" fmla="*/ 4128157 h 4275461"/>
                <a:gd name="connsiteX63" fmla="*/ 650062 w 3619883"/>
                <a:gd name="connsiteY63" fmla="*/ 4128157 h 4275461"/>
                <a:gd name="connsiteX64" fmla="*/ 650062 w 3619883"/>
                <a:gd name="connsiteY64" fmla="*/ 3951392 h 4275461"/>
                <a:gd name="connsiteX65" fmla="*/ 472277 w 3619883"/>
                <a:gd name="connsiteY65" fmla="*/ 3951392 h 4275461"/>
                <a:gd name="connsiteX66" fmla="*/ 472277 w 3619883"/>
                <a:gd name="connsiteY66" fmla="*/ 4128157 h 4275461"/>
                <a:gd name="connsiteX67" fmla="*/ 522650 w 3619883"/>
                <a:gd name="connsiteY67" fmla="*/ 4128157 h 4275461"/>
                <a:gd name="connsiteX68" fmla="*/ 573998 w 3619883"/>
                <a:gd name="connsiteY68" fmla="*/ 4275461 h 4275461"/>
                <a:gd name="connsiteX69" fmla="*/ 336164 w 3619883"/>
                <a:gd name="connsiteY69" fmla="*/ 4275461 h 4275461"/>
                <a:gd name="connsiteX70" fmla="*/ 294572 w 3619883"/>
                <a:gd name="connsiteY70" fmla="*/ 4128157 h 4275461"/>
                <a:gd name="connsiteX71" fmla="*/ 339106 w 3619883"/>
                <a:gd name="connsiteY71" fmla="*/ 4128157 h 4275461"/>
                <a:gd name="connsiteX72" fmla="*/ 339106 w 3619883"/>
                <a:gd name="connsiteY72" fmla="*/ 3951392 h 4275461"/>
                <a:gd name="connsiteX73" fmla="*/ 161321 w 3619883"/>
                <a:gd name="connsiteY73" fmla="*/ 3951392 h 4275461"/>
                <a:gd name="connsiteX74" fmla="*/ 161321 w 3619883"/>
                <a:gd name="connsiteY74" fmla="*/ 4128157 h 4275461"/>
                <a:gd name="connsiteX75" fmla="*/ 230914 w 3619883"/>
                <a:gd name="connsiteY75" fmla="*/ 4128157 h 4275461"/>
                <a:gd name="connsiteX76" fmla="*/ 189322 w 3619883"/>
                <a:gd name="connsiteY76" fmla="*/ 4275461 h 4275461"/>
                <a:gd name="connsiteX77" fmla="*/ 0 w 3619883"/>
                <a:gd name="connsiteY77" fmla="*/ 4275461 h 4275461"/>
                <a:gd name="connsiteX78" fmla="*/ 0 w 3619883"/>
                <a:gd name="connsiteY78" fmla="*/ 42229 h 4275461"/>
                <a:gd name="connsiteX79" fmla="*/ 42464 w 3619883"/>
                <a:gd name="connsiteY79" fmla="*/ 40518 h 4275461"/>
                <a:gd name="connsiteX80" fmla="*/ 137733 w 3619883"/>
                <a:gd name="connsiteY80" fmla="*/ 35355 h 4275461"/>
                <a:gd name="connsiteX81" fmla="*/ 270565 w 3619883"/>
                <a:gd name="connsiteY81" fmla="*/ 29759 h 4275461"/>
                <a:gd name="connsiteX82" fmla="*/ 479734 w 3619883"/>
                <a:gd name="connsiteY82" fmla="*/ 45455 h 4275461"/>
                <a:gd name="connsiteX83" fmla="*/ 524103 w 3619883"/>
                <a:gd name="connsiteY83" fmla="*/ 41625 h 4275461"/>
                <a:gd name="connsiteX84" fmla="*/ 624416 w 3619883"/>
                <a:gd name="connsiteY84" fmla="*/ 22696 h 4275461"/>
                <a:gd name="connsiteX85" fmla="*/ 657762 w 3619883"/>
                <a:gd name="connsiteY85" fmla="*/ 18351 h 4275461"/>
                <a:gd name="connsiteX86" fmla="*/ 690557 w 3619883"/>
                <a:gd name="connsiteY86" fmla="*/ 25792 h 4275461"/>
                <a:gd name="connsiteX87" fmla="*/ 745123 w 3619883"/>
                <a:gd name="connsiteY87" fmla="*/ 40157 h 4275461"/>
                <a:gd name="connsiteX88" fmla="*/ 789493 w 3619883"/>
                <a:gd name="connsiteY88" fmla="*/ 36327 h 4275461"/>
                <a:gd name="connsiteX89" fmla="*/ 854255 w 3619883"/>
                <a:gd name="connsiteY89" fmla="*/ 68887 h 4275461"/>
                <a:gd name="connsiteX90" fmla="*/ 897520 w 3619883"/>
                <a:gd name="connsiteY90" fmla="*/ 88629 h 4275461"/>
                <a:gd name="connsiteX91" fmla="*/ 940510 w 3619883"/>
                <a:gd name="connsiteY91" fmla="*/ 114265 h 4275461"/>
                <a:gd name="connsiteX92" fmla="*/ 1082712 w 3619883"/>
                <a:gd name="connsiteY92" fmla="*/ 144543 h 4275461"/>
                <a:gd name="connsiteX93" fmla="*/ 1205348 w 3619883"/>
                <a:gd name="connsiteY93" fmla="*/ 120753 h 4275461"/>
                <a:gd name="connsiteX94" fmla="*/ 1271764 w 3619883"/>
                <a:gd name="connsiteY94" fmla="*/ 117956 h 4275461"/>
                <a:gd name="connsiteX95" fmla="*/ 1315583 w 3619883"/>
                <a:gd name="connsiteY95" fmla="*/ 125912 h 4275461"/>
                <a:gd name="connsiteX96" fmla="*/ 1359125 w 3619883"/>
                <a:gd name="connsiteY96" fmla="*/ 139761 h 4275461"/>
                <a:gd name="connsiteX97" fmla="*/ 1391919 w 3619883"/>
                <a:gd name="connsiteY97" fmla="*/ 147202 h 4275461"/>
                <a:gd name="connsiteX98" fmla="*/ 1436563 w 3619883"/>
                <a:gd name="connsiteY98" fmla="*/ 137480 h 4275461"/>
                <a:gd name="connsiteX99" fmla="*/ 1471566 w 3619883"/>
                <a:gd name="connsiteY99" fmla="*/ 97777 h 4275461"/>
                <a:gd name="connsiteX100" fmla="*/ 1505739 w 3619883"/>
                <a:gd name="connsiteY100" fmla="*/ 75753 h 4275461"/>
                <a:gd name="connsiteX101" fmla="*/ 1590891 w 3619883"/>
                <a:gd name="connsiteY101" fmla="*/ 144702 h 4275461"/>
                <a:gd name="connsiteX102" fmla="*/ 1625616 w 3619883"/>
                <a:gd name="connsiteY102" fmla="*/ 110893 h 4275461"/>
                <a:gd name="connsiteX103" fmla="*/ 1658964 w 3619883"/>
                <a:gd name="connsiteY103" fmla="*/ 106547 h 4275461"/>
                <a:gd name="connsiteX104" fmla="*/ 1746598 w 3619883"/>
                <a:gd name="connsiteY104" fmla="*/ 122460 h 4275461"/>
                <a:gd name="connsiteX105" fmla="*/ 1811913 w 3619883"/>
                <a:gd name="connsiteY105" fmla="*/ 143234 h 4275461"/>
                <a:gd name="connsiteX106" fmla="*/ 1856557 w 3619883"/>
                <a:gd name="connsiteY106" fmla="*/ 133511 h 4275461"/>
                <a:gd name="connsiteX107" fmla="*/ 2066003 w 3619883"/>
                <a:gd name="connsiteY107" fmla="*/ 143313 h 4275461"/>
                <a:gd name="connsiteX108" fmla="*/ 2177615 w 3619883"/>
                <a:gd name="connsiteY108" fmla="*/ 119007 h 4275461"/>
                <a:gd name="connsiteX109" fmla="*/ 2255883 w 3619883"/>
                <a:gd name="connsiteY109" fmla="*/ 99047 h 4275461"/>
                <a:gd name="connsiteX110" fmla="*/ 2344622 w 3619883"/>
                <a:gd name="connsiteY110" fmla="*/ 91388 h 4275461"/>
                <a:gd name="connsiteX111" fmla="*/ 2455682 w 3619883"/>
                <a:gd name="connsiteY111" fmla="*/ 78869 h 4275461"/>
                <a:gd name="connsiteX112" fmla="*/ 2632609 w 3619883"/>
                <a:gd name="connsiteY112" fmla="*/ 75338 h 4275461"/>
                <a:gd name="connsiteX113" fmla="*/ 2742291 w 3619883"/>
                <a:gd name="connsiteY113" fmla="*/ 92282 h 4275461"/>
                <a:gd name="connsiteX114" fmla="*/ 2851974 w 3619883"/>
                <a:gd name="connsiteY114" fmla="*/ 109227 h 4275461"/>
                <a:gd name="connsiteX115" fmla="*/ 2907643 w 3619883"/>
                <a:gd name="connsiteY115" fmla="*/ 100020 h 4275461"/>
                <a:gd name="connsiteX116" fmla="*/ 2944022 w 3619883"/>
                <a:gd name="connsiteY116" fmla="*/ 30853 h 4275461"/>
                <a:gd name="connsiteX117" fmla="*/ 3022289 w 3619883"/>
                <a:gd name="connsiteY117" fmla="*/ 10893 h 4275461"/>
                <a:gd name="connsiteX118" fmla="*/ 3054807 w 3619883"/>
                <a:gd name="connsiteY118" fmla="*/ 24226 h 4275461"/>
                <a:gd name="connsiteX119" fmla="*/ 3141892 w 3619883"/>
                <a:gd name="connsiteY119" fmla="*/ 51925 h 4275461"/>
                <a:gd name="connsiteX120" fmla="*/ 3185711 w 3619883"/>
                <a:gd name="connsiteY120" fmla="*/ 59881 h 4275461"/>
                <a:gd name="connsiteX121" fmla="*/ 3219056 w 3619883"/>
                <a:gd name="connsiteY121" fmla="*/ 55536 h 4275461"/>
                <a:gd name="connsiteX122" fmla="*/ 3263425 w 3619883"/>
                <a:gd name="connsiteY122" fmla="*/ 51706 h 4275461"/>
                <a:gd name="connsiteX123" fmla="*/ 3296219 w 3619883"/>
                <a:gd name="connsiteY123" fmla="*/ 59147 h 4275461"/>
                <a:gd name="connsiteX124" fmla="*/ 3319094 w 3619883"/>
                <a:gd name="connsiteY124" fmla="*/ 42500 h 4275461"/>
                <a:gd name="connsiteX125" fmla="*/ 3420511 w 3619883"/>
                <a:gd name="connsiteY125" fmla="*/ 0 h 4275461"/>
                <a:gd name="connsiteX126" fmla="*/ 3453305 w 3619883"/>
                <a:gd name="connsiteY126" fmla="*/ 7440 h 4275461"/>
                <a:gd name="connsiteX127" fmla="*/ 3496571 w 3619883"/>
                <a:gd name="connsiteY127" fmla="*/ 27182 h 4275461"/>
                <a:gd name="connsiteX128" fmla="*/ 3602117 w 3619883"/>
                <a:gd name="connsiteY128" fmla="*/ 132521 h 4275461"/>
                <a:gd name="connsiteX129" fmla="*/ 3619883 w 3619883"/>
                <a:gd name="connsiteY129" fmla="*/ 140049 h 4275461"/>
                <a:gd name="connsiteX130" fmla="*/ 3619883 w 3619883"/>
                <a:gd name="connsiteY13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48983 w 3619883"/>
                <a:gd name="connsiteY6" fmla="*/ 4128157 h 4275461"/>
                <a:gd name="connsiteX7" fmla="*/ 2690646 w 3619883"/>
                <a:gd name="connsiteY7" fmla="*/ 4128157 h 4275461"/>
                <a:gd name="connsiteX8" fmla="*/ 2690646 w 3619883"/>
                <a:gd name="connsiteY8" fmla="*/ 4275461 h 4275461"/>
                <a:gd name="connsiteX9" fmla="*/ 2511710 w 3619883"/>
                <a:gd name="connsiteY9" fmla="*/ 4275461 h 4275461"/>
                <a:gd name="connsiteX10" fmla="*/ 2454288 w 3619883"/>
                <a:gd name="connsiteY10" fmla="*/ 4128157 h 4275461"/>
                <a:gd name="connsiteX11" fmla="*/ 2515810 w 3619883"/>
                <a:gd name="connsiteY11" fmla="*/ 4128157 h 4275461"/>
                <a:gd name="connsiteX12" fmla="*/ 2515810 w 3619883"/>
                <a:gd name="connsiteY12" fmla="*/ 3951392 h 4275461"/>
                <a:gd name="connsiteX13" fmla="*/ 2338025 w 3619883"/>
                <a:gd name="connsiteY13" fmla="*/ 3951392 h 4275461"/>
                <a:gd name="connsiteX14" fmla="*/ 2338025 w 3619883"/>
                <a:gd name="connsiteY14" fmla="*/ 4128157 h 4275461"/>
                <a:gd name="connsiteX15" fmla="*/ 2395120 w 3619883"/>
                <a:gd name="connsiteY15" fmla="*/ 4128157 h 4275461"/>
                <a:gd name="connsiteX16" fmla="*/ 2337697 w 3619883"/>
                <a:gd name="connsiteY16" fmla="*/ 4275461 h 4275461"/>
                <a:gd name="connsiteX17" fmla="*/ 2150155 w 3619883"/>
                <a:gd name="connsiteY17" fmla="*/ 4275461 h 4275461"/>
                <a:gd name="connsiteX18" fmla="*/ 2150155 w 3619883"/>
                <a:gd name="connsiteY18" fmla="*/ 4128157 h 4275461"/>
                <a:gd name="connsiteX19" fmla="*/ 2204852 w 3619883"/>
                <a:gd name="connsiteY19" fmla="*/ 4128157 h 4275461"/>
                <a:gd name="connsiteX20" fmla="*/ 2204852 w 3619883"/>
                <a:gd name="connsiteY20" fmla="*/ 3951392 h 4275461"/>
                <a:gd name="connsiteX21" fmla="*/ 2027068 w 3619883"/>
                <a:gd name="connsiteY21" fmla="*/ 3951392 h 4275461"/>
                <a:gd name="connsiteX22" fmla="*/ 2027068 w 3619883"/>
                <a:gd name="connsiteY22" fmla="*/ 4128157 h 4275461"/>
                <a:gd name="connsiteX23" fmla="*/ 2079759 w 3619883"/>
                <a:gd name="connsiteY23" fmla="*/ 4128157 h 4275461"/>
                <a:gd name="connsiteX24" fmla="*/ 2079759 w 3619883"/>
                <a:gd name="connsiteY24" fmla="*/ 4275461 h 4275461"/>
                <a:gd name="connsiteX25" fmla="*/ 1824703 w 3619883"/>
                <a:gd name="connsiteY25" fmla="*/ 4275461 h 4275461"/>
                <a:gd name="connsiteX26" fmla="*/ 1834468 w 3619883"/>
                <a:gd name="connsiteY26" fmla="*/ 4128157 h 4275461"/>
                <a:gd name="connsiteX27" fmla="*/ 1893894 w 3619883"/>
                <a:gd name="connsiteY27" fmla="*/ 4128157 h 4275461"/>
                <a:gd name="connsiteX28" fmla="*/ 1893894 w 3619883"/>
                <a:gd name="connsiteY28" fmla="*/ 3951392 h 4275461"/>
                <a:gd name="connsiteX29" fmla="*/ 1716110 w 3619883"/>
                <a:gd name="connsiteY29" fmla="*/ 3951392 h 4275461"/>
                <a:gd name="connsiteX30" fmla="*/ 1716110 w 3619883"/>
                <a:gd name="connsiteY30" fmla="*/ 4006431 h 4275461"/>
                <a:gd name="connsiteX31" fmla="*/ 1703447 w 3619883"/>
                <a:gd name="connsiteY31" fmla="*/ 4007960 h 4275461"/>
                <a:gd name="connsiteX32" fmla="*/ 1716110 w 3619883"/>
                <a:gd name="connsiteY32" fmla="*/ 4044284 h 4275461"/>
                <a:gd name="connsiteX33" fmla="*/ 1716110 w 3619883"/>
                <a:gd name="connsiteY33" fmla="*/ 4128157 h 4275461"/>
                <a:gd name="connsiteX34" fmla="*/ 1745346 w 3619883"/>
                <a:gd name="connsiteY34" fmla="*/ 4128157 h 4275461"/>
                <a:gd name="connsiteX35" fmla="*/ 1796694 w 3619883"/>
                <a:gd name="connsiteY35" fmla="*/ 4275461 h 4275461"/>
                <a:gd name="connsiteX36" fmla="*/ 1558844 w 3619883"/>
                <a:gd name="connsiteY36" fmla="*/ 4275461 h 4275461"/>
                <a:gd name="connsiteX37" fmla="*/ 1517252 w 3619883"/>
                <a:gd name="connsiteY37" fmla="*/ 4128157 h 4275461"/>
                <a:gd name="connsiteX38" fmla="*/ 1582936 w 3619883"/>
                <a:gd name="connsiteY38" fmla="*/ 4128157 h 4275461"/>
                <a:gd name="connsiteX39" fmla="*/ 1582936 w 3619883"/>
                <a:gd name="connsiteY39" fmla="*/ 3951392 h 4275461"/>
                <a:gd name="connsiteX40" fmla="*/ 1405151 w 3619883"/>
                <a:gd name="connsiteY40" fmla="*/ 3951392 h 4275461"/>
                <a:gd name="connsiteX41" fmla="*/ 1405151 w 3619883"/>
                <a:gd name="connsiteY41" fmla="*/ 4128157 h 4275461"/>
                <a:gd name="connsiteX42" fmla="*/ 1468988 w 3619883"/>
                <a:gd name="connsiteY42" fmla="*/ 4128157 h 4275461"/>
                <a:gd name="connsiteX43" fmla="*/ 1427396 w 3619883"/>
                <a:gd name="connsiteY43" fmla="*/ 4275461 h 4275461"/>
                <a:gd name="connsiteX44" fmla="*/ 1210751 w 3619883"/>
                <a:gd name="connsiteY44" fmla="*/ 4275461 h 4275461"/>
                <a:gd name="connsiteX45" fmla="*/ 1210751 w 3619883"/>
                <a:gd name="connsiteY45" fmla="*/ 4128157 h 4275461"/>
                <a:gd name="connsiteX46" fmla="*/ 1271978 w 3619883"/>
                <a:gd name="connsiteY46" fmla="*/ 4128157 h 4275461"/>
                <a:gd name="connsiteX47" fmla="*/ 1271978 w 3619883"/>
                <a:gd name="connsiteY47" fmla="*/ 3951392 h 4275461"/>
                <a:gd name="connsiteX48" fmla="*/ 1094193 w 3619883"/>
                <a:gd name="connsiteY48" fmla="*/ 3951392 h 4275461"/>
                <a:gd name="connsiteX49" fmla="*/ 1094193 w 3619883"/>
                <a:gd name="connsiteY49" fmla="*/ 4128157 h 4275461"/>
                <a:gd name="connsiteX50" fmla="*/ 1140354 w 3619883"/>
                <a:gd name="connsiteY50" fmla="*/ 4128157 h 4275461"/>
                <a:gd name="connsiteX51" fmla="*/ 1140354 w 3619883"/>
                <a:gd name="connsiteY51" fmla="*/ 4275461 h 4275461"/>
                <a:gd name="connsiteX52" fmla="*/ 953807 w 3619883"/>
                <a:gd name="connsiteY52" fmla="*/ 4275461 h 4275461"/>
                <a:gd name="connsiteX53" fmla="*/ 912215 w 3619883"/>
                <a:gd name="connsiteY53" fmla="*/ 4128157 h 4275461"/>
                <a:gd name="connsiteX54" fmla="*/ 961020 w 3619883"/>
                <a:gd name="connsiteY54" fmla="*/ 4128157 h 4275461"/>
                <a:gd name="connsiteX55" fmla="*/ 961020 w 3619883"/>
                <a:gd name="connsiteY55" fmla="*/ 3951392 h 4275461"/>
                <a:gd name="connsiteX56" fmla="*/ 783235 w 3619883"/>
                <a:gd name="connsiteY56" fmla="*/ 3951392 h 4275461"/>
                <a:gd name="connsiteX57" fmla="*/ 783235 w 3619883"/>
                <a:gd name="connsiteY57" fmla="*/ 4128157 h 4275461"/>
                <a:gd name="connsiteX58" fmla="*/ 871024 w 3619883"/>
                <a:gd name="connsiteY58" fmla="*/ 4128157 h 4275461"/>
                <a:gd name="connsiteX59" fmla="*/ 829432 w 3619883"/>
                <a:gd name="connsiteY59" fmla="*/ 4275461 h 4275461"/>
                <a:gd name="connsiteX60" fmla="*/ 611484 w 3619883"/>
                <a:gd name="connsiteY60" fmla="*/ 4275461 h 4275461"/>
                <a:gd name="connsiteX61" fmla="*/ 621247 w 3619883"/>
                <a:gd name="connsiteY61" fmla="*/ 4128157 h 4275461"/>
                <a:gd name="connsiteX62" fmla="*/ 650062 w 3619883"/>
                <a:gd name="connsiteY62" fmla="*/ 4128157 h 4275461"/>
                <a:gd name="connsiteX63" fmla="*/ 650062 w 3619883"/>
                <a:gd name="connsiteY63" fmla="*/ 3951392 h 4275461"/>
                <a:gd name="connsiteX64" fmla="*/ 472277 w 3619883"/>
                <a:gd name="connsiteY64" fmla="*/ 3951392 h 4275461"/>
                <a:gd name="connsiteX65" fmla="*/ 472277 w 3619883"/>
                <a:gd name="connsiteY65" fmla="*/ 4128157 h 4275461"/>
                <a:gd name="connsiteX66" fmla="*/ 522650 w 3619883"/>
                <a:gd name="connsiteY66" fmla="*/ 4128157 h 4275461"/>
                <a:gd name="connsiteX67" fmla="*/ 573998 w 3619883"/>
                <a:gd name="connsiteY67" fmla="*/ 4275461 h 4275461"/>
                <a:gd name="connsiteX68" fmla="*/ 336164 w 3619883"/>
                <a:gd name="connsiteY68" fmla="*/ 4275461 h 4275461"/>
                <a:gd name="connsiteX69" fmla="*/ 294572 w 3619883"/>
                <a:gd name="connsiteY69" fmla="*/ 4128157 h 4275461"/>
                <a:gd name="connsiteX70" fmla="*/ 339106 w 3619883"/>
                <a:gd name="connsiteY70" fmla="*/ 4128157 h 4275461"/>
                <a:gd name="connsiteX71" fmla="*/ 339106 w 3619883"/>
                <a:gd name="connsiteY71" fmla="*/ 3951392 h 4275461"/>
                <a:gd name="connsiteX72" fmla="*/ 161321 w 3619883"/>
                <a:gd name="connsiteY72" fmla="*/ 3951392 h 4275461"/>
                <a:gd name="connsiteX73" fmla="*/ 161321 w 3619883"/>
                <a:gd name="connsiteY73" fmla="*/ 4128157 h 4275461"/>
                <a:gd name="connsiteX74" fmla="*/ 230914 w 3619883"/>
                <a:gd name="connsiteY74" fmla="*/ 4128157 h 4275461"/>
                <a:gd name="connsiteX75" fmla="*/ 189322 w 3619883"/>
                <a:gd name="connsiteY75" fmla="*/ 4275461 h 4275461"/>
                <a:gd name="connsiteX76" fmla="*/ 0 w 3619883"/>
                <a:gd name="connsiteY76" fmla="*/ 4275461 h 4275461"/>
                <a:gd name="connsiteX77" fmla="*/ 0 w 3619883"/>
                <a:gd name="connsiteY77" fmla="*/ 42229 h 4275461"/>
                <a:gd name="connsiteX78" fmla="*/ 42464 w 3619883"/>
                <a:gd name="connsiteY78" fmla="*/ 40518 h 4275461"/>
                <a:gd name="connsiteX79" fmla="*/ 137733 w 3619883"/>
                <a:gd name="connsiteY79" fmla="*/ 35355 h 4275461"/>
                <a:gd name="connsiteX80" fmla="*/ 270565 w 3619883"/>
                <a:gd name="connsiteY80" fmla="*/ 29759 h 4275461"/>
                <a:gd name="connsiteX81" fmla="*/ 479734 w 3619883"/>
                <a:gd name="connsiteY81" fmla="*/ 45455 h 4275461"/>
                <a:gd name="connsiteX82" fmla="*/ 524103 w 3619883"/>
                <a:gd name="connsiteY82" fmla="*/ 41625 h 4275461"/>
                <a:gd name="connsiteX83" fmla="*/ 624416 w 3619883"/>
                <a:gd name="connsiteY83" fmla="*/ 22696 h 4275461"/>
                <a:gd name="connsiteX84" fmla="*/ 657762 w 3619883"/>
                <a:gd name="connsiteY84" fmla="*/ 18351 h 4275461"/>
                <a:gd name="connsiteX85" fmla="*/ 690557 w 3619883"/>
                <a:gd name="connsiteY85" fmla="*/ 25792 h 4275461"/>
                <a:gd name="connsiteX86" fmla="*/ 745123 w 3619883"/>
                <a:gd name="connsiteY86" fmla="*/ 40157 h 4275461"/>
                <a:gd name="connsiteX87" fmla="*/ 789493 w 3619883"/>
                <a:gd name="connsiteY87" fmla="*/ 36327 h 4275461"/>
                <a:gd name="connsiteX88" fmla="*/ 854255 w 3619883"/>
                <a:gd name="connsiteY88" fmla="*/ 68887 h 4275461"/>
                <a:gd name="connsiteX89" fmla="*/ 897520 w 3619883"/>
                <a:gd name="connsiteY89" fmla="*/ 88629 h 4275461"/>
                <a:gd name="connsiteX90" fmla="*/ 940510 w 3619883"/>
                <a:gd name="connsiteY90" fmla="*/ 114265 h 4275461"/>
                <a:gd name="connsiteX91" fmla="*/ 1082712 w 3619883"/>
                <a:gd name="connsiteY91" fmla="*/ 144543 h 4275461"/>
                <a:gd name="connsiteX92" fmla="*/ 1205348 w 3619883"/>
                <a:gd name="connsiteY92" fmla="*/ 120753 h 4275461"/>
                <a:gd name="connsiteX93" fmla="*/ 1271764 w 3619883"/>
                <a:gd name="connsiteY93" fmla="*/ 117956 h 4275461"/>
                <a:gd name="connsiteX94" fmla="*/ 1315583 w 3619883"/>
                <a:gd name="connsiteY94" fmla="*/ 125912 h 4275461"/>
                <a:gd name="connsiteX95" fmla="*/ 1359125 w 3619883"/>
                <a:gd name="connsiteY95" fmla="*/ 139761 h 4275461"/>
                <a:gd name="connsiteX96" fmla="*/ 1391919 w 3619883"/>
                <a:gd name="connsiteY96" fmla="*/ 147202 h 4275461"/>
                <a:gd name="connsiteX97" fmla="*/ 1436563 w 3619883"/>
                <a:gd name="connsiteY97" fmla="*/ 137480 h 4275461"/>
                <a:gd name="connsiteX98" fmla="*/ 1471566 w 3619883"/>
                <a:gd name="connsiteY98" fmla="*/ 97777 h 4275461"/>
                <a:gd name="connsiteX99" fmla="*/ 1505739 w 3619883"/>
                <a:gd name="connsiteY99" fmla="*/ 75753 h 4275461"/>
                <a:gd name="connsiteX100" fmla="*/ 1590891 w 3619883"/>
                <a:gd name="connsiteY100" fmla="*/ 144702 h 4275461"/>
                <a:gd name="connsiteX101" fmla="*/ 1625616 w 3619883"/>
                <a:gd name="connsiteY101" fmla="*/ 110893 h 4275461"/>
                <a:gd name="connsiteX102" fmla="*/ 1658964 w 3619883"/>
                <a:gd name="connsiteY102" fmla="*/ 106547 h 4275461"/>
                <a:gd name="connsiteX103" fmla="*/ 1746598 w 3619883"/>
                <a:gd name="connsiteY103" fmla="*/ 122460 h 4275461"/>
                <a:gd name="connsiteX104" fmla="*/ 1811913 w 3619883"/>
                <a:gd name="connsiteY104" fmla="*/ 143234 h 4275461"/>
                <a:gd name="connsiteX105" fmla="*/ 1856557 w 3619883"/>
                <a:gd name="connsiteY105" fmla="*/ 133511 h 4275461"/>
                <a:gd name="connsiteX106" fmla="*/ 2066003 w 3619883"/>
                <a:gd name="connsiteY106" fmla="*/ 143313 h 4275461"/>
                <a:gd name="connsiteX107" fmla="*/ 2177615 w 3619883"/>
                <a:gd name="connsiteY107" fmla="*/ 119007 h 4275461"/>
                <a:gd name="connsiteX108" fmla="*/ 2255883 w 3619883"/>
                <a:gd name="connsiteY108" fmla="*/ 99047 h 4275461"/>
                <a:gd name="connsiteX109" fmla="*/ 2344622 w 3619883"/>
                <a:gd name="connsiteY109" fmla="*/ 91388 h 4275461"/>
                <a:gd name="connsiteX110" fmla="*/ 2455682 w 3619883"/>
                <a:gd name="connsiteY110" fmla="*/ 78869 h 4275461"/>
                <a:gd name="connsiteX111" fmla="*/ 2632609 w 3619883"/>
                <a:gd name="connsiteY111" fmla="*/ 75338 h 4275461"/>
                <a:gd name="connsiteX112" fmla="*/ 2742291 w 3619883"/>
                <a:gd name="connsiteY112" fmla="*/ 92282 h 4275461"/>
                <a:gd name="connsiteX113" fmla="*/ 2851974 w 3619883"/>
                <a:gd name="connsiteY113" fmla="*/ 109227 h 4275461"/>
                <a:gd name="connsiteX114" fmla="*/ 2907643 w 3619883"/>
                <a:gd name="connsiteY114" fmla="*/ 100020 h 4275461"/>
                <a:gd name="connsiteX115" fmla="*/ 2944022 w 3619883"/>
                <a:gd name="connsiteY115" fmla="*/ 30853 h 4275461"/>
                <a:gd name="connsiteX116" fmla="*/ 3022289 w 3619883"/>
                <a:gd name="connsiteY116" fmla="*/ 10893 h 4275461"/>
                <a:gd name="connsiteX117" fmla="*/ 3054807 w 3619883"/>
                <a:gd name="connsiteY117" fmla="*/ 24226 h 4275461"/>
                <a:gd name="connsiteX118" fmla="*/ 3141892 w 3619883"/>
                <a:gd name="connsiteY118" fmla="*/ 51925 h 4275461"/>
                <a:gd name="connsiteX119" fmla="*/ 3185711 w 3619883"/>
                <a:gd name="connsiteY119" fmla="*/ 59881 h 4275461"/>
                <a:gd name="connsiteX120" fmla="*/ 3219056 w 3619883"/>
                <a:gd name="connsiteY120" fmla="*/ 55536 h 4275461"/>
                <a:gd name="connsiteX121" fmla="*/ 3263425 w 3619883"/>
                <a:gd name="connsiteY121" fmla="*/ 51706 h 4275461"/>
                <a:gd name="connsiteX122" fmla="*/ 3296219 w 3619883"/>
                <a:gd name="connsiteY122" fmla="*/ 59147 h 4275461"/>
                <a:gd name="connsiteX123" fmla="*/ 3319094 w 3619883"/>
                <a:gd name="connsiteY123" fmla="*/ 42500 h 4275461"/>
                <a:gd name="connsiteX124" fmla="*/ 3420511 w 3619883"/>
                <a:gd name="connsiteY124" fmla="*/ 0 h 4275461"/>
                <a:gd name="connsiteX125" fmla="*/ 3453305 w 3619883"/>
                <a:gd name="connsiteY125" fmla="*/ 7440 h 4275461"/>
                <a:gd name="connsiteX126" fmla="*/ 3496571 w 3619883"/>
                <a:gd name="connsiteY126" fmla="*/ 27182 h 4275461"/>
                <a:gd name="connsiteX127" fmla="*/ 3602117 w 3619883"/>
                <a:gd name="connsiteY127" fmla="*/ 132521 h 4275461"/>
                <a:gd name="connsiteX128" fmla="*/ 3619883 w 3619883"/>
                <a:gd name="connsiteY128" fmla="*/ 140049 h 4275461"/>
                <a:gd name="connsiteX129" fmla="*/ 3619883 w 3619883"/>
                <a:gd name="connsiteY12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128157 h 4275461"/>
                <a:gd name="connsiteX7" fmla="*/ 2690646 w 3619883"/>
                <a:gd name="connsiteY7" fmla="*/ 4275461 h 4275461"/>
                <a:gd name="connsiteX8" fmla="*/ 2511710 w 3619883"/>
                <a:gd name="connsiteY8" fmla="*/ 4275461 h 4275461"/>
                <a:gd name="connsiteX9" fmla="*/ 2454288 w 3619883"/>
                <a:gd name="connsiteY9" fmla="*/ 4128157 h 4275461"/>
                <a:gd name="connsiteX10" fmla="*/ 2515810 w 3619883"/>
                <a:gd name="connsiteY10" fmla="*/ 4128157 h 4275461"/>
                <a:gd name="connsiteX11" fmla="*/ 2515810 w 3619883"/>
                <a:gd name="connsiteY11" fmla="*/ 3951392 h 4275461"/>
                <a:gd name="connsiteX12" fmla="*/ 2338025 w 3619883"/>
                <a:gd name="connsiteY12" fmla="*/ 3951392 h 4275461"/>
                <a:gd name="connsiteX13" fmla="*/ 2338025 w 3619883"/>
                <a:gd name="connsiteY13" fmla="*/ 4128157 h 4275461"/>
                <a:gd name="connsiteX14" fmla="*/ 2395120 w 3619883"/>
                <a:gd name="connsiteY14" fmla="*/ 4128157 h 4275461"/>
                <a:gd name="connsiteX15" fmla="*/ 2337697 w 3619883"/>
                <a:gd name="connsiteY15" fmla="*/ 4275461 h 4275461"/>
                <a:gd name="connsiteX16" fmla="*/ 2150155 w 3619883"/>
                <a:gd name="connsiteY16" fmla="*/ 4275461 h 4275461"/>
                <a:gd name="connsiteX17" fmla="*/ 2150155 w 3619883"/>
                <a:gd name="connsiteY17" fmla="*/ 4128157 h 4275461"/>
                <a:gd name="connsiteX18" fmla="*/ 2204852 w 3619883"/>
                <a:gd name="connsiteY18" fmla="*/ 4128157 h 4275461"/>
                <a:gd name="connsiteX19" fmla="*/ 2204852 w 3619883"/>
                <a:gd name="connsiteY19" fmla="*/ 3951392 h 4275461"/>
                <a:gd name="connsiteX20" fmla="*/ 2027068 w 3619883"/>
                <a:gd name="connsiteY20" fmla="*/ 3951392 h 4275461"/>
                <a:gd name="connsiteX21" fmla="*/ 2027068 w 3619883"/>
                <a:gd name="connsiteY21" fmla="*/ 4128157 h 4275461"/>
                <a:gd name="connsiteX22" fmla="*/ 2079759 w 3619883"/>
                <a:gd name="connsiteY22" fmla="*/ 4128157 h 4275461"/>
                <a:gd name="connsiteX23" fmla="*/ 2079759 w 3619883"/>
                <a:gd name="connsiteY23" fmla="*/ 4275461 h 4275461"/>
                <a:gd name="connsiteX24" fmla="*/ 1824703 w 3619883"/>
                <a:gd name="connsiteY24" fmla="*/ 4275461 h 4275461"/>
                <a:gd name="connsiteX25" fmla="*/ 1834468 w 3619883"/>
                <a:gd name="connsiteY25" fmla="*/ 4128157 h 4275461"/>
                <a:gd name="connsiteX26" fmla="*/ 1893894 w 3619883"/>
                <a:gd name="connsiteY26" fmla="*/ 4128157 h 4275461"/>
                <a:gd name="connsiteX27" fmla="*/ 1893894 w 3619883"/>
                <a:gd name="connsiteY27" fmla="*/ 3951392 h 4275461"/>
                <a:gd name="connsiteX28" fmla="*/ 1716110 w 3619883"/>
                <a:gd name="connsiteY28" fmla="*/ 3951392 h 4275461"/>
                <a:gd name="connsiteX29" fmla="*/ 1716110 w 3619883"/>
                <a:gd name="connsiteY29" fmla="*/ 4006431 h 4275461"/>
                <a:gd name="connsiteX30" fmla="*/ 1703447 w 3619883"/>
                <a:gd name="connsiteY30" fmla="*/ 4007960 h 4275461"/>
                <a:gd name="connsiteX31" fmla="*/ 1716110 w 3619883"/>
                <a:gd name="connsiteY31" fmla="*/ 4044284 h 4275461"/>
                <a:gd name="connsiteX32" fmla="*/ 1716110 w 3619883"/>
                <a:gd name="connsiteY32" fmla="*/ 4128157 h 4275461"/>
                <a:gd name="connsiteX33" fmla="*/ 1745346 w 3619883"/>
                <a:gd name="connsiteY33" fmla="*/ 4128157 h 4275461"/>
                <a:gd name="connsiteX34" fmla="*/ 1796694 w 3619883"/>
                <a:gd name="connsiteY34" fmla="*/ 4275461 h 4275461"/>
                <a:gd name="connsiteX35" fmla="*/ 1558844 w 3619883"/>
                <a:gd name="connsiteY35" fmla="*/ 4275461 h 4275461"/>
                <a:gd name="connsiteX36" fmla="*/ 1517252 w 3619883"/>
                <a:gd name="connsiteY36" fmla="*/ 4128157 h 4275461"/>
                <a:gd name="connsiteX37" fmla="*/ 1582936 w 3619883"/>
                <a:gd name="connsiteY37" fmla="*/ 4128157 h 4275461"/>
                <a:gd name="connsiteX38" fmla="*/ 1582936 w 3619883"/>
                <a:gd name="connsiteY38" fmla="*/ 3951392 h 4275461"/>
                <a:gd name="connsiteX39" fmla="*/ 1405151 w 3619883"/>
                <a:gd name="connsiteY39" fmla="*/ 3951392 h 4275461"/>
                <a:gd name="connsiteX40" fmla="*/ 1405151 w 3619883"/>
                <a:gd name="connsiteY40" fmla="*/ 4128157 h 4275461"/>
                <a:gd name="connsiteX41" fmla="*/ 1468988 w 3619883"/>
                <a:gd name="connsiteY41" fmla="*/ 4128157 h 4275461"/>
                <a:gd name="connsiteX42" fmla="*/ 1427396 w 3619883"/>
                <a:gd name="connsiteY42" fmla="*/ 4275461 h 4275461"/>
                <a:gd name="connsiteX43" fmla="*/ 1210751 w 3619883"/>
                <a:gd name="connsiteY43" fmla="*/ 4275461 h 4275461"/>
                <a:gd name="connsiteX44" fmla="*/ 1210751 w 3619883"/>
                <a:gd name="connsiteY44" fmla="*/ 4128157 h 4275461"/>
                <a:gd name="connsiteX45" fmla="*/ 1271978 w 3619883"/>
                <a:gd name="connsiteY45" fmla="*/ 4128157 h 4275461"/>
                <a:gd name="connsiteX46" fmla="*/ 1271978 w 3619883"/>
                <a:gd name="connsiteY46" fmla="*/ 3951392 h 4275461"/>
                <a:gd name="connsiteX47" fmla="*/ 1094193 w 3619883"/>
                <a:gd name="connsiteY47" fmla="*/ 3951392 h 4275461"/>
                <a:gd name="connsiteX48" fmla="*/ 1094193 w 3619883"/>
                <a:gd name="connsiteY48" fmla="*/ 4128157 h 4275461"/>
                <a:gd name="connsiteX49" fmla="*/ 1140354 w 3619883"/>
                <a:gd name="connsiteY49" fmla="*/ 4128157 h 4275461"/>
                <a:gd name="connsiteX50" fmla="*/ 1140354 w 3619883"/>
                <a:gd name="connsiteY50" fmla="*/ 4275461 h 4275461"/>
                <a:gd name="connsiteX51" fmla="*/ 953807 w 3619883"/>
                <a:gd name="connsiteY51" fmla="*/ 4275461 h 4275461"/>
                <a:gd name="connsiteX52" fmla="*/ 912215 w 3619883"/>
                <a:gd name="connsiteY52" fmla="*/ 4128157 h 4275461"/>
                <a:gd name="connsiteX53" fmla="*/ 961020 w 3619883"/>
                <a:gd name="connsiteY53" fmla="*/ 4128157 h 4275461"/>
                <a:gd name="connsiteX54" fmla="*/ 961020 w 3619883"/>
                <a:gd name="connsiteY54" fmla="*/ 3951392 h 4275461"/>
                <a:gd name="connsiteX55" fmla="*/ 783235 w 3619883"/>
                <a:gd name="connsiteY55" fmla="*/ 3951392 h 4275461"/>
                <a:gd name="connsiteX56" fmla="*/ 783235 w 3619883"/>
                <a:gd name="connsiteY56" fmla="*/ 4128157 h 4275461"/>
                <a:gd name="connsiteX57" fmla="*/ 871024 w 3619883"/>
                <a:gd name="connsiteY57" fmla="*/ 4128157 h 4275461"/>
                <a:gd name="connsiteX58" fmla="*/ 829432 w 3619883"/>
                <a:gd name="connsiteY58" fmla="*/ 4275461 h 4275461"/>
                <a:gd name="connsiteX59" fmla="*/ 611484 w 3619883"/>
                <a:gd name="connsiteY59" fmla="*/ 4275461 h 4275461"/>
                <a:gd name="connsiteX60" fmla="*/ 621247 w 3619883"/>
                <a:gd name="connsiteY60" fmla="*/ 4128157 h 4275461"/>
                <a:gd name="connsiteX61" fmla="*/ 650062 w 3619883"/>
                <a:gd name="connsiteY61" fmla="*/ 4128157 h 4275461"/>
                <a:gd name="connsiteX62" fmla="*/ 650062 w 3619883"/>
                <a:gd name="connsiteY62" fmla="*/ 3951392 h 4275461"/>
                <a:gd name="connsiteX63" fmla="*/ 472277 w 3619883"/>
                <a:gd name="connsiteY63" fmla="*/ 3951392 h 4275461"/>
                <a:gd name="connsiteX64" fmla="*/ 472277 w 3619883"/>
                <a:gd name="connsiteY64" fmla="*/ 4128157 h 4275461"/>
                <a:gd name="connsiteX65" fmla="*/ 522650 w 3619883"/>
                <a:gd name="connsiteY65" fmla="*/ 4128157 h 4275461"/>
                <a:gd name="connsiteX66" fmla="*/ 573998 w 3619883"/>
                <a:gd name="connsiteY66" fmla="*/ 4275461 h 4275461"/>
                <a:gd name="connsiteX67" fmla="*/ 336164 w 3619883"/>
                <a:gd name="connsiteY67" fmla="*/ 4275461 h 4275461"/>
                <a:gd name="connsiteX68" fmla="*/ 294572 w 3619883"/>
                <a:gd name="connsiteY68" fmla="*/ 4128157 h 4275461"/>
                <a:gd name="connsiteX69" fmla="*/ 339106 w 3619883"/>
                <a:gd name="connsiteY69" fmla="*/ 4128157 h 4275461"/>
                <a:gd name="connsiteX70" fmla="*/ 339106 w 3619883"/>
                <a:gd name="connsiteY70" fmla="*/ 3951392 h 4275461"/>
                <a:gd name="connsiteX71" fmla="*/ 161321 w 3619883"/>
                <a:gd name="connsiteY71" fmla="*/ 3951392 h 4275461"/>
                <a:gd name="connsiteX72" fmla="*/ 161321 w 3619883"/>
                <a:gd name="connsiteY72" fmla="*/ 4128157 h 4275461"/>
                <a:gd name="connsiteX73" fmla="*/ 230914 w 3619883"/>
                <a:gd name="connsiteY73" fmla="*/ 4128157 h 4275461"/>
                <a:gd name="connsiteX74" fmla="*/ 189322 w 3619883"/>
                <a:gd name="connsiteY74" fmla="*/ 4275461 h 4275461"/>
                <a:gd name="connsiteX75" fmla="*/ 0 w 3619883"/>
                <a:gd name="connsiteY75" fmla="*/ 4275461 h 4275461"/>
                <a:gd name="connsiteX76" fmla="*/ 0 w 3619883"/>
                <a:gd name="connsiteY76" fmla="*/ 42229 h 4275461"/>
                <a:gd name="connsiteX77" fmla="*/ 42464 w 3619883"/>
                <a:gd name="connsiteY77" fmla="*/ 40518 h 4275461"/>
                <a:gd name="connsiteX78" fmla="*/ 137733 w 3619883"/>
                <a:gd name="connsiteY78" fmla="*/ 35355 h 4275461"/>
                <a:gd name="connsiteX79" fmla="*/ 270565 w 3619883"/>
                <a:gd name="connsiteY79" fmla="*/ 29759 h 4275461"/>
                <a:gd name="connsiteX80" fmla="*/ 479734 w 3619883"/>
                <a:gd name="connsiteY80" fmla="*/ 45455 h 4275461"/>
                <a:gd name="connsiteX81" fmla="*/ 524103 w 3619883"/>
                <a:gd name="connsiteY81" fmla="*/ 41625 h 4275461"/>
                <a:gd name="connsiteX82" fmla="*/ 624416 w 3619883"/>
                <a:gd name="connsiteY82" fmla="*/ 22696 h 4275461"/>
                <a:gd name="connsiteX83" fmla="*/ 657762 w 3619883"/>
                <a:gd name="connsiteY83" fmla="*/ 18351 h 4275461"/>
                <a:gd name="connsiteX84" fmla="*/ 690557 w 3619883"/>
                <a:gd name="connsiteY84" fmla="*/ 25792 h 4275461"/>
                <a:gd name="connsiteX85" fmla="*/ 745123 w 3619883"/>
                <a:gd name="connsiteY85" fmla="*/ 40157 h 4275461"/>
                <a:gd name="connsiteX86" fmla="*/ 789493 w 3619883"/>
                <a:gd name="connsiteY86" fmla="*/ 36327 h 4275461"/>
                <a:gd name="connsiteX87" fmla="*/ 854255 w 3619883"/>
                <a:gd name="connsiteY87" fmla="*/ 68887 h 4275461"/>
                <a:gd name="connsiteX88" fmla="*/ 897520 w 3619883"/>
                <a:gd name="connsiteY88" fmla="*/ 88629 h 4275461"/>
                <a:gd name="connsiteX89" fmla="*/ 940510 w 3619883"/>
                <a:gd name="connsiteY89" fmla="*/ 114265 h 4275461"/>
                <a:gd name="connsiteX90" fmla="*/ 1082712 w 3619883"/>
                <a:gd name="connsiteY90" fmla="*/ 144543 h 4275461"/>
                <a:gd name="connsiteX91" fmla="*/ 1205348 w 3619883"/>
                <a:gd name="connsiteY91" fmla="*/ 120753 h 4275461"/>
                <a:gd name="connsiteX92" fmla="*/ 1271764 w 3619883"/>
                <a:gd name="connsiteY92" fmla="*/ 117956 h 4275461"/>
                <a:gd name="connsiteX93" fmla="*/ 1315583 w 3619883"/>
                <a:gd name="connsiteY93" fmla="*/ 125912 h 4275461"/>
                <a:gd name="connsiteX94" fmla="*/ 1359125 w 3619883"/>
                <a:gd name="connsiteY94" fmla="*/ 139761 h 4275461"/>
                <a:gd name="connsiteX95" fmla="*/ 1391919 w 3619883"/>
                <a:gd name="connsiteY95" fmla="*/ 147202 h 4275461"/>
                <a:gd name="connsiteX96" fmla="*/ 1436563 w 3619883"/>
                <a:gd name="connsiteY96" fmla="*/ 137480 h 4275461"/>
                <a:gd name="connsiteX97" fmla="*/ 1471566 w 3619883"/>
                <a:gd name="connsiteY97" fmla="*/ 97777 h 4275461"/>
                <a:gd name="connsiteX98" fmla="*/ 1505739 w 3619883"/>
                <a:gd name="connsiteY98" fmla="*/ 75753 h 4275461"/>
                <a:gd name="connsiteX99" fmla="*/ 1590891 w 3619883"/>
                <a:gd name="connsiteY99" fmla="*/ 144702 h 4275461"/>
                <a:gd name="connsiteX100" fmla="*/ 1625616 w 3619883"/>
                <a:gd name="connsiteY100" fmla="*/ 110893 h 4275461"/>
                <a:gd name="connsiteX101" fmla="*/ 1658964 w 3619883"/>
                <a:gd name="connsiteY101" fmla="*/ 106547 h 4275461"/>
                <a:gd name="connsiteX102" fmla="*/ 1746598 w 3619883"/>
                <a:gd name="connsiteY102" fmla="*/ 122460 h 4275461"/>
                <a:gd name="connsiteX103" fmla="*/ 1811913 w 3619883"/>
                <a:gd name="connsiteY103" fmla="*/ 143234 h 4275461"/>
                <a:gd name="connsiteX104" fmla="*/ 1856557 w 3619883"/>
                <a:gd name="connsiteY104" fmla="*/ 133511 h 4275461"/>
                <a:gd name="connsiteX105" fmla="*/ 2066003 w 3619883"/>
                <a:gd name="connsiteY105" fmla="*/ 143313 h 4275461"/>
                <a:gd name="connsiteX106" fmla="*/ 2177615 w 3619883"/>
                <a:gd name="connsiteY106" fmla="*/ 119007 h 4275461"/>
                <a:gd name="connsiteX107" fmla="*/ 2255883 w 3619883"/>
                <a:gd name="connsiteY107" fmla="*/ 99047 h 4275461"/>
                <a:gd name="connsiteX108" fmla="*/ 2344622 w 3619883"/>
                <a:gd name="connsiteY108" fmla="*/ 91388 h 4275461"/>
                <a:gd name="connsiteX109" fmla="*/ 2455682 w 3619883"/>
                <a:gd name="connsiteY109" fmla="*/ 78869 h 4275461"/>
                <a:gd name="connsiteX110" fmla="*/ 2632609 w 3619883"/>
                <a:gd name="connsiteY110" fmla="*/ 75338 h 4275461"/>
                <a:gd name="connsiteX111" fmla="*/ 2742291 w 3619883"/>
                <a:gd name="connsiteY111" fmla="*/ 92282 h 4275461"/>
                <a:gd name="connsiteX112" fmla="*/ 2851974 w 3619883"/>
                <a:gd name="connsiteY112" fmla="*/ 109227 h 4275461"/>
                <a:gd name="connsiteX113" fmla="*/ 2907643 w 3619883"/>
                <a:gd name="connsiteY113" fmla="*/ 100020 h 4275461"/>
                <a:gd name="connsiteX114" fmla="*/ 2944022 w 3619883"/>
                <a:gd name="connsiteY114" fmla="*/ 30853 h 4275461"/>
                <a:gd name="connsiteX115" fmla="*/ 3022289 w 3619883"/>
                <a:gd name="connsiteY115" fmla="*/ 10893 h 4275461"/>
                <a:gd name="connsiteX116" fmla="*/ 3054807 w 3619883"/>
                <a:gd name="connsiteY116" fmla="*/ 24226 h 4275461"/>
                <a:gd name="connsiteX117" fmla="*/ 3141892 w 3619883"/>
                <a:gd name="connsiteY117" fmla="*/ 51925 h 4275461"/>
                <a:gd name="connsiteX118" fmla="*/ 3185711 w 3619883"/>
                <a:gd name="connsiteY118" fmla="*/ 59881 h 4275461"/>
                <a:gd name="connsiteX119" fmla="*/ 3219056 w 3619883"/>
                <a:gd name="connsiteY119" fmla="*/ 55536 h 4275461"/>
                <a:gd name="connsiteX120" fmla="*/ 3263425 w 3619883"/>
                <a:gd name="connsiteY120" fmla="*/ 51706 h 4275461"/>
                <a:gd name="connsiteX121" fmla="*/ 3296219 w 3619883"/>
                <a:gd name="connsiteY121" fmla="*/ 59147 h 4275461"/>
                <a:gd name="connsiteX122" fmla="*/ 3319094 w 3619883"/>
                <a:gd name="connsiteY122" fmla="*/ 42500 h 4275461"/>
                <a:gd name="connsiteX123" fmla="*/ 3420511 w 3619883"/>
                <a:gd name="connsiteY123" fmla="*/ 0 h 4275461"/>
                <a:gd name="connsiteX124" fmla="*/ 3453305 w 3619883"/>
                <a:gd name="connsiteY124" fmla="*/ 7440 h 4275461"/>
                <a:gd name="connsiteX125" fmla="*/ 3496571 w 3619883"/>
                <a:gd name="connsiteY125" fmla="*/ 27182 h 4275461"/>
                <a:gd name="connsiteX126" fmla="*/ 3602117 w 3619883"/>
                <a:gd name="connsiteY126" fmla="*/ 132521 h 4275461"/>
                <a:gd name="connsiteX127" fmla="*/ 3619883 w 3619883"/>
                <a:gd name="connsiteY127" fmla="*/ 140049 h 4275461"/>
                <a:gd name="connsiteX128" fmla="*/ 3619883 w 3619883"/>
                <a:gd name="connsiteY12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454288 w 3619883"/>
                <a:gd name="connsiteY8" fmla="*/ 4128157 h 4275461"/>
                <a:gd name="connsiteX9" fmla="*/ 2515810 w 3619883"/>
                <a:gd name="connsiteY9" fmla="*/ 4128157 h 4275461"/>
                <a:gd name="connsiteX10" fmla="*/ 2515810 w 3619883"/>
                <a:gd name="connsiteY10" fmla="*/ 3951392 h 4275461"/>
                <a:gd name="connsiteX11" fmla="*/ 2338025 w 3619883"/>
                <a:gd name="connsiteY11" fmla="*/ 3951392 h 4275461"/>
                <a:gd name="connsiteX12" fmla="*/ 2338025 w 3619883"/>
                <a:gd name="connsiteY12" fmla="*/ 4128157 h 4275461"/>
                <a:gd name="connsiteX13" fmla="*/ 2395120 w 3619883"/>
                <a:gd name="connsiteY13" fmla="*/ 4128157 h 4275461"/>
                <a:gd name="connsiteX14" fmla="*/ 2337697 w 3619883"/>
                <a:gd name="connsiteY14" fmla="*/ 4275461 h 4275461"/>
                <a:gd name="connsiteX15" fmla="*/ 2150155 w 3619883"/>
                <a:gd name="connsiteY15" fmla="*/ 4275461 h 4275461"/>
                <a:gd name="connsiteX16" fmla="*/ 2150155 w 3619883"/>
                <a:gd name="connsiteY16" fmla="*/ 4128157 h 4275461"/>
                <a:gd name="connsiteX17" fmla="*/ 2204852 w 3619883"/>
                <a:gd name="connsiteY17" fmla="*/ 4128157 h 4275461"/>
                <a:gd name="connsiteX18" fmla="*/ 2204852 w 3619883"/>
                <a:gd name="connsiteY18" fmla="*/ 3951392 h 4275461"/>
                <a:gd name="connsiteX19" fmla="*/ 2027068 w 3619883"/>
                <a:gd name="connsiteY19" fmla="*/ 3951392 h 4275461"/>
                <a:gd name="connsiteX20" fmla="*/ 2027068 w 3619883"/>
                <a:gd name="connsiteY20" fmla="*/ 4128157 h 4275461"/>
                <a:gd name="connsiteX21" fmla="*/ 2079759 w 3619883"/>
                <a:gd name="connsiteY21" fmla="*/ 4128157 h 4275461"/>
                <a:gd name="connsiteX22" fmla="*/ 2079759 w 3619883"/>
                <a:gd name="connsiteY22" fmla="*/ 4275461 h 4275461"/>
                <a:gd name="connsiteX23" fmla="*/ 1824703 w 3619883"/>
                <a:gd name="connsiteY23" fmla="*/ 4275461 h 4275461"/>
                <a:gd name="connsiteX24" fmla="*/ 1834468 w 3619883"/>
                <a:gd name="connsiteY24" fmla="*/ 4128157 h 4275461"/>
                <a:gd name="connsiteX25" fmla="*/ 1893894 w 3619883"/>
                <a:gd name="connsiteY25" fmla="*/ 4128157 h 4275461"/>
                <a:gd name="connsiteX26" fmla="*/ 1893894 w 3619883"/>
                <a:gd name="connsiteY26" fmla="*/ 3951392 h 4275461"/>
                <a:gd name="connsiteX27" fmla="*/ 1716110 w 3619883"/>
                <a:gd name="connsiteY27" fmla="*/ 3951392 h 4275461"/>
                <a:gd name="connsiteX28" fmla="*/ 1716110 w 3619883"/>
                <a:gd name="connsiteY28" fmla="*/ 4006431 h 4275461"/>
                <a:gd name="connsiteX29" fmla="*/ 1703447 w 3619883"/>
                <a:gd name="connsiteY29" fmla="*/ 4007960 h 4275461"/>
                <a:gd name="connsiteX30" fmla="*/ 1716110 w 3619883"/>
                <a:gd name="connsiteY30" fmla="*/ 4044284 h 4275461"/>
                <a:gd name="connsiteX31" fmla="*/ 1716110 w 3619883"/>
                <a:gd name="connsiteY31" fmla="*/ 4128157 h 4275461"/>
                <a:gd name="connsiteX32" fmla="*/ 1745346 w 3619883"/>
                <a:gd name="connsiteY32" fmla="*/ 4128157 h 4275461"/>
                <a:gd name="connsiteX33" fmla="*/ 1796694 w 3619883"/>
                <a:gd name="connsiteY33" fmla="*/ 4275461 h 4275461"/>
                <a:gd name="connsiteX34" fmla="*/ 1558844 w 3619883"/>
                <a:gd name="connsiteY34" fmla="*/ 4275461 h 4275461"/>
                <a:gd name="connsiteX35" fmla="*/ 1517252 w 3619883"/>
                <a:gd name="connsiteY35" fmla="*/ 4128157 h 4275461"/>
                <a:gd name="connsiteX36" fmla="*/ 1582936 w 3619883"/>
                <a:gd name="connsiteY36" fmla="*/ 4128157 h 4275461"/>
                <a:gd name="connsiteX37" fmla="*/ 1582936 w 3619883"/>
                <a:gd name="connsiteY37" fmla="*/ 3951392 h 4275461"/>
                <a:gd name="connsiteX38" fmla="*/ 1405151 w 3619883"/>
                <a:gd name="connsiteY38" fmla="*/ 3951392 h 4275461"/>
                <a:gd name="connsiteX39" fmla="*/ 1405151 w 3619883"/>
                <a:gd name="connsiteY39" fmla="*/ 4128157 h 4275461"/>
                <a:gd name="connsiteX40" fmla="*/ 1468988 w 3619883"/>
                <a:gd name="connsiteY40" fmla="*/ 4128157 h 4275461"/>
                <a:gd name="connsiteX41" fmla="*/ 1427396 w 3619883"/>
                <a:gd name="connsiteY41" fmla="*/ 4275461 h 4275461"/>
                <a:gd name="connsiteX42" fmla="*/ 1210751 w 3619883"/>
                <a:gd name="connsiteY42" fmla="*/ 4275461 h 4275461"/>
                <a:gd name="connsiteX43" fmla="*/ 1210751 w 3619883"/>
                <a:gd name="connsiteY43" fmla="*/ 4128157 h 4275461"/>
                <a:gd name="connsiteX44" fmla="*/ 1271978 w 3619883"/>
                <a:gd name="connsiteY44" fmla="*/ 4128157 h 4275461"/>
                <a:gd name="connsiteX45" fmla="*/ 1271978 w 3619883"/>
                <a:gd name="connsiteY45" fmla="*/ 3951392 h 4275461"/>
                <a:gd name="connsiteX46" fmla="*/ 1094193 w 3619883"/>
                <a:gd name="connsiteY46" fmla="*/ 3951392 h 4275461"/>
                <a:gd name="connsiteX47" fmla="*/ 1094193 w 3619883"/>
                <a:gd name="connsiteY47" fmla="*/ 4128157 h 4275461"/>
                <a:gd name="connsiteX48" fmla="*/ 1140354 w 3619883"/>
                <a:gd name="connsiteY48" fmla="*/ 4128157 h 4275461"/>
                <a:gd name="connsiteX49" fmla="*/ 1140354 w 3619883"/>
                <a:gd name="connsiteY49" fmla="*/ 4275461 h 4275461"/>
                <a:gd name="connsiteX50" fmla="*/ 953807 w 3619883"/>
                <a:gd name="connsiteY50" fmla="*/ 4275461 h 4275461"/>
                <a:gd name="connsiteX51" fmla="*/ 912215 w 3619883"/>
                <a:gd name="connsiteY51" fmla="*/ 4128157 h 4275461"/>
                <a:gd name="connsiteX52" fmla="*/ 961020 w 3619883"/>
                <a:gd name="connsiteY52" fmla="*/ 4128157 h 4275461"/>
                <a:gd name="connsiteX53" fmla="*/ 961020 w 3619883"/>
                <a:gd name="connsiteY53" fmla="*/ 3951392 h 4275461"/>
                <a:gd name="connsiteX54" fmla="*/ 783235 w 3619883"/>
                <a:gd name="connsiteY54" fmla="*/ 3951392 h 4275461"/>
                <a:gd name="connsiteX55" fmla="*/ 783235 w 3619883"/>
                <a:gd name="connsiteY55" fmla="*/ 4128157 h 4275461"/>
                <a:gd name="connsiteX56" fmla="*/ 871024 w 3619883"/>
                <a:gd name="connsiteY56" fmla="*/ 4128157 h 4275461"/>
                <a:gd name="connsiteX57" fmla="*/ 829432 w 3619883"/>
                <a:gd name="connsiteY57" fmla="*/ 4275461 h 4275461"/>
                <a:gd name="connsiteX58" fmla="*/ 611484 w 3619883"/>
                <a:gd name="connsiteY58" fmla="*/ 4275461 h 4275461"/>
                <a:gd name="connsiteX59" fmla="*/ 621247 w 3619883"/>
                <a:gd name="connsiteY59" fmla="*/ 4128157 h 4275461"/>
                <a:gd name="connsiteX60" fmla="*/ 650062 w 3619883"/>
                <a:gd name="connsiteY60" fmla="*/ 4128157 h 4275461"/>
                <a:gd name="connsiteX61" fmla="*/ 650062 w 3619883"/>
                <a:gd name="connsiteY61" fmla="*/ 3951392 h 4275461"/>
                <a:gd name="connsiteX62" fmla="*/ 472277 w 3619883"/>
                <a:gd name="connsiteY62" fmla="*/ 3951392 h 4275461"/>
                <a:gd name="connsiteX63" fmla="*/ 472277 w 3619883"/>
                <a:gd name="connsiteY63" fmla="*/ 4128157 h 4275461"/>
                <a:gd name="connsiteX64" fmla="*/ 522650 w 3619883"/>
                <a:gd name="connsiteY64" fmla="*/ 4128157 h 4275461"/>
                <a:gd name="connsiteX65" fmla="*/ 573998 w 3619883"/>
                <a:gd name="connsiteY65" fmla="*/ 4275461 h 4275461"/>
                <a:gd name="connsiteX66" fmla="*/ 336164 w 3619883"/>
                <a:gd name="connsiteY66" fmla="*/ 4275461 h 4275461"/>
                <a:gd name="connsiteX67" fmla="*/ 294572 w 3619883"/>
                <a:gd name="connsiteY67" fmla="*/ 4128157 h 4275461"/>
                <a:gd name="connsiteX68" fmla="*/ 339106 w 3619883"/>
                <a:gd name="connsiteY68" fmla="*/ 4128157 h 4275461"/>
                <a:gd name="connsiteX69" fmla="*/ 339106 w 3619883"/>
                <a:gd name="connsiteY69" fmla="*/ 3951392 h 4275461"/>
                <a:gd name="connsiteX70" fmla="*/ 161321 w 3619883"/>
                <a:gd name="connsiteY70" fmla="*/ 3951392 h 4275461"/>
                <a:gd name="connsiteX71" fmla="*/ 161321 w 3619883"/>
                <a:gd name="connsiteY71" fmla="*/ 4128157 h 4275461"/>
                <a:gd name="connsiteX72" fmla="*/ 230914 w 3619883"/>
                <a:gd name="connsiteY72" fmla="*/ 4128157 h 4275461"/>
                <a:gd name="connsiteX73" fmla="*/ 189322 w 3619883"/>
                <a:gd name="connsiteY73" fmla="*/ 4275461 h 4275461"/>
                <a:gd name="connsiteX74" fmla="*/ 0 w 3619883"/>
                <a:gd name="connsiteY74" fmla="*/ 4275461 h 4275461"/>
                <a:gd name="connsiteX75" fmla="*/ 0 w 3619883"/>
                <a:gd name="connsiteY75" fmla="*/ 42229 h 4275461"/>
                <a:gd name="connsiteX76" fmla="*/ 42464 w 3619883"/>
                <a:gd name="connsiteY76" fmla="*/ 40518 h 4275461"/>
                <a:gd name="connsiteX77" fmla="*/ 137733 w 3619883"/>
                <a:gd name="connsiteY77" fmla="*/ 35355 h 4275461"/>
                <a:gd name="connsiteX78" fmla="*/ 270565 w 3619883"/>
                <a:gd name="connsiteY78" fmla="*/ 29759 h 4275461"/>
                <a:gd name="connsiteX79" fmla="*/ 479734 w 3619883"/>
                <a:gd name="connsiteY79" fmla="*/ 45455 h 4275461"/>
                <a:gd name="connsiteX80" fmla="*/ 524103 w 3619883"/>
                <a:gd name="connsiteY80" fmla="*/ 41625 h 4275461"/>
                <a:gd name="connsiteX81" fmla="*/ 624416 w 3619883"/>
                <a:gd name="connsiteY81" fmla="*/ 22696 h 4275461"/>
                <a:gd name="connsiteX82" fmla="*/ 657762 w 3619883"/>
                <a:gd name="connsiteY82" fmla="*/ 18351 h 4275461"/>
                <a:gd name="connsiteX83" fmla="*/ 690557 w 3619883"/>
                <a:gd name="connsiteY83" fmla="*/ 25792 h 4275461"/>
                <a:gd name="connsiteX84" fmla="*/ 745123 w 3619883"/>
                <a:gd name="connsiteY84" fmla="*/ 40157 h 4275461"/>
                <a:gd name="connsiteX85" fmla="*/ 789493 w 3619883"/>
                <a:gd name="connsiteY85" fmla="*/ 36327 h 4275461"/>
                <a:gd name="connsiteX86" fmla="*/ 854255 w 3619883"/>
                <a:gd name="connsiteY86" fmla="*/ 68887 h 4275461"/>
                <a:gd name="connsiteX87" fmla="*/ 897520 w 3619883"/>
                <a:gd name="connsiteY87" fmla="*/ 88629 h 4275461"/>
                <a:gd name="connsiteX88" fmla="*/ 940510 w 3619883"/>
                <a:gd name="connsiteY88" fmla="*/ 114265 h 4275461"/>
                <a:gd name="connsiteX89" fmla="*/ 1082712 w 3619883"/>
                <a:gd name="connsiteY89" fmla="*/ 144543 h 4275461"/>
                <a:gd name="connsiteX90" fmla="*/ 1205348 w 3619883"/>
                <a:gd name="connsiteY90" fmla="*/ 120753 h 4275461"/>
                <a:gd name="connsiteX91" fmla="*/ 1271764 w 3619883"/>
                <a:gd name="connsiteY91" fmla="*/ 117956 h 4275461"/>
                <a:gd name="connsiteX92" fmla="*/ 1315583 w 3619883"/>
                <a:gd name="connsiteY92" fmla="*/ 125912 h 4275461"/>
                <a:gd name="connsiteX93" fmla="*/ 1359125 w 3619883"/>
                <a:gd name="connsiteY93" fmla="*/ 139761 h 4275461"/>
                <a:gd name="connsiteX94" fmla="*/ 1391919 w 3619883"/>
                <a:gd name="connsiteY94" fmla="*/ 147202 h 4275461"/>
                <a:gd name="connsiteX95" fmla="*/ 1436563 w 3619883"/>
                <a:gd name="connsiteY95" fmla="*/ 137480 h 4275461"/>
                <a:gd name="connsiteX96" fmla="*/ 1471566 w 3619883"/>
                <a:gd name="connsiteY96" fmla="*/ 97777 h 4275461"/>
                <a:gd name="connsiteX97" fmla="*/ 1505739 w 3619883"/>
                <a:gd name="connsiteY97" fmla="*/ 75753 h 4275461"/>
                <a:gd name="connsiteX98" fmla="*/ 1590891 w 3619883"/>
                <a:gd name="connsiteY98" fmla="*/ 144702 h 4275461"/>
                <a:gd name="connsiteX99" fmla="*/ 1625616 w 3619883"/>
                <a:gd name="connsiteY99" fmla="*/ 110893 h 4275461"/>
                <a:gd name="connsiteX100" fmla="*/ 1658964 w 3619883"/>
                <a:gd name="connsiteY100" fmla="*/ 106547 h 4275461"/>
                <a:gd name="connsiteX101" fmla="*/ 1746598 w 3619883"/>
                <a:gd name="connsiteY101" fmla="*/ 122460 h 4275461"/>
                <a:gd name="connsiteX102" fmla="*/ 1811913 w 3619883"/>
                <a:gd name="connsiteY102" fmla="*/ 143234 h 4275461"/>
                <a:gd name="connsiteX103" fmla="*/ 1856557 w 3619883"/>
                <a:gd name="connsiteY103" fmla="*/ 133511 h 4275461"/>
                <a:gd name="connsiteX104" fmla="*/ 2066003 w 3619883"/>
                <a:gd name="connsiteY104" fmla="*/ 143313 h 4275461"/>
                <a:gd name="connsiteX105" fmla="*/ 2177615 w 3619883"/>
                <a:gd name="connsiteY105" fmla="*/ 119007 h 4275461"/>
                <a:gd name="connsiteX106" fmla="*/ 2255883 w 3619883"/>
                <a:gd name="connsiteY106" fmla="*/ 99047 h 4275461"/>
                <a:gd name="connsiteX107" fmla="*/ 2344622 w 3619883"/>
                <a:gd name="connsiteY107" fmla="*/ 91388 h 4275461"/>
                <a:gd name="connsiteX108" fmla="*/ 2455682 w 3619883"/>
                <a:gd name="connsiteY108" fmla="*/ 78869 h 4275461"/>
                <a:gd name="connsiteX109" fmla="*/ 2632609 w 3619883"/>
                <a:gd name="connsiteY109" fmla="*/ 75338 h 4275461"/>
                <a:gd name="connsiteX110" fmla="*/ 2742291 w 3619883"/>
                <a:gd name="connsiteY110" fmla="*/ 92282 h 4275461"/>
                <a:gd name="connsiteX111" fmla="*/ 2851974 w 3619883"/>
                <a:gd name="connsiteY111" fmla="*/ 109227 h 4275461"/>
                <a:gd name="connsiteX112" fmla="*/ 2907643 w 3619883"/>
                <a:gd name="connsiteY112" fmla="*/ 100020 h 4275461"/>
                <a:gd name="connsiteX113" fmla="*/ 2944022 w 3619883"/>
                <a:gd name="connsiteY113" fmla="*/ 30853 h 4275461"/>
                <a:gd name="connsiteX114" fmla="*/ 3022289 w 3619883"/>
                <a:gd name="connsiteY114" fmla="*/ 10893 h 4275461"/>
                <a:gd name="connsiteX115" fmla="*/ 3054807 w 3619883"/>
                <a:gd name="connsiteY115" fmla="*/ 24226 h 4275461"/>
                <a:gd name="connsiteX116" fmla="*/ 3141892 w 3619883"/>
                <a:gd name="connsiteY116" fmla="*/ 51925 h 4275461"/>
                <a:gd name="connsiteX117" fmla="*/ 3185711 w 3619883"/>
                <a:gd name="connsiteY117" fmla="*/ 59881 h 4275461"/>
                <a:gd name="connsiteX118" fmla="*/ 3219056 w 3619883"/>
                <a:gd name="connsiteY118" fmla="*/ 55536 h 4275461"/>
                <a:gd name="connsiteX119" fmla="*/ 3263425 w 3619883"/>
                <a:gd name="connsiteY119" fmla="*/ 51706 h 4275461"/>
                <a:gd name="connsiteX120" fmla="*/ 3296219 w 3619883"/>
                <a:gd name="connsiteY120" fmla="*/ 59147 h 4275461"/>
                <a:gd name="connsiteX121" fmla="*/ 3319094 w 3619883"/>
                <a:gd name="connsiteY121" fmla="*/ 42500 h 4275461"/>
                <a:gd name="connsiteX122" fmla="*/ 3420511 w 3619883"/>
                <a:gd name="connsiteY122" fmla="*/ 0 h 4275461"/>
                <a:gd name="connsiteX123" fmla="*/ 3453305 w 3619883"/>
                <a:gd name="connsiteY123" fmla="*/ 7440 h 4275461"/>
                <a:gd name="connsiteX124" fmla="*/ 3496571 w 3619883"/>
                <a:gd name="connsiteY124" fmla="*/ 27182 h 4275461"/>
                <a:gd name="connsiteX125" fmla="*/ 3602117 w 3619883"/>
                <a:gd name="connsiteY125" fmla="*/ 132521 h 4275461"/>
                <a:gd name="connsiteX126" fmla="*/ 3619883 w 3619883"/>
                <a:gd name="connsiteY126" fmla="*/ 140049 h 4275461"/>
                <a:gd name="connsiteX127" fmla="*/ 3619883 w 3619883"/>
                <a:gd name="connsiteY12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4128157 h 4275461"/>
                <a:gd name="connsiteX9" fmla="*/ 2515810 w 3619883"/>
                <a:gd name="connsiteY9" fmla="*/ 3951392 h 4275461"/>
                <a:gd name="connsiteX10" fmla="*/ 2338025 w 3619883"/>
                <a:gd name="connsiteY10" fmla="*/ 3951392 h 4275461"/>
                <a:gd name="connsiteX11" fmla="*/ 2338025 w 3619883"/>
                <a:gd name="connsiteY11" fmla="*/ 4128157 h 4275461"/>
                <a:gd name="connsiteX12" fmla="*/ 2395120 w 3619883"/>
                <a:gd name="connsiteY12" fmla="*/ 4128157 h 4275461"/>
                <a:gd name="connsiteX13" fmla="*/ 2337697 w 3619883"/>
                <a:gd name="connsiteY13" fmla="*/ 4275461 h 4275461"/>
                <a:gd name="connsiteX14" fmla="*/ 2150155 w 3619883"/>
                <a:gd name="connsiteY14" fmla="*/ 4275461 h 4275461"/>
                <a:gd name="connsiteX15" fmla="*/ 2150155 w 3619883"/>
                <a:gd name="connsiteY15" fmla="*/ 4128157 h 4275461"/>
                <a:gd name="connsiteX16" fmla="*/ 2204852 w 3619883"/>
                <a:gd name="connsiteY16" fmla="*/ 4128157 h 4275461"/>
                <a:gd name="connsiteX17" fmla="*/ 2204852 w 3619883"/>
                <a:gd name="connsiteY17" fmla="*/ 3951392 h 4275461"/>
                <a:gd name="connsiteX18" fmla="*/ 2027068 w 3619883"/>
                <a:gd name="connsiteY18" fmla="*/ 3951392 h 4275461"/>
                <a:gd name="connsiteX19" fmla="*/ 2027068 w 3619883"/>
                <a:gd name="connsiteY19" fmla="*/ 4128157 h 4275461"/>
                <a:gd name="connsiteX20" fmla="*/ 2079759 w 3619883"/>
                <a:gd name="connsiteY20" fmla="*/ 4128157 h 4275461"/>
                <a:gd name="connsiteX21" fmla="*/ 2079759 w 3619883"/>
                <a:gd name="connsiteY21" fmla="*/ 4275461 h 4275461"/>
                <a:gd name="connsiteX22" fmla="*/ 1824703 w 3619883"/>
                <a:gd name="connsiteY22" fmla="*/ 4275461 h 4275461"/>
                <a:gd name="connsiteX23" fmla="*/ 1834468 w 3619883"/>
                <a:gd name="connsiteY23" fmla="*/ 4128157 h 4275461"/>
                <a:gd name="connsiteX24" fmla="*/ 1893894 w 3619883"/>
                <a:gd name="connsiteY24" fmla="*/ 4128157 h 4275461"/>
                <a:gd name="connsiteX25" fmla="*/ 1893894 w 3619883"/>
                <a:gd name="connsiteY25" fmla="*/ 3951392 h 4275461"/>
                <a:gd name="connsiteX26" fmla="*/ 1716110 w 3619883"/>
                <a:gd name="connsiteY26" fmla="*/ 3951392 h 4275461"/>
                <a:gd name="connsiteX27" fmla="*/ 1716110 w 3619883"/>
                <a:gd name="connsiteY27" fmla="*/ 4006431 h 4275461"/>
                <a:gd name="connsiteX28" fmla="*/ 1703447 w 3619883"/>
                <a:gd name="connsiteY28" fmla="*/ 4007960 h 4275461"/>
                <a:gd name="connsiteX29" fmla="*/ 1716110 w 3619883"/>
                <a:gd name="connsiteY29" fmla="*/ 4044284 h 4275461"/>
                <a:gd name="connsiteX30" fmla="*/ 1716110 w 3619883"/>
                <a:gd name="connsiteY30" fmla="*/ 4128157 h 4275461"/>
                <a:gd name="connsiteX31" fmla="*/ 1745346 w 3619883"/>
                <a:gd name="connsiteY31" fmla="*/ 4128157 h 4275461"/>
                <a:gd name="connsiteX32" fmla="*/ 1796694 w 3619883"/>
                <a:gd name="connsiteY32" fmla="*/ 4275461 h 4275461"/>
                <a:gd name="connsiteX33" fmla="*/ 1558844 w 3619883"/>
                <a:gd name="connsiteY33" fmla="*/ 4275461 h 4275461"/>
                <a:gd name="connsiteX34" fmla="*/ 1517252 w 3619883"/>
                <a:gd name="connsiteY34" fmla="*/ 4128157 h 4275461"/>
                <a:gd name="connsiteX35" fmla="*/ 1582936 w 3619883"/>
                <a:gd name="connsiteY35" fmla="*/ 4128157 h 4275461"/>
                <a:gd name="connsiteX36" fmla="*/ 1582936 w 3619883"/>
                <a:gd name="connsiteY36" fmla="*/ 3951392 h 4275461"/>
                <a:gd name="connsiteX37" fmla="*/ 1405151 w 3619883"/>
                <a:gd name="connsiteY37" fmla="*/ 3951392 h 4275461"/>
                <a:gd name="connsiteX38" fmla="*/ 1405151 w 3619883"/>
                <a:gd name="connsiteY38" fmla="*/ 4128157 h 4275461"/>
                <a:gd name="connsiteX39" fmla="*/ 1468988 w 3619883"/>
                <a:gd name="connsiteY39" fmla="*/ 4128157 h 4275461"/>
                <a:gd name="connsiteX40" fmla="*/ 1427396 w 3619883"/>
                <a:gd name="connsiteY40" fmla="*/ 4275461 h 4275461"/>
                <a:gd name="connsiteX41" fmla="*/ 1210751 w 3619883"/>
                <a:gd name="connsiteY41" fmla="*/ 4275461 h 4275461"/>
                <a:gd name="connsiteX42" fmla="*/ 1210751 w 3619883"/>
                <a:gd name="connsiteY42" fmla="*/ 4128157 h 4275461"/>
                <a:gd name="connsiteX43" fmla="*/ 1271978 w 3619883"/>
                <a:gd name="connsiteY43" fmla="*/ 4128157 h 4275461"/>
                <a:gd name="connsiteX44" fmla="*/ 1271978 w 3619883"/>
                <a:gd name="connsiteY44" fmla="*/ 3951392 h 4275461"/>
                <a:gd name="connsiteX45" fmla="*/ 1094193 w 3619883"/>
                <a:gd name="connsiteY45" fmla="*/ 3951392 h 4275461"/>
                <a:gd name="connsiteX46" fmla="*/ 1094193 w 3619883"/>
                <a:gd name="connsiteY46" fmla="*/ 4128157 h 4275461"/>
                <a:gd name="connsiteX47" fmla="*/ 1140354 w 3619883"/>
                <a:gd name="connsiteY47" fmla="*/ 4128157 h 4275461"/>
                <a:gd name="connsiteX48" fmla="*/ 1140354 w 3619883"/>
                <a:gd name="connsiteY48" fmla="*/ 4275461 h 4275461"/>
                <a:gd name="connsiteX49" fmla="*/ 953807 w 3619883"/>
                <a:gd name="connsiteY49" fmla="*/ 4275461 h 4275461"/>
                <a:gd name="connsiteX50" fmla="*/ 912215 w 3619883"/>
                <a:gd name="connsiteY50" fmla="*/ 4128157 h 4275461"/>
                <a:gd name="connsiteX51" fmla="*/ 961020 w 3619883"/>
                <a:gd name="connsiteY51" fmla="*/ 4128157 h 4275461"/>
                <a:gd name="connsiteX52" fmla="*/ 961020 w 3619883"/>
                <a:gd name="connsiteY52" fmla="*/ 3951392 h 4275461"/>
                <a:gd name="connsiteX53" fmla="*/ 783235 w 3619883"/>
                <a:gd name="connsiteY53" fmla="*/ 3951392 h 4275461"/>
                <a:gd name="connsiteX54" fmla="*/ 783235 w 3619883"/>
                <a:gd name="connsiteY54" fmla="*/ 4128157 h 4275461"/>
                <a:gd name="connsiteX55" fmla="*/ 871024 w 3619883"/>
                <a:gd name="connsiteY55" fmla="*/ 4128157 h 4275461"/>
                <a:gd name="connsiteX56" fmla="*/ 829432 w 3619883"/>
                <a:gd name="connsiteY56" fmla="*/ 4275461 h 4275461"/>
                <a:gd name="connsiteX57" fmla="*/ 611484 w 3619883"/>
                <a:gd name="connsiteY57" fmla="*/ 4275461 h 4275461"/>
                <a:gd name="connsiteX58" fmla="*/ 621247 w 3619883"/>
                <a:gd name="connsiteY58" fmla="*/ 4128157 h 4275461"/>
                <a:gd name="connsiteX59" fmla="*/ 650062 w 3619883"/>
                <a:gd name="connsiteY59" fmla="*/ 4128157 h 4275461"/>
                <a:gd name="connsiteX60" fmla="*/ 650062 w 3619883"/>
                <a:gd name="connsiteY60" fmla="*/ 3951392 h 4275461"/>
                <a:gd name="connsiteX61" fmla="*/ 472277 w 3619883"/>
                <a:gd name="connsiteY61" fmla="*/ 3951392 h 4275461"/>
                <a:gd name="connsiteX62" fmla="*/ 472277 w 3619883"/>
                <a:gd name="connsiteY62" fmla="*/ 4128157 h 4275461"/>
                <a:gd name="connsiteX63" fmla="*/ 522650 w 3619883"/>
                <a:gd name="connsiteY63" fmla="*/ 4128157 h 4275461"/>
                <a:gd name="connsiteX64" fmla="*/ 573998 w 3619883"/>
                <a:gd name="connsiteY64" fmla="*/ 4275461 h 4275461"/>
                <a:gd name="connsiteX65" fmla="*/ 336164 w 3619883"/>
                <a:gd name="connsiteY65" fmla="*/ 4275461 h 4275461"/>
                <a:gd name="connsiteX66" fmla="*/ 294572 w 3619883"/>
                <a:gd name="connsiteY66" fmla="*/ 4128157 h 4275461"/>
                <a:gd name="connsiteX67" fmla="*/ 339106 w 3619883"/>
                <a:gd name="connsiteY67" fmla="*/ 4128157 h 4275461"/>
                <a:gd name="connsiteX68" fmla="*/ 339106 w 3619883"/>
                <a:gd name="connsiteY68" fmla="*/ 3951392 h 4275461"/>
                <a:gd name="connsiteX69" fmla="*/ 161321 w 3619883"/>
                <a:gd name="connsiteY69" fmla="*/ 3951392 h 4275461"/>
                <a:gd name="connsiteX70" fmla="*/ 161321 w 3619883"/>
                <a:gd name="connsiteY70" fmla="*/ 4128157 h 4275461"/>
                <a:gd name="connsiteX71" fmla="*/ 230914 w 3619883"/>
                <a:gd name="connsiteY71" fmla="*/ 4128157 h 4275461"/>
                <a:gd name="connsiteX72" fmla="*/ 189322 w 3619883"/>
                <a:gd name="connsiteY72" fmla="*/ 4275461 h 4275461"/>
                <a:gd name="connsiteX73" fmla="*/ 0 w 3619883"/>
                <a:gd name="connsiteY73" fmla="*/ 4275461 h 4275461"/>
                <a:gd name="connsiteX74" fmla="*/ 0 w 3619883"/>
                <a:gd name="connsiteY74" fmla="*/ 42229 h 4275461"/>
                <a:gd name="connsiteX75" fmla="*/ 42464 w 3619883"/>
                <a:gd name="connsiteY75" fmla="*/ 40518 h 4275461"/>
                <a:gd name="connsiteX76" fmla="*/ 137733 w 3619883"/>
                <a:gd name="connsiteY76" fmla="*/ 35355 h 4275461"/>
                <a:gd name="connsiteX77" fmla="*/ 270565 w 3619883"/>
                <a:gd name="connsiteY77" fmla="*/ 29759 h 4275461"/>
                <a:gd name="connsiteX78" fmla="*/ 479734 w 3619883"/>
                <a:gd name="connsiteY78" fmla="*/ 45455 h 4275461"/>
                <a:gd name="connsiteX79" fmla="*/ 524103 w 3619883"/>
                <a:gd name="connsiteY79" fmla="*/ 41625 h 4275461"/>
                <a:gd name="connsiteX80" fmla="*/ 624416 w 3619883"/>
                <a:gd name="connsiteY80" fmla="*/ 22696 h 4275461"/>
                <a:gd name="connsiteX81" fmla="*/ 657762 w 3619883"/>
                <a:gd name="connsiteY81" fmla="*/ 18351 h 4275461"/>
                <a:gd name="connsiteX82" fmla="*/ 690557 w 3619883"/>
                <a:gd name="connsiteY82" fmla="*/ 25792 h 4275461"/>
                <a:gd name="connsiteX83" fmla="*/ 745123 w 3619883"/>
                <a:gd name="connsiteY83" fmla="*/ 40157 h 4275461"/>
                <a:gd name="connsiteX84" fmla="*/ 789493 w 3619883"/>
                <a:gd name="connsiteY84" fmla="*/ 36327 h 4275461"/>
                <a:gd name="connsiteX85" fmla="*/ 854255 w 3619883"/>
                <a:gd name="connsiteY85" fmla="*/ 68887 h 4275461"/>
                <a:gd name="connsiteX86" fmla="*/ 897520 w 3619883"/>
                <a:gd name="connsiteY86" fmla="*/ 88629 h 4275461"/>
                <a:gd name="connsiteX87" fmla="*/ 940510 w 3619883"/>
                <a:gd name="connsiteY87" fmla="*/ 114265 h 4275461"/>
                <a:gd name="connsiteX88" fmla="*/ 1082712 w 3619883"/>
                <a:gd name="connsiteY88" fmla="*/ 144543 h 4275461"/>
                <a:gd name="connsiteX89" fmla="*/ 1205348 w 3619883"/>
                <a:gd name="connsiteY89" fmla="*/ 120753 h 4275461"/>
                <a:gd name="connsiteX90" fmla="*/ 1271764 w 3619883"/>
                <a:gd name="connsiteY90" fmla="*/ 117956 h 4275461"/>
                <a:gd name="connsiteX91" fmla="*/ 1315583 w 3619883"/>
                <a:gd name="connsiteY91" fmla="*/ 125912 h 4275461"/>
                <a:gd name="connsiteX92" fmla="*/ 1359125 w 3619883"/>
                <a:gd name="connsiteY92" fmla="*/ 139761 h 4275461"/>
                <a:gd name="connsiteX93" fmla="*/ 1391919 w 3619883"/>
                <a:gd name="connsiteY93" fmla="*/ 147202 h 4275461"/>
                <a:gd name="connsiteX94" fmla="*/ 1436563 w 3619883"/>
                <a:gd name="connsiteY94" fmla="*/ 137480 h 4275461"/>
                <a:gd name="connsiteX95" fmla="*/ 1471566 w 3619883"/>
                <a:gd name="connsiteY95" fmla="*/ 97777 h 4275461"/>
                <a:gd name="connsiteX96" fmla="*/ 1505739 w 3619883"/>
                <a:gd name="connsiteY96" fmla="*/ 75753 h 4275461"/>
                <a:gd name="connsiteX97" fmla="*/ 1590891 w 3619883"/>
                <a:gd name="connsiteY97" fmla="*/ 144702 h 4275461"/>
                <a:gd name="connsiteX98" fmla="*/ 1625616 w 3619883"/>
                <a:gd name="connsiteY98" fmla="*/ 110893 h 4275461"/>
                <a:gd name="connsiteX99" fmla="*/ 1658964 w 3619883"/>
                <a:gd name="connsiteY99" fmla="*/ 106547 h 4275461"/>
                <a:gd name="connsiteX100" fmla="*/ 1746598 w 3619883"/>
                <a:gd name="connsiteY100" fmla="*/ 122460 h 4275461"/>
                <a:gd name="connsiteX101" fmla="*/ 1811913 w 3619883"/>
                <a:gd name="connsiteY101" fmla="*/ 143234 h 4275461"/>
                <a:gd name="connsiteX102" fmla="*/ 1856557 w 3619883"/>
                <a:gd name="connsiteY102" fmla="*/ 133511 h 4275461"/>
                <a:gd name="connsiteX103" fmla="*/ 2066003 w 3619883"/>
                <a:gd name="connsiteY103" fmla="*/ 143313 h 4275461"/>
                <a:gd name="connsiteX104" fmla="*/ 2177615 w 3619883"/>
                <a:gd name="connsiteY104" fmla="*/ 119007 h 4275461"/>
                <a:gd name="connsiteX105" fmla="*/ 2255883 w 3619883"/>
                <a:gd name="connsiteY105" fmla="*/ 99047 h 4275461"/>
                <a:gd name="connsiteX106" fmla="*/ 2344622 w 3619883"/>
                <a:gd name="connsiteY106" fmla="*/ 91388 h 4275461"/>
                <a:gd name="connsiteX107" fmla="*/ 2455682 w 3619883"/>
                <a:gd name="connsiteY107" fmla="*/ 78869 h 4275461"/>
                <a:gd name="connsiteX108" fmla="*/ 2632609 w 3619883"/>
                <a:gd name="connsiteY108" fmla="*/ 75338 h 4275461"/>
                <a:gd name="connsiteX109" fmla="*/ 2742291 w 3619883"/>
                <a:gd name="connsiteY109" fmla="*/ 92282 h 4275461"/>
                <a:gd name="connsiteX110" fmla="*/ 2851974 w 3619883"/>
                <a:gd name="connsiteY110" fmla="*/ 109227 h 4275461"/>
                <a:gd name="connsiteX111" fmla="*/ 2907643 w 3619883"/>
                <a:gd name="connsiteY111" fmla="*/ 100020 h 4275461"/>
                <a:gd name="connsiteX112" fmla="*/ 2944022 w 3619883"/>
                <a:gd name="connsiteY112" fmla="*/ 30853 h 4275461"/>
                <a:gd name="connsiteX113" fmla="*/ 3022289 w 3619883"/>
                <a:gd name="connsiteY113" fmla="*/ 10893 h 4275461"/>
                <a:gd name="connsiteX114" fmla="*/ 3054807 w 3619883"/>
                <a:gd name="connsiteY114" fmla="*/ 24226 h 4275461"/>
                <a:gd name="connsiteX115" fmla="*/ 3141892 w 3619883"/>
                <a:gd name="connsiteY115" fmla="*/ 51925 h 4275461"/>
                <a:gd name="connsiteX116" fmla="*/ 3185711 w 3619883"/>
                <a:gd name="connsiteY116" fmla="*/ 59881 h 4275461"/>
                <a:gd name="connsiteX117" fmla="*/ 3219056 w 3619883"/>
                <a:gd name="connsiteY117" fmla="*/ 55536 h 4275461"/>
                <a:gd name="connsiteX118" fmla="*/ 3263425 w 3619883"/>
                <a:gd name="connsiteY118" fmla="*/ 51706 h 4275461"/>
                <a:gd name="connsiteX119" fmla="*/ 3296219 w 3619883"/>
                <a:gd name="connsiteY119" fmla="*/ 59147 h 4275461"/>
                <a:gd name="connsiteX120" fmla="*/ 3319094 w 3619883"/>
                <a:gd name="connsiteY120" fmla="*/ 42500 h 4275461"/>
                <a:gd name="connsiteX121" fmla="*/ 3420511 w 3619883"/>
                <a:gd name="connsiteY121" fmla="*/ 0 h 4275461"/>
                <a:gd name="connsiteX122" fmla="*/ 3453305 w 3619883"/>
                <a:gd name="connsiteY122" fmla="*/ 7440 h 4275461"/>
                <a:gd name="connsiteX123" fmla="*/ 3496571 w 3619883"/>
                <a:gd name="connsiteY123" fmla="*/ 27182 h 4275461"/>
                <a:gd name="connsiteX124" fmla="*/ 3602117 w 3619883"/>
                <a:gd name="connsiteY124" fmla="*/ 132521 h 4275461"/>
                <a:gd name="connsiteX125" fmla="*/ 3619883 w 3619883"/>
                <a:gd name="connsiteY125" fmla="*/ 140049 h 4275461"/>
                <a:gd name="connsiteX126" fmla="*/ 3619883 w 3619883"/>
                <a:gd name="connsiteY12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515810 w 3619883"/>
                <a:gd name="connsiteY8" fmla="*/ 3951392 h 4275461"/>
                <a:gd name="connsiteX9" fmla="*/ 2338025 w 3619883"/>
                <a:gd name="connsiteY9" fmla="*/ 3951392 h 4275461"/>
                <a:gd name="connsiteX10" fmla="*/ 2338025 w 3619883"/>
                <a:gd name="connsiteY10" fmla="*/ 4128157 h 4275461"/>
                <a:gd name="connsiteX11" fmla="*/ 2395120 w 3619883"/>
                <a:gd name="connsiteY11" fmla="*/ 4128157 h 4275461"/>
                <a:gd name="connsiteX12" fmla="*/ 2337697 w 3619883"/>
                <a:gd name="connsiteY12" fmla="*/ 4275461 h 4275461"/>
                <a:gd name="connsiteX13" fmla="*/ 2150155 w 3619883"/>
                <a:gd name="connsiteY13" fmla="*/ 4275461 h 4275461"/>
                <a:gd name="connsiteX14" fmla="*/ 2150155 w 3619883"/>
                <a:gd name="connsiteY14" fmla="*/ 4128157 h 4275461"/>
                <a:gd name="connsiteX15" fmla="*/ 2204852 w 3619883"/>
                <a:gd name="connsiteY15" fmla="*/ 4128157 h 4275461"/>
                <a:gd name="connsiteX16" fmla="*/ 2204852 w 3619883"/>
                <a:gd name="connsiteY16" fmla="*/ 3951392 h 4275461"/>
                <a:gd name="connsiteX17" fmla="*/ 2027068 w 3619883"/>
                <a:gd name="connsiteY17" fmla="*/ 3951392 h 4275461"/>
                <a:gd name="connsiteX18" fmla="*/ 2027068 w 3619883"/>
                <a:gd name="connsiteY18" fmla="*/ 4128157 h 4275461"/>
                <a:gd name="connsiteX19" fmla="*/ 2079759 w 3619883"/>
                <a:gd name="connsiteY19" fmla="*/ 4128157 h 4275461"/>
                <a:gd name="connsiteX20" fmla="*/ 2079759 w 3619883"/>
                <a:gd name="connsiteY20" fmla="*/ 4275461 h 4275461"/>
                <a:gd name="connsiteX21" fmla="*/ 1824703 w 3619883"/>
                <a:gd name="connsiteY21" fmla="*/ 4275461 h 4275461"/>
                <a:gd name="connsiteX22" fmla="*/ 1834468 w 3619883"/>
                <a:gd name="connsiteY22" fmla="*/ 4128157 h 4275461"/>
                <a:gd name="connsiteX23" fmla="*/ 1893894 w 3619883"/>
                <a:gd name="connsiteY23" fmla="*/ 4128157 h 4275461"/>
                <a:gd name="connsiteX24" fmla="*/ 1893894 w 3619883"/>
                <a:gd name="connsiteY24" fmla="*/ 3951392 h 4275461"/>
                <a:gd name="connsiteX25" fmla="*/ 1716110 w 3619883"/>
                <a:gd name="connsiteY25" fmla="*/ 3951392 h 4275461"/>
                <a:gd name="connsiteX26" fmla="*/ 1716110 w 3619883"/>
                <a:gd name="connsiteY26" fmla="*/ 4006431 h 4275461"/>
                <a:gd name="connsiteX27" fmla="*/ 1703447 w 3619883"/>
                <a:gd name="connsiteY27" fmla="*/ 4007960 h 4275461"/>
                <a:gd name="connsiteX28" fmla="*/ 1716110 w 3619883"/>
                <a:gd name="connsiteY28" fmla="*/ 4044284 h 4275461"/>
                <a:gd name="connsiteX29" fmla="*/ 1716110 w 3619883"/>
                <a:gd name="connsiteY29" fmla="*/ 4128157 h 4275461"/>
                <a:gd name="connsiteX30" fmla="*/ 1745346 w 3619883"/>
                <a:gd name="connsiteY30" fmla="*/ 4128157 h 4275461"/>
                <a:gd name="connsiteX31" fmla="*/ 1796694 w 3619883"/>
                <a:gd name="connsiteY31" fmla="*/ 4275461 h 4275461"/>
                <a:gd name="connsiteX32" fmla="*/ 1558844 w 3619883"/>
                <a:gd name="connsiteY32" fmla="*/ 4275461 h 4275461"/>
                <a:gd name="connsiteX33" fmla="*/ 1517252 w 3619883"/>
                <a:gd name="connsiteY33" fmla="*/ 4128157 h 4275461"/>
                <a:gd name="connsiteX34" fmla="*/ 1582936 w 3619883"/>
                <a:gd name="connsiteY34" fmla="*/ 4128157 h 4275461"/>
                <a:gd name="connsiteX35" fmla="*/ 1582936 w 3619883"/>
                <a:gd name="connsiteY35" fmla="*/ 3951392 h 4275461"/>
                <a:gd name="connsiteX36" fmla="*/ 1405151 w 3619883"/>
                <a:gd name="connsiteY36" fmla="*/ 3951392 h 4275461"/>
                <a:gd name="connsiteX37" fmla="*/ 1405151 w 3619883"/>
                <a:gd name="connsiteY37" fmla="*/ 4128157 h 4275461"/>
                <a:gd name="connsiteX38" fmla="*/ 1468988 w 3619883"/>
                <a:gd name="connsiteY38" fmla="*/ 4128157 h 4275461"/>
                <a:gd name="connsiteX39" fmla="*/ 1427396 w 3619883"/>
                <a:gd name="connsiteY39" fmla="*/ 4275461 h 4275461"/>
                <a:gd name="connsiteX40" fmla="*/ 1210751 w 3619883"/>
                <a:gd name="connsiteY40" fmla="*/ 4275461 h 4275461"/>
                <a:gd name="connsiteX41" fmla="*/ 1210751 w 3619883"/>
                <a:gd name="connsiteY41" fmla="*/ 4128157 h 4275461"/>
                <a:gd name="connsiteX42" fmla="*/ 1271978 w 3619883"/>
                <a:gd name="connsiteY42" fmla="*/ 4128157 h 4275461"/>
                <a:gd name="connsiteX43" fmla="*/ 1271978 w 3619883"/>
                <a:gd name="connsiteY43" fmla="*/ 3951392 h 4275461"/>
                <a:gd name="connsiteX44" fmla="*/ 1094193 w 3619883"/>
                <a:gd name="connsiteY44" fmla="*/ 3951392 h 4275461"/>
                <a:gd name="connsiteX45" fmla="*/ 1094193 w 3619883"/>
                <a:gd name="connsiteY45" fmla="*/ 4128157 h 4275461"/>
                <a:gd name="connsiteX46" fmla="*/ 1140354 w 3619883"/>
                <a:gd name="connsiteY46" fmla="*/ 4128157 h 4275461"/>
                <a:gd name="connsiteX47" fmla="*/ 1140354 w 3619883"/>
                <a:gd name="connsiteY47" fmla="*/ 4275461 h 4275461"/>
                <a:gd name="connsiteX48" fmla="*/ 953807 w 3619883"/>
                <a:gd name="connsiteY48" fmla="*/ 4275461 h 4275461"/>
                <a:gd name="connsiteX49" fmla="*/ 912215 w 3619883"/>
                <a:gd name="connsiteY49" fmla="*/ 4128157 h 4275461"/>
                <a:gd name="connsiteX50" fmla="*/ 961020 w 3619883"/>
                <a:gd name="connsiteY50" fmla="*/ 4128157 h 4275461"/>
                <a:gd name="connsiteX51" fmla="*/ 961020 w 3619883"/>
                <a:gd name="connsiteY51" fmla="*/ 3951392 h 4275461"/>
                <a:gd name="connsiteX52" fmla="*/ 783235 w 3619883"/>
                <a:gd name="connsiteY52" fmla="*/ 3951392 h 4275461"/>
                <a:gd name="connsiteX53" fmla="*/ 783235 w 3619883"/>
                <a:gd name="connsiteY53" fmla="*/ 4128157 h 4275461"/>
                <a:gd name="connsiteX54" fmla="*/ 871024 w 3619883"/>
                <a:gd name="connsiteY54" fmla="*/ 4128157 h 4275461"/>
                <a:gd name="connsiteX55" fmla="*/ 829432 w 3619883"/>
                <a:gd name="connsiteY55" fmla="*/ 4275461 h 4275461"/>
                <a:gd name="connsiteX56" fmla="*/ 611484 w 3619883"/>
                <a:gd name="connsiteY56" fmla="*/ 4275461 h 4275461"/>
                <a:gd name="connsiteX57" fmla="*/ 621247 w 3619883"/>
                <a:gd name="connsiteY57" fmla="*/ 4128157 h 4275461"/>
                <a:gd name="connsiteX58" fmla="*/ 650062 w 3619883"/>
                <a:gd name="connsiteY58" fmla="*/ 4128157 h 4275461"/>
                <a:gd name="connsiteX59" fmla="*/ 650062 w 3619883"/>
                <a:gd name="connsiteY59" fmla="*/ 3951392 h 4275461"/>
                <a:gd name="connsiteX60" fmla="*/ 472277 w 3619883"/>
                <a:gd name="connsiteY60" fmla="*/ 3951392 h 4275461"/>
                <a:gd name="connsiteX61" fmla="*/ 472277 w 3619883"/>
                <a:gd name="connsiteY61" fmla="*/ 4128157 h 4275461"/>
                <a:gd name="connsiteX62" fmla="*/ 522650 w 3619883"/>
                <a:gd name="connsiteY62" fmla="*/ 4128157 h 4275461"/>
                <a:gd name="connsiteX63" fmla="*/ 573998 w 3619883"/>
                <a:gd name="connsiteY63" fmla="*/ 4275461 h 4275461"/>
                <a:gd name="connsiteX64" fmla="*/ 336164 w 3619883"/>
                <a:gd name="connsiteY64" fmla="*/ 4275461 h 4275461"/>
                <a:gd name="connsiteX65" fmla="*/ 294572 w 3619883"/>
                <a:gd name="connsiteY65" fmla="*/ 4128157 h 4275461"/>
                <a:gd name="connsiteX66" fmla="*/ 339106 w 3619883"/>
                <a:gd name="connsiteY66" fmla="*/ 4128157 h 4275461"/>
                <a:gd name="connsiteX67" fmla="*/ 339106 w 3619883"/>
                <a:gd name="connsiteY67" fmla="*/ 3951392 h 4275461"/>
                <a:gd name="connsiteX68" fmla="*/ 161321 w 3619883"/>
                <a:gd name="connsiteY68" fmla="*/ 3951392 h 4275461"/>
                <a:gd name="connsiteX69" fmla="*/ 161321 w 3619883"/>
                <a:gd name="connsiteY69" fmla="*/ 4128157 h 4275461"/>
                <a:gd name="connsiteX70" fmla="*/ 230914 w 3619883"/>
                <a:gd name="connsiteY70" fmla="*/ 4128157 h 4275461"/>
                <a:gd name="connsiteX71" fmla="*/ 189322 w 3619883"/>
                <a:gd name="connsiteY71" fmla="*/ 4275461 h 4275461"/>
                <a:gd name="connsiteX72" fmla="*/ 0 w 3619883"/>
                <a:gd name="connsiteY72" fmla="*/ 4275461 h 4275461"/>
                <a:gd name="connsiteX73" fmla="*/ 0 w 3619883"/>
                <a:gd name="connsiteY73" fmla="*/ 42229 h 4275461"/>
                <a:gd name="connsiteX74" fmla="*/ 42464 w 3619883"/>
                <a:gd name="connsiteY74" fmla="*/ 40518 h 4275461"/>
                <a:gd name="connsiteX75" fmla="*/ 137733 w 3619883"/>
                <a:gd name="connsiteY75" fmla="*/ 35355 h 4275461"/>
                <a:gd name="connsiteX76" fmla="*/ 270565 w 3619883"/>
                <a:gd name="connsiteY76" fmla="*/ 29759 h 4275461"/>
                <a:gd name="connsiteX77" fmla="*/ 479734 w 3619883"/>
                <a:gd name="connsiteY77" fmla="*/ 45455 h 4275461"/>
                <a:gd name="connsiteX78" fmla="*/ 524103 w 3619883"/>
                <a:gd name="connsiteY78" fmla="*/ 41625 h 4275461"/>
                <a:gd name="connsiteX79" fmla="*/ 624416 w 3619883"/>
                <a:gd name="connsiteY79" fmla="*/ 22696 h 4275461"/>
                <a:gd name="connsiteX80" fmla="*/ 657762 w 3619883"/>
                <a:gd name="connsiteY80" fmla="*/ 18351 h 4275461"/>
                <a:gd name="connsiteX81" fmla="*/ 690557 w 3619883"/>
                <a:gd name="connsiteY81" fmla="*/ 25792 h 4275461"/>
                <a:gd name="connsiteX82" fmla="*/ 745123 w 3619883"/>
                <a:gd name="connsiteY82" fmla="*/ 40157 h 4275461"/>
                <a:gd name="connsiteX83" fmla="*/ 789493 w 3619883"/>
                <a:gd name="connsiteY83" fmla="*/ 36327 h 4275461"/>
                <a:gd name="connsiteX84" fmla="*/ 854255 w 3619883"/>
                <a:gd name="connsiteY84" fmla="*/ 68887 h 4275461"/>
                <a:gd name="connsiteX85" fmla="*/ 897520 w 3619883"/>
                <a:gd name="connsiteY85" fmla="*/ 88629 h 4275461"/>
                <a:gd name="connsiteX86" fmla="*/ 940510 w 3619883"/>
                <a:gd name="connsiteY86" fmla="*/ 114265 h 4275461"/>
                <a:gd name="connsiteX87" fmla="*/ 1082712 w 3619883"/>
                <a:gd name="connsiteY87" fmla="*/ 144543 h 4275461"/>
                <a:gd name="connsiteX88" fmla="*/ 1205348 w 3619883"/>
                <a:gd name="connsiteY88" fmla="*/ 120753 h 4275461"/>
                <a:gd name="connsiteX89" fmla="*/ 1271764 w 3619883"/>
                <a:gd name="connsiteY89" fmla="*/ 117956 h 4275461"/>
                <a:gd name="connsiteX90" fmla="*/ 1315583 w 3619883"/>
                <a:gd name="connsiteY90" fmla="*/ 125912 h 4275461"/>
                <a:gd name="connsiteX91" fmla="*/ 1359125 w 3619883"/>
                <a:gd name="connsiteY91" fmla="*/ 139761 h 4275461"/>
                <a:gd name="connsiteX92" fmla="*/ 1391919 w 3619883"/>
                <a:gd name="connsiteY92" fmla="*/ 147202 h 4275461"/>
                <a:gd name="connsiteX93" fmla="*/ 1436563 w 3619883"/>
                <a:gd name="connsiteY93" fmla="*/ 137480 h 4275461"/>
                <a:gd name="connsiteX94" fmla="*/ 1471566 w 3619883"/>
                <a:gd name="connsiteY94" fmla="*/ 97777 h 4275461"/>
                <a:gd name="connsiteX95" fmla="*/ 1505739 w 3619883"/>
                <a:gd name="connsiteY95" fmla="*/ 75753 h 4275461"/>
                <a:gd name="connsiteX96" fmla="*/ 1590891 w 3619883"/>
                <a:gd name="connsiteY96" fmla="*/ 144702 h 4275461"/>
                <a:gd name="connsiteX97" fmla="*/ 1625616 w 3619883"/>
                <a:gd name="connsiteY97" fmla="*/ 110893 h 4275461"/>
                <a:gd name="connsiteX98" fmla="*/ 1658964 w 3619883"/>
                <a:gd name="connsiteY98" fmla="*/ 106547 h 4275461"/>
                <a:gd name="connsiteX99" fmla="*/ 1746598 w 3619883"/>
                <a:gd name="connsiteY99" fmla="*/ 122460 h 4275461"/>
                <a:gd name="connsiteX100" fmla="*/ 1811913 w 3619883"/>
                <a:gd name="connsiteY100" fmla="*/ 143234 h 4275461"/>
                <a:gd name="connsiteX101" fmla="*/ 1856557 w 3619883"/>
                <a:gd name="connsiteY101" fmla="*/ 133511 h 4275461"/>
                <a:gd name="connsiteX102" fmla="*/ 2066003 w 3619883"/>
                <a:gd name="connsiteY102" fmla="*/ 143313 h 4275461"/>
                <a:gd name="connsiteX103" fmla="*/ 2177615 w 3619883"/>
                <a:gd name="connsiteY103" fmla="*/ 119007 h 4275461"/>
                <a:gd name="connsiteX104" fmla="*/ 2255883 w 3619883"/>
                <a:gd name="connsiteY104" fmla="*/ 99047 h 4275461"/>
                <a:gd name="connsiteX105" fmla="*/ 2344622 w 3619883"/>
                <a:gd name="connsiteY105" fmla="*/ 91388 h 4275461"/>
                <a:gd name="connsiteX106" fmla="*/ 2455682 w 3619883"/>
                <a:gd name="connsiteY106" fmla="*/ 78869 h 4275461"/>
                <a:gd name="connsiteX107" fmla="*/ 2632609 w 3619883"/>
                <a:gd name="connsiteY107" fmla="*/ 75338 h 4275461"/>
                <a:gd name="connsiteX108" fmla="*/ 2742291 w 3619883"/>
                <a:gd name="connsiteY108" fmla="*/ 92282 h 4275461"/>
                <a:gd name="connsiteX109" fmla="*/ 2851974 w 3619883"/>
                <a:gd name="connsiteY109" fmla="*/ 109227 h 4275461"/>
                <a:gd name="connsiteX110" fmla="*/ 2907643 w 3619883"/>
                <a:gd name="connsiteY110" fmla="*/ 100020 h 4275461"/>
                <a:gd name="connsiteX111" fmla="*/ 2944022 w 3619883"/>
                <a:gd name="connsiteY111" fmla="*/ 30853 h 4275461"/>
                <a:gd name="connsiteX112" fmla="*/ 3022289 w 3619883"/>
                <a:gd name="connsiteY112" fmla="*/ 10893 h 4275461"/>
                <a:gd name="connsiteX113" fmla="*/ 3054807 w 3619883"/>
                <a:gd name="connsiteY113" fmla="*/ 24226 h 4275461"/>
                <a:gd name="connsiteX114" fmla="*/ 3141892 w 3619883"/>
                <a:gd name="connsiteY114" fmla="*/ 51925 h 4275461"/>
                <a:gd name="connsiteX115" fmla="*/ 3185711 w 3619883"/>
                <a:gd name="connsiteY115" fmla="*/ 59881 h 4275461"/>
                <a:gd name="connsiteX116" fmla="*/ 3219056 w 3619883"/>
                <a:gd name="connsiteY116" fmla="*/ 55536 h 4275461"/>
                <a:gd name="connsiteX117" fmla="*/ 3263425 w 3619883"/>
                <a:gd name="connsiteY117" fmla="*/ 51706 h 4275461"/>
                <a:gd name="connsiteX118" fmla="*/ 3296219 w 3619883"/>
                <a:gd name="connsiteY118" fmla="*/ 59147 h 4275461"/>
                <a:gd name="connsiteX119" fmla="*/ 3319094 w 3619883"/>
                <a:gd name="connsiteY119" fmla="*/ 42500 h 4275461"/>
                <a:gd name="connsiteX120" fmla="*/ 3420511 w 3619883"/>
                <a:gd name="connsiteY120" fmla="*/ 0 h 4275461"/>
                <a:gd name="connsiteX121" fmla="*/ 3453305 w 3619883"/>
                <a:gd name="connsiteY121" fmla="*/ 7440 h 4275461"/>
                <a:gd name="connsiteX122" fmla="*/ 3496571 w 3619883"/>
                <a:gd name="connsiteY122" fmla="*/ 27182 h 4275461"/>
                <a:gd name="connsiteX123" fmla="*/ 3602117 w 3619883"/>
                <a:gd name="connsiteY123" fmla="*/ 132521 h 4275461"/>
                <a:gd name="connsiteX124" fmla="*/ 3619883 w 3619883"/>
                <a:gd name="connsiteY124" fmla="*/ 140049 h 4275461"/>
                <a:gd name="connsiteX125" fmla="*/ 3619883 w 3619883"/>
                <a:gd name="connsiteY12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3951392 h 4275461"/>
                <a:gd name="connsiteX9" fmla="*/ 2338025 w 3619883"/>
                <a:gd name="connsiteY9" fmla="*/ 4128157 h 4275461"/>
                <a:gd name="connsiteX10" fmla="*/ 2395120 w 3619883"/>
                <a:gd name="connsiteY10" fmla="*/ 4128157 h 4275461"/>
                <a:gd name="connsiteX11" fmla="*/ 2337697 w 3619883"/>
                <a:gd name="connsiteY11" fmla="*/ 4275461 h 4275461"/>
                <a:gd name="connsiteX12" fmla="*/ 2150155 w 3619883"/>
                <a:gd name="connsiteY12" fmla="*/ 4275461 h 4275461"/>
                <a:gd name="connsiteX13" fmla="*/ 2150155 w 3619883"/>
                <a:gd name="connsiteY13" fmla="*/ 4128157 h 4275461"/>
                <a:gd name="connsiteX14" fmla="*/ 2204852 w 3619883"/>
                <a:gd name="connsiteY14" fmla="*/ 4128157 h 4275461"/>
                <a:gd name="connsiteX15" fmla="*/ 2204852 w 3619883"/>
                <a:gd name="connsiteY15" fmla="*/ 3951392 h 4275461"/>
                <a:gd name="connsiteX16" fmla="*/ 2027068 w 3619883"/>
                <a:gd name="connsiteY16" fmla="*/ 3951392 h 4275461"/>
                <a:gd name="connsiteX17" fmla="*/ 2027068 w 3619883"/>
                <a:gd name="connsiteY17" fmla="*/ 4128157 h 4275461"/>
                <a:gd name="connsiteX18" fmla="*/ 2079759 w 3619883"/>
                <a:gd name="connsiteY18" fmla="*/ 4128157 h 4275461"/>
                <a:gd name="connsiteX19" fmla="*/ 2079759 w 3619883"/>
                <a:gd name="connsiteY19" fmla="*/ 4275461 h 4275461"/>
                <a:gd name="connsiteX20" fmla="*/ 1824703 w 3619883"/>
                <a:gd name="connsiteY20" fmla="*/ 4275461 h 4275461"/>
                <a:gd name="connsiteX21" fmla="*/ 1834468 w 3619883"/>
                <a:gd name="connsiteY21" fmla="*/ 4128157 h 4275461"/>
                <a:gd name="connsiteX22" fmla="*/ 1893894 w 3619883"/>
                <a:gd name="connsiteY22" fmla="*/ 4128157 h 4275461"/>
                <a:gd name="connsiteX23" fmla="*/ 1893894 w 3619883"/>
                <a:gd name="connsiteY23" fmla="*/ 3951392 h 4275461"/>
                <a:gd name="connsiteX24" fmla="*/ 1716110 w 3619883"/>
                <a:gd name="connsiteY24" fmla="*/ 3951392 h 4275461"/>
                <a:gd name="connsiteX25" fmla="*/ 1716110 w 3619883"/>
                <a:gd name="connsiteY25" fmla="*/ 4006431 h 4275461"/>
                <a:gd name="connsiteX26" fmla="*/ 1703447 w 3619883"/>
                <a:gd name="connsiteY26" fmla="*/ 4007960 h 4275461"/>
                <a:gd name="connsiteX27" fmla="*/ 1716110 w 3619883"/>
                <a:gd name="connsiteY27" fmla="*/ 4044284 h 4275461"/>
                <a:gd name="connsiteX28" fmla="*/ 1716110 w 3619883"/>
                <a:gd name="connsiteY28" fmla="*/ 4128157 h 4275461"/>
                <a:gd name="connsiteX29" fmla="*/ 1745346 w 3619883"/>
                <a:gd name="connsiteY29" fmla="*/ 4128157 h 4275461"/>
                <a:gd name="connsiteX30" fmla="*/ 1796694 w 3619883"/>
                <a:gd name="connsiteY30" fmla="*/ 4275461 h 4275461"/>
                <a:gd name="connsiteX31" fmla="*/ 1558844 w 3619883"/>
                <a:gd name="connsiteY31" fmla="*/ 4275461 h 4275461"/>
                <a:gd name="connsiteX32" fmla="*/ 1517252 w 3619883"/>
                <a:gd name="connsiteY32" fmla="*/ 4128157 h 4275461"/>
                <a:gd name="connsiteX33" fmla="*/ 1582936 w 3619883"/>
                <a:gd name="connsiteY33" fmla="*/ 4128157 h 4275461"/>
                <a:gd name="connsiteX34" fmla="*/ 1582936 w 3619883"/>
                <a:gd name="connsiteY34" fmla="*/ 3951392 h 4275461"/>
                <a:gd name="connsiteX35" fmla="*/ 1405151 w 3619883"/>
                <a:gd name="connsiteY35" fmla="*/ 3951392 h 4275461"/>
                <a:gd name="connsiteX36" fmla="*/ 1405151 w 3619883"/>
                <a:gd name="connsiteY36" fmla="*/ 4128157 h 4275461"/>
                <a:gd name="connsiteX37" fmla="*/ 1468988 w 3619883"/>
                <a:gd name="connsiteY37" fmla="*/ 4128157 h 4275461"/>
                <a:gd name="connsiteX38" fmla="*/ 1427396 w 3619883"/>
                <a:gd name="connsiteY38" fmla="*/ 4275461 h 4275461"/>
                <a:gd name="connsiteX39" fmla="*/ 1210751 w 3619883"/>
                <a:gd name="connsiteY39" fmla="*/ 4275461 h 4275461"/>
                <a:gd name="connsiteX40" fmla="*/ 1210751 w 3619883"/>
                <a:gd name="connsiteY40" fmla="*/ 4128157 h 4275461"/>
                <a:gd name="connsiteX41" fmla="*/ 1271978 w 3619883"/>
                <a:gd name="connsiteY41" fmla="*/ 4128157 h 4275461"/>
                <a:gd name="connsiteX42" fmla="*/ 1271978 w 3619883"/>
                <a:gd name="connsiteY42" fmla="*/ 3951392 h 4275461"/>
                <a:gd name="connsiteX43" fmla="*/ 1094193 w 3619883"/>
                <a:gd name="connsiteY43" fmla="*/ 3951392 h 4275461"/>
                <a:gd name="connsiteX44" fmla="*/ 1094193 w 3619883"/>
                <a:gd name="connsiteY44" fmla="*/ 4128157 h 4275461"/>
                <a:gd name="connsiteX45" fmla="*/ 1140354 w 3619883"/>
                <a:gd name="connsiteY45" fmla="*/ 4128157 h 4275461"/>
                <a:gd name="connsiteX46" fmla="*/ 1140354 w 3619883"/>
                <a:gd name="connsiteY46" fmla="*/ 4275461 h 4275461"/>
                <a:gd name="connsiteX47" fmla="*/ 953807 w 3619883"/>
                <a:gd name="connsiteY47" fmla="*/ 4275461 h 4275461"/>
                <a:gd name="connsiteX48" fmla="*/ 912215 w 3619883"/>
                <a:gd name="connsiteY48" fmla="*/ 4128157 h 4275461"/>
                <a:gd name="connsiteX49" fmla="*/ 961020 w 3619883"/>
                <a:gd name="connsiteY49" fmla="*/ 4128157 h 4275461"/>
                <a:gd name="connsiteX50" fmla="*/ 961020 w 3619883"/>
                <a:gd name="connsiteY50" fmla="*/ 3951392 h 4275461"/>
                <a:gd name="connsiteX51" fmla="*/ 783235 w 3619883"/>
                <a:gd name="connsiteY51" fmla="*/ 3951392 h 4275461"/>
                <a:gd name="connsiteX52" fmla="*/ 783235 w 3619883"/>
                <a:gd name="connsiteY52" fmla="*/ 4128157 h 4275461"/>
                <a:gd name="connsiteX53" fmla="*/ 871024 w 3619883"/>
                <a:gd name="connsiteY53" fmla="*/ 4128157 h 4275461"/>
                <a:gd name="connsiteX54" fmla="*/ 829432 w 3619883"/>
                <a:gd name="connsiteY54" fmla="*/ 4275461 h 4275461"/>
                <a:gd name="connsiteX55" fmla="*/ 611484 w 3619883"/>
                <a:gd name="connsiteY55" fmla="*/ 4275461 h 4275461"/>
                <a:gd name="connsiteX56" fmla="*/ 621247 w 3619883"/>
                <a:gd name="connsiteY56" fmla="*/ 4128157 h 4275461"/>
                <a:gd name="connsiteX57" fmla="*/ 650062 w 3619883"/>
                <a:gd name="connsiteY57" fmla="*/ 4128157 h 4275461"/>
                <a:gd name="connsiteX58" fmla="*/ 650062 w 3619883"/>
                <a:gd name="connsiteY58" fmla="*/ 3951392 h 4275461"/>
                <a:gd name="connsiteX59" fmla="*/ 472277 w 3619883"/>
                <a:gd name="connsiteY59" fmla="*/ 3951392 h 4275461"/>
                <a:gd name="connsiteX60" fmla="*/ 472277 w 3619883"/>
                <a:gd name="connsiteY60" fmla="*/ 4128157 h 4275461"/>
                <a:gd name="connsiteX61" fmla="*/ 522650 w 3619883"/>
                <a:gd name="connsiteY61" fmla="*/ 4128157 h 4275461"/>
                <a:gd name="connsiteX62" fmla="*/ 573998 w 3619883"/>
                <a:gd name="connsiteY62" fmla="*/ 4275461 h 4275461"/>
                <a:gd name="connsiteX63" fmla="*/ 336164 w 3619883"/>
                <a:gd name="connsiteY63" fmla="*/ 4275461 h 4275461"/>
                <a:gd name="connsiteX64" fmla="*/ 294572 w 3619883"/>
                <a:gd name="connsiteY64" fmla="*/ 4128157 h 4275461"/>
                <a:gd name="connsiteX65" fmla="*/ 339106 w 3619883"/>
                <a:gd name="connsiteY65" fmla="*/ 4128157 h 4275461"/>
                <a:gd name="connsiteX66" fmla="*/ 339106 w 3619883"/>
                <a:gd name="connsiteY66" fmla="*/ 3951392 h 4275461"/>
                <a:gd name="connsiteX67" fmla="*/ 161321 w 3619883"/>
                <a:gd name="connsiteY67" fmla="*/ 3951392 h 4275461"/>
                <a:gd name="connsiteX68" fmla="*/ 161321 w 3619883"/>
                <a:gd name="connsiteY68" fmla="*/ 4128157 h 4275461"/>
                <a:gd name="connsiteX69" fmla="*/ 230914 w 3619883"/>
                <a:gd name="connsiteY69" fmla="*/ 4128157 h 4275461"/>
                <a:gd name="connsiteX70" fmla="*/ 189322 w 3619883"/>
                <a:gd name="connsiteY70" fmla="*/ 4275461 h 4275461"/>
                <a:gd name="connsiteX71" fmla="*/ 0 w 3619883"/>
                <a:gd name="connsiteY71" fmla="*/ 4275461 h 4275461"/>
                <a:gd name="connsiteX72" fmla="*/ 0 w 3619883"/>
                <a:gd name="connsiteY72" fmla="*/ 42229 h 4275461"/>
                <a:gd name="connsiteX73" fmla="*/ 42464 w 3619883"/>
                <a:gd name="connsiteY73" fmla="*/ 40518 h 4275461"/>
                <a:gd name="connsiteX74" fmla="*/ 137733 w 3619883"/>
                <a:gd name="connsiteY74" fmla="*/ 35355 h 4275461"/>
                <a:gd name="connsiteX75" fmla="*/ 270565 w 3619883"/>
                <a:gd name="connsiteY75" fmla="*/ 29759 h 4275461"/>
                <a:gd name="connsiteX76" fmla="*/ 479734 w 3619883"/>
                <a:gd name="connsiteY76" fmla="*/ 45455 h 4275461"/>
                <a:gd name="connsiteX77" fmla="*/ 524103 w 3619883"/>
                <a:gd name="connsiteY77" fmla="*/ 41625 h 4275461"/>
                <a:gd name="connsiteX78" fmla="*/ 624416 w 3619883"/>
                <a:gd name="connsiteY78" fmla="*/ 22696 h 4275461"/>
                <a:gd name="connsiteX79" fmla="*/ 657762 w 3619883"/>
                <a:gd name="connsiteY79" fmla="*/ 18351 h 4275461"/>
                <a:gd name="connsiteX80" fmla="*/ 690557 w 3619883"/>
                <a:gd name="connsiteY80" fmla="*/ 25792 h 4275461"/>
                <a:gd name="connsiteX81" fmla="*/ 745123 w 3619883"/>
                <a:gd name="connsiteY81" fmla="*/ 40157 h 4275461"/>
                <a:gd name="connsiteX82" fmla="*/ 789493 w 3619883"/>
                <a:gd name="connsiteY82" fmla="*/ 36327 h 4275461"/>
                <a:gd name="connsiteX83" fmla="*/ 854255 w 3619883"/>
                <a:gd name="connsiteY83" fmla="*/ 68887 h 4275461"/>
                <a:gd name="connsiteX84" fmla="*/ 897520 w 3619883"/>
                <a:gd name="connsiteY84" fmla="*/ 88629 h 4275461"/>
                <a:gd name="connsiteX85" fmla="*/ 940510 w 3619883"/>
                <a:gd name="connsiteY85" fmla="*/ 114265 h 4275461"/>
                <a:gd name="connsiteX86" fmla="*/ 1082712 w 3619883"/>
                <a:gd name="connsiteY86" fmla="*/ 144543 h 4275461"/>
                <a:gd name="connsiteX87" fmla="*/ 1205348 w 3619883"/>
                <a:gd name="connsiteY87" fmla="*/ 120753 h 4275461"/>
                <a:gd name="connsiteX88" fmla="*/ 1271764 w 3619883"/>
                <a:gd name="connsiteY88" fmla="*/ 117956 h 4275461"/>
                <a:gd name="connsiteX89" fmla="*/ 1315583 w 3619883"/>
                <a:gd name="connsiteY89" fmla="*/ 125912 h 4275461"/>
                <a:gd name="connsiteX90" fmla="*/ 1359125 w 3619883"/>
                <a:gd name="connsiteY90" fmla="*/ 139761 h 4275461"/>
                <a:gd name="connsiteX91" fmla="*/ 1391919 w 3619883"/>
                <a:gd name="connsiteY91" fmla="*/ 147202 h 4275461"/>
                <a:gd name="connsiteX92" fmla="*/ 1436563 w 3619883"/>
                <a:gd name="connsiteY92" fmla="*/ 137480 h 4275461"/>
                <a:gd name="connsiteX93" fmla="*/ 1471566 w 3619883"/>
                <a:gd name="connsiteY93" fmla="*/ 97777 h 4275461"/>
                <a:gd name="connsiteX94" fmla="*/ 1505739 w 3619883"/>
                <a:gd name="connsiteY94" fmla="*/ 75753 h 4275461"/>
                <a:gd name="connsiteX95" fmla="*/ 1590891 w 3619883"/>
                <a:gd name="connsiteY95" fmla="*/ 144702 h 4275461"/>
                <a:gd name="connsiteX96" fmla="*/ 1625616 w 3619883"/>
                <a:gd name="connsiteY96" fmla="*/ 110893 h 4275461"/>
                <a:gd name="connsiteX97" fmla="*/ 1658964 w 3619883"/>
                <a:gd name="connsiteY97" fmla="*/ 106547 h 4275461"/>
                <a:gd name="connsiteX98" fmla="*/ 1746598 w 3619883"/>
                <a:gd name="connsiteY98" fmla="*/ 122460 h 4275461"/>
                <a:gd name="connsiteX99" fmla="*/ 1811913 w 3619883"/>
                <a:gd name="connsiteY99" fmla="*/ 143234 h 4275461"/>
                <a:gd name="connsiteX100" fmla="*/ 1856557 w 3619883"/>
                <a:gd name="connsiteY100" fmla="*/ 133511 h 4275461"/>
                <a:gd name="connsiteX101" fmla="*/ 2066003 w 3619883"/>
                <a:gd name="connsiteY101" fmla="*/ 143313 h 4275461"/>
                <a:gd name="connsiteX102" fmla="*/ 2177615 w 3619883"/>
                <a:gd name="connsiteY102" fmla="*/ 119007 h 4275461"/>
                <a:gd name="connsiteX103" fmla="*/ 2255883 w 3619883"/>
                <a:gd name="connsiteY103" fmla="*/ 99047 h 4275461"/>
                <a:gd name="connsiteX104" fmla="*/ 2344622 w 3619883"/>
                <a:gd name="connsiteY104" fmla="*/ 91388 h 4275461"/>
                <a:gd name="connsiteX105" fmla="*/ 2455682 w 3619883"/>
                <a:gd name="connsiteY105" fmla="*/ 78869 h 4275461"/>
                <a:gd name="connsiteX106" fmla="*/ 2632609 w 3619883"/>
                <a:gd name="connsiteY106" fmla="*/ 75338 h 4275461"/>
                <a:gd name="connsiteX107" fmla="*/ 2742291 w 3619883"/>
                <a:gd name="connsiteY107" fmla="*/ 92282 h 4275461"/>
                <a:gd name="connsiteX108" fmla="*/ 2851974 w 3619883"/>
                <a:gd name="connsiteY108" fmla="*/ 109227 h 4275461"/>
                <a:gd name="connsiteX109" fmla="*/ 2907643 w 3619883"/>
                <a:gd name="connsiteY109" fmla="*/ 100020 h 4275461"/>
                <a:gd name="connsiteX110" fmla="*/ 2944022 w 3619883"/>
                <a:gd name="connsiteY110" fmla="*/ 30853 h 4275461"/>
                <a:gd name="connsiteX111" fmla="*/ 3022289 w 3619883"/>
                <a:gd name="connsiteY111" fmla="*/ 10893 h 4275461"/>
                <a:gd name="connsiteX112" fmla="*/ 3054807 w 3619883"/>
                <a:gd name="connsiteY112" fmla="*/ 24226 h 4275461"/>
                <a:gd name="connsiteX113" fmla="*/ 3141892 w 3619883"/>
                <a:gd name="connsiteY113" fmla="*/ 51925 h 4275461"/>
                <a:gd name="connsiteX114" fmla="*/ 3185711 w 3619883"/>
                <a:gd name="connsiteY114" fmla="*/ 59881 h 4275461"/>
                <a:gd name="connsiteX115" fmla="*/ 3219056 w 3619883"/>
                <a:gd name="connsiteY115" fmla="*/ 55536 h 4275461"/>
                <a:gd name="connsiteX116" fmla="*/ 3263425 w 3619883"/>
                <a:gd name="connsiteY116" fmla="*/ 51706 h 4275461"/>
                <a:gd name="connsiteX117" fmla="*/ 3296219 w 3619883"/>
                <a:gd name="connsiteY117" fmla="*/ 59147 h 4275461"/>
                <a:gd name="connsiteX118" fmla="*/ 3319094 w 3619883"/>
                <a:gd name="connsiteY118" fmla="*/ 42500 h 4275461"/>
                <a:gd name="connsiteX119" fmla="*/ 3420511 w 3619883"/>
                <a:gd name="connsiteY119" fmla="*/ 0 h 4275461"/>
                <a:gd name="connsiteX120" fmla="*/ 3453305 w 3619883"/>
                <a:gd name="connsiteY120" fmla="*/ 7440 h 4275461"/>
                <a:gd name="connsiteX121" fmla="*/ 3496571 w 3619883"/>
                <a:gd name="connsiteY121" fmla="*/ 27182 h 4275461"/>
                <a:gd name="connsiteX122" fmla="*/ 3602117 w 3619883"/>
                <a:gd name="connsiteY122" fmla="*/ 132521 h 4275461"/>
                <a:gd name="connsiteX123" fmla="*/ 3619883 w 3619883"/>
                <a:gd name="connsiteY123" fmla="*/ 140049 h 4275461"/>
                <a:gd name="connsiteX124" fmla="*/ 3619883 w 3619883"/>
                <a:gd name="connsiteY12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95120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89088 w 3619883"/>
                <a:gd name="connsiteY8" fmla="*/ 4174800 h 4275461"/>
                <a:gd name="connsiteX9" fmla="*/ 2338025 w 3619883"/>
                <a:gd name="connsiteY9" fmla="*/ 4128157 h 4275461"/>
                <a:gd name="connsiteX10" fmla="*/ 2337697 w 3619883"/>
                <a:gd name="connsiteY10" fmla="*/ 4275461 h 4275461"/>
                <a:gd name="connsiteX11" fmla="*/ 2150155 w 3619883"/>
                <a:gd name="connsiteY11" fmla="*/ 4275461 h 4275461"/>
                <a:gd name="connsiteX12" fmla="*/ 2150155 w 3619883"/>
                <a:gd name="connsiteY12" fmla="*/ 4128157 h 4275461"/>
                <a:gd name="connsiteX13" fmla="*/ 2204852 w 3619883"/>
                <a:gd name="connsiteY13" fmla="*/ 4128157 h 4275461"/>
                <a:gd name="connsiteX14" fmla="*/ 2204852 w 3619883"/>
                <a:gd name="connsiteY14" fmla="*/ 3951392 h 4275461"/>
                <a:gd name="connsiteX15" fmla="*/ 2027068 w 3619883"/>
                <a:gd name="connsiteY15" fmla="*/ 3951392 h 4275461"/>
                <a:gd name="connsiteX16" fmla="*/ 2027068 w 3619883"/>
                <a:gd name="connsiteY16" fmla="*/ 4128157 h 4275461"/>
                <a:gd name="connsiteX17" fmla="*/ 2079759 w 3619883"/>
                <a:gd name="connsiteY17" fmla="*/ 4128157 h 4275461"/>
                <a:gd name="connsiteX18" fmla="*/ 2079759 w 3619883"/>
                <a:gd name="connsiteY18" fmla="*/ 4275461 h 4275461"/>
                <a:gd name="connsiteX19" fmla="*/ 1824703 w 3619883"/>
                <a:gd name="connsiteY19" fmla="*/ 4275461 h 4275461"/>
                <a:gd name="connsiteX20" fmla="*/ 1834468 w 3619883"/>
                <a:gd name="connsiteY20" fmla="*/ 4128157 h 4275461"/>
                <a:gd name="connsiteX21" fmla="*/ 1893894 w 3619883"/>
                <a:gd name="connsiteY21" fmla="*/ 4128157 h 4275461"/>
                <a:gd name="connsiteX22" fmla="*/ 1893894 w 3619883"/>
                <a:gd name="connsiteY22" fmla="*/ 3951392 h 4275461"/>
                <a:gd name="connsiteX23" fmla="*/ 1716110 w 3619883"/>
                <a:gd name="connsiteY23" fmla="*/ 3951392 h 4275461"/>
                <a:gd name="connsiteX24" fmla="*/ 1716110 w 3619883"/>
                <a:gd name="connsiteY24" fmla="*/ 4006431 h 4275461"/>
                <a:gd name="connsiteX25" fmla="*/ 1703447 w 3619883"/>
                <a:gd name="connsiteY25" fmla="*/ 4007960 h 4275461"/>
                <a:gd name="connsiteX26" fmla="*/ 1716110 w 3619883"/>
                <a:gd name="connsiteY26" fmla="*/ 4044284 h 4275461"/>
                <a:gd name="connsiteX27" fmla="*/ 1716110 w 3619883"/>
                <a:gd name="connsiteY27" fmla="*/ 4128157 h 4275461"/>
                <a:gd name="connsiteX28" fmla="*/ 1745346 w 3619883"/>
                <a:gd name="connsiteY28" fmla="*/ 4128157 h 4275461"/>
                <a:gd name="connsiteX29" fmla="*/ 1796694 w 3619883"/>
                <a:gd name="connsiteY29" fmla="*/ 4275461 h 4275461"/>
                <a:gd name="connsiteX30" fmla="*/ 1558844 w 3619883"/>
                <a:gd name="connsiteY30" fmla="*/ 4275461 h 4275461"/>
                <a:gd name="connsiteX31" fmla="*/ 1517252 w 3619883"/>
                <a:gd name="connsiteY31" fmla="*/ 4128157 h 4275461"/>
                <a:gd name="connsiteX32" fmla="*/ 1582936 w 3619883"/>
                <a:gd name="connsiteY32" fmla="*/ 4128157 h 4275461"/>
                <a:gd name="connsiteX33" fmla="*/ 1582936 w 3619883"/>
                <a:gd name="connsiteY33" fmla="*/ 3951392 h 4275461"/>
                <a:gd name="connsiteX34" fmla="*/ 1405151 w 3619883"/>
                <a:gd name="connsiteY34" fmla="*/ 3951392 h 4275461"/>
                <a:gd name="connsiteX35" fmla="*/ 1405151 w 3619883"/>
                <a:gd name="connsiteY35" fmla="*/ 4128157 h 4275461"/>
                <a:gd name="connsiteX36" fmla="*/ 1468988 w 3619883"/>
                <a:gd name="connsiteY36" fmla="*/ 4128157 h 4275461"/>
                <a:gd name="connsiteX37" fmla="*/ 1427396 w 3619883"/>
                <a:gd name="connsiteY37" fmla="*/ 4275461 h 4275461"/>
                <a:gd name="connsiteX38" fmla="*/ 1210751 w 3619883"/>
                <a:gd name="connsiteY38" fmla="*/ 4275461 h 4275461"/>
                <a:gd name="connsiteX39" fmla="*/ 1210751 w 3619883"/>
                <a:gd name="connsiteY39" fmla="*/ 4128157 h 4275461"/>
                <a:gd name="connsiteX40" fmla="*/ 1271978 w 3619883"/>
                <a:gd name="connsiteY40" fmla="*/ 4128157 h 4275461"/>
                <a:gd name="connsiteX41" fmla="*/ 1271978 w 3619883"/>
                <a:gd name="connsiteY41" fmla="*/ 3951392 h 4275461"/>
                <a:gd name="connsiteX42" fmla="*/ 1094193 w 3619883"/>
                <a:gd name="connsiteY42" fmla="*/ 3951392 h 4275461"/>
                <a:gd name="connsiteX43" fmla="*/ 1094193 w 3619883"/>
                <a:gd name="connsiteY43" fmla="*/ 4128157 h 4275461"/>
                <a:gd name="connsiteX44" fmla="*/ 1140354 w 3619883"/>
                <a:gd name="connsiteY44" fmla="*/ 4128157 h 4275461"/>
                <a:gd name="connsiteX45" fmla="*/ 1140354 w 3619883"/>
                <a:gd name="connsiteY45" fmla="*/ 4275461 h 4275461"/>
                <a:gd name="connsiteX46" fmla="*/ 953807 w 3619883"/>
                <a:gd name="connsiteY46" fmla="*/ 4275461 h 4275461"/>
                <a:gd name="connsiteX47" fmla="*/ 912215 w 3619883"/>
                <a:gd name="connsiteY47" fmla="*/ 4128157 h 4275461"/>
                <a:gd name="connsiteX48" fmla="*/ 961020 w 3619883"/>
                <a:gd name="connsiteY48" fmla="*/ 4128157 h 4275461"/>
                <a:gd name="connsiteX49" fmla="*/ 961020 w 3619883"/>
                <a:gd name="connsiteY49" fmla="*/ 3951392 h 4275461"/>
                <a:gd name="connsiteX50" fmla="*/ 783235 w 3619883"/>
                <a:gd name="connsiteY50" fmla="*/ 3951392 h 4275461"/>
                <a:gd name="connsiteX51" fmla="*/ 783235 w 3619883"/>
                <a:gd name="connsiteY51" fmla="*/ 4128157 h 4275461"/>
                <a:gd name="connsiteX52" fmla="*/ 871024 w 3619883"/>
                <a:gd name="connsiteY52" fmla="*/ 4128157 h 4275461"/>
                <a:gd name="connsiteX53" fmla="*/ 829432 w 3619883"/>
                <a:gd name="connsiteY53" fmla="*/ 4275461 h 4275461"/>
                <a:gd name="connsiteX54" fmla="*/ 611484 w 3619883"/>
                <a:gd name="connsiteY54" fmla="*/ 4275461 h 4275461"/>
                <a:gd name="connsiteX55" fmla="*/ 621247 w 3619883"/>
                <a:gd name="connsiteY55" fmla="*/ 4128157 h 4275461"/>
                <a:gd name="connsiteX56" fmla="*/ 650062 w 3619883"/>
                <a:gd name="connsiteY56" fmla="*/ 4128157 h 4275461"/>
                <a:gd name="connsiteX57" fmla="*/ 650062 w 3619883"/>
                <a:gd name="connsiteY57" fmla="*/ 3951392 h 4275461"/>
                <a:gd name="connsiteX58" fmla="*/ 472277 w 3619883"/>
                <a:gd name="connsiteY58" fmla="*/ 3951392 h 4275461"/>
                <a:gd name="connsiteX59" fmla="*/ 472277 w 3619883"/>
                <a:gd name="connsiteY59" fmla="*/ 4128157 h 4275461"/>
                <a:gd name="connsiteX60" fmla="*/ 522650 w 3619883"/>
                <a:gd name="connsiteY60" fmla="*/ 4128157 h 4275461"/>
                <a:gd name="connsiteX61" fmla="*/ 573998 w 3619883"/>
                <a:gd name="connsiteY61" fmla="*/ 4275461 h 4275461"/>
                <a:gd name="connsiteX62" fmla="*/ 336164 w 3619883"/>
                <a:gd name="connsiteY62" fmla="*/ 4275461 h 4275461"/>
                <a:gd name="connsiteX63" fmla="*/ 294572 w 3619883"/>
                <a:gd name="connsiteY63" fmla="*/ 4128157 h 4275461"/>
                <a:gd name="connsiteX64" fmla="*/ 339106 w 3619883"/>
                <a:gd name="connsiteY64" fmla="*/ 4128157 h 4275461"/>
                <a:gd name="connsiteX65" fmla="*/ 339106 w 3619883"/>
                <a:gd name="connsiteY65" fmla="*/ 3951392 h 4275461"/>
                <a:gd name="connsiteX66" fmla="*/ 161321 w 3619883"/>
                <a:gd name="connsiteY66" fmla="*/ 3951392 h 4275461"/>
                <a:gd name="connsiteX67" fmla="*/ 161321 w 3619883"/>
                <a:gd name="connsiteY67" fmla="*/ 4128157 h 4275461"/>
                <a:gd name="connsiteX68" fmla="*/ 230914 w 3619883"/>
                <a:gd name="connsiteY68" fmla="*/ 4128157 h 4275461"/>
                <a:gd name="connsiteX69" fmla="*/ 189322 w 3619883"/>
                <a:gd name="connsiteY69" fmla="*/ 4275461 h 4275461"/>
                <a:gd name="connsiteX70" fmla="*/ 0 w 3619883"/>
                <a:gd name="connsiteY70" fmla="*/ 4275461 h 4275461"/>
                <a:gd name="connsiteX71" fmla="*/ 0 w 3619883"/>
                <a:gd name="connsiteY71" fmla="*/ 42229 h 4275461"/>
                <a:gd name="connsiteX72" fmla="*/ 42464 w 3619883"/>
                <a:gd name="connsiteY72" fmla="*/ 40518 h 4275461"/>
                <a:gd name="connsiteX73" fmla="*/ 137733 w 3619883"/>
                <a:gd name="connsiteY73" fmla="*/ 35355 h 4275461"/>
                <a:gd name="connsiteX74" fmla="*/ 270565 w 3619883"/>
                <a:gd name="connsiteY74" fmla="*/ 29759 h 4275461"/>
                <a:gd name="connsiteX75" fmla="*/ 479734 w 3619883"/>
                <a:gd name="connsiteY75" fmla="*/ 45455 h 4275461"/>
                <a:gd name="connsiteX76" fmla="*/ 524103 w 3619883"/>
                <a:gd name="connsiteY76" fmla="*/ 41625 h 4275461"/>
                <a:gd name="connsiteX77" fmla="*/ 624416 w 3619883"/>
                <a:gd name="connsiteY77" fmla="*/ 22696 h 4275461"/>
                <a:gd name="connsiteX78" fmla="*/ 657762 w 3619883"/>
                <a:gd name="connsiteY78" fmla="*/ 18351 h 4275461"/>
                <a:gd name="connsiteX79" fmla="*/ 690557 w 3619883"/>
                <a:gd name="connsiteY79" fmla="*/ 25792 h 4275461"/>
                <a:gd name="connsiteX80" fmla="*/ 745123 w 3619883"/>
                <a:gd name="connsiteY80" fmla="*/ 40157 h 4275461"/>
                <a:gd name="connsiteX81" fmla="*/ 789493 w 3619883"/>
                <a:gd name="connsiteY81" fmla="*/ 36327 h 4275461"/>
                <a:gd name="connsiteX82" fmla="*/ 854255 w 3619883"/>
                <a:gd name="connsiteY82" fmla="*/ 68887 h 4275461"/>
                <a:gd name="connsiteX83" fmla="*/ 897520 w 3619883"/>
                <a:gd name="connsiteY83" fmla="*/ 88629 h 4275461"/>
                <a:gd name="connsiteX84" fmla="*/ 940510 w 3619883"/>
                <a:gd name="connsiteY84" fmla="*/ 114265 h 4275461"/>
                <a:gd name="connsiteX85" fmla="*/ 1082712 w 3619883"/>
                <a:gd name="connsiteY85" fmla="*/ 144543 h 4275461"/>
                <a:gd name="connsiteX86" fmla="*/ 1205348 w 3619883"/>
                <a:gd name="connsiteY86" fmla="*/ 120753 h 4275461"/>
                <a:gd name="connsiteX87" fmla="*/ 1271764 w 3619883"/>
                <a:gd name="connsiteY87" fmla="*/ 117956 h 4275461"/>
                <a:gd name="connsiteX88" fmla="*/ 1315583 w 3619883"/>
                <a:gd name="connsiteY88" fmla="*/ 125912 h 4275461"/>
                <a:gd name="connsiteX89" fmla="*/ 1359125 w 3619883"/>
                <a:gd name="connsiteY89" fmla="*/ 139761 h 4275461"/>
                <a:gd name="connsiteX90" fmla="*/ 1391919 w 3619883"/>
                <a:gd name="connsiteY90" fmla="*/ 147202 h 4275461"/>
                <a:gd name="connsiteX91" fmla="*/ 1436563 w 3619883"/>
                <a:gd name="connsiteY91" fmla="*/ 137480 h 4275461"/>
                <a:gd name="connsiteX92" fmla="*/ 1471566 w 3619883"/>
                <a:gd name="connsiteY92" fmla="*/ 97777 h 4275461"/>
                <a:gd name="connsiteX93" fmla="*/ 1505739 w 3619883"/>
                <a:gd name="connsiteY93" fmla="*/ 75753 h 4275461"/>
                <a:gd name="connsiteX94" fmla="*/ 1590891 w 3619883"/>
                <a:gd name="connsiteY94" fmla="*/ 144702 h 4275461"/>
                <a:gd name="connsiteX95" fmla="*/ 1625616 w 3619883"/>
                <a:gd name="connsiteY95" fmla="*/ 110893 h 4275461"/>
                <a:gd name="connsiteX96" fmla="*/ 1658964 w 3619883"/>
                <a:gd name="connsiteY96" fmla="*/ 106547 h 4275461"/>
                <a:gd name="connsiteX97" fmla="*/ 1746598 w 3619883"/>
                <a:gd name="connsiteY97" fmla="*/ 122460 h 4275461"/>
                <a:gd name="connsiteX98" fmla="*/ 1811913 w 3619883"/>
                <a:gd name="connsiteY98" fmla="*/ 143234 h 4275461"/>
                <a:gd name="connsiteX99" fmla="*/ 1856557 w 3619883"/>
                <a:gd name="connsiteY99" fmla="*/ 133511 h 4275461"/>
                <a:gd name="connsiteX100" fmla="*/ 2066003 w 3619883"/>
                <a:gd name="connsiteY100" fmla="*/ 143313 h 4275461"/>
                <a:gd name="connsiteX101" fmla="*/ 2177615 w 3619883"/>
                <a:gd name="connsiteY101" fmla="*/ 119007 h 4275461"/>
                <a:gd name="connsiteX102" fmla="*/ 2255883 w 3619883"/>
                <a:gd name="connsiteY102" fmla="*/ 99047 h 4275461"/>
                <a:gd name="connsiteX103" fmla="*/ 2344622 w 3619883"/>
                <a:gd name="connsiteY103" fmla="*/ 91388 h 4275461"/>
                <a:gd name="connsiteX104" fmla="*/ 2455682 w 3619883"/>
                <a:gd name="connsiteY104" fmla="*/ 78869 h 4275461"/>
                <a:gd name="connsiteX105" fmla="*/ 2632609 w 3619883"/>
                <a:gd name="connsiteY105" fmla="*/ 75338 h 4275461"/>
                <a:gd name="connsiteX106" fmla="*/ 2742291 w 3619883"/>
                <a:gd name="connsiteY106" fmla="*/ 92282 h 4275461"/>
                <a:gd name="connsiteX107" fmla="*/ 2851974 w 3619883"/>
                <a:gd name="connsiteY107" fmla="*/ 109227 h 4275461"/>
                <a:gd name="connsiteX108" fmla="*/ 2907643 w 3619883"/>
                <a:gd name="connsiteY108" fmla="*/ 100020 h 4275461"/>
                <a:gd name="connsiteX109" fmla="*/ 2944022 w 3619883"/>
                <a:gd name="connsiteY109" fmla="*/ 30853 h 4275461"/>
                <a:gd name="connsiteX110" fmla="*/ 3022289 w 3619883"/>
                <a:gd name="connsiteY110" fmla="*/ 10893 h 4275461"/>
                <a:gd name="connsiteX111" fmla="*/ 3054807 w 3619883"/>
                <a:gd name="connsiteY111" fmla="*/ 24226 h 4275461"/>
                <a:gd name="connsiteX112" fmla="*/ 3141892 w 3619883"/>
                <a:gd name="connsiteY112" fmla="*/ 51925 h 4275461"/>
                <a:gd name="connsiteX113" fmla="*/ 3185711 w 3619883"/>
                <a:gd name="connsiteY113" fmla="*/ 59881 h 4275461"/>
                <a:gd name="connsiteX114" fmla="*/ 3219056 w 3619883"/>
                <a:gd name="connsiteY114" fmla="*/ 55536 h 4275461"/>
                <a:gd name="connsiteX115" fmla="*/ 3263425 w 3619883"/>
                <a:gd name="connsiteY115" fmla="*/ 51706 h 4275461"/>
                <a:gd name="connsiteX116" fmla="*/ 3296219 w 3619883"/>
                <a:gd name="connsiteY116" fmla="*/ 59147 h 4275461"/>
                <a:gd name="connsiteX117" fmla="*/ 3319094 w 3619883"/>
                <a:gd name="connsiteY117" fmla="*/ 42500 h 4275461"/>
                <a:gd name="connsiteX118" fmla="*/ 3420511 w 3619883"/>
                <a:gd name="connsiteY118" fmla="*/ 0 h 4275461"/>
                <a:gd name="connsiteX119" fmla="*/ 3453305 w 3619883"/>
                <a:gd name="connsiteY119" fmla="*/ 7440 h 4275461"/>
                <a:gd name="connsiteX120" fmla="*/ 3496571 w 3619883"/>
                <a:gd name="connsiteY120" fmla="*/ 27182 h 4275461"/>
                <a:gd name="connsiteX121" fmla="*/ 3602117 w 3619883"/>
                <a:gd name="connsiteY121" fmla="*/ 132521 h 4275461"/>
                <a:gd name="connsiteX122" fmla="*/ 3619883 w 3619883"/>
                <a:gd name="connsiteY122" fmla="*/ 140049 h 4275461"/>
                <a:gd name="connsiteX123" fmla="*/ 3619883 w 3619883"/>
                <a:gd name="connsiteY12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8025 w 3619883"/>
                <a:gd name="connsiteY8" fmla="*/ 4128157 h 4275461"/>
                <a:gd name="connsiteX9" fmla="*/ 2337697 w 3619883"/>
                <a:gd name="connsiteY9" fmla="*/ 4275461 h 4275461"/>
                <a:gd name="connsiteX10" fmla="*/ 2150155 w 3619883"/>
                <a:gd name="connsiteY10" fmla="*/ 4275461 h 4275461"/>
                <a:gd name="connsiteX11" fmla="*/ 2150155 w 3619883"/>
                <a:gd name="connsiteY11" fmla="*/ 4128157 h 4275461"/>
                <a:gd name="connsiteX12" fmla="*/ 2204852 w 3619883"/>
                <a:gd name="connsiteY12" fmla="*/ 4128157 h 4275461"/>
                <a:gd name="connsiteX13" fmla="*/ 2204852 w 3619883"/>
                <a:gd name="connsiteY13" fmla="*/ 3951392 h 4275461"/>
                <a:gd name="connsiteX14" fmla="*/ 2027068 w 3619883"/>
                <a:gd name="connsiteY14" fmla="*/ 3951392 h 4275461"/>
                <a:gd name="connsiteX15" fmla="*/ 2027068 w 3619883"/>
                <a:gd name="connsiteY15" fmla="*/ 4128157 h 4275461"/>
                <a:gd name="connsiteX16" fmla="*/ 2079759 w 3619883"/>
                <a:gd name="connsiteY16" fmla="*/ 4128157 h 4275461"/>
                <a:gd name="connsiteX17" fmla="*/ 2079759 w 3619883"/>
                <a:gd name="connsiteY17" fmla="*/ 4275461 h 4275461"/>
                <a:gd name="connsiteX18" fmla="*/ 1824703 w 3619883"/>
                <a:gd name="connsiteY18" fmla="*/ 4275461 h 4275461"/>
                <a:gd name="connsiteX19" fmla="*/ 1834468 w 3619883"/>
                <a:gd name="connsiteY19" fmla="*/ 4128157 h 4275461"/>
                <a:gd name="connsiteX20" fmla="*/ 1893894 w 3619883"/>
                <a:gd name="connsiteY20" fmla="*/ 4128157 h 4275461"/>
                <a:gd name="connsiteX21" fmla="*/ 1893894 w 3619883"/>
                <a:gd name="connsiteY21" fmla="*/ 3951392 h 4275461"/>
                <a:gd name="connsiteX22" fmla="*/ 1716110 w 3619883"/>
                <a:gd name="connsiteY22" fmla="*/ 3951392 h 4275461"/>
                <a:gd name="connsiteX23" fmla="*/ 1716110 w 3619883"/>
                <a:gd name="connsiteY23" fmla="*/ 4006431 h 4275461"/>
                <a:gd name="connsiteX24" fmla="*/ 1703447 w 3619883"/>
                <a:gd name="connsiteY24" fmla="*/ 4007960 h 4275461"/>
                <a:gd name="connsiteX25" fmla="*/ 1716110 w 3619883"/>
                <a:gd name="connsiteY25" fmla="*/ 4044284 h 4275461"/>
                <a:gd name="connsiteX26" fmla="*/ 1716110 w 3619883"/>
                <a:gd name="connsiteY26" fmla="*/ 4128157 h 4275461"/>
                <a:gd name="connsiteX27" fmla="*/ 1745346 w 3619883"/>
                <a:gd name="connsiteY27" fmla="*/ 4128157 h 4275461"/>
                <a:gd name="connsiteX28" fmla="*/ 1796694 w 3619883"/>
                <a:gd name="connsiteY28" fmla="*/ 4275461 h 4275461"/>
                <a:gd name="connsiteX29" fmla="*/ 1558844 w 3619883"/>
                <a:gd name="connsiteY29" fmla="*/ 4275461 h 4275461"/>
                <a:gd name="connsiteX30" fmla="*/ 1517252 w 3619883"/>
                <a:gd name="connsiteY30" fmla="*/ 4128157 h 4275461"/>
                <a:gd name="connsiteX31" fmla="*/ 1582936 w 3619883"/>
                <a:gd name="connsiteY31" fmla="*/ 4128157 h 4275461"/>
                <a:gd name="connsiteX32" fmla="*/ 1582936 w 3619883"/>
                <a:gd name="connsiteY32" fmla="*/ 3951392 h 4275461"/>
                <a:gd name="connsiteX33" fmla="*/ 1405151 w 3619883"/>
                <a:gd name="connsiteY33" fmla="*/ 3951392 h 4275461"/>
                <a:gd name="connsiteX34" fmla="*/ 1405151 w 3619883"/>
                <a:gd name="connsiteY34" fmla="*/ 4128157 h 4275461"/>
                <a:gd name="connsiteX35" fmla="*/ 1468988 w 3619883"/>
                <a:gd name="connsiteY35" fmla="*/ 4128157 h 4275461"/>
                <a:gd name="connsiteX36" fmla="*/ 1427396 w 3619883"/>
                <a:gd name="connsiteY36" fmla="*/ 4275461 h 4275461"/>
                <a:gd name="connsiteX37" fmla="*/ 1210751 w 3619883"/>
                <a:gd name="connsiteY37" fmla="*/ 4275461 h 4275461"/>
                <a:gd name="connsiteX38" fmla="*/ 1210751 w 3619883"/>
                <a:gd name="connsiteY38" fmla="*/ 4128157 h 4275461"/>
                <a:gd name="connsiteX39" fmla="*/ 1271978 w 3619883"/>
                <a:gd name="connsiteY39" fmla="*/ 4128157 h 4275461"/>
                <a:gd name="connsiteX40" fmla="*/ 1271978 w 3619883"/>
                <a:gd name="connsiteY40" fmla="*/ 3951392 h 4275461"/>
                <a:gd name="connsiteX41" fmla="*/ 1094193 w 3619883"/>
                <a:gd name="connsiteY41" fmla="*/ 3951392 h 4275461"/>
                <a:gd name="connsiteX42" fmla="*/ 1094193 w 3619883"/>
                <a:gd name="connsiteY42" fmla="*/ 4128157 h 4275461"/>
                <a:gd name="connsiteX43" fmla="*/ 1140354 w 3619883"/>
                <a:gd name="connsiteY43" fmla="*/ 4128157 h 4275461"/>
                <a:gd name="connsiteX44" fmla="*/ 1140354 w 3619883"/>
                <a:gd name="connsiteY44" fmla="*/ 4275461 h 4275461"/>
                <a:gd name="connsiteX45" fmla="*/ 953807 w 3619883"/>
                <a:gd name="connsiteY45" fmla="*/ 4275461 h 4275461"/>
                <a:gd name="connsiteX46" fmla="*/ 912215 w 3619883"/>
                <a:gd name="connsiteY46" fmla="*/ 4128157 h 4275461"/>
                <a:gd name="connsiteX47" fmla="*/ 961020 w 3619883"/>
                <a:gd name="connsiteY47" fmla="*/ 4128157 h 4275461"/>
                <a:gd name="connsiteX48" fmla="*/ 961020 w 3619883"/>
                <a:gd name="connsiteY48" fmla="*/ 3951392 h 4275461"/>
                <a:gd name="connsiteX49" fmla="*/ 783235 w 3619883"/>
                <a:gd name="connsiteY49" fmla="*/ 3951392 h 4275461"/>
                <a:gd name="connsiteX50" fmla="*/ 783235 w 3619883"/>
                <a:gd name="connsiteY50" fmla="*/ 4128157 h 4275461"/>
                <a:gd name="connsiteX51" fmla="*/ 871024 w 3619883"/>
                <a:gd name="connsiteY51" fmla="*/ 4128157 h 4275461"/>
                <a:gd name="connsiteX52" fmla="*/ 829432 w 3619883"/>
                <a:gd name="connsiteY52" fmla="*/ 4275461 h 4275461"/>
                <a:gd name="connsiteX53" fmla="*/ 611484 w 3619883"/>
                <a:gd name="connsiteY53" fmla="*/ 4275461 h 4275461"/>
                <a:gd name="connsiteX54" fmla="*/ 621247 w 3619883"/>
                <a:gd name="connsiteY54" fmla="*/ 4128157 h 4275461"/>
                <a:gd name="connsiteX55" fmla="*/ 650062 w 3619883"/>
                <a:gd name="connsiteY55" fmla="*/ 4128157 h 4275461"/>
                <a:gd name="connsiteX56" fmla="*/ 650062 w 3619883"/>
                <a:gd name="connsiteY56" fmla="*/ 3951392 h 4275461"/>
                <a:gd name="connsiteX57" fmla="*/ 472277 w 3619883"/>
                <a:gd name="connsiteY57" fmla="*/ 3951392 h 4275461"/>
                <a:gd name="connsiteX58" fmla="*/ 472277 w 3619883"/>
                <a:gd name="connsiteY58" fmla="*/ 4128157 h 4275461"/>
                <a:gd name="connsiteX59" fmla="*/ 522650 w 3619883"/>
                <a:gd name="connsiteY59" fmla="*/ 4128157 h 4275461"/>
                <a:gd name="connsiteX60" fmla="*/ 573998 w 3619883"/>
                <a:gd name="connsiteY60" fmla="*/ 4275461 h 4275461"/>
                <a:gd name="connsiteX61" fmla="*/ 336164 w 3619883"/>
                <a:gd name="connsiteY61" fmla="*/ 4275461 h 4275461"/>
                <a:gd name="connsiteX62" fmla="*/ 294572 w 3619883"/>
                <a:gd name="connsiteY62" fmla="*/ 4128157 h 4275461"/>
                <a:gd name="connsiteX63" fmla="*/ 339106 w 3619883"/>
                <a:gd name="connsiteY63" fmla="*/ 4128157 h 4275461"/>
                <a:gd name="connsiteX64" fmla="*/ 339106 w 3619883"/>
                <a:gd name="connsiteY64" fmla="*/ 3951392 h 4275461"/>
                <a:gd name="connsiteX65" fmla="*/ 161321 w 3619883"/>
                <a:gd name="connsiteY65" fmla="*/ 3951392 h 4275461"/>
                <a:gd name="connsiteX66" fmla="*/ 161321 w 3619883"/>
                <a:gd name="connsiteY66" fmla="*/ 4128157 h 4275461"/>
                <a:gd name="connsiteX67" fmla="*/ 230914 w 3619883"/>
                <a:gd name="connsiteY67" fmla="*/ 4128157 h 4275461"/>
                <a:gd name="connsiteX68" fmla="*/ 189322 w 3619883"/>
                <a:gd name="connsiteY68" fmla="*/ 4275461 h 4275461"/>
                <a:gd name="connsiteX69" fmla="*/ 0 w 3619883"/>
                <a:gd name="connsiteY69" fmla="*/ 4275461 h 4275461"/>
                <a:gd name="connsiteX70" fmla="*/ 0 w 3619883"/>
                <a:gd name="connsiteY70" fmla="*/ 42229 h 4275461"/>
                <a:gd name="connsiteX71" fmla="*/ 42464 w 3619883"/>
                <a:gd name="connsiteY71" fmla="*/ 40518 h 4275461"/>
                <a:gd name="connsiteX72" fmla="*/ 137733 w 3619883"/>
                <a:gd name="connsiteY72" fmla="*/ 35355 h 4275461"/>
                <a:gd name="connsiteX73" fmla="*/ 270565 w 3619883"/>
                <a:gd name="connsiteY73" fmla="*/ 29759 h 4275461"/>
                <a:gd name="connsiteX74" fmla="*/ 479734 w 3619883"/>
                <a:gd name="connsiteY74" fmla="*/ 45455 h 4275461"/>
                <a:gd name="connsiteX75" fmla="*/ 524103 w 3619883"/>
                <a:gd name="connsiteY75" fmla="*/ 41625 h 4275461"/>
                <a:gd name="connsiteX76" fmla="*/ 624416 w 3619883"/>
                <a:gd name="connsiteY76" fmla="*/ 22696 h 4275461"/>
                <a:gd name="connsiteX77" fmla="*/ 657762 w 3619883"/>
                <a:gd name="connsiteY77" fmla="*/ 18351 h 4275461"/>
                <a:gd name="connsiteX78" fmla="*/ 690557 w 3619883"/>
                <a:gd name="connsiteY78" fmla="*/ 25792 h 4275461"/>
                <a:gd name="connsiteX79" fmla="*/ 745123 w 3619883"/>
                <a:gd name="connsiteY79" fmla="*/ 40157 h 4275461"/>
                <a:gd name="connsiteX80" fmla="*/ 789493 w 3619883"/>
                <a:gd name="connsiteY80" fmla="*/ 36327 h 4275461"/>
                <a:gd name="connsiteX81" fmla="*/ 854255 w 3619883"/>
                <a:gd name="connsiteY81" fmla="*/ 68887 h 4275461"/>
                <a:gd name="connsiteX82" fmla="*/ 897520 w 3619883"/>
                <a:gd name="connsiteY82" fmla="*/ 88629 h 4275461"/>
                <a:gd name="connsiteX83" fmla="*/ 940510 w 3619883"/>
                <a:gd name="connsiteY83" fmla="*/ 114265 h 4275461"/>
                <a:gd name="connsiteX84" fmla="*/ 1082712 w 3619883"/>
                <a:gd name="connsiteY84" fmla="*/ 144543 h 4275461"/>
                <a:gd name="connsiteX85" fmla="*/ 1205348 w 3619883"/>
                <a:gd name="connsiteY85" fmla="*/ 120753 h 4275461"/>
                <a:gd name="connsiteX86" fmla="*/ 1271764 w 3619883"/>
                <a:gd name="connsiteY86" fmla="*/ 117956 h 4275461"/>
                <a:gd name="connsiteX87" fmla="*/ 1315583 w 3619883"/>
                <a:gd name="connsiteY87" fmla="*/ 125912 h 4275461"/>
                <a:gd name="connsiteX88" fmla="*/ 1359125 w 3619883"/>
                <a:gd name="connsiteY88" fmla="*/ 139761 h 4275461"/>
                <a:gd name="connsiteX89" fmla="*/ 1391919 w 3619883"/>
                <a:gd name="connsiteY89" fmla="*/ 147202 h 4275461"/>
                <a:gd name="connsiteX90" fmla="*/ 1436563 w 3619883"/>
                <a:gd name="connsiteY90" fmla="*/ 137480 h 4275461"/>
                <a:gd name="connsiteX91" fmla="*/ 1471566 w 3619883"/>
                <a:gd name="connsiteY91" fmla="*/ 97777 h 4275461"/>
                <a:gd name="connsiteX92" fmla="*/ 1505739 w 3619883"/>
                <a:gd name="connsiteY92" fmla="*/ 75753 h 4275461"/>
                <a:gd name="connsiteX93" fmla="*/ 1590891 w 3619883"/>
                <a:gd name="connsiteY93" fmla="*/ 144702 h 4275461"/>
                <a:gd name="connsiteX94" fmla="*/ 1625616 w 3619883"/>
                <a:gd name="connsiteY94" fmla="*/ 110893 h 4275461"/>
                <a:gd name="connsiteX95" fmla="*/ 1658964 w 3619883"/>
                <a:gd name="connsiteY95" fmla="*/ 106547 h 4275461"/>
                <a:gd name="connsiteX96" fmla="*/ 1746598 w 3619883"/>
                <a:gd name="connsiteY96" fmla="*/ 122460 h 4275461"/>
                <a:gd name="connsiteX97" fmla="*/ 1811913 w 3619883"/>
                <a:gd name="connsiteY97" fmla="*/ 143234 h 4275461"/>
                <a:gd name="connsiteX98" fmla="*/ 1856557 w 3619883"/>
                <a:gd name="connsiteY98" fmla="*/ 133511 h 4275461"/>
                <a:gd name="connsiteX99" fmla="*/ 2066003 w 3619883"/>
                <a:gd name="connsiteY99" fmla="*/ 143313 h 4275461"/>
                <a:gd name="connsiteX100" fmla="*/ 2177615 w 3619883"/>
                <a:gd name="connsiteY100" fmla="*/ 119007 h 4275461"/>
                <a:gd name="connsiteX101" fmla="*/ 2255883 w 3619883"/>
                <a:gd name="connsiteY101" fmla="*/ 99047 h 4275461"/>
                <a:gd name="connsiteX102" fmla="*/ 2344622 w 3619883"/>
                <a:gd name="connsiteY102" fmla="*/ 91388 h 4275461"/>
                <a:gd name="connsiteX103" fmla="*/ 2455682 w 3619883"/>
                <a:gd name="connsiteY103" fmla="*/ 78869 h 4275461"/>
                <a:gd name="connsiteX104" fmla="*/ 2632609 w 3619883"/>
                <a:gd name="connsiteY104" fmla="*/ 75338 h 4275461"/>
                <a:gd name="connsiteX105" fmla="*/ 2742291 w 3619883"/>
                <a:gd name="connsiteY105" fmla="*/ 92282 h 4275461"/>
                <a:gd name="connsiteX106" fmla="*/ 2851974 w 3619883"/>
                <a:gd name="connsiteY106" fmla="*/ 109227 h 4275461"/>
                <a:gd name="connsiteX107" fmla="*/ 2907643 w 3619883"/>
                <a:gd name="connsiteY107" fmla="*/ 100020 h 4275461"/>
                <a:gd name="connsiteX108" fmla="*/ 2944022 w 3619883"/>
                <a:gd name="connsiteY108" fmla="*/ 30853 h 4275461"/>
                <a:gd name="connsiteX109" fmla="*/ 3022289 w 3619883"/>
                <a:gd name="connsiteY109" fmla="*/ 10893 h 4275461"/>
                <a:gd name="connsiteX110" fmla="*/ 3054807 w 3619883"/>
                <a:gd name="connsiteY110" fmla="*/ 24226 h 4275461"/>
                <a:gd name="connsiteX111" fmla="*/ 3141892 w 3619883"/>
                <a:gd name="connsiteY111" fmla="*/ 51925 h 4275461"/>
                <a:gd name="connsiteX112" fmla="*/ 3185711 w 3619883"/>
                <a:gd name="connsiteY112" fmla="*/ 59881 h 4275461"/>
                <a:gd name="connsiteX113" fmla="*/ 3219056 w 3619883"/>
                <a:gd name="connsiteY113" fmla="*/ 55536 h 4275461"/>
                <a:gd name="connsiteX114" fmla="*/ 3263425 w 3619883"/>
                <a:gd name="connsiteY114" fmla="*/ 51706 h 4275461"/>
                <a:gd name="connsiteX115" fmla="*/ 3296219 w 3619883"/>
                <a:gd name="connsiteY115" fmla="*/ 59147 h 4275461"/>
                <a:gd name="connsiteX116" fmla="*/ 3319094 w 3619883"/>
                <a:gd name="connsiteY116" fmla="*/ 42500 h 4275461"/>
                <a:gd name="connsiteX117" fmla="*/ 3420511 w 3619883"/>
                <a:gd name="connsiteY117" fmla="*/ 0 h 4275461"/>
                <a:gd name="connsiteX118" fmla="*/ 3453305 w 3619883"/>
                <a:gd name="connsiteY118" fmla="*/ 7440 h 4275461"/>
                <a:gd name="connsiteX119" fmla="*/ 3496571 w 3619883"/>
                <a:gd name="connsiteY119" fmla="*/ 27182 h 4275461"/>
                <a:gd name="connsiteX120" fmla="*/ 3602117 w 3619883"/>
                <a:gd name="connsiteY120" fmla="*/ 132521 h 4275461"/>
                <a:gd name="connsiteX121" fmla="*/ 3619883 w 3619883"/>
                <a:gd name="connsiteY121" fmla="*/ 140049 h 4275461"/>
                <a:gd name="connsiteX122" fmla="*/ 3619883 w 3619883"/>
                <a:gd name="connsiteY12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4128157 h 4275461"/>
                <a:gd name="connsiteX12" fmla="*/ 2204852 w 3619883"/>
                <a:gd name="connsiteY12" fmla="*/ 3951392 h 4275461"/>
                <a:gd name="connsiteX13" fmla="*/ 2027068 w 3619883"/>
                <a:gd name="connsiteY13" fmla="*/ 3951392 h 4275461"/>
                <a:gd name="connsiteX14" fmla="*/ 2027068 w 3619883"/>
                <a:gd name="connsiteY14" fmla="*/ 4128157 h 4275461"/>
                <a:gd name="connsiteX15" fmla="*/ 2079759 w 3619883"/>
                <a:gd name="connsiteY15" fmla="*/ 4128157 h 4275461"/>
                <a:gd name="connsiteX16" fmla="*/ 2079759 w 3619883"/>
                <a:gd name="connsiteY16" fmla="*/ 4275461 h 4275461"/>
                <a:gd name="connsiteX17" fmla="*/ 1824703 w 3619883"/>
                <a:gd name="connsiteY17" fmla="*/ 4275461 h 4275461"/>
                <a:gd name="connsiteX18" fmla="*/ 1834468 w 3619883"/>
                <a:gd name="connsiteY18" fmla="*/ 4128157 h 4275461"/>
                <a:gd name="connsiteX19" fmla="*/ 1893894 w 3619883"/>
                <a:gd name="connsiteY19" fmla="*/ 4128157 h 4275461"/>
                <a:gd name="connsiteX20" fmla="*/ 1893894 w 3619883"/>
                <a:gd name="connsiteY20" fmla="*/ 3951392 h 4275461"/>
                <a:gd name="connsiteX21" fmla="*/ 1716110 w 3619883"/>
                <a:gd name="connsiteY21" fmla="*/ 3951392 h 4275461"/>
                <a:gd name="connsiteX22" fmla="*/ 1716110 w 3619883"/>
                <a:gd name="connsiteY22" fmla="*/ 4006431 h 4275461"/>
                <a:gd name="connsiteX23" fmla="*/ 1703447 w 3619883"/>
                <a:gd name="connsiteY23" fmla="*/ 4007960 h 4275461"/>
                <a:gd name="connsiteX24" fmla="*/ 1716110 w 3619883"/>
                <a:gd name="connsiteY24" fmla="*/ 4044284 h 4275461"/>
                <a:gd name="connsiteX25" fmla="*/ 1716110 w 3619883"/>
                <a:gd name="connsiteY25" fmla="*/ 4128157 h 4275461"/>
                <a:gd name="connsiteX26" fmla="*/ 1745346 w 3619883"/>
                <a:gd name="connsiteY26" fmla="*/ 4128157 h 4275461"/>
                <a:gd name="connsiteX27" fmla="*/ 1796694 w 3619883"/>
                <a:gd name="connsiteY27" fmla="*/ 4275461 h 4275461"/>
                <a:gd name="connsiteX28" fmla="*/ 1558844 w 3619883"/>
                <a:gd name="connsiteY28" fmla="*/ 4275461 h 4275461"/>
                <a:gd name="connsiteX29" fmla="*/ 1517252 w 3619883"/>
                <a:gd name="connsiteY29" fmla="*/ 4128157 h 4275461"/>
                <a:gd name="connsiteX30" fmla="*/ 1582936 w 3619883"/>
                <a:gd name="connsiteY30" fmla="*/ 4128157 h 4275461"/>
                <a:gd name="connsiteX31" fmla="*/ 1582936 w 3619883"/>
                <a:gd name="connsiteY31" fmla="*/ 3951392 h 4275461"/>
                <a:gd name="connsiteX32" fmla="*/ 1405151 w 3619883"/>
                <a:gd name="connsiteY32" fmla="*/ 3951392 h 4275461"/>
                <a:gd name="connsiteX33" fmla="*/ 1405151 w 3619883"/>
                <a:gd name="connsiteY33" fmla="*/ 4128157 h 4275461"/>
                <a:gd name="connsiteX34" fmla="*/ 1468988 w 3619883"/>
                <a:gd name="connsiteY34" fmla="*/ 4128157 h 4275461"/>
                <a:gd name="connsiteX35" fmla="*/ 1427396 w 3619883"/>
                <a:gd name="connsiteY35" fmla="*/ 4275461 h 4275461"/>
                <a:gd name="connsiteX36" fmla="*/ 1210751 w 3619883"/>
                <a:gd name="connsiteY36" fmla="*/ 4275461 h 4275461"/>
                <a:gd name="connsiteX37" fmla="*/ 1210751 w 3619883"/>
                <a:gd name="connsiteY37" fmla="*/ 4128157 h 4275461"/>
                <a:gd name="connsiteX38" fmla="*/ 1271978 w 3619883"/>
                <a:gd name="connsiteY38" fmla="*/ 4128157 h 4275461"/>
                <a:gd name="connsiteX39" fmla="*/ 1271978 w 3619883"/>
                <a:gd name="connsiteY39" fmla="*/ 3951392 h 4275461"/>
                <a:gd name="connsiteX40" fmla="*/ 1094193 w 3619883"/>
                <a:gd name="connsiteY40" fmla="*/ 3951392 h 4275461"/>
                <a:gd name="connsiteX41" fmla="*/ 1094193 w 3619883"/>
                <a:gd name="connsiteY41" fmla="*/ 4128157 h 4275461"/>
                <a:gd name="connsiteX42" fmla="*/ 1140354 w 3619883"/>
                <a:gd name="connsiteY42" fmla="*/ 4128157 h 4275461"/>
                <a:gd name="connsiteX43" fmla="*/ 1140354 w 3619883"/>
                <a:gd name="connsiteY43" fmla="*/ 4275461 h 4275461"/>
                <a:gd name="connsiteX44" fmla="*/ 953807 w 3619883"/>
                <a:gd name="connsiteY44" fmla="*/ 4275461 h 4275461"/>
                <a:gd name="connsiteX45" fmla="*/ 912215 w 3619883"/>
                <a:gd name="connsiteY45" fmla="*/ 4128157 h 4275461"/>
                <a:gd name="connsiteX46" fmla="*/ 961020 w 3619883"/>
                <a:gd name="connsiteY46" fmla="*/ 4128157 h 4275461"/>
                <a:gd name="connsiteX47" fmla="*/ 961020 w 3619883"/>
                <a:gd name="connsiteY47" fmla="*/ 3951392 h 4275461"/>
                <a:gd name="connsiteX48" fmla="*/ 783235 w 3619883"/>
                <a:gd name="connsiteY48" fmla="*/ 3951392 h 4275461"/>
                <a:gd name="connsiteX49" fmla="*/ 783235 w 3619883"/>
                <a:gd name="connsiteY49" fmla="*/ 4128157 h 4275461"/>
                <a:gd name="connsiteX50" fmla="*/ 871024 w 3619883"/>
                <a:gd name="connsiteY50" fmla="*/ 4128157 h 4275461"/>
                <a:gd name="connsiteX51" fmla="*/ 829432 w 3619883"/>
                <a:gd name="connsiteY51" fmla="*/ 4275461 h 4275461"/>
                <a:gd name="connsiteX52" fmla="*/ 611484 w 3619883"/>
                <a:gd name="connsiteY52" fmla="*/ 4275461 h 4275461"/>
                <a:gd name="connsiteX53" fmla="*/ 621247 w 3619883"/>
                <a:gd name="connsiteY53" fmla="*/ 4128157 h 4275461"/>
                <a:gd name="connsiteX54" fmla="*/ 650062 w 3619883"/>
                <a:gd name="connsiteY54" fmla="*/ 4128157 h 4275461"/>
                <a:gd name="connsiteX55" fmla="*/ 650062 w 3619883"/>
                <a:gd name="connsiteY55" fmla="*/ 3951392 h 4275461"/>
                <a:gd name="connsiteX56" fmla="*/ 472277 w 3619883"/>
                <a:gd name="connsiteY56" fmla="*/ 3951392 h 4275461"/>
                <a:gd name="connsiteX57" fmla="*/ 472277 w 3619883"/>
                <a:gd name="connsiteY57" fmla="*/ 4128157 h 4275461"/>
                <a:gd name="connsiteX58" fmla="*/ 522650 w 3619883"/>
                <a:gd name="connsiteY58" fmla="*/ 4128157 h 4275461"/>
                <a:gd name="connsiteX59" fmla="*/ 573998 w 3619883"/>
                <a:gd name="connsiteY59" fmla="*/ 4275461 h 4275461"/>
                <a:gd name="connsiteX60" fmla="*/ 336164 w 3619883"/>
                <a:gd name="connsiteY60" fmla="*/ 4275461 h 4275461"/>
                <a:gd name="connsiteX61" fmla="*/ 294572 w 3619883"/>
                <a:gd name="connsiteY61" fmla="*/ 4128157 h 4275461"/>
                <a:gd name="connsiteX62" fmla="*/ 339106 w 3619883"/>
                <a:gd name="connsiteY62" fmla="*/ 4128157 h 4275461"/>
                <a:gd name="connsiteX63" fmla="*/ 339106 w 3619883"/>
                <a:gd name="connsiteY63" fmla="*/ 3951392 h 4275461"/>
                <a:gd name="connsiteX64" fmla="*/ 161321 w 3619883"/>
                <a:gd name="connsiteY64" fmla="*/ 3951392 h 4275461"/>
                <a:gd name="connsiteX65" fmla="*/ 161321 w 3619883"/>
                <a:gd name="connsiteY65" fmla="*/ 4128157 h 4275461"/>
                <a:gd name="connsiteX66" fmla="*/ 230914 w 3619883"/>
                <a:gd name="connsiteY66" fmla="*/ 4128157 h 4275461"/>
                <a:gd name="connsiteX67" fmla="*/ 189322 w 3619883"/>
                <a:gd name="connsiteY67" fmla="*/ 4275461 h 4275461"/>
                <a:gd name="connsiteX68" fmla="*/ 0 w 3619883"/>
                <a:gd name="connsiteY68" fmla="*/ 4275461 h 4275461"/>
                <a:gd name="connsiteX69" fmla="*/ 0 w 3619883"/>
                <a:gd name="connsiteY69" fmla="*/ 42229 h 4275461"/>
                <a:gd name="connsiteX70" fmla="*/ 42464 w 3619883"/>
                <a:gd name="connsiteY70" fmla="*/ 40518 h 4275461"/>
                <a:gd name="connsiteX71" fmla="*/ 137733 w 3619883"/>
                <a:gd name="connsiteY71" fmla="*/ 35355 h 4275461"/>
                <a:gd name="connsiteX72" fmla="*/ 270565 w 3619883"/>
                <a:gd name="connsiteY72" fmla="*/ 29759 h 4275461"/>
                <a:gd name="connsiteX73" fmla="*/ 479734 w 3619883"/>
                <a:gd name="connsiteY73" fmla="*/ 45455 h 4275461"/>
                <a:gd name="connsiteX74" fmla="*/ 524103 w 3619883"/>
                <a:gd name="connsiteY74" fmla="*/ 41625 h 4275461"/>
                <a:gd name="connsiteX75" fmla="*/ 624416 w 3619883"/>
                <a:gd name="connsiteY75" fmla="*/ 22696 h 4275461"/>
                <a:gd name="connsiteX76" fmla="*/ 657762 w 3619883"/>
                <a:gd name="connsiteY76" fmla="*/ 18351 h 4275461"/>
                <a:gd name="connsiteX77" fmla="*/ 690557 w 3619883"/>
                <a:gd name="connsiteY77" fmla="*/ 25792 h 4275461"/>
                <a:gd name="connsiteX78" fmla="*/ 745123 w 3619883"/>
                <a:gd name="connsiteY78" fmla="*/ 40157 h 4275461"/>
                <a:gd name="connsiteX79" fmla="*/ 789493 w 3619883"/>
                <a:gd name="connsiteY79" fmla="*/ 36327 h 4275461"/>
                <a:gd name="connsiteX80" fmla="*/ 854255 w 3619883"/>
                <a:gd name="connsiteY80" fmla="*/ 68887 h 4275461"/>
                <a:gd name="connsiteX81" fmla="*/ 897520 w 3619883"/>
                <a:gd name="connsiteY81" fmla="*/ 88629 h 4275461"/>
                <a:gd name="connsiteX82" fmla="*/ 940510 w 3619883"/>
                <a:gd name="connsiteY82" fmla="*/ 114265 h 4275461"/>
                <a:gd name="connsiteX83" fmla="*/ 1082712 w 3619883"/>
                <a:gd name="connsiteY83" fmla="*/ 144543 h 4275461"/>
                <a:gd name="connsiteX84" fmla="*/ 1205348 w 3619883"/>
                <a:gd name="connsiteY84" fmla="*/ 120753 h 4275461"/>
                <a:gd name="connsiteX85" fmla="*/ 1271764 w 3619883"/>
                <a:gd name="connsiteY85" fmla="*/ 117956 h 4275461"/>
                <a:gd name="connsiteX86" fmla="*/ 1315583 w 3619883"/>
                <a:gd name="connsiteY86" fmla="*/ 125912 h 4275461"/>
                <a:gd name="connsiteX87" fmla="*/ 1359125 w 3619883"/>
                <a:gd name="connsiteY87" fmla="*/ 139761 h 4275461"/>
                <a:gd name="connsiteX88" fmla="*/ 1391919 w 3619883"/>
                <a:gd name="connsiteY88" fmla="*/ 147202 h 4275461"/>
                <a:gd name="connsiteX89" fmla="*/ 1436563 w 3619883"/>
                <a:gd name="connsiteY89" fmla="*/ 137480 h 4275461"/>
                <a:gd name="connsiteX90" fmla="*/ 1471566 w 3619883"/>
                <a:gd name="connsiteY90" fmla="*/ 97777 h 4275461"/>
                <a:gd name="connsiteX91" fmla="*/ 1505739 w 3619883"/>
                <a:gd name="connsiteY91" fmla="*/ 75753 h 4275461"/>
                <a:gd name="connsiteX92" fmla="*/ 1590891 w 3619883"/>
                <a:gd name="connsiteY92" fmla="*/ 144702 h 4275461"/>
                <a:gd name="connsiteX93" fmla="*/ 1625616 w 3619883"/>
                <a:gd name="connsiteY93" fmla="*/ 110893 h 4275461"/>
                <a:gd name="connsiteX94" fmla="*/ 1658964 w 3619883"/>
                <a:gd name="connsiteY94" fmla="*/ 106547 h 4275461"/>
                <a:gd name="connsiteX95" fmla="*/ 1746598 w 3619883"/>
                <a:gd name="connsiteY95" fmla="*/ 122460 h 4275461"/>
                <a:gd name="connsiteX96" fmla="*/ 1811913 w 3619883"/>
                <a:gd name="connsiteY96" fmla="*/ 143234 h 4275461"/>
                <a:gd name="connsiteX97" fmla="*/ 1856557 w 3619883"/>
                <a:gd name="connsiteY97" fmla="*/ 133511 h 4275461"/>
                <a:gd name="connsiteX98" fmla="*/ 2066003 w 3619883"/>
                <a:gd name="connsiteY98" fmla="*/ 143313 h 4275461"/>
                <a:gd name="connsiteX99" fmla="*/ 2177615 w 3619883"/>
                <a:gd name="connsiteY99" fmla="*/ 119007 h 4275461"/>
                <a:gd name="connsiteX100" fmla="*/ 2255883 w 3619883"/>
                <a:gd name="connsiteY100" fmla="*/ 99047 h 4275461"/>
                <a:gd name="connsiteX101" fmla="*/ 2344622 w 3619883"/>
                <a:gd name="connsiteY101" fmla="*/ 91388 h 4275461"/>
                <a:gd name="connsiteX102" fmla="*/ 2455682 w 3619883"/>
                <a:gd name="connsiteY102" fmla="*/ 78869 h 4275461"/>
                <a:gd name="connsiteX103" fmla="*/ 2632609 w 3619883"/>
                <a:gd name="connsiteY103" fmla="*/ 75338 h 4275461"/>
                <a:gd name="connsiteX104" fmla="*/ 2742291 w 3619883"/>
                <a:gd name="connsiteY104" fmla="*/ 92282 h 4275461"/>
                <a:gd name="connsiteX105" fmla="*/ 2851974 w 3619883"/>
                <a:gd name="connsiteY105" fmla="*/ 109227 h 4275461"/>
                <a:gd name="connsiteX106" fmla="*/ 2907643 w 3619883"/>
                <a:gd name="connsiteY106" fmla="*/ 100020 h 4275461"/>
                <a:gd name="connsiteX107" fmla="*/ 2944022 w 3619883"/>
                <a:gd name="connsiteY107" fmla="*/ 30853 h 4275461"/>
                <a:gd name="connsiteX108" fmla="*/ 3022289 w 3619883"/>
                <a:gd name="connsiteY108" fmla="*/ 10893 h 4275461"/>
                <a:gd name="connsiteX109" fmla="*/ 3054807 w 3619883"/>
                <a:gd name="connsiteY109" fmla="*/ 24226 h 4275461"/>
                <a:gd name="connsiteX110" fmla="*/ 3141892 w 3619883"/>
                <a:gd name="connsiteY110" fmla="*/ 51925 h 4275461"/>
                <a:gd name="connsiteX111" fmla="*/ 3185711 w 3619883"/>
                <a:gd name="connsiteY111" fmla="*/ 59881 h 4275461"/>
                <a:gd name="connsiteX112" fmla="*/ 3219056 w 3619883"/>
                <a:gd name="connsiteY112" fmla="*/ 55536 h 4275461"/>
                <a:gd name="connsiteX113" fmla="*/ 3263425 w 3619883"/>
                <a:gd name="connsiteY113" fmla="*/ 51706 h 4275461"/>
                <a:gd name="connsiteX114" fmla="*/ 3296219 w 3619883"/>
                <a:gd name="connsiteY114" fmla="*/ 59147 h 4275461"/>
                <a:gd name="connsiteX115" fmla="*/ 3319094 w 3619883"/>
                <a:gd name="connsiteY115" fmla="*/ 42500 h 4275461"/>
                <a:gd name="connsiteX116" fmla="*/ 3420511 w 3619883"/>
                <a:gd name="connsiteY116" fmla="*/ 0 h 4275461"/>
                <a:gd name="connsiteX117" fmla="*/ 3453305 w 3619883"/>
                <a:gd name="connsiteY117" fmla="*/ 7440 h 4275461"/>
                <a:gd name="connsiteX118" fmla="*/ 3496571 w 3619883"/>
                <a:gd name="connsiteY118" fmla="*/ 27182 h 4275461"/>
                <a:gd name="connsiteX119" fmla="*/ 3602117 w 3619883"/>
                <a:gd name="connsiteY119" fmla="*/ 132521 h 4275461"/>
                <a:gd name="connsiteX120" fmla="*/ 3619883 w 3619883"/>
                <a:gd name="connsiteY120" fmla="*/ 140049 h 4275461"/>
                <a:gd name="connsiteX121" fmla="*/ 3619883 w 3619883"/>
                <a:gd name="connsiteY12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150155 w 3619883"/>
                <a:gd name="connsiteY10" fmla="*/ 4128157 h 4275461"/>
                <a:gd name="connsiteX11" fmla="*/ 2204852 w 3619883"/>
                <a:gd name="connsiteY11" fmla="*/ 3951392 h 4275461"/>
                <a:gd name="connsiteX12" fmla="*/ 2027068 w 3619883"/>
                <a:gd name="connsiteY12" fmla="*/ 3951392 h 4275461"/>
                <a:gd name="connsiteX13" fmla="*/ 2027068 w 3619883"/>
                <a:gd name="connsiteY13" fmla="*/ 4128157 h 4275461"/>
                <a:gd name="connsiteX14" fmla="*/ 2079759 w 3619883"/>
                <a:gd name="connsiteY14" fmla="*/ 4128157 h 4275461"/>
                <a:gd name="connsiteX15" fmla="*/ 2079759 w 3619883"/>
                <a:gd name="connsiteY15" fmla="*/ 4275461 h 4275461"/>
                <a:gd name="connsiteX16" fmla="*/ 1824703 w 3619883"/>
                <a:gd name="connsiteY16" fmla="*/ 4275461 h 4275461"/>
                <a:gd name="connsiteX17" fmla="*/ 1834468 w 3619883"/>
                <a:gd name="connsiteY17" fmla="*/ 4128157 h 4275461"/>
                <a:gd name="connsiteX18" fmla="*/ 1893894 w 3619883"/>
                <a:gd name="connsiteY18" fmla="*/ 4128157 h 4275461"/>
                <a:gd name="connsiteX19" fmla="*/ 1893894 w 3619883"/>
                <a:gd name="connsiteY19" fmla="*/ 3951392 h 4275461"/>
                <a:gd name="connsiteX20" fmla="*/ 1716110 w 3619883"/>
                <a:gd name="connsiteY20" fmla="*/ 3951392 h 4275461"/>
                <a:gd name="connsiteX21" fmla="*/ 1716110 w 3619883"/>
                <a:gd name="connsiteY21" fmla="*/ 4006431 h 4275461"/>
                <a:gd name="connsiteX22" fmla="*/ 1703447 w 3619883"/>
                <a:gd name="connsiteY22" fmla="*/ 4007960 h 4275461"/>
                <a:gd name="connsiteX23" fmla="*/ 1716110 w 3619883"/>
                <a:gd name="connsiteY23" fmla="*/ 4044284 h 4275461"/>
                <a:gd name="connsiteX24" fmla="*/ 1716110 w 3619883"/>
                <a:gd name="connsiteY24" fmla="*/ 4128157 h 4275461"/>
                <a:gd name="connsiteX25" fmla="*/ 1745346 w 3619883"/>
                <a:gd name="connsiteY25" fmla="*/ 4128157 h 4275461"/>
                <a:gd name="connsiteX26" fmla="*/ 1796694 w 3619883"/>
                <a:gd name="connsiteY26" fmla="*/ 4275461 h 4275461"/>
                <a:gd name="connsiteX27" fmla="*/ 1558844 w 3619883"/>
                <a:gd name="connsiteY27" fmla="*/ 4275461 h 4275461"/>
                <a:gd name="connsiteX28" fmla="*/ 1517252 w 3619883"/>
                <a:gd name="connsiteY28" fmla="*/ 4128157 h 4275461"/>
                <a:gd name="connsiteX29" fmla="*/ 1582936 w 3619883"/>
                <a:gd name="connsiteY29" fmla="*/ 4128157 h 4275461"/>
                <a:gd name="connsiteX30" fmla="*/ 1582936 w 3619883"/>
                <a:gd name="connsiteY30" fmla="*/ 3951392 h 4275461"/>
                <a:gd name="connsiteX31" fmla="*/ 1405151 w 3619883"/>
                <a:gd name="connsiteY31" fmla="*/ 3951392 h 4275461"/>
                <a:gd name="connsiteX32" fmla="*/ 1405151 w 3619883"/>
                <a:gd name="connsiteY32" fmla="*/ 4128157 h 4275461"/>
                <a:gd name="connsiteX33" fmla="*/ 1468988 w 3619883"/>
                <a:gd name="connsiteY33" fmla="*/ 4128157 h 4275461"/>
                <a:gd name="connsiteX34" fmla="*/ 1427396 w 3619883"/>
                <a:gd name="connsiteY34" fmla="*/ 4275461 h 4275461"/>
                <a:gd name="connsiteX35" fmla="*/ 1210751 w 3619883"/>
                <a:gd name="connsiteY35" fmla="*/ 4275461 h 4275461"/>
                <a:gd name="connsiteX36" fmla="*/ 1210751 w 3619883"/>
                <a:gd name="connsiteY36" fmla="*/ 4128157 h 4275461"/>
                <a:gd name="connsiteX37" fmla="*/ 1271978 w 3619883"/>
                <a:gd name="connsiteY37" fmla="*/ 4128157 h 4275461"/>
                <a:gd name="connsiteX38" fmla="*/ 1271978 w 3619883"/>
                <a:gd name="connsiteY38" fmla="*/ 3951392 h 4275461"/>
                <a:gd name="connsiteX39" fmla="*/ 1094193 w 3619883"/>
                <a:gd name="connsiteY39" fmla="*/ 3951392 h 4275461"/>
                <a:gd name="connsiteX40" fmla="*/ 1094193 w 3619883"/>
                <a:gd name="connsiteY40" fmla="*/ 4128157 h 4275461"/>
                <a:gd name="connsiteX41" fmla="*/ 1140354 w 3619883"/>
                <a:gd name="connsiteY41" fmla="*/ 4128157 h 4275461"/>
                <a:gd name="connsiteX42" fmla="*/ 1140354 w 3619883"/>
                <a:gd name="connsiteY42" fmla="*/ 4275461 h 4275461"/>
                <a:gd name="connsiteX43" fmla="*/ 953807 w 3619883"/>
                <a:gd name="connsiteY43" fmla="*/ 4275461 h 4275461"/>
                <a:gd name="connsiteX44" fmla="*/ 912215 w 3619883"/>
                <a:gd name="connsiteY44" fmla="*/ 4128157 h 4275461"/>
                <a:gd name="connsiteX45" fmla="*/ 961020 w 3619883"/>
                <a:gd name="connsiteY45" fmla="*/ 4128157 h 4275461"/>
                <a:gd name="connsiteX46" fmla="*/ 961020 w 3619883"/>
                <a:gd name="connsiteY46" fmla="*/ 3951392 h 4275461"/>
                <a:gd name="connsiteX47" fmla="*/ 783235 w 3619883"/>
                <a:gd name="connsiteY47" fmla="*/ 3951392 h 4275461"/>
                <a:gd name="connsiteX48" fmla="*/ 783235 w 3619883"/>
                <a:gd name="connsiteY48" fmla="*/ 4128157 h 4275461"/>
                <a:gd name="connsiteX49" fmla="*/ 871024 w 3619883"/>
                <a:gd name="connsiteY49" fmla="*/ 4128157 h 4275461"/>
                <a:gd name="connsiteX50" fmla="*/ 829432 w 3619883"/>
                <a:gd name="connsiteY50" fmla="*/ 4275461 h 4275461"/>
                <a:gd name="connsiteX51" fmla="*/ 611484 w 3619883"/>
                <a:gd name="connsiteY51" fmla="*/ 4275461 h 4275461"/>
                <a:gd name="connsiteX52" fmla="*/ 621247 w 3619883"/>
                <a:gd name="connsiteY52" fmla="*/ 4128157 h 4275461"/>
                <a:gd name="connsiteX53" fmla="*/ 650062 w 3619883"/>
                <a:gd name="connsiteY53" fmla="*/ 4128157 h 4275461"/>
                <a:gd name="connsiteX54" fmla="*/ 650062 w 3619883"/>
                <a:gd name="connsiteY54" fmla="*/ 3951392 h 4275461"/>
                <a:gd name="connsiteX55" fmla="*/ 472277 w 3619883"/>
                <a:gd name="connsiteY55" fmla="*/ 3951392 h 4275461"/>
                <a:gd name="connsiteX56" fmla="*/ 472277 w 3619883"/>
                <a:gd name="connsiteY56" fmla="*/ 4128157 h 4275461"/>
                <a:gd name="connsiteX57" fmla="*/ 522650 w 3619883"/>
                <a:gd name="connsiteY57" fmla="*/ 4128157 h 4275461"/>
                <a:gd name="connsiteX58" fmla="*/ 573998 w 3619883"/>
                <a:gd name="connsiteY58" fmla="*/ 4275461 h 4275461"/>
                <a:gd name="connsiteX59" fmla="*/ 336164 w 3619883"/>
                <a:gd name="connsiteY59" fmla="*/ 4275461 h 4275461"/>
                <a:gd name="connsiteX60" fmla="*/ 294572 w 3619883"/>
                <a:gd name="connsiteY60" fmla="*/ 4128157 h 4275461"/>
                <a:gd name="connsiteX61" fmla="*/ 339106 w 3619883"/>
                <a:gd name="connsiteY61" fmla="*/ 4128157 h 4275461"/>
                <a:gd name="connsiteX62" fmla="*/ 339106 w 3619883"/>
                <a:gd name="connsiteY62" fmla="*/ 3951392 h 4275461"/>
                <a:gd name="connsiteX63" fmla="*/ 161321 w 3619883"/>
                <a:gd name="connsiteY63" fmla="*/ 3951392 h 4275461"/>
                <a:gd name="connsiteX64" fmla="*/ 161321 w 3619883"/>
                <a:gd name="connsiteY64" fmla="*/ 4128157 h 4275461"/>
                <a:gd name="connsiteX65" fmla="*/ 230914 w 3619883"/>
                <a:gd name="connsiteY65" fmla="*/ 4128157 h 4275461"/>
                <a:gd name="connsiteX66" fmla="*/ 189322 w 3619883"/>
                <a:gd name="connsiteY66" fmla="*/ 4275461 h 4275461"/>
                <a:gd name="connsiteX67" fmla="*/ 0 w 3619883"/>
                <a:gd name="connsiteY67" fmla="*/ 4275461 h 4275461"/>
                <a:gd name="connsiteX68" fmla="*/ 0 w 3619883"/>
                <a:gd name="connsiteY68" fmla="*/ 42229 h 4275461"/>
                <a:gd name="connsiteX69" fmla="*/ 42464 w 3619883"/>
                <a:gd name="connsiteY69" fmla="*/ 40518 h 4275461"/>
                <a:gd name="connsiteX70" fmla="*/ 137733 w 3619883"/>
                <a:gd name="connsiteY70" fmla="*/ 35355 h 4275461"/>
                <a:gd name="connsiteX71" fmla="*/ 270565 w 3619883"/>
                <a:gd name="connsiteY71" fmla="*/ 29759 h 4275461"/>
                <a:gd name="connsiteX72" fmla="*/ 479734 w 3619883"/>
                <a:gd name="connsiteY72" fmla="*/ 45455 h 4275461"/>
                <a:gd name="connsiteX73" fmla="*/ 524103 w 3619883"/>
                <a:gd name="connsiteY73" fmla="*/ 41625 h 4275461"/>
                <a:gd name="connsiteX74" fmla="*/ 624416 w 3619883"/>
                <a:gd name="connsiteY74" fmla="*/ 22696 h 4275461"/>
                <a:gd name="connsiteX75" fmla="*/ 657762 w 3619883"/>
                <a:gd name="connsiteY75" fmla="*/ 18351 h 4275461"/>
                <a:gd name="connsiteX76" fmla="*/ 690557 w 3619883"/>
                <a:gd name="connsiteY76" fmla="*/ 25792 h 4275461"/>
                <a:gd name="connsiteX77" fmla="*/ 745123 w 3619883"/>
                <a:gd name="connsiteY77" fmla="*/ 40157 h 4275461"/>
                <a:gd name="connsiteX78" fmla="*/ 789493 w 3619883"/>
                <a:gd name="connsiteY78" fmla="*/ 36327 h 4275461"/>
                <a:gd name="connsiteX79" fmla="*/ 854255 w 3619883"/>
                <a:gd name="connsiteY79" fmla="*/ 68887 h 4275461"/>
                <a:gd name="connsiteX80" fmla="*/ 897520 w 3619883"/>
                <a:gd name="connsiteY80" fmla="*/ 88629 h 4275461"/>
                <a:gd name="connsiteX81" fmla="*/ 940510 w 3619883"/>
                <a:gd name="connsiteY81" fmla="*/ 114265 h 4275461"/>
                <a:gd name="connsiteX82" fmla="*/ 1082712 w 3619883"/>
                <a:gd name="connsiteY82" fmla="*/ 144543 h 4275461"/>
                <a:gd name="connsiteX83" fmla="*/ 1205348 w 3619883"/>
                <a:gd name="connsiteY83" fmla="*/ 120753 h 4275461"/>
                <a:gd name="connsiteX84" fmla="*/ 1271764 w 3619883"/>
                <a:gd name="connsiteY84" fmla="*/ 117956 h 4275461"/>
                <a:gd name="connsiteX85" fmla="*/ 1315583 w 3619883"/>
                <a:gd name="connsiteY85" fmla="*/ 125912 h 4275461"/>
                <a:gd name="connsiteX86" fmla="*/ 1359125 w 3619883"/>
                <a:gd name="connsiteY86" fmla="*/ 139761 h 4275461"/>
                <a:gd name="connsiteX87" fmla="*/ 1391919 w 3619883"/>
                <a:gd name="connsiteY87" fmla="*/ 147202 h 4275461"/>
                <a:gd name="connsiteX88" fmla="*/ 1436563 w 3619883"/>
                <a:gd name="connsiteY88" fmla="*/ 137480 h 4275461"/>
                <a:gd name="connsiteX89" fmla="*/ 1471566 w 3619883"/>
                <a:gd name="connsiteY89" fmla="*/ 97777 h 4275461"/>
                <a:gd name="connsiteX90" fmla="*/ 1505739 w 3619883"/>
                <a:gd name="connsiteY90" fmla="*/ 75753 h 4275461"/>
                <a:gd name="connsiteX91" fmla="*/ 1590891 w 3619883"/>
                <a:gd name="connsiteY91" fmla="*/ 144702 h 4275461"/>
                <a:gd name="connsiteX92" fmla="*/ 1625616 w 3619883"/>
                <a:gd name="connsiteY92" fmla="*/ 110893 h 4275461"/>
                <a:gd name="connsiteX93" fmla="*/ 1658964 w 3619883"/>
                <a:gd name="connsiteY93" fmla="*/ 106547 h 4275461"/>
                <a:gd name="connsiteX94" fmla="*/ 1746598 w 3619883"/>
                <a:gd name="connsiteY94" fmla="*/ 122460 h 4275461"/>
                <a:gd name="connsiteX95" fmla="*/ 1811913 w 3619883"/>
                <a:gd name="connsiteY95" fmla="*/ 143234 h 4275461"/>
                <a:gd name="connsiteX96" fmla="*/ 1856557 w 3619883"/>
                <a:gd name="connsiteY96" fmla="*/ 133511 h 4275461"/>
                <a:gd name="connsiteX97" fmla="*/ 2066003 w 3619883"/>
                <a:gd name="connsiteY97" fmla="*/ 143313 h 4275461"/>
                <a:gd name="connsiteX98" fmla="*/ 2177615 w 3619883"/>
                <a:gd name="connsiteY98" fmla="*/ 119007 h 4275461"/>
                <a:gd name="connsiteX99" fmla="*/ 2255883 w 3619883"/>
                <a:gd name="connsiteY99" fmla="*/ 99047 h 4275461"/>
                <a:gd name="connsiteX100" fmla="*/ 2344622 w 3619883"/>
                <a:gd name="connsiteY100" fmla="*/ 91388 h 4275461"/>
                <a:gd name="connsiteX101" fmla="*/ 2455682 w 3619883"/>
                <a:gd name="connsiteY101" fmla="*/ 78869 h 4275461"/>
                <a:gd name="connsiteX102" fmla="*/ 2632609 w 3619883"/>
                <a:gd name="connsiteY102" fmla="*/ 75338 h 4275461"/>
                <a:gd name="connsiteX103" fmla="*/ 2742291 w 3619883"/>
                <a:gd name="connsiteY103" fmla="*/ 92282 h 4275461"/>
                <a:gd name="connsiteX104" fmla="*/ 2851974 w 3619883"/>
                <a:gd name="connsiteY104" fmla="*/ 109227 h 4275461"/>
                <a:gd name="connsiteX105" fmla="*/ 2907643 w 3619883"/>
                <a:gd name="connsiteY105" fmla="*/ 100020 h 4275461"/>
                <a:gd name="connsiteX106" fmla="*/ 2944022 w 3619883"/>
                <a:gd name="connsiteY106" fmla="*/ 30853 h 4275461"/>
                <a:gd name="connsiteX107" fmla="*/ 3022289 w 3619883"/>
                <a:gd name="connsiteY107" fmla="*/ 10893 h 4275461"/>
                <a:gd name="connsiteX108" fmla="*/ 3054807 w 3619883"/>
                <a:gd name="connsiteY108" fmla="*/ 24226 h 4275461"/>
                <a:gd name="connsiteX109" fmla="*/ 3141892 w 3619883"/>
                <a:gd name="connsiteY109" fmla="*/ 51925 h 4275461"/>
                <a:gd name="connsiteX110" fmla="*/ 3185711 w 3619883"/>
                <a:gd name="connsiteY110" fmla="*/ 59881 h 4275461"/>
                <a:gd name="connsiteX111" fmla="*/ 3219056 w 3619883"/>
                <a:gd name="connsiteY111" fmla="*/ 55536 h 4275461"/>
                <a:gd name="connsiteX112" fmla="*/ 3263425 w 3619883"/>
                <a:gd name="connsiteY112" fmla="*/ 51706 h 4275461"/>
                <a:gd name="connsiteX113" fmla="*/ 3296219 w 3619883"/>
                <a:gd name="connsiteY113" fmla="*/ 59147 h 4275461"/>
                <a:gd name="connsiteX114" fmla="*/ 3319094 w 3619883"/>
                <a:gd name="connsiteY114" fmla="*/ 42500 h 4275461"/>
                <a:gd name="connsiteX115" fmla="*/ 3420511 w 3619883"/>
                <a:gd name="connsiteY115" fmla="*/ 0 h 4275461"/>
                <a:gd name="connsiteX116" fmla="*/ 3453305 w 3619883"/>
                <a:gd name="connsiteY116" fmla="*/ 7440 h 4275461"/>
                <a:gd name="connsiteX117" fmla="*/ 3496571 w 3619883"/>
                <a:gd name="connsiteY117" fmla="*/ 27182 h 4275461"/>
                <a:gd name="connsiteX118" fmla="*/ 3602117 w 3619883"/>
                <a:gd name="connsiteY118" fmla="*/ 132521 h 4275461"/>
                <a:gd name="connsiteX119" fmla="*/ 3619883 w 3619883"/>
                <a:gd name="connsiteY119" fmla="*/ 140049 h 4275461"/>
                <a:gd name="connsiteX120" fmla="*/ 3619883 w 3619883"/>
                <a:gd name="connsiteY12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204852 w 3619883"/>
                <a:gd name="connsiteY10" fmla="*/ 3951392 h 4275461"/>
                <a:gd name="connsiteX11" fmla="*/ 2027068 w 3619883"/>
                <a:gd name="connsiteY11" fmla="*/ 3951392 h 4275461"/>
                <a:gd name="connsiteX12" fmla="*/ 2027068 w 3619883"/>
                <a:gd name="connsiteY12" fmla="*/ 4128157 h 4275461"/>
                <a:gd name="connsiteX13" fmla="*/ 2079759 w 3619883"/>
                <a:gd name="connsiteY13" fmla="*/ 4128157 h 4275461"/>
                <a:gd name="connsiteX14" fmla="*/ 2079759 w 3619883"/>
                <a:gd name="connsiteY14" fmla="*/ 4275461 h 4275461"/>
                <a:gd name="connsiteX15" fmla="*/ 1824703 w 3619883"/>
                <a:gd name="connsiteY15" fmla="*/ 4275461 h 4275461"/>
                <a:gd name="connsiteX16" fmla="*/ 1834468 w 3619883"/>
                <a:gd name="connsiteY16" fmla="*/ 4128157 h 4275461"/>
                <a:gd name="connsiteX17" fmla="*/ 1893894 w 3619883"/>
                <a:gd name="connsiteY17" fmla="*/ 4128157 h 4275461"/>
                <a:gd name="connsiteX18" fmla="*/ 1893894 w 3619883"/>
                <a:gd name="connsiteY18" fmla="*/ 3951392 h 4275461"/>
                <a:gd name="connsiteX19" fmla="*/ 1716110 w 3619883"/>
                <a:gd name="connsiteY19" fmla="*/ 3951392 h 4275461"/>
                <a:gd name="connsiteX20" fmla="*/ 1716110 w 3619883"/>
                <a:gd name="connsiteY20" fmla="*/ 4006431 h 4275461"/>
                <a:gd name="connsiteX21" fmla="*/ 1703447 w 3619883"/>
                <a:gd name="connsiteY21" fmla="*/ 4007960 h 4275461"/>
                <a:gd name="connsiteX22" fmla="*/ 1716110 w 3619883"/>
                <a:gd name="connsiteY22" fmla="*/ 4044284 h 4275461"/>
                <a:gd name="connsiteX23" fmla="*/ 1716110 w 3619883"/>
                <a:gd name="connsiteY23" fmla="*/ 4128157 h 4275461"/>
                <a:gd name="connsiteX24" fmla="*/ 1745346 w 3619883"/>
                <a:gd name="connsiteY24" fmla="*/ 4128157 h 4275461"/>
                <a:gd name="connsiteX25" fmla="*/ 1796694 w 3619883"/>
                <a:gd name="connsiteY25" fmla="*/ 4275461 h 4275461"/>
                <a:gd name="connsiteX26" fmla="*/ 1558844 w 3619883"/>
                <a:gd name="connsiteY26" fmla="*/ 4275461 h 4275461"/>
                <a:gd name="connsiteX27" fmla="*/ 1517252 w 3619883"/>
                <a:gd name="connsiteY27" fmla="*/ 4128157 h 4275461"/>
                <a:gd name="connsiteX28" fmla="*/ 1582936 w 3619883"/>
                <a:gd name="connsiteY28" fmla="*/ 4128157 h 4275461"/>
                <a:gd name="connsiteX29" fmla="*/ 1582936 w 3619883"/>
                <a:gd name="connsiteY29" fmla="*/ 3951392 h 4275461"/>
                <a:gd name="connsiteX30" fmla="*/ 1405151 w 3619883"/>
                <a:gd name="connsiteY30" fmla="*/ 3951392 h 4275461"/>
                <a:gd name="connsiteX31" fmla="*/ 1405151 w 3619883"/>
                <a:gd name="connsiteY31" fmla="*/ 4128157 h 4275461"/>
                <a:gd name="connsiteX32" fmla="*/ 1468988 w 3619883"/>
                <a:gd name="connsiteY32" fmla="*/ 4128157 h 4275461"/>
                <a:gd name="connsiteX33" fmla="*/ 1427396 w 3619883"/>
                <a:gd name="connsiteY33" fmla="*/ 4275461 h 4275461"/>
                <a:gd name="connsiteX34" fmla="*/ 1210751 w 3619883"/>
                <a:gd name="connsiteY34" fmla="*/ 4275461 h 4275461"/>
                <a:gd name="connsiteX35" fmla="*/ 1210751 w 3619883"/>
                <a:gd name="connsiteY35" fmla="*/ 4128157 h 4275461"/>
                <a:gd name="connsiteX36" fmla="*/ 1271978 w 3619883"/>
                <a:gd name="connsiteY36" fmla="*/ 4128157 h 4275461"/>
                <a:gd name="connsiteX37" fmla="*/ 1271978 w 3619883"/>
                <a:gd name="connsiteY37" fmla="*/ 3951392 h 4275461"/>
                <a:gd name="connsiteX38" fmla="*/ 1094193 w 3619883"/>
                <a:gd name="connsiteY38" fmla="*/ 3951392 h 4275461"/>
                <a:gd name="connsiteX39" fmla="*/ 1094193 w 3619883"/>
                <a:gd name="connsiteY39" fmla="*/ 4128157 h 4275461"/>
                <a:gd name="connsiteX40" fmla="*/ 1140354 w 3619883"/>
                <a:gd name="connsiteY40" fmla="*/ 4128157 h 4275461"/>
                <a:gd name="connsiteX41" fmla="*/ 1140354 w 3619883"/>
                <a:gd name="connsiteY41" fmla="*/ 4275461 h 4275461"/>
                <a:gd name="connsiteX42" fmla="*/ 953807 w 3619883"/>
                <a:gd name="connsiteY42" fmla="*/ 4275461 h 4275461"/>
                <a:gd name="connsiteX43" fmla="*/ 912215 w 3619883"/>
                <a:gd name="connsiteY43" fmla="*/ 4128157 h 4275461"/>
                <a:gd name="connsiteX44" fmla="*/ 961020 w 3619883"/>
                <a:gd name="connsiteY44" fmla="*/ 4128157 h 4275461"/>
                <a:gd name="connsiteX45" fmla="*/ 961020 w 3619883"/>
                <a:gd name="connsiteY45" fmla="*/ 3951392 h 4275461"/>
                <a:gd name="connsiteX46" fmla="*/ 783235 w 3619883"/>
                <a:gd name="connsiteY46" fmla="*/ 3951392 h 4275461"/>
                <a:gd name="connsiteX47" fmla="*/ 783235 w 3619883"/>
                <a:gd name="connsiteY47" fmla="*/ 4128157 h 4275461"/>
                <a:gd name="connsiteX48" fmla="*/ 871024 w 3619883"/>
                <a:gd name="connsiteY48" fmla="*/ 4128157 h 4275461"/>
                <a:gd name="connsiteX49" fmla="*/ 829432 w 3619883"/>
                <a:gd name="connsiteY49" fmla="*/ 4275461 h 4275461"/>
                <a:gd name="connsiteX50" fmla="*/ 611484 w 3619883"/>
                <a:gd name="connsiteY50" fmla="*/ 4275461 h 4275461"/>
                <a:gd name="connsiteX51" fmla="*/ 621247 w 3619883"/>
                <a:gd name="connsiteY51" fmla="*/ 4128157 h 4275461"/>
                <a:gd name="connsiteX52" fmla="*/ 650062 w 3619883"/>
                <a:gd name="connsiteY52" fmla="*/ 4128157 h 4275461"/>
                <a:gd name="connsiteX53" fmla="*/ 650062 w 3619883"/>
                <a:gd name="connsiteY53" fmla="*/ 3951392 h 4275461"/>
                <a:gd name="connsiteX54" fmla="*/ 472277 w 3619883"/>
                <a:gd name="connsiteY54" fmla="*/ 3951392 h 4275461"/>
                <a:gd name="connsiteX55" fmla="*/ 472277 w 3619883"/>
                <a:gd name="connsiteY55" fmla="*/ 4128157 h 4275461"/>
                <a:gd name="connsiteX56" fmla="*/ 522650 w 3619883"/>
                <a:gd name="connsiteY56" fmla="*/ 4128157 h 4275461"/>
                <a:gd name="connsiteX57" fmla="*/ 573998 w 3619883"/>
                <a:gd name="connsiteY57" fmla="*/ 4275461 h 4275461"/>
                <a:gd name="connsiteX58" fmla="*/ 336164 w 3619883"/>
                <a:gd name="connsiteY58" fmla="*/ 4275461 h 4275461"/>
                <a:gd name="connsiteX59" fmla="*/ 294572 w 3619883"/>
                <a:gd name="connsiteY59" fmla="*/ 4128157 h 4275461"/>
                <a:gd name="connsiteX60" fmla="*/ 339106 w 3619883"/>
                <a:gd name="connsiteY60" fmla="*/ 4128157 h 4275461"/>
                <a:gd name="connsiteX61" fmla="*/ 339106 w 3619883"/>
                <a:gd name="connsiteY61" fmla="*/ 3951392 h 4275461"/>
                <a:gd name="connsiteX62" fmla="*/ 161321 w 3619883"/>
                <a:gd name="connsiteY62" fmla="*/ 3951392 h 4275461"/>
                <a:gd name="connsiteX63" fmla="*/ 161321 w 3619883"/>
                <a:gd name="connsiteY63" fmla="*/ 4128157 h 4275461"/>
                <a:gd name="connsiteX64" fmla="*/ 230914 w 3619883"/>
                <a:gd name="connsiteY64" fmla="*/ 4128157 h 4275461"/>
                <a:gd name="connsiteX65" fmla="*/ 189322 w 3619883"/>
                <a:gd name="connsiteY65" fmla="*/ 4275461 h 4275461"/>
                <a:gd name="connsiteX66" fmla="*/ 0 w 3619883"/>
                <a:gd name="connsiteY66" fmla="*/ 4275461 h 4275461"/>
                <a:gd name="connsiteX67" fmla="*/ 0 w 3619883"/>
                <a:gd name="connsiteY67" fmla="*/ 42229 h 4275461"/>
                <a:gd name="connsiteX68" fmla="*/ 42464 w 3619883"/>
                <a:gd name="connsiteY68" fmla="*/ 40518 h 4275461"/>
                <a:gd name="connsiteX69" fmla="*/ 137733 w 3619883"/>
                <a:gd name="connsiteY69" fmla="*/ 35355 h 4275461"/>
                <a:gd name="connsiteX70" fmla="*/ 270565 w 3619883"/>
                <a:gd name="connsiteY70" fmla="*/ 29759 h 4275461"/>
                <a:gd name="connsiteX71" fmla="*/ 479734 w 3619883"/>
                <a:gd name="connsiteY71" fmla="*/ 45455 h 4275461"/>
                <a:gd name="connsiteX72" fmla="*/ 524103 w 3619883"/>
                <a:gd name="connsiteY72" fmla="*/ 41625 h 4275461"/>
                <a:gd name="connsiteX73" fmla="*/ 624416 w 3619883"/>
                <a:gd name="connsiteY73" fmla="*/ 22696 h 4275461"/>
                <a:gd name="connsiteX74" fmla="*/ 657762 w 3619883"/>
                <a:gd name="connsiteY74" fmla="*/ 18351 h 4275461"/>
                <a:gd name="connsiteX75" fmla="*/ 690557 w 3619883"/>
                <a:gd name="connsiteY75" fmla="*/ 25792 h 4275461"/>
                <a:gd name="connsiteX76" fmla="*/ 745123 w 3619883"/>
                <a:gd name="connsiteY76" fmla="*/ 40157 h 4275461"/>
                <a:gd name="connsiteX77" fmla="*/ 789493 w 3619883"/>
                <a:gd name="connsiteY77" fmla="*/ 36327 h 4275461"/>
                <a:gd name="connsiteX78" fmla="*/ 854255 w 3619883"/>
                <a:gd name="connsiteY78" fmla="*/ 68887 h 4275461"/>
                <a:gd name="connsiteX79" fmla="*/ 897520 w 3619883"/>
                <a:gd name="connsiteY79" fmla="*/ 88629 h 4275461"/>
                <a:gd name="connsiteX80" fmla="*/ 940510 w 3619883"/>
                <a:gd name="connsiteY80" fmla="*/ 114265 h 4275461"/>
                <a:gd name="connsiteX81" fmla="*/ 1082712 w 3619883"/>
                <a:gd name="connsiteY81" fmla="*/ 144543 h 4275461"/>
                <a:gd name="connsiteX82" fmla="*/ 1205348 w 3619883"/>
                <a:gd name="connsiteY82" fmla="*/ 120753 h 4275461"/>
                <a:gd name="connsiteX83" fmla="*/ 1271764 w 3619883"/>
                <a:gd name="connsiteY83" fmla="*/ 117956 h 4275461"/>
                <a:gd name="connsiteX84" fmla="*/ 1315583 w 3619883"/>
                <a:gd name="connsiteY84" fmla="*/ 125912 h 4275461"/>
                <a:gd name="connsiteX85" fmla="*/ 1359125 w 3619883"/>
                <a:gd name="connsiteY85" fmla="*/ 139761 h 4275461"/>
                <a:gd name="connsiteX86" fmla="*/ 1391919 w 3619883"/>
                <a:gd name="connsiteY86" fmla="*/ 147202 h 4275461"/>
                <a:gd name="connsiteX87" fmla="*/ 1436563 w 3619883"/>
                <a:gd name="connsiteY87" fmla="*/ 137480 h 4275461"/>
                <a:gd name="connsiteX88" fmla="*/ 1471566 w 3619883"/>
                <a:gd name="connsiteY88" fmla="*/ 97777 h 4275461"/>
                <a:gd name="connsiteX89" fmla="*/ 1505739 w 3619883"/>
                <a:gd name="connsiteY89" fmla="*/ 75753 h 4275461"/>
                <a:gd name="connsiteX90" fmla="*/ 1590891 w 3619883"/>
                <a:gd name="connsiteY90" fmla="*/ 144702 h 4275461"/>
                <a:gd name="connsiteX91" fmla="*/ 1625616 w 3619883"/>
                <a:gd name="connsiteY91" fmla="*/ 110893 h 4275461"/>
                <a:gd name="connsiteX92" fmla="*/ 1658964 w 3619883"/>
                <a:gd name="connsiteY92" fmla="*/ 106547 h 4275461"/>
                <a:gd name="connsiteX93" fmla="*/ 1746598 w 3619883"/>
                <a:gd name="connsiteY93" fmla="*/ 122460 h 4275461"/>
                <a:gd name="connsiteX94" fmla="*/ 1811913 w 3619883"/>
                <a:gd name="connsiteY94" fmla="*/ 143234 h 4275461"/>
                <a:gd name="connsiteX95" fmla="*/ 1856557 w 3619883"/>
                <a:gd name="connsiteY95" fmla="*/ 133511 h 4275461"/>
                <a:gd name="connsiteX96" fmla="*/ 2066003 w 3619883"/>
                <a:gd name="connsiteY96" fmla="*/ 143313 h 4275461"/>
                <a:gd name="connsiteX97" fmla="*/ 2177615 w 3619883"/>
                <a:gd name="connsiteY97" fmla="*/ 119007 h 4275461"/>
                <a:gd name="connsiteX98" fmla="*/ 2255883 w 3619883"/>
                <a:gd name="connsiteY98" fmla="*/ 99047 h 4275461"/>
                <a:gd name="connsiteX99" fmla="*/ 2344622 w 3619883"/>
                <a:gd name="connsiteY99" fmla="*/ 91388 h 4275461"/>
                <a:gd name="connsiteX100" fmla="*/ 2455682 w 3619883"/>
                <a:gd name="connsiteY100" fmla="*/ 78869 h 4275461"/>
                <a:gd name="connsiteX101" fmla="*/ 2632609 w 3619883"/>
                <a:gd name="connsiteY101" fmla="*/ 75338 h 4275461"/>
                <a:gd name="connsiteX102" fmla="*/ 2742291 w 3619883"/>
                <a:gd name="connsiteY102" fmla="*/ 92282 h 4275461"/>
                <a:gd name="connsiteX103" fmla="*/ 2851974 w 3619883"/>
                <a:gd name="connsiteY103" fmla="*/ 109227 h 4275461"/>
                <a:gd name="connsiteX104" fmla="*/ 2907643 w 3619883"/>
                <a:gd name="connsiteY104" fmla="*/ 100020 h 4275461"/>
                <a:gd name="connsiteX105" fmla="*/ 2944022 w 3619883"/>
                <a:gd name="connsiteY105" fmla="*/ 30853 h 4275461"/>
                <a:gd name="connsiteX106" fmla="*/ 3022289 w 3619883"/>
                <a:gd name="connsiteY106" fmla="*/ 10893 h 4275461"/>
                <a:gd name="connsiteX107" fmla="*/ 3054807 w 3619883"/>
                <a:gd name="connsiteY107" fmla="*/ 24226 h 4275461"/>
                <a:gd name="connsiteX108" fmla="*/ 3141892 w 3619883"/>
                <a:gd name="connsiteY108" fmla="*/ 51925 h 4275461"/>
                <a:gd name="connsiteX109" fmla="*/ 3185711 w 3619883"/>
                <a:gd name="connsiteY109" fmla="*/ 59881 h 4275461"/>
                <a:gd name="connsiteX110" fmla="*/ 3219056 w 3619883"/>
                <a:gd name="connsiteY110" fmla="*/ 55536 h 4275461"/>
                <a:gd name="connsiteX111" fmla="*/ 3263425 w 3619883"/>
                <a:gd name="connsiteY111" fmla="*/ 51706 h 4275461"/>
                <a:gd name="connsiteX112" fmla="*/ 3296219 w 3619883"/>
                <a:gd name="connsiteY112" fmla="*/ 59147 h 4275461"/>
                <a:gd name="connsiteX113" fmla="*/ 3319094 w 3619883"/>
                <a:gd name="connsiteY113" fmla="*/ 42500 h 4275461"/>
                <a:gd name="connsiteX114" fmla="*/ 3420511 w 3619883"/>
                <a:gd name="connsiteY114" fmla="*/ 0 h 4275461"/>
                <a:gd name="connsiteX115" fmla="*/ 3453305 w 3619883"/>
                <a:gd name="connsiteY115" fmla="*/ 7440 h 4275461"/>
                <a:gd name="connsiteX116" fmla="*/ 3496571 w 3619883"/>
                <a:gd name="connsiteY116" fmla="*/ 27182 h 4275461"/>
                <a:gd name="connsiteX117" fmla="*/ 3602117 w 3619883"/>
                <a:gd name="connsiteY117" fmla="*/ 132521 h 4275461"/>
                <a:gd name="connsiteX118" fmla="*/ 3619883 w 3619883"/>
                <a:gd name="connsiteY118" fmla="*/ 140049 h 4275461"/>
                <a:gd name="connsiteX119" fmla="*/ 3619883 w 3619883"/>
                <a:gd name="connsiteY11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3951392 h 4275461"/>
                <a:gd name="connsiteX11" fmla="*/ 2027068 w 3619883"/>
                <a:gd name="connsiteY11" fmla="*/ 4128157 h 4275461"/>
                <a:gd name="connsiteX12" fmla="*/ 2079759 w 3619883"/>
                <a:gd name="connsiteY12" fmla="*/ 4128157 h 4275461"/>
                <a:gd name="connsiteX13" fmla="*/ 2079759 w 3619883"/>
                <a:gd name="connsiteY13" fmla="*/ 4275461 h 4275461"/>
                <a:gd name="connsiteX14" fmla="*/ 1824703 w 3619883"/>
                <a:gd name="connsiteY14" fmla="*/ 4275461 h 4275461"/>
                <a:gd name="connsiteX15" fmla="*/ 1834468 w 3619883"/>
                <a:gd name="connsiteY15" fmla="*/ 4128157 h 4275461"/>
                <a:gd name="connsiteX16" fmla="*/ 1893894 w 3619883"/>
                <a:gd name="connsiteY16" fmla="*/ 4128157 h 4275461"/>
                <a:gd name="connsiteX17" fmla="*/ 1893894 w 3619883"/>
                <a:gd name="connsiteY17" fmla="*/ 3951392 h 4275461"/>
                <a:gd name="connsiteX18" fmla="*/ 1716110 w 3619883"/>
                <a:gd name="connsiteY18" fmla="*/ 3951392 h 4275461"/>
                <a:gd name="connsiteX19" fmla="*/ 1716110 w 3619883"/>
                <a:gd name="connsiteY19" fmla="*/ 4006431 h 4275461"/>
                <a:gd name="connsiteX20" fmla="*/ 1703447 w 3619883"/>
                <a:gd name="connsiteY20" fmla="*/ 4007960 h 4275461"/>
                <a:gd name="connsiteX21" fmla="*/ 1716110 w 3619883"/>
                <a:gd name="connsiteY21" fmla="*/ 4044284 h 4275461"/>
                <a:gd name="connsiteX22" fmla="*/ 1716110 w 3619883"/>
                <a:gd name="connsiteY22" fmla="*/ 4128157 h 4275461"/>
                <a:gd name="connsiteX23" fmla="*/ 1745346 w 3619883"/>
                <a:gd name="connsiteY23" fmla="*/ 4128157 h 4275461"/>
                <a:gd name="connsiteX24" fmla="*/ 1796694 w 3619883"/>
                <a:gd name="connsiteY24" fmla="*/ 4275461 h 4275461"/>
                <a:gd name="connsiteX25" fmla="*/ 1558844 w 3619883"/>
                <a:gd name="connsiteY25" fmla="*/ 4275461 h 4275461"/>
                <a:gd name="connsiteX26" fmla="*/ 1517252 w 3619883"/>
                <a:gd name="connsiteY26" fmla="*/ 4128157 h 4275461"/>
                <a:gd name="connsiteX27" fmla="*/ 1582936 w 3619883"/>
                <a:gd name="connsiteY27" fmla="*/ 4128157 h 4275461"/>
                <a:gd name="connsiteX28" fmla="*/ 1582936 w 3619883"/>
                <a:gd name="connsiteY28" fmla="*/ 3951392 h 4275461"/>
                <a:gd name="connsiteX29" fmla="*/ 1405151 w 3619883"/>
                <a:gd name="connsiteY29" fmla="*/ 3951392 h 4275461"/>
                <a:gd name="connsiteX30" fmla="*/ 1405151 w 3619883"/>
                <a:gd name="connsiteY30" fmla="*/ 4128157 h 4275461"/>
                <a:gd name="connsiteX31" fmla="*/ 1468988 w 3619883"/>
                <a:gd name="connsiteY31" fmla="*/ 4128157 h 4275461"/>
                <a:gd name="connsiteX32" fmla="*/ 1427396 w 3619883"/>
                <a:gd name="connsiteY32" fmla="*/ 4275461 h 4275461"/>
                <a:gd name="connsiteX33" fmla="*/ 1210751 w 3619883"/>
                <a:gd name="connsiteY33" fmla="*/ 4275461 h 4275461"/>
                <a:gd name="connsiteX34" fmla="*/ 1210751 w 3619883"/>
                <a:gd name="connsiteY34" fmla="*/ 4128157 h 4275461"/>
                <a:gd name="connsiteX35" fmla="*/ 1271978 w 3619883"/>
                <a:gd name="connsiteY35" fmla="*/ 4128157 h 4275461"/>
                <a:gd name="connsiteX36" fmla="*/ 1271978 w 3619883"/>
                <a:gd name="connsiteY36" fmla="*/ 3951392 h 4275461"/>
                <a:gd name="connsiteX37" fmla="*/ 1094193 w 3619883"/>
                <a:gd name="connsiteY37" fmla="*/ 3951392 h 4275461"/>
                <a:gd name="connsiteX38" fmla="*/ 1094193 w 3619883"/>
                <a:gd name="connsiteY38" fmla="*/ 4128157 h 4275461"/>
                <a:gd name="connsiteX39" fmla="*/ 1140354 w 3619883"/>
                <a:gd name="connsiteY39" fmla="*/ 4128157 h 4275461"/>
                <a:gd name="connsiteX40" fmla="*/ 1140354 w 3619883"/>
                <a:gd name="connsiteY40" fmla="*/ 4275461 h 4275461"/>
                <a:gd name="connsiteX41" fmla="*/ 953807 w 3619883"/>
                <a:gd name="connsiteY41" fmla="*/ 4275461 h 4275461"/>
                <a:gd name="connsiteX42" fmla="*/ 912215 w 3619883"/>
                <a:gd name="connsiteY42" fmla="*/ 4128157 h 4275461"/>
                <a:gd name="connsiteX43" fmla="*/ 961020 w 3619883"/>
                <a:gd name="connsiteY43" fmla="*/ 4128157 h 4275461"/>
                <a:gd name="connsiteX44" fmla="*/ 961020 w 3619883"/>
                <a:gd name="connsiteY44" fmla="*/ 3951392 h 4275461"/>
                <a:gd name="connsiteX45" fmla="*/ 783235 w 3619883"/>
                <a:gd name="connsiteY45" fmla="*/ 3951392 h 4275461"/>
                <a:gd name="connsiteX46" fmla="*/ 783235 w 3619883"/>
                <a:gd name="connsiteY46" fmla="*/ 4128157 h 4275461"/>
                <a:gd name="connsiteX47" fmla="*/ 871024 w 3619883"/>
                <a:gd name="connsiteY47" fmla="*/ 4128157 h 4275461"/>
                <a:gd name="connsiteX48" fmla="*/ 829432 w 3619883"/>
                <a:gd name="connsiteY48" fmla="*/ 4275461 h 4275461"/>
                <a:gd name="connsiteX49" fmla="*/ 611484 w 3619883"/>
                <a:gd name="connsiteY49" fmla="*/ 4275461 h 4275461"/>
                <a:gd name="connsiteX50" fmla="*/ 621247 w 3619883"/>
                <a:gd name="connsiteY50" fmla="*/ 4128157 h 4275461"/>
                <a:gd name="connsiteX51" fmla="*/ 650062 w 3619883"/>
                <a:gd name="connsiteY51" fmla="*/ 4128157 h 4275461"/>
                <a:gd name="connsiteX52" fmla="*/ 650062 w 3619883"/>
                <a:gd name="connsiteY52" fmla="*/ 3951392 h 4275461"/>
                <a:gd name="connsiteX53" fmla="*/ 472277 w 3619883"/>
                <a:gd name="connsiteY53" fmla="*/ 3951392 h 4275461"/>
                <a:gd name="connsiteX54" fmla="*/ 472277 w 3619883"/>
                <a:gd name="connsiteY54" fmla="*/ 4128157 h 4275461"/>
                <a:gd name="connsiteX55" fmla="*/ 522650 w 3619883"/>
                <a:gd name="connsiteY55" fmla="*/ 4128157 h 4275461"/>
                <a:gd name="connsiteX56" fmla="*/ 573998 w 3619883"/>
                <a:gd name="connsiteY56" fmla="*/ 4275461 h 4275461"/>
                <a:gd name="connsiteX57" fmla="*/ 336164 w 3619883"/>
                <a:gd name="connsiteY57" fmla="*/ 4275461 h 4275461"/>
                <a:gd name="connsiteX58" fmla="*/ 294572 w 3619883"/>
                <a:gd name="connsiteY58" fmla="*/ 4128157 h 4275461"/>
                <a:gd name="connsiteX59" fmla="*/ 339106 w 3619883"/>
                <a:gd name="connsiteY59" fmla="*/ 4128157 h 4275461"/>
                <a:gd name="connsiteX60" fmla="*/ 339106 w 3619883"/>
                <a:gd name="connsiteY60" fmla="*/ 3951392 h 4275461"/>
                <a:gd name="connsiteX61" fmla="*/ 161321 w 3619883"/>
                <a:gd name="connsiteY61" fmla="*/ 3951392 h 4275461"/>
                <a:gd name="connsiteX62" fmla="*/ 161321 w 3619883"/>
                <a:gd name="connsiteY62" fmla="*/ 4128157 h 4275461"/>
                <a:gd name="connsiteX63" fmla="*/ 230914 w 3619883"/>
                <a:gd name="connsiteY63" fmla="*/ 4128157 h 4275461"/>
                <a:gd name="connsiteX64" fmla="*/ 189322 w 3619883"/>
                <a:gd name="connsiteY64" fmla="*/ 4275461 h 4275461"/>
                <a:gd name="connsiteX65" fmla="*/ 0 w 3619883"/>
                <a:gd name="connsiteY65" fmla="*/ 4275461 h 4275461"/>
                <a:gd name="connsiteX66" fmla="*/ 0 w 3619883"/>
                <a:gd name="connsiteY66" fmla="*/ 42229 h 4275461"/>
                <a:gd name="connsiteX67" fmla="*/ 42464 w 3619883"/>
                <a:gd name="connsiteY67" fmla="*/ 40518 h 4275461"/>
                <a:gd name="connsiteX68" fmla="*/ 137733 w 3619883"/>
                <a:gd name="connsiteY68" fmla="*/ 35355 h 4275461"/>
                <a:gd name="connsiteX69" fmla="*/ 270565 w 3619883"/>
                <a:gd name="connsiteY69" fmla="*/ 29759 h 4275461"/>
                <a:gd name="connsiteX70" fmla="*/ 479734 w 3619883"/>
                <a:gd name="connsiteY70" fmla="*/ 45455 h 4275461"/>
                <a:gd name="connsiteX71" fmla="*/ 524103 w 3619883"/>
                <a:gd name="connsiteY71" fmla="*/ 41625 h 4275461"/>
                <a:gd name="connsiteX72" fmla="*/ 624416 w 3619883"/>
                <a:gd name="connsiteY72" fmla="*/ 22696 h 4275461"/>
                <a:gd name="connsiteX73" fmla="*/ 657762 w 3619883"/>
                <a:gd name="connsiteY73" fmla="*/ 18351 h 4275461"/>
                <a:gd name="connsiteX74" fmla="*/ 690557 w 3619883"/>
                <a:gd name="connsiteY74" fmla="*/ 25792 h 4275461"/>
                <a:gd name="connsiteX75" fmla="*/ 745123 w 3619883"/>
                <a:gd name="connsiteY75" fmla="*/ 40157 h 4275461"/>
                <a:gd name="connsiteX76" fmla="*/ 789493 w 3619883"/>
                <a:gd name="connsiteY76" fmla="*/ 36327 h 4275461"/>
                <a:gd name="connsiteX77" fmla="*/ 854255 w 3619883"/>
                <a:gd name="connsiteY77" fmla="*/ 68887 h 4275461"/>
                <a:gd name="connsiteX78" fmla="*/ 897520 w 3619883"/>
                <a:gd name="connsiteY78" fmla="*/ 88629 h 4275461"/>
                <a:gd name="connsiteX79" fmla="*/ 940510 w 3619883"/>
                <a:gd name="connsiteY79" fmla="*/ 114265 h 4275461"/>
                <a:gd name="connsiteX80" fmla="*/ 1082712 w 3619883"/>
                <a:gd name="connsiteY80" fmla="*/ 144543 h 4275461"/>
                <a:gd name="connsiteX81" fmla="*/ 1205348 w 3619883"/>
                <a:gd name="connsiteY81" fmla="*/ 120753 h 4275461"/>
                <a:gd name="connsiteX82" fmla="*/ 1271764 w 3619883"/>
                <a:gd name="connsiteY82" fmla="*/ 117956 h 4275461"/>
                <a:gd name="connsiteX83" fmla="*/ 1315583 w 3619883"/>
                <a:gd name="connsiteY83" fmla="*/ 125912 h 4275461"/>
                <a:gd name="connsiteX84" fmla="*/ 1359125 w 3619883"/>
                <a:gd name="connsiteY84" fmla="*/ 139761 h 4275461"/>
                <a:gd name="connsiteX85" fmla="*/ 1391919 w 3619883"/>
                <a:gd name="connsiteY85" fmla="*/ 147202 h 4275461"/>
                <a:gd name="connsiteX86" fmla="*/ 1436563 w 3619883"/>
                <a:gd name="connsiteY86" fmla="*/ 137480 h 4275461"/>
                <a:gd name="connsiteX87" fmla="*/ 1471566 w 3619883"/>
                <a:gd name="connsiteY87" fmla="*/ 97777 h 4275461"/>
                <a:gd name="connsiteX88" fmla="*/ 1505739 w 3619883"/>
                <a:gd name="connsiteY88" fmla="*/ 75753 h 4275461"/>
                <a:gd name="connsiteX89" fmla="*/ 1590891 w 3619883"/>
                <a:gd name="connsiteY89" fmla="*/ 144702 h 4275461"/>
                <a:gd name="connsiteX90" fmla="*/ 1625616 w 3619883"/>
                <a:gd name="connsiteY90" fmla="*/ 110893 h 4275461"/>
                <a:gd name="connsiteX91" fmla="*/ 1658964 w 3619883"/>
                <a:gd name="connsiteY91" fmla="*/ 106547 h 4275461"/>
                <a:gd name="connsiteX92" fmla="*/ 1746598 w 3619883"/>
                <a:gd name="connsiteY92" fmla="*/ 122460 h 4275461"/>
                <a:gd name="connsiteX93" fmla="*/ 1811913 w 3619883"/>
                <a:gd name="connsiteY93" fmla="*/ 143234 h 4275461"/>
                <a:gd name="connsiteX94" fmla="*/ 1856557 w 3619883"/>
                <a:gd name="connsiteY94" fmla="*/ 133511 h 4275461"/>
                <a:gd name="connsiteX95" fmla="*/ 2066003 w 3619883"/>
                <a:gd name="connsiteY95" fmla="*/ 143313 h 4275461"/>
                <a:gd name="connsiteX96" fmla="*/ 2177615 w 3619883"/>
                <a:gd name="connsiteY96" fmla="*/ 119007 h 4275461"/>
                <a:gd name="connsiteX97" fmla="*/ 2255883 w 3619883"/>
                <a:gd name="connsiteY97" fmla="*/ 99047 h 4275461"/>
                <a:gd name="connsiteX98" fmla="*/ 2344622 w 3619883"/>
                <a:gd name="connsiteY98" fmla="*/ 91388 h 4275461"/>
                <a:gd name="connsiteX99" fmla="*/ 2455682 w 3619883"/>
                <a:gd name="connsiteY99" fmla="*/ 78869 h 4275461"/>
                <a:gd name="connsiteX100" fmla="*/ 2632609 w 3619883"/>
                <a:gd name="connsiteY100" fmla="*/ 75338 h 4275461"/>
                <a:gd name="connsiteX101" fmla="*/ 2742291 w 3619883"/>
                <a:gd name="connsiteY101" fmla="*/ 92282 h 4275461"/>
                <a:gd name="connsiteX102" fmla="*/ 2851974 w 3619883"/>
                <a:gd name="connsiteY102" fmla="*/ 109227 h 4275461"/>
                <a:gd name="connsiteX103" fmla="*/ 2907643 w 3619883"/>
                <a:gd name="connsiteY103" fmla="*/ 100020 h 4275461"/>
                <a:gd name="connsiteX104" fmla="*/ 2944022 w 3619883"/>
                <a:gd name="connsiteY104" fmla="*/ 30853 h 4275461"/>
                <a:gd name="connsiteX105" fmla="*/ 3022289 w 3619883"/>
                <a:gd name="connsiteY105" fmla="*/ 10893 h 4275461"/>
                <a:gd name="connsiteX106" fmla="*/ 3054807 w 3619883"/>
                <a:gd name="connsiteY106" fmla="*/ 24226 h 4275461"/>
                <a:gd name="connsiteX107" fmla="*/ 3141892 w 3619883"/>
                <a:gd name="connsiteY107" fmla="*/ 51925 h 4275461"/>
                <a:gd name="connsiteX108" fmla="*/ 3185711 w 3619883"/>
                <a:gd name="connsiteY108" fmla="*/ 59881 h 4275461"/>
                <a:gd name="connsiteX109" fmla="*/ 3219056 w 3619883"/>
                <a:gd name="connsiteY109" fmla="*/ 55536 h 4275461"/>
                <a:gd name="connsiteX110" fmla="*/ 3263425 w 3619883"/>
                <a:gd name="connsiteY110" fmla="*/ 51706 h 4275461"/>
                <a:gd name="connsiteX111" fmla="*/ 3296219 w 3619883"/>
                <a:gd name="connsiteY111" fmla="*/ 59147 h 4275461"/>
                <a:gd name="connsiteX112" fmla="*/ 3319094 w 3619883"/>
                <a:gd name="connsiteY112" fmla="*/ 42500 h 4275461"/>
                <a:gd name="connsiteX113" fmla="*/ 3420511 w 3619883"/>
                <a:gd name="connsiteY113" fmla="*/ 0 h 4275461"/>
                <a:gd name="connsiteX114" fmla="*/ 3453305 w 3619883"/>
                <a:gd name="connsiteY114" fmla="*/ 7440 h 4275461"/>
                <a:gd name="connsiteX115" fmla="*/ 3496571 w 3619883"/>
                <a:gd name="connsiteY115" fmla="*/ 27182 h 4275461"/>
                <a:gd name="connsiteX116" fmla="*/ 3602117 w 3619883"/>
                <a:gd name="connsiteY116" fmla="*/ 132521 h 4275461"/>
                <a:gd name="connsiteX117" fmla="*/ 3619883 w 3619883"/>
                <a:gd name="connsiteY117" fmla="*/ 140049 h 4275461"/>
                <a:gd name="connsiteX118" fmla="*/ 3619883 w 3619883"/>
                <a:gd name="connsiteY11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128157 h 4275461"/>
                <a:gd name="connsiteX12" fmla="*/ 2079759 w 3619883"/>
                <a:gd name="connsiteY12" fmla="*/ 4275461 h 4275461"/>
                <a:gd name="connsiteX13" fmla="*/ 1824703 w 3619883"/>
                <a:gd name="connsiteY13" fmla="*/ 4275461 h 4275461"/>
                <a:gd name="connsiteX14" fmla="*/ 1834468 w 3619883"/>
                <a:gd name="connsiteY14" fmla="*/ 4128157 h 4275461"/>
                <a:gd name="connsiteX15" fmla="*/ 1893894 w 3619883"/>
                <a:gd name="connsiteY15" fmla="*/ 4128157 h 4275461"/>
                <a:gd name="connsiteX16" fmla="*/ 1893894 w 3619883"/>
                <a:gd name="connsiteY16" fmla="*/ 3951392 h 4275461"/>
                <a:gd name="connsiteX17" fmla="*/ 1716110 w 3619883"/>
                <a:gd name="connsiteY17" fmla="*/ 3951392 h 4275461"/>
                <a:gd name="connsiteX18" fmla="*/ 1716110 w 3619883"/>
                <a:gd name="connsiteY18" fmla="*/ 4006431 h 4275461"/>
                <a:gd name="connsiteX19" fmla="*/ 1703447 w 3619883"/>
                <a:gd name="connsiteY19" fmla="*/ 4007960 h 4275461"/>
                <a:gd name="connsiteX20" fmla="*/ 1716110 w 3619883"/>
                <a:gd name="connsiteY20" fmla="*/ 4044284 h 4275461"/>
                <a:gd name="connsiteX21" fmla="*/ 1716110 w 3619883"/>
                <a:gd name="connsiteY21" fmla="*/ 4128157 h 4275461"/>
                <a:gd name="connsiteX22" fmla="*/ 1745346 w 3619883"/>
                <a:gd name="connsiteY22" fmla="*/ 4128157 h 4275461"/>
                <a:gd name="connsiteX23" fmla="*/ 1796694 w 3619883"/>
                <a:gd name="connsiteY23" fmla="*/ 4275461 h 4275461"/>
                <a:gd name="connsiteX24" fmla="*/ 1558844 w 3619883"/>
                <a:gd name="connsiteY24" fmla="*/ 4275461 h 4275461"/>
                <a:gd name="connsiteX25" fmla="*/ 1517252 w 3619883"/>
                <a:gd name="connsiteY25" fmla="*/ 4128157 h 4275461"/>
                <a:gd name="connsiteX26" fmla="*/ 1582936 w 3619883"/>
                <a:gd name="connsiteY26" fmla="*/ 4128157 h 4275461"/>
                <a:gd name="connsiteX27" fmla="*/ 1582936 w 3619883"/>
                <a:gd name="connsiteY27" fmla="*/ 3951392 h 4275461"/>
                <a:gd name="connsiteX28" fmla="*/ 1405151 w 3619883"/>
                <a:gd name="connsiteY28" fmla="*/ 3951392 h 4275461"/>
                <a:gd name="connsiteX29" fmla="*/ 1405151 w 3619883"/>
                <a:gd name="connsiteY29" fmla="*/ 4128157 h 4275461"/>
                <a:gd name="connsiteX30" fmla="*/ 1468988 w 3619883"/>
                <a:gd name="connsiteY30" fmla="*/ 4128157 h 4275461"/>
                <a:gd name="connsiteX31" fmla="*/ 1427396 w 3619883"/>
                <a:gd name="connsiteY31" fmla="*/ 4275461 h 4275461"/>
                <a:gd name="connsiteX32" fmla="*/ 1210751 w 3619883"/>
                <a:gd name="connsiteY32" fmla="*/ 4275461 h 4275461"/>
                <a:gd name="connsiteX33" fmla="*/ 1210751 w 3619883"/>
                <a:gd name="connsiteY33" fmla="*/ 4128157 h 4275461"/>
                <a:gd name="connsiteX34" fmla="*/ 1271978 w 3619883"/>
                <a:gd name="connsiteY34" fmla="*/ 4128157 h 4275461"/>
                <a:gd name="connsiteX35" fmla="*/ 1271978 w 3619883"/>
                <a:gd name="connsiteY35" fmla="*/ 3951392 h 4275461"/>
                <a:gd name="connsiteX36" fmla="*/ 1094193 w 3619883"/>
                <a:gd name="connsiteY36" fmla="*/ 3951392 h 4275461"/>
                <a:gd name="connsiteX37" fmla="*/ 1094193 w 3619883"/>
                <a:gd name="connsiteY37" fmla="*/ 4128157 h 4275461"/>
                <a:gd name="connsiteX38" fmla="*/ 1140354 w 3619883"/>
                <a:gd name="connsiteY38" fmla="*/ 4128157 h 4275461"/>
                <a:gd name="connsiteX39" fmla="*/ 1140354 w 3619883"/>
                <a:gd name="connsiteY39" fmla="*/ 4275461 h 4275461"/>
                <a:gd name="connsiteX40" fmla="*/ 953807 w 3619883"/>
                <a:gd name="connsiteY40" fmla="*/ 4275461 h 4275461"/>
                <a:gd name="connsiteX41" fmla="*/ 912215 w 3619883"/>
                <a:gd name="connsiteY41" fmla="*/ 4128157 h 4275461"/>
                <a:gd name="connsiteX42" fmla="*/ 961020 w 3619883"/>
                <a:gd name="connsiteY42" fmla="*/ 4128157 h 4275461"/>
                <a:gd name="connsiteX43" fmla="*/ 961020 w 3619883"/>
                <a:gd name="connsiteY43" fmla="*/ 3951392 h 4275461"/>
                <a:gd name="connsiteX44" fmla="*/ 783235 w 3619883"/>
                <a:gd name="connsiteY44" fmla="*/ 3951392 h 4275461"/>
                <a:gd name="connsiteX45" fmla="*/ 783235 w 3619883"/>
                <a:gd name="connsiteY45" fmla="*/ 4128157 h 4275461"/>
                <a:gd name="connsiteX46" fmla="*/ 871024 w 3619883"/>
                <a:gd name="connsiteY46" fmla="*/ 4128157 h 4275461"/>
                <a:gd name="connsiteX47" fmla="*/ 829432 w 3619883"/>
                <a:gd name="connsiteY47" fmla="*/ 4275461 h 4275461"/>
                <a:gd name="connsiteX48" fmla="*/ 611484 w 3619883"/>
                <a:gd name="connsiteY48" fmla="*/ 4275461 h 4275461"/>
                <a:gd name="connsiteX49" fmla="*/ 621247 w 3619883"/>
                <a:gd name="connsiteY49" fmla="*/ 4128157 h 4275461"/>
                <a:gd name="connsiteX50" fmla="*/ 650062 w 3619883"/>
                <a:gd name="connsiteY50" fmla="*/ 4128157 h 4275461"/>
                <a:gd name="connsiteX51" fmla="*/ 650062 w 3619883"/>
                <a:gd name="connsiteY51" fmla="*/ 3951392 h 4275461"/>
                <a:gd name="connsiteX52" fmla="*/ 472277 w 3619883"/>
                <a:gd name="connsiteY52" fmla="*/ 3951392 h 4275461"/>
                <a:gd name="connsiteX53" fmla="*/ 472277 w 3619883"/>
                <a:gd name="connsiteY53" fmla="*/ 4128157 h 4275461"/>
                <a:gd name="connsiteX54" fmla="*/ 522650 w 3619883"/>
                <a:gd name="connsiteY54" fmla="*/ 4128157 h 4275461"/>
                <a:gd name="connsiteX55" fmla="*/ 573998 w 3619883"/>
                <a:gd name="connsiteY55" fmla="*/ 4275461 h 4275461"/>
                <a:gd name="connsiteX56" fmla="*/ 336164 w 3619883"/>
                <a:gd name="connsiteY56" fmla="*/ 4275461 h 4275461"/>
                <a:gd name="connsiteX57" fmla="*/ 294572 w 3619883"/>
                <a:gd name="connsiteY57" fmla="*/ 4128157 h 4275461"/>
                <a:gd name="connsiteX58" fmla="*/ 339106 w 3619883"/>
                <a:gd name="connsiteY58" fmla="*/ 4128157 h 4275461"/>
                <a:gd name="connsiteX59" fmla="*/ 339106 w 3619883"/>
                <a:gd name="connsiteY59" fmla="*/ 3951392 h 4275461"/>
                <a:gd name="connsiteX60" fmla="*/ 161321 w 3619883"/>
                <a:gd name="connsiteY60" fmla="*/ 3951392 h 4275461"/>
                <a:gd name="connsiteX61" fmla="*/ 161321 w 3619883"/>
                <a:gd name="connsiteY61" fmla="*/ 4128157 h 4275461"/>
                <a:gd name="connsiteX62" fmla="*/ 230914 w 3619883"/>
                <a:gd name="connsiteY62" fmla="*/ 4128157 h 4275461"/>
                <a:gd name="connsiteX63" fmla="*/ 189322 w 3619883"/>
                <a:gd name="connsiteY63" fmla="*/ 4275461 h 4275461"/>
                <a:gd name="connsiteX64" fmla="*/ 0 w 3619883"/>
                <a:gd name="connsiteY64" fmla="*/ 4275461 h 4275461"/>
                <a:gd name="connsiteX65" fmla="*/ 0 w 3619883"/>
                <a:gd name="connsiteY65" fmla="*/ 42229 h 4275461"/>
                <a:gd name="connsiteX66" fmla="*/ 42464 w 3619883"/>
                <a:gd name="connsiteY66" fmla="*/ 40518 h 4275461"/>
                <a:gd name="connsiteX67" fmla="*/ 137733 w 3619883"/>
                <a:gd name="connsiteY67" fmla="*/ 35355 h 4275461"/>
                <a:gd name="connsiteX68" fmla="*/ 270565 w 3619883"/>
                <a:gd name="connsiteY68" fmla="*/ 29759 h 4275461"/>
                <a:gd name="connsiteX69" fmla="*/ 479734 w 3619883"/>
                <a:gd name="connsiteY69" fmla="*/ 45455 h 4275461"/>
                <a:gd name="connsiteX70" fmla="*/ 524103 w 3619883"/>
                <a:gd name="connsiteY70" fmla="*/ 41625 h 4275461"/>
                <a:gd name="connsiteX71" fmla="*/ 624416 w 3619883"/>
                <a:gd name="connsiteY71" fmla="*/ 22696 h 4275461"/>
                <a:gd name="connsiteX72" fmla="*/ 657762 w 3619883"/>
                <a:gd name="connsiteY72" fmla="*/ 18351 h 4275461"/>
                <a:gd name="connsiteX73" fmla="*/ 690557 w 3619883"/>
                <a:gd name="connsiteY73" fmla="*/ 25792 h 4275461"/>
                <a:gd name="connsiteX74" fmla="*/ 745123 w 3619883"/>
                <a:gd name="connsiteY74" fmla="*/ 40157 h 4275461"/>
                <a:gd name="connsiteX75" fmla="*/ 789493 w 3619883"/>
                <a:gd name="connsiteY75" fmla="*/ 36327 h 4275461"/>
                <a:gd name="connsiteX76" fmla="*/ 854255 w 3619883"/>
                <a:gd name="connsiteY76" fmla="*/ 68887 h 4275461"/>
                <a:gd name="connsiteX77" fmla="*/ 897520 w 3619883"/>
                <a:gd name="connsiteY77" fmla="*/ 88629 h 4275461"/>
                <a:gd name="connsiteX78" fmla="*/ 940510 w 3619883"/>
                <a:gd name="connsiteY78" fmla="*/ 114265 h 4275461"/>
                <a:gd name="connsiteX79" fmla="*/ 1082712 w 3619883"/>
                <a:gd name="connsiteY79" fmla="*/ 144543 h 4275461"/>
                <a:gd name="connsiteX80" fmla="*/ 1205348 w 3619883"/>
                <a:gd name="connsiteY80" fmla="*/ 120753 h 4275461"/>
                <a:gd name="connsiteX81" fmla="*/ 1271764 w 3619883"/>
                <a:gd name="connsiteY81" fmla="*/ 117956 h 4275461"/>
                <a:gd name="connsiteX82" fmla="*/ 1315583 w 3619883"/>
                <a:gd name="connsiteY82" fmla="*/ 125912 h 4275461"/>
                <a:gd name="connsiteX83" fmla="*/ 1359125 w 3619883"/>
                <a:gd name="connsiteY83" fmla="*/ 139761 h 4275461"/>
                <a:gd name="connsiteX84" fmla="*/ 1391919 w 3619883"/>
                <a:gd name="connsiteY84" fmla="*/ 147202 h 4275461"/>
                <a:gd name="connsiteX85" fmla="*/ 1436563 w 3619883"/>
                <a:gd name="connsiteY85" fmla="*/ 137480 h 4275461"/>
                <a:gd name="connsiteX86" fmla="*/ 1471566 w 3619883"/>
                <a:gd name="connsiteY86" fmla="*/ 97777 h 4275461"/>
                <a:gd name="connsiteX87" fmla="*/ 1505739 w 3619883"/>
                <a:gd name="connsiteY87" fmla="*/ 75753 h 4275461"/>
                <a:gd name="connsiteX88" fmla="*/ 1590891 w 3619883"/>
                <a:gd name="connsiteY88" fmla="*/ 144702 h 4275461"/>
                <a:gd name="connsiteX89" fmla="*/ 1625616 w 3619883"/>
                <a:gd name="connsiteY89" fmla="*/ 110893 h 4275461"/>
                <a:gd name="connsiteX90" fmla="*/ 1658964 w 3619883"/>
                <a:gd name="connsiteY90" fmla="*/ 106547 h 4275461"/>
                <a:gd name="connsiteX91" fmla="*/ 1746598 w 3619883"/>
                <a:gd name="connsiteY91" fmla="*/ 122460 h 4275461"/>
                <a:gd name="connsiteX92" fmla="*/ 1811913 w 3619883"/>
                <a:gd name="connsiteY92" fmla="*/ 143234 h 4275461"/>
                <a:gd name="connsiteX93" fmla="*/ 1856557 w 3619883"/>
                <a:gd name="connsiteY93" fmla="*/ 133511 h 4275461"/>
                <a:gd name="connsiteX94" fmla="*/ 2066003 w 3619883"/>
                <a:gd name="connsiteY94" fmla="*/ 143313 h 4275461"/>
                <a:gd name="connsiteX95" fmla="*/ 2177615 w 3619883"/>
                <a:gd name="connsiteY95" fmla="*/ 119007 h 4275461"/>
                <a:gd name="connsiteX96" fmla="*/ 2255883 w 3619883"/>
                <a:gd name="connsiteY96" fmla="*/ 99047 h 4275461"/>
                <a:gd name="connsiteX97" fmla="*/ 2344622 w 3619883"/>
                <a:gd name="connsiteY97" fmla="*/ 91388 h 4275461"/>
                <a:gd name="connsiteX98" fmla="*/ 2455682 w 3619883"/>
                <a:gd name="connsiteY98" fmla="*/ 78869 h 4275461"/>
                <a:gd name="connsiteX99" fmla="*/ 2632609 w 3619883"/>
                <a:gd name="connsiteY99" fmla="*/ 75338 h 4275461"/>
                <a:gd name="connsiteX100" fmla="*/ 2742291 w 3619883"/>
                <a:gd name="connsiteY100" fmla="*/ 92282 h 4275461"/>
                <a:gd name="connsiteX101" fmla="*/ 2851974 w 3619883"/>
                <a:gd name="connsiteY101" fmla="*/ 109227 h 4275461"/>
                <a:gd name="connsiteX102" fmla="*/ 2907643 w 3619883"/>
                <a:gd name="connsiteY102" fmla="*/ 100020 h 4275461"/>
                <a:gd name="connsiteX103" fmla="*/ 2944022 w 3619883"/>
                <a:gd name="connsiteY103" fmla="*/ 30853 h 4275461"/>
                <a:gd name="connsiteX104" fmla="*/ 3022289 w 3619883"/>
                <a:gd name="connsiteY104" fmla="*/ 10893 h 4275461"/>
                <a:gd name="connsiteX105" fmla="*/ 3054807 w 3619883"/>
                <a:gd name="connsiteY105" fmla="*/ 24226 h 4275461"/>
                <a:gd name="connsiteX106" fmla="*/ 3141892 w 3619883"/>
                <a:gd name="connsiteY106" fmla="*/ 51925 h 4275461"/>
                <a:gd name="connsiteX107" fmla="*/ 3185711 w 3619883"/>
                <a:gd name="connsiteY107" fmla="*/ 59881 h 4275461"/>
                <a:gd name="connsiteX108" fmla="*/ 3219056 w 3619883"/>
                <a:gd name="connsiteY108" fmla="*/ 55536 h 4275461"/>
                <a:gd name="connsiteX109" fmla="*/ 3263425 w 3619883"/>
                <a:gd name="connsiteY109" fmla="*/ 51706 h 4275461"/>
                <a:gd name="connsiteX110" fmla="*/ 3296219 w 3619883"/>
                <a:gd name="connsiteY110" fmla="*/ 59147 h 4275461"/>
                <a:gd name="connsiteX111" fmla="*/ 3319094 w 3619883"/>
                <a:gd name="connsiteY111" fmla="*/ 42500 h 4275461"/>
                <a:gd name="connsiteX112" fmla="*/ 3420511 w 3619883"/>
                <a:gd name="connsiteY112" fmla="*/ 0 h 4275461"/>
                <a:gd name="connsiteX113" fmla="*/ 3453305 w 3619883"/>
                <a:gd name="connsiteY113" fmla="*/ 7440 h 4275461"/>
                <a:gd name="connsiteX114" fmla="*/ 3496571 w 3619883"/>
                <a:gd name="connsiteY114" fmla="*/ 27182 h 4275461"/>
                <a:gd name="connsiteX115" fmla="*/ 3602117 w 3619883"/>
                <a:gd name="connsiteY115" fmla="*/ 132521 h 4275461"/>
                <a:gd name="connsiteX116" fmla="*/ 3619883 w 3619883"/>
                <a:gd name="connsiteY116" fmla="*/ 140049 h 4275461"/>
                <a:gd name="connsiteX117" fmla="*/ 3619883 w 3619883"/>
                <a:gd name="connsiteY11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27068 w 3619883"/>
                <a:gd name="connsiteY10" fmla="*/ 4128157 h 4275461"/>
                <a:gd name="connsiteX11" fmla="*/ 2079759 w 3619883"/>
                <a:gd name="connsiteY11" fmla="*/ 4275461 h 4275461"/>
                <a:gd name="connsiteX12" fmla="*/ 1824703 w 3619883"/>
                <a:gd name="connsiteY12" fmla="*/ 4275461 h 4275461"/>
                <a:gd name="connsiteX13" fmla="*/ 1834468 w 3619883"/>
                <a:gd name="connsiteY13" fmla="*/ 4128157 h 4275461"/>
                <a:gd name="connsiteX14" fmla="*/ 1893894 w 3619883"/>
                <a:gd name="connsiteY14" fmla="*/ 4128157 h 4275461"/>
                <a:gd name="connsiteX15" fmla="*/ 1893894 w 3619883"/>
                <a:gd name="connsiteY15" fmla="*/ 3951392 h 4275461"/>
                <a:gd name="connsiteX16" fmla="*/ 1716110 w 3619883"/>
                <a:gd name="connsiteY16" fmla="*/ 3951392 h 4275461"/>
                <a:gd name="connsiteX17" fmla="*/ 1716110 w 3619883"/>
                <a:gd name="connsiteY17" fmla="*/ 4006431 h 4275461"/>
                <a:gd name="connsiteX18" fmla="*/ 1703447 w 3619883"/>
                <a:gd name="connsiteY18" fmla="*/ 4007960 h 4275461"/>
                <a:gd name="connsiteX19" fmla="*/ 1716110 w 3619883"/>
                <a:gd name="connsiteY19" fmla="*/ 4044284 h 4275461"/>
                <a:gd name="connsiteX20" fmla="*/ 1716110 w 3619883"/>
                <a:gd name="connsiteY20" fmla="*/ 4128157 h 4275461"/>
                <a:gd name="connsiteX21" fmla="*/ 1745346 w 3619883"/>
                <a:gd name="connsiteY21" fmla="*/ 4128157 h 4275461"/>
                <a:gd name="connsiteX22" fmla="*/ 1796694 w 3619883"/>
                <a:gd name="connsiteY22" fmla="*/ 4275461 h 4275461"/>
                <a:gd name="connsiteX23" fmla="*/ 1558844 w 3619883"/>
                <a:gd name="connsiteY23" fmla="*/ 4275461 h 4275461"/>
                <a:gd name="connsiteX24" fmla="*/ 1517252 w 3619883"/>
                <a:gd name="connsiteY24" fmla="*/ 4128157 h 4275461"/>
                <a:gd name="connsiteX25" fmla="*/ 1582936 w 3619883"/>
                <a:gd name="connsiteY25" fmla="*/ 4128157 h 4275461"/>
                <a:gd name="connsiteX26" fmla="*/ 1582936 w 3619883"/>
                <a:gd name="connsiteY26" fmla="*/ 3951392 h 4275461"/>
                <a:gd name="connsiteX27" fmla="*/ 1405151 w 3619883"/>
                <a:gd name="connsiteY27" fmla="*/ 3951392 h 4275461"/>
                <a:gd name="connsiteX28" fmla="*/ 1405151 w 3619883"/>
                <a:gd name="connsiteY28" fmla="*/ 4128157 h 4275461"/>
                <a:gd name="connsiteX29" fmla="*/ 1468988 w 3619883"/>
                <a:gd name="connsiteY29" fmla="*/ 4128157 h 4275461"/>
                <a:gd name="connsiteX30" fmla="*/ 1427396 w 3619883"/>
                <a:gd name="connsiteY30" fmla="*/ 4275461 h 4275461"/>
                <a:gd name="connsiteX31" fmla="*/ 1210751 w 3619883"/>
                <a:gd name="connsiteY31" fmla="*/ 4275461 h 4275461"/>
                <a:gd name="connsiteX32" fmla="*/ 1210751 w 3619883"/>
                <a:gd name="connsiteY32" fmla="*/ 4128157 h 4275461"/>
                <a:gd name="connsiteX33" fmla="*/ 1271978 w 3619883"/>
                <a:gd name="connsiteY33" fmla="*/ 4128157 h 4275461"/>
                <a:gd name="connsiteX34" fmla="*/ 1271978 w 3619883"/>
                <a:gd name="connsiteY34" fmla="*/ 3951392 h 4275461"/>
                <a:gd name="connsiteX35" fmla="*/ 1094193 w 3619883"/>
                <a:gd name="connsiteY35" fmla="*/ 3951392 h 4275461"/>
                <a:gd name="connsiteX36" fmla="*/ 1094193 w 3619883"/>
                <a:gd name="connsiteY36" fmla="*/ 4128157 h 4275461"/>
                <a:gd name="connsiteX37" fmla="*/ 1140354 w 3619883"/>
                <a:gd name="connsiteY37" fmla="*/ 4128157 h 4275461"/>
                <a:gd name="connsiteX38" fmla="*/ 1140354 w 3619883"/>
                <a:gd name="connsiteY38" fmla="*/ 4275461 h 4275461"/>
                <a:gd name="connsiteX39" fmla="*/ 953807 w 3619883"/>
                <a:gd name="connsiteY39" fmla="*/ 4275461 h 4275461"/>
                <a:gd name="connsiteX40" fmla="*/ 912215 w 3619883"/>
                <a:gd name="connsiteY40" fmla="*/ 4128157 h 4275461"/>
                <a:gd name="connsiteX41" fmla="*/ 961020 w 3619883"/>
                <a:gd name="connsiteY41" fmla="*/ 4128157 h 4275461"/>
                <a:gd name="connsiteX42" fmla="*/ 961020 w 3619883"/>
                <a:gd name="connsiteY42" fmla="*/ 3951392 h 4275461"/>
                <a:gd name="connsiteX43" fmla="*/ 783235 w 3619883"/>
                <a:gd name="connsiteY43" fmla="*/ 3951392 h 4275461"/>
                <a:gd name="connsiteX44" fmla="*/ 783235 w 3619883"/>
                <a:gd name="connsiteY44" fmla="*/ 4128157 h 4275461"/>
                <a:gd name="connsiteX45" fmla="*/ 871024 w 3619883"/>
                <a:gd name="connsiteY45" fmla="*/ 4128157 h 4275461"/>
                <a:gd name="connsiteX46" fmla="*/ 829432 w 3619883"/>
                <a:gd name="connsiteY46" fmla="*/ 4275461 h 4275461"/>
                <a:gd name="connsiteX47" fmla="*/ 611484 w 3619883"/>
                <a:gd name="connsiteY47" fmla="*/ 4275461 h 4275461"/>
                <a:gd name="connsiteX48" fmla="*/ 621247 w 3619883"/>
                <a:gd name="connsiteY48" fmla="*/ 4128157 h 4275461"/>
                <a:gd name="connsiteX49" fmla="*/ 650062 w 3619883"/>
                <a:gd name="connsiteY49" fmla="*/ 4128157 h 4275461"/>
                <a:gd name="connsiteX50" fmla="*/ 650062 w 3619883"/>
                <a:gd name="connsiteY50" fmla="*/ 3951392 h 4275461"/>
                <a:gd name="connsiteX51" fmla="*/ 472277 w 3619883"/>
                <a:gd name="connsiteY51" fmla="*/ 3951392 h 4275461"/>
                <a:gd name="connsiteX52" fmla="*/ 472277 w 3619883"/>
                <a:gd name="connsiteY52" fmla="*/ 4128157 h 4275461"/>
                <a:gd name="connsiteX53" fmla="*/ 522650 w 3619883"/>
                <a:gd name="connsiteY53" fmla="*/ 4128157 h 4275461"/>
                <a:gd name="connsiteX54" fmla="*/ 573998 w 3619883"/>
                <a:gd name="connsiteY54" fmla="*/ 4275461 h 4275461"/>
                <a:gd name="connsiteX55" fmla="*/ 336164 w 3619883"/>
                <a:gd name="connsiteY55" fmla="*/ 4275461 h 4275461"/>
                <a:gd name="connsiteX56" fmla="*/ 294572 w 3619883"/>
                <a:gd name="connsiteY56" fmla="*/ 4128157 h 4275461"/>
                <a:gd name="connsiteX57" fmla="*/ 339106 w 3619883"/>
                <a:gd name="connsiteY57" fmla="*/ 4128157 h 4275461"/>
                <a:gd name="connsiteX58" fmla="*/ 339106 w 3619883"/>
                <a:gd name="connsiteY58" fmla="*/ 3951392 h 4275461"/>
                <a:gd name="connsiteX59" fmla="*/ 161321 w 3619883"/>
                <a:gd name="connsiteY59" fmla="*/ 3951392 h 4275461"/>
                <a:gd name="connsiteX60" fmla="*/ 161321 w 3619883"/>
                <a:gd name="connsiteY60" fmla="*/ 4128157 h 4275461"/>
                <a:gd name="connsiteX61" fmla="*/ 230914 w 3619883"/>
                <a:gd name="connsiteY61" fmla="*/ 4128157 h 4275461"/>
                <a:gd name="connsiteX62" fmla="*/ 189322 w 3619883"/>
                <a:gd name="connsiteY62" fmla="*/ 4275461 h 4275461"/>
                <a:gd name="connsiteX63" fmla="*/ 0 w 3619883"/>
                <a:gd name="connsiteY63" fmla="*/ 4275461 h 4275461"/>
                <a:gd name="connsiteX64" fmla="*/ 0 w 3619883"/>
                <a:gd name="connsiteY64" fmla="*/ 42229 h 4275461"/>
                <a:gd name="connsiteX65" fmla="*/ 42464 w 3619883"/>
                <a:gd name="connsiteY65" fmla="*/ 40518 h 4275461"/>
                <a:gd name="connsiteX66" fmla="*/ 137733 w 3619883"/>
                <a:gd name="connsiteY66" fmla="*/ 35355 h 4275461"/>
                <a:gd name="connsiteX67" fmla="*/ 270565 w 3619883"/>
                <a:gd name="connsiteY67" fmla="*/ 29759 h 4275461"/>
                <a:gd name="connsiteX68" fmla="*/ 479734 w 3619883"/>
                <a:gd name="connsiteY68" fmla="*/ 45455 h 4275461"/>
                <a:gd name="connsiteX69" fmla="*/ 524103 w 3619883"/>
                <a:gd name="connsiteY69" fmla="*/ 41625 h 4275461"/>
                <a:gd name="connsiteX70" fmla="*/ 624416 w 3619883"/>
                <a:gd name="connsiteY70" fmla="*/ 22696 h 4275461"/>
                <a:gd name="connsiteX71" fmla="*/ 657762 w 3619883"/>
                <a:gd name="connsiteY71" fmla="*/ 18351 h 4275461"/>
                <a:gd name="connsiteX72" fmla="*/ 690557 w 3619883"/>
                <a:gd name="connsiteY72" fmla="*/ 25792 h 4275461"/>
                <a:gd name="connsiteX73" fmla="*/ 745123 w 3619883"/>
                <a:gd name="connsiteY73" fmla="*/ 40157 h 4275461"/>
                <a:gd name="connsiteX74" fmla="*/ 789493 w 3619883"/>
                <a:gd name="connsiteY74" fmla="*/ 36327 h 4275461"/>
                <a:gd name="connsiteX75" fmla="*/ 854255 w 3619883"/>
                <a:gd name="connsiteY75" fmla="*/ 68887 h 4275461"/>
                <a:gd name="connsiteX76" fmla="*/ 897520 w 3619883"/>
                <a:gd name="connsiteY76" fmla="*/ 88629 h 4275461"/>
                <a:gd name="connsiteX77" fmla="*/ 940510 w 3619883"/>
                <a:gd name="connsiteY77" fmla="*/ 114265 h 4275461"/>
                <a:gd name="connsiteX78" fmla="*/ 1082712 w 3619883"/>
                <a:gd name="connsiteY78" fmla="*/ 144543 h 4275461"/>
                <a:gd name="connsiteX79" fmla="*/ 1205348 w 3619883"/>
                <a:gd name="connsiteY79" fmla="*/ 120753 h 4275461"/>
                <a:gd name="connsiteX80" fmla="*/ 1271764 w 3619883"/>
                <a:gd name="connsiteY80" fmla="*/ 117956 h 4275461"/>
                <a:gd name="connsiteX81" fmla="*/ 1315583 w 3619883"/>
                <a:gd name="connsiteY81" fmla="*/ 125912 h 4275461"/>
                <a:gd name="connsiteX82" fmla="*/ 1359125 w 3619883"/>
                <a:gd name="connsiteY82" fmla="*/ 139761 h 4275461"/>
                <a:gd name="connsiteX83" fmla="*/ 1391919 w 3619883"/>
                <a:gd name="connsiteY83" fmla="*/ 147202 h 4275461"/>
                <a:gd name="connsiteX84" fmla="*/ 1436563 w 3619883"/>
                <a:gd name="connsiteY84" fmla="*/ 137480 h 4275461"/>
                <a:gd name="connsiteX85" fmla="*/ 1471566 w 3619883"/>
                <a:gd name="connsiteY85" fmla="*/ 97777 h 4275461"/>
                <a:gd name="connsiteX86" fmla="*/ 1505739 w 3619883"/>
                <a:gd name="connsiteY86" fmla="*/ 75753 h 4275461"/>
                <a:gd name="connsiteX87" fmla="*/ 1590891 w 3619883"/>
                <a:gd name="connsiteY87" fmla="*/ 144702 h 4275461"/>
                <a:gd name="connsiteX88" fmla="*/ 1625616 w 3619883"/>
                <a:gd name="connsiteY88" fmla="*/ 110893 h 4275461"/>
                <a:gd name="connsiteX89" fmla="*/ 1658964 w 3619883"/>
                <a:gd name="connsiteY89" fmla="*/ 106547 h 4275461"/>
                <a:gd name="connsiteX90" fmla="*/ 1746598 w 3619883"/>
                <a:gd name="connsiteY90" fmla="*/ 122460 h 4275461"/>
                <a:gd name="connsiteX91" fmla="*/ 1811913 w 3619883"/>
                <a:gd name="connsiteY91" fmla="*/ 143234 h 4275461"/>
                <a:gd name="connsiteX92" fmla="*/ 1856557 w 3619883"/>
                <a:gd name="connsiteY92" fmla="*/ 133511 h 4275461"/>
                <a:gd name="connsiteX93" fmla="*/ 2066003 w 3619883"/>
                <a:gd name="connsiteY93" fmla="*/ 143313 h 4275461"/>
                <a:gd name="connsiteX94" fmla="*/ 2177615 w 3619883"/>
                <a:gd name="connsiteY94" fmla="*/ 119007 h 4275461"/>
                <a:gd name="connsiteX95" fmla="*/ 2255883 w 3619883"/>
                <a:gd name="connsiteY95" fmla="*/ 99047 h 4275461"/>
                <a:gd name="connsiteX96" fmla="*/ 2344622 w 3619883"/>
                <a:gd name="connsiteY96" fmla="*/ 91388 h 4275461"/>
                <a:gd name="connsiteX97" fmla="*/ 2455682 w 3619883"/>
                <a:gd name="connsiteY97" fmla="*/ 78869 h 4275461"/>
                <a:gd name="connsiteX98" fmla="*/ 2632609 w 3619883"/>
                <a:gd name="connsiteY98" fmla="*/ 75338 h 4275461"/>
                <a:gd name="connsiteX99" fmla="*/ 2742291 w 3619883"/>
                <a:gd name="connsiteY99" fmla="*/ 92282 h 4275461"/>
                <a:gd name="connsiteX100" fmla="*/ 2851974 w 3619883"/>
                <a:gd name="connsiteY100" fmla="*/ 109227 h 4275461"/>
                <a:gd name="connsiteX101" fmla="*/ 2907643 w 3619883"/>
                <a:gd name="connsiteY101" fmla="*/ 100020 h 4275461"/>
                <a:gd name="connsiteX102" fmla="*/ 2944022 w 3619883"/>
                <a:gd name="connsiteY102" fmla="*/ 30853 h 4275461"/>
                <a:gd name="connsiteX103" fmla="*/ 3022289 w 3619883"/>
                <a:gd name="connsiteY103" fmla="*/ 10893 h 4275461"/>
                <a:gd name="connsiteX104" fmla="*/ 3054807 w 3619883"/>
                <a:gd name="connsiteY104" fmla="*/ 24226 h 4275461"/>
                <a:gd name="connsiteX105" fmla="*/ 3141892 w 3619883"/>
                <a:gd name="connsiteY105" fmla="*/ 51925 h 4275461"/>
                <a:gd name="connsiteX106" fmla="*/ 3185711 w 3619883"/>
                <a:gd name="connsiteY106" fmla="*/ 59881 h 4275461"/>
                <a:gd name="connsiteX107" fmla="*/ 3219056 w 3619883"/>
                <a:gd name="connsiteY107" fmla="*/ 55536 h 4275461"/>
                <a:gd name="connsiteX108" fmla="*/ 3263425 w 3619883"/>
                <a:gd name="connsiteY108" fmla="*/ 51706 h 4275461"/>
                <a:gd name="connsiteX109" fmla="*/ 3296219 w 3619883"/>
                <a:gd name="connsiteY109" fmla="*/ 59147 h 4275461"/>
                <a:gd name="connsiteX110" fmla="*/ 3319094 w 3619883"/>
                <a:gd name="connsiteY110" fmla="*/ 42500 h 4275461"/>
                <a:gd name="connsiteX111" fmla="*/ 3420511 w 3619883"/>
                <a:gd name="connsiteY111" fmla="*/ 0 h 4275461"/>
                <a:gd name="connsiteX112" fmla="*/ 3453305 w 3619883"/>
                <a:gd name="connsiteY112" fmla="*/ 7440 h 4275461"/>
                <a:gd name="connsiteX113" fmla="*/ 3496571 w 3619883"/>
                <a:gd name="connsiteY113" fmla="*/ 27182 h 4275461"/>
                <a:gd name="connsiteX114" fmla="*/ 3602117 w 3619883"/>
                <a:gd name="connsiteY114" fmla="*/ 132521 h 4275461"/>
                <a:gd name="connsiteX115" fmla="*/ 3619883 w 3619883"/>
                <a:gd name="connsiteY115" fmla="*/ 140049 h 4275461"/>
                <a:gd name="connsiteX116" fmla="*/ 3619883 w 3619883"/>
                <a:gd name="connsiteY11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34468 w 3619883"/>
                <a:gd name="connsiteY12" fmla="*/ 4128157 h 4275461"/>
                <a:gd name="connsiteX13" fmla="*/ 1893894 w 3619883"/>
                <a:gd name="connsiteY13" fmla="*/ 4128157 h 4275461"/>
                <a:gd name="connsiteX14" fmla="*/ 1893894 w 3619883"/>
                <a:gd name="connsiteY14" fmla="*/ 3951392 h 4275461"/>
                <a:gd name="connsiteX15" fmla="*/ 1716110 w 3619883"/>
                <a:gd name="connsiteY15" fmla="*/ 3951392 h 4275461"/>
                <a:gd name="connsiteX16" fmla="*/ 1716110 w 3619883"/>
                <a:gd name="connsiteY16" fmla="*/ 4006431 h 4275461"/>
                <a:gd name="connsiteX17" fmla="*/ 1703447 w 3619883"/>
                <a:gd name="connsiteY17" fmla="*/ 4007960 h 4275461"/>
                <a:gd name="connsiteX18" fmla="*/ 1716110 w 3619883"/>
                <a:gd name="connsiteY18" fmla="*/ 4044284 h 4275461"/>
                <a:gd name="connsiteX19" fmla="*/ 1716110 w 3619883"/>
                <a:gd name="connsiteY19" fmla="*/ 4128157 h 4275461"/>
                <a:gd name="connsiteX20" fmla="*/ 1745346 w 3619883"/>
                <a:gd name="connsiteY20" fmla="*/ 4128157 h 4275461"/>
                <a:gd name="connsiteX21" fmla="*/ 1796694 w 3619883"/>
                <a:gd name="connsiteY21" fmla="*/ 4275461 h 4275461"/>
                <a:gd name="connsiteX22" fmla="*/ 1558844 w 3619883"/>
                <a:gd name="connsiteY22" fmla="*/ 4275461 h 4275461"/>
                <a:gd name="connsiteX23" fmla="*/ 1517252 w 3619883"/>
                <a:gd name="connsiteY23" fmla="*/ 4128157 h 4275461"/>
                <a:gd name="connsiteX24" fmla="*/ 1582936 w 3619883"/>
                <a:gd name="connsiteY24" fmla="*/ 4128157 h 4275461"/>
                <a:gd name="connsiteX25" fmla="*/ 1582936 w 3619883"/>
                <a:gd name="connsiteY25" fmla="*/ 3951392 h 4275461"/>
                <a:gd name="connsiteX26" fmla="*/ 1405151 w 3619883"/>
                <a:gd name="connsiteY26" fmla="*/ 3951392 h 4275461"/>
                <a:gd name="connsiteX27" fmla="*/ 1405151 w 3619883"/>
                <a:gd name="connsiteY27" fmla="*/ 4128157 h 4275461"/>
                <a:gd name="connsiteX28" fmla="*/ 1468988 w 3619883"/>
                <a:gd name="connsiteY28" fmla="*/ 4128157 h 4275461"/>
                <a:gd name="connsiteX29" fmla="*/ 1427396 w 3619883"/>
                <a:gd name="connsiteY29" fmla="*/ 4275461 h 4275461"/>
                <a:gd name="connsiteX30" fmla="*/ 1210751 w 3619883"/>
                <a:gd name="connsiteY30" fmla="*/ 4275461 h 4275461"/>
                <a:gd name="connsiteX31" fmla="*/ 1210751 w 3619883"/>
                <a:gd name="connsiteY31" fmla="*/ 4128157 h 4275461"/>
                <a:gd name="connsiteX32" fmla="*/ 1271978 w 3619883"/>
                <a:gd name="connsiteY32" fmla="*/ 4128157 h 4275461"/>
                <a:gd name="connsiteX33" fmla="*/ 1271978 w 3619883"/>
                <a:gd name="connsiteY33" fmla="*/ 3951392 h 4275461"/>
                <a:gd name="connsiteX34" fmla="*/ 1094193 w 3619883"/>
                <a:gd name="connsiteY34" fmla="*/ 3951392 h 4275461"/>
                <a:gd name="connsiteX35" fmla="*/ 1094193 w 3619883"/>
                <a:gd name="connsiteY35" fmla="*/ 4128157 h 4275461"/>
                <a:gd name="connsiteX36" fmla="*/ 1140354 w 3619883"/>
                <a:gd name="connsiteY36" fmla="*/ 4128157 h 4275461"/>
                <a:gd name="connsiteX37" fmla="*/ 1140354 w 3619883"/>
                <a:gd name="connsiteY37" fmla="*/ 4275461 h 4275461"/>
                <a:gd name="connsiteX38" fmla="*/ 953807 w 3619883"/>
                <a:gd name="connsiteY38" fmla="*/ 4275461 h 4275461"/>
                <a:gd name="connsiteX39" fmla="*/ 912215 w 3619883"/>
                <a:gd name="connsiteY39" fmla="*/ 4128157 h 4275461"/>
                <a:gd name="connsiteX40" fmla="*/ 961020 w 3619883"/>
                <a:gd name="connsiteY40" fmla="*/ 4128157 h 4275461"/>
                <a:gd name="connsiteX41" fmla="*/ 961020 w 3619883"/>
                <a:gd name="connsiteY41" fmla="*/ 3951392 h 4275461"/>
                <a:gd name="connsiteX42" fmla="*/ 783235 w 3619883"/>
                <a:gd name="connsiteY42" fmla="*/ 3951392 h 4275461"/>
                <a:gd name="connsiteX43" fmla="*/ 783235 w 3619883"/>
                <a:gd name="connsiteY43" fmla="*/ 4128157 h 4275461"/>
                <a:gd name="connsiteX44" fmla="*/ 871024 w 3619883"/>
                <a:gd name="connsiteY44" fmla="*/ 4128157 h 4275461"/>
                <a:gd name="connsiteX45" fmla="*/ 829432 w 3619883"/>
                <a:gd name="connsiteY45" fmla="*/ 4275461 h 4275461"/>
                <a:gd name="connsiteX46" fmla="*/ 611484 w 3619883"/>
                <a:gd name="connsiteY46" fmla="*/ 4275461 h 4275461"/>
                <a:gd name="connsiteX47" fmla="*/ 621247 w 3619883"/>
                <a:gd name="connsiteY47" fmla="*/ 4128157 h 4275461"/>
                <a:gd name="connsiteX48" fmla="*/ 650062 w 3619883"/>
                <a:gd name="connsiteY48" fmla="*/ 4128157 h 4275461"/>
                <a:gd name="connsiteX49" fmla="*/ 650062 w 3619883"/>
                <a:gd name="connsiteY49" fmla="*/ 3951392 h 4275461"/>
                <a:gd name="connsiteX50" fmla="*/ 472277 w 3619883"/>
                <a:gd name="connsiteY50" fmla="*/ 3951392 h 4275461"/>
                <a:gd name="connsiteX51" fmla="*/ 472277 w 3619883"/>
                <a:gd name="connsiteY51" fmla="*/ 4128157 h 4275461"/>
                <a:gd name="connsiteX52" fmla="*/ 522650 w 3619883"/>
                <a:gd name="connsiteY52" fmla="*/ 4128157 h 4275461"/>
                <a:gd name="connsiteX53" fmla="*/ 573998 w 3619883"/>
                <a:gd name="connsiteY53" fmla="*/ 4275461 h 4275461"/>
                <a:gd name="connsiteX54" fmla="*/ 336164 w 3619883"/>
                <a:gd name="connsiteY54" fmla="*/ 4275461 h 4275461"/>
                <a:gd name="connsiteX55" fmla="*/ 294572 w 3619883"/>
                <a:gd name="connsiteY55" fmla="*/ 4128157 h 4275461"/>
                <a:gd name="connsiteX56" fmla="*/ 339106 w 3619883"/>
                <a:gd name="connsiteY56" fmla="*/ 4128157 h 4275461"/>
                <a:gd name="connsiteX57" fmla="*/ 339106 w 3619883"/>
                <a:gd name="connsiteY57" fmla="*/ 3951392 h 4275461"/>
                <a:gd name="connsiteX58" fmla="*/ 161321 w 3619883"/>
                <a:gd name="connsiteY58" fmla="*/ 3951392 h 4275461"/>
                <a:gd name="connsiteX59" fmla="*/ 161321 w 3619883"/>
                <a:gd name="connsiteY59" fmla="*/ 4128157 h 4275461"/>
                <a:gd name="connsiteX60" fmla="*/ 230914 w 3619883"/>
                <a:gd name="connsiteY60" fmla="*/ 4128157 h 4275461"/>
                <a:gd name="connsiteX61" fmla="*/ 189322 w 3619883"/>
                <a:gd name="connsiteY61" fmla="*/ 4275461 h 4275461"/>
                <a:gd name="connsiteX62" fmla="*/ 0 w 3619883"/>
                <a:gd name="connsiteY62" fmla="*/ 4275461 h 4275461"/>
                <a:gd name="connsiteX63" fmla="*/ 0 w 3619883"/>
                <a:gd name="connsiteY63" fmla="*/ 42229 h 4275461"/>
                <a:gd name="connsiteX64" fmla="*/ 42464 w 3619883"/>
                <a:gd name="connsiteY64" fmla="*/ 40518 h 4275461"/>
                <a:gd name="connsiteX65" fmla="*/ 137733 w 3619883"/>
                <a:gd name="connsiteY65" fmla="*/ 35355 h 4275461"/>
                <a:gd name="connsiteX66" fmla="*/ 270565 w 3619883"/>
                <a:gd name="connsiteY66" fmla="*/ 29759 h 4275461"/>
                <a:gd name="connsiteX67" fmla="*/ 479734 w 3619883"/>
                <a:gd name="connsiteY67" fmla="*/ 45455 h 4275461"/>
                <a:gd name="connsiteX68" fmla="*/ 524103 w 3619883"/>
                <a:gd name="connsiteY68" fmla="*/ 41625 h 4275461"/>
                <a:gd name="connsiteX69" fmla="*/ 624416 w 3619883"/>
                <a:gd name="connsiteY69" fmla="*/ 22696 h 4275461"/>
                <a:gd name="connsiteX70" fmla="*/ 657762 w 3619883"/>
                <a:gd name="connsiteY70" fmla="*/ 18351 h 4275461"/>
                <a:gd name="connsiteX71" fmla="*/ 690557 w 3619883"/>
                <a:gd name="connsiteY71" fmla="*/ 25792 h 4275461"/>
                <a:gd name="connsiteX72" fmla="*/ 745123 w 3619883"/>
                <a:gd name="connsiteY72" fmla="*/ 40157 h 4275461"/>
                <a:gd name="connsiteX73" fmla="*/ 789493 w 3619883"/>
                <a:gd name="connsiteY73" fmla="*/ 36327 h 4275461"/>
                <a:gd name="connsiteX74" fmla="*/ 854255 w 3619883"/>
                <a:gd name="connsiteY74" fmla="*/ 68887 h 4275461"/>
                <a:gd name="connsiteX75" fmla="*/ 897520 w 3619883"/>
                <a:gd name="connsiteY75" fmla="*/ 88629 h 4275461"/>
                <a:gd name="connsiteX76" fmla="*/ 940510 w 3619883"/>
                <a:gd name="connsiteY76" fmla="*/ 114265 h 4275461"/>
                <a:gd name="connsiteX77" fmla="*/ 1082712 w 3619883"/>
                <a:gd name="connsiteY77" fmla="*/ 144543 h 4275461"/>
                <a:gd name="connsiteX78" fmla="*/ 1205348 w 3619883"/>
                <a:gd name="connsiteY78" fmla="*/ 120753 h 4275461"/>
                <a:gd name="connsiteX79" fmla="*/ 1271764 w 3619883"/>
                <a:gd name="connsiteY79" fmla="*/ 117956 h 4275461"/>
                <a:gd name="connsiteX80" fmla="*/ 1315583 w 3619883"/>
                <a:gd name="connsiteY80" fmla="*/ 125912 h 4275461"/>
                <a:gd name="connsiteX81" fmla="*/ 1359125 w 3619883"/>
                <a:gd name="connsiteY81" fmla="*/ 139761 h 4275461"/>
                <a:gd name="connsiteX82" fmla="*/ 1391919 w 3619883"/>
                <a:gd name="connsiteY82" fmla="*/ 147202 h 4275461"/>
                <a:gd name="connsiteX83" fmla="*/ 1436563 w 3619883"/>
                <a:gd name="connsiteY83" fmla="*/ 137480 h 4275461"/>
                <a:gd name="connsiteX84" fmla="*/ 1471566 w 3619883"/>
                <a:gd name="connsiteY84" fmla="*/ 97777 h 4275461"/>
                <a:gd name="connsiteX85" fmla="*/ 1505739 w 3619883"/>
                <a:gd name="connsiteY85" fmla="*/ 75753 h 4275461"/>
                <a:gd name="connsiteX86" fmla="*/ 1590891 w 3619883"/>
                <a:gd name="connsiteY86" fmla="*/ 144702 h 4275461"/>
                <a:gd name="connsiteX87" fmla="*/ 1625616 w 3619883"/>
                <a:gd name="connsiteY87" fmla="*/ 110893 h 4275461"/>
                <a:gd name="connsiteX88" fmla="*/ 1658964 w 3619883"/>
                <a:gd name="connsiteY88" fmla="*/ 106547 h 4275461"/>
                <a:gd name="connsiteX89" fmla="*/ 1746598 w 3619883"/>
                <a:gd name="connsiteY89" fmla="*/ 122460 h 4275461"/>
                <a:gd name="connsiteX90" fmla="*/ 1811913 w 3619883"/>
                <a:gd name="connsiteY90" fmla="*/ 143234 h 4275461"/>
                <a:gd name="connsiteX91" fmla="*/ 1856557 w 3619883"/>
                <a:gd name="connsiteY91" fmla="*/ 133511 h 4275461"/>
                <a:gd name="connsiteX92" fmla="*/ 2066003 w 3619883"/>
                <a:gd name="connsiteY92" fmla="*/ 143313 h 4275461"/>
                <a:gd name="connsiteX93" fmla="*/ 2177615 w 3619883"/>
                <a:gd name="connsiteY93" fmla="*/ 119007 h 4275461"/>
                <a:gd name="connsiteX94" fmla="*/ 2255883 w 3619883"/>
                <a:gd name="connsiteY94" fmla="*/ 99047 h 4275461"/>
                <a:gd name="connsiteX95" fmla="*/ 2344622 w 3619883"/>
                <a:gd name="connsiteY95" fmla="*/ 91388 h 4275461"/>
                <a:gd name="connsiteX96" fmla="*/ 2455682 w 3619883"/>
                <a:gd name="connsiteY96" fmla="*/ 78869 h 4275461"/>
                <a:gd name="connsiteX97" fmla="*/ 2632609 w 3619883"/>
                <a:gd name="connsiteY97" fmla="*/ 75338 h 4275461"/>
                <a:gd name="connsiteX98" fmla="*/ 2742291 w 3619883"/>
                <a:gd name="connsiteY98" fmla="*/ 92282 h 4275461"/>
                <a:gd name="connsiteX99" fmla="*/ 2851974 w 3619883"/>
                <a:gd name="connsiteY99" fmla="*/ 109227 h 4275461"/>
                <a:gd name="connsiteX100" fmla="*/ 2907643 w 3619883"/>
                <a:gd name="connsiteY100" fmla="*/ 100020 h 4275461"/>
                <a:gd name="connsiteX101" fmla="*/ 2944022 w 3619883"/>
                <a:gd name="connsiteY101" fmla="*/ 30853 h 4275461"/>
                <a:gd name="connsiteX102" fmla="*/ 3022289 w 3619883"/>
                <a:gd name="connsiteY102" fmla="*/ 10893 h 4275461"/>
                <a:gd name="connsiteX103" fmla="*/ 3054807 w 3619883"/>
                <a:gd name="connsiteY103" fmla="*/ 24226 h 4275461"/>
                <a:gd name="connsiteX104" fmla="*/ 3141892 w 3619883"/>
                <a:gd name="connsiteY104" fmla="*/ 51925 h 4275461"/>
                <a:gd name="connsiteX105" fmla="*/ 3185711 w 3619883"/>
                <a:gd name="connsiteY105" fmla="*/ 59881 h 4275461"/>
                <a:gd name="connsiteX106" fmla="*/ 3219056 w 3619883"/>
                <a:gd name="connsiteY106" fmla="*/ 55536 h 4275461"/>
                <a:gd name="connsiteX107" fmla="*/ 3263425 w 3619883"/>
                <a:gd name="connsiteY107" fmla="*/ 51706 h 4275461"/>
                <a:gd name="connsiteX108" fmla="*/ 3296219 w 3619883"/>
                <a:gd name="connsiteY108" fmla="*/ 59147 h 4275461"/>
                <a:gd name="connsiteX109" fmla="*/ 3319094 w 3619883"/>
                <a:gd name="connsiteY109" fmla="*/ 42500 h 4275461"/>
                <a:gd name="connsiteX110" fmla="*/ 3420511 w 3619883"/>
                <a:gd name="connsiteY110" fmla="*/ 0 h 4275461"/>
                <a:gd name="connsiteX111" fmla="*/ 3453305 w 3619883"/>
                <a:gd name="connsiteY111" fmla="*/ 7440 h 4275461"/>
                <a:gd name="connsiteX112" fmla="*/ 3496571 w 3619883"/>
                <a:gd name="connsiteY112" fmla="*/ 27182 h 4275461"/>
                <a:gd name="connsiteX113" fmla="*/ 3602117 w 3619883"/>
                <a:gd name="connsiteY113" fmla="*/ 132521 h 4275461"/>
                <a:gd name="connsiteX114" fmla="*/ 3619883 w 3619883"/>
                <a:gd name="connsiteY114" fmla="*/ 140049 h 4275461"/>
                <a:gd name="connsiteX115" fmla="*/ 3619883 w 3619883"/>
                <a:gd name="connsiteY11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4128157 h 4275461"/>
                <a:gd name="connsiteX13" fmla="*/ 1893894 w 3619883"/>
                <a:gd name="connsiteY13" fmla="*/ 3951392 h 4275461"/>
                <a:gd name="connsiteX14" fmla="*/ 1716110 w 3619883"/>
                <a:gd name="connsiteY14" fmla="*/ 3951392 h 4275461"/>
                <a:gd name="connsiteX15" fmla="*/ 1716110 w 3619883"/>
                <a:gd name="connsiteY15" fmla="*/ 4006431 h 4275461"/>
                <a:gd name="connsiteX16" fmla="*/ 1703447 w 3619883"/>
                <a:gd name="connsiteY16" fmla="*/ 4007960 h 4275461"/>
                <a:gd name="connsiteX17" fmla="*/ 1716110 w 3619883"/>
                <a:gd name="connsiteY17" fmla="*/ 4044284 h 4275461"/>
                <a:gd name="connsiteX18" fmla="*/ 1716110 w 3619883"/>
                <a:gd name="connsiteY18" fmla="*/ 4128157 h 4275461"/>
                <a:gd name="connsiteX19" fmla="*/ 1745346 w 3619883"/>
                <a:gd name="connsiteY19" fmla="*/ 4128157 h 4275461"/>
                <a:gd name="connsiteX20" fmla="*/ 1796694 w 3619883"/>
                <a:gd name="connsiteY20" fmla="*/ 4275461 h 4275461"/>
                <a:gd name="connsiteX21" fmla="*/ 1558844 w 3619883"/>
                <a:gd name="connsiteY21" fmla="*/ 4275461 h 4275461"/>
                <a:gd name="connsiteX22" fmla="*/ 1517252 w 3619883"/>
                <a:gd name="connsiteY22" fmla="*/ 4128157 h 4275461"/>
                <a:gd name="connsiteX23" fmla="*/ 1582936 w 3619883"/>
                <a:gd name="connsiteY23" fmla="*/ 4128157 h 4275461"/>
                <a:gd name="connsiteX24" fmla="*/ 1582936 w 3619883"/>
                <a:gd name="connsiteY24" fmla="*/ 3951392 h 4275461"/>
                <a:gd name="connsiteX25" fmla="*/ 1405151 w 3619883"/>
                <a:gd name="connsiteY25" fmla="*/ 3951392 h 4275461"/>
                <a:gd name="connsiteX26" fmla="*/ 1405151 w 3619883"/>
                <a:gd name="connsiteY26" fmla="*/ 4128157 h 4275461"/>
                <a:gd name="connsiteX27" fmla="*/ 1468988 w 3619883"/>
                <a:gd name="connsiteY27" fmla="*/ 4128157 h 4275461"/>
                <a:gd name="connsiteX28" fmla="*/ 1427396 w 3619883"/>
                <a:gd name="connsiteY28" fmla="*/ 4275461 h 4275461"/>
                <a:gd name="connsiteX29" fmla="*/ 1210751 w 3619883"/>
                <a:gd name="connsiteY29" fmla="*/ 4275461 h 4275461"/>
                <a:gd name="connsiteX30" fmla="*/ 1210751 w 3619883"/>
                <a:gd name="connsiteY30" fmla="*/ 4128157 h 4275461"/>
                <a:gd name="connsiteX31" fmla="*/ 1271978 w 3619883"/>
                <a:gd name="connsiteY31" fmla="*/ 4128157 h 4275461"/>
                <a:gd name="connsiteX32" fmla="*/ 1271978 w 3619883"/>
                <a:gd name="connsiteY32" fmla="*/ 3951392 h 4275461"/>
                <a:gd name="connsiteX33" fmla="*/ 1094193 w 3619883"/>
                <a:gd name="connsiteY33" fmla="*/ 3951392 h 4275461"/>
                <a:gd name="connsiteX34" fmla="*/ 1094193 w 3619883"/>
                <a:gd name="connsiteY34" fmla="*/ 4128157 h 4275461"/>
                <a:gd name="connsiteX35" fmla="*/ 1140354 w 3619883"/>
                <a:gd name="connsiteY35" fmla="*/ 4128157 h 4275461"/>
                <a:gd name="connsiteX36" fmla="*/ 1140354 w 3619883"/>
                <a:gd name="connsiteY36" fmla="*/ 4275461 h 4275461"/>
                <a:gd name="connsiteX37" fmla="*/ 953807 w 3619883"/>
                <a:gd name="connsiteY37" fmla="*/ 4275461 h 4275461"/>
                <a:gd name="connsiteX38" fmla="*/ 912215 w 3619883"/>
                <a:gd name="connsiteY38" fmla="*/ 4128157 h 4275461"/>
                <a:gd name="connsiteX39" fmla="*/ 961020 w 3619883"/>
                <a:gd name="connsiteY39" fmla="*/ 4128157 h 4275461"/>
                <a:gd name="connsiteX40" fmla="*/ 961020 w 3619883"/>
                <a:gd name="connsiteY40" fmla="*/ 3951392 h 4275461"/>
                <a:gd name="connsiteX41" fmla="*/ 783235 w 3619883"/>
                <a:gd name="connsiteY41" fmla="*/ 3951392 h 4275461"/>
                <a:gd name="connsiteX42" fmla="*/ 783235 w 3619883"/>
                <a:gd name="connsiteY42" fmla="*/ 4128157 h 4275461"/>
                <a:gd name="connsiteX43" fmla="*/ 871024 w 3619883"/>
                <a:gd name="connsiteY43" fmla="*/ 4128157 h 4275461"/>
                <a:gd name="connsiteX44" fmla="*/ 829432 w 3619883"/>
                <a:gd name="connsiteY44" fmla="*/ 4275461 h 4275461"/>
                <a:gd name="connsiteX45" fmla="*/ 611484 w 3619883"/>
                <a:gd name="connsiteY45" fmla="*/ 4275461 h 4275461"/>
                <a:gd name="connsiteX46" fmla="*/ 621247 w 3619883"/>
                <a:gd name="connsiteY46" fmla="*/ 4128157 h 4275461"/>
                <a:gd name="connsiteX47" fmla="*/ 650062 w 3619883"/>
                <a:gd name="connsiteY47" fmla="*/ 4128157 h 4275461"/>
                <a:gd name="connsiteX48" fmla="*/ 650062 w 3619883"/>
                <a:gd name="connsiteY48" fmla="*/ 3951392 h 4275461"/>
                <a:gd name="connsiteX49" fmla="*/ 472277 w 3619883"/>
                <a:gd name="connsiteY49" fmla="*/ 3951392 h 4275461"/>
                <a:gd name="connsiteX50" fmla="*/ 472277 w 3619883"/>
                <a:gd name="connsiteY50" fmla="*/ 4128157 h 4275461"/>
                <a:gd name="connsiteX51" fmla="*/ 522650 w 3619883"/>
                <a:gd name="connsiteY51" fmla="*/ 4128157 h 4275461"/>
                <a:gd name="connsiteX52" fmla="*/ 573998 w 3619883"/>
                <a:gd name="connsiteY52" fmla="*/ 4275461 h 4275461"/>
                <a:gd name="connsiteX53" fmla="*/ 336164 w 3619883"/>
                <a:gd name="connsiteY53" fmla="*/ 4275461 h 4275461"/>
                <a:gd name="connsiteX54" fmla="*/ 294572 w 3619883"/>
                <a:gd name="connsiteY54" fmla="*/ 4128157 h 4275461"/>
                <a:gd name="connsiteX55" fmla="*/ 339106 w 3619883"/>
                <a:gd name="connsiteY55" fmla="*/ 4128157 h 4275461"/>
                <a:gd name="connsiteX56" fmla="*/ 339106 w 3619883"/>
                <a:gd name="connsiteY56" fmla="*/ 3951392 h 4275461"/>
                <a:gd name="connsiteX57" fmla="*/ 161321 w 3619883"/>
                <a:gd name="connsiteY57" fmla="*/ 3951392 h 4275461"/>
                <a:gd name="connsiteX58" fmla="*/ 161321 w 3619883"/>
                <a:gd name="connsiteY58" fmla="*/ 4128157 h 4275461"/>
                <a:gd name="connsiteX59" fmla="*/ 230914 w 3619883"/>
                <a:gd name="connsiteY59" fmla="*/ 4128157 h 4275461"/>
                <a:gd name="connsiteX60" fmla="*/ 189322 w 3619883"/>
                <a:gd name="connsiteY60" fmla="*/ 4275461 h 4275461"/>
                <a:gd name="connsiteX61" fmla="*/ 0 w 3619883"/>
                <a:gd name="connsiteY61" fmla="*/ 4275461 h 4275461"/>
                <a:gd name="connsiteX62" fmla="*/ 0 w 3619883"/>
                <a:gd name="connsiteY62" fmla="*/ 42229 h 4275461"/>
                <a:gd name="connsiteX63" fmla="*/ 42464 w 3619883"/>
                <a:gd name="connsiteY63" fmla="*/ 40518 h 4275461"/>
                <a:gd name="connsiteX64" fmla="*/ 137733 w 3619883"/>
                <a:gd name="connsiteY64" fmla="*/ 35355 h 4275461"/>
                <a:gd name="connsiteX65" fmla="*/ 270565 w 3619883"/>
                <a:gd name="connsiteY65" fmla="*/ 29759 h 4275461"/>
                <a:gd name="connsiteX66" fmla="*/ 479734 w 3619883"/>
                <a:gd name="connsiteY66" fmla="*/ 45455 h 4275461"/>
                <a:gd name="connsiteX67" fmla="*/ 524103 w 3619883"/>
                <a:gd name="connsiteY67" fmla="*/ 41625 h 4275461"/>
                <a:gd name="connsiteX68" fmla="*/ 624416 w 3619883"/>
                <a:gd name="connsiteY68" fmla="*/ 22696 h 4275461"/>
                <a:gd name="connsiteX69" fmla="*/ 657762 w 3619883"/>
                <a:gd name="connsiteY69" fmla="*/ 18351 h 4275461"/>
                <a:gd name="connsiteX70" fmla="*/ 690557 w 3619883"/>
                <a:gd name="connsiteY70" fmla="*/ 25792 h 4275461"/>
                <a:gd name="connsiteX71" fmla="*/ 745123 w 3619883"/>
                <a:gd name="connsiteY71" fmla="*/ 40157 h 4275461"/>
                <a:gd name="connsiteX72" fmla="*/ 789493 w 3619883"/>
                <a:gd name="connsiteY72" fmla="*/ 36327 h 4275461"/>
                <a:gd name="connsiteX73" fmla="*/ 854255 w 3619883"/>
                <a:gd name="connsiteY73" fmla="*/ 68887 h 4275461"/>
                <a:gd name="connsiteX74" fmla="*/ 897520 w 3619883"/>
                <a:gd name="connsiteY74" fmla="*/ 88629 h 4275461"/>
                <a:gd name="connsiteX75" fmla="*/ 940510 w 3619883"/>
                <a:gd name="connsiteY75" fmla="*/ 114265 h 4275461"/>
                <a:gd name="connsiteX76" fmla="*/ 1082712 w 3619883"/>
                <a:gd name="connsiteY76" fmla="*/ 144543 h 4275461"/>
                <a:gd name="connsiteX77" fmla="*/ 1205348 w 3619883"/>
                <a:gd name="connsiteY77" fmla="*/ 120753 h 4275461"/>
                <a:gd name="connsiteX78" fmla="*/ 1271764 w 3619883"/>
                <a:gd name="connsiteY78" fmla="*/ 117956 h 4275461"/>
                <a:gd name="connsiteX79" fmla="*/ 1315583 w 3619883"/>
                <a:gd name="connsiteY79" fmla="*/ 125912 h 4275461"/>
                <a:gd name="connsiteX80" fmla="*/ 1359125 w 3619883"/>
                <a:gd name="connsiteY80" fmla="*/ 139761 h 4275461"/>
                <a:gd name="connsiteX81" fmla="*/ 1391919 w 3619883"/>
                <a:gd name="connsiteY81" fmla="*/ 147202 h 4275461"/>
                <a:gd name="connsiteX82" fmla="*/ 1436563 w 3619883"/>
                <a:gd name="connsiteY82" fmla="*/ 137480 h 4275461"/>
                <a:gd name="connsiteX83" fmla="*/ 1471566 w 3619883"/>
                <a:gd name="connsiteY83" fmla="*/ 97777 h 4275461"/>
                <a:gd name="connsiteX84" fmla="*/ 1505739 w 3619883"/>
                <a:gd name="connsiteY84" fmla="*/ 75753 h 4275461"/>
                <a:gd name="connsiteX85" fmla="*/ 1590891 w 3619883"/>
                <a:gd name="connsiteY85" fmla="*/ 144702 h 4275461"/>
                <a:gd name="connsiteX86" fmla="*/ 1625616 w 3619883"/>
                <a:gd name="connsiteY86" fmla="*/ 110893 h 4275461"/>
                <a:gd name="connsiteX87" fmla="*/ 1658964 w 3619883"/>
                <a:gd name="connsiteY87" fmla="*/ 106547 h 4275461"/>
                <a:gd name="connsiteX88" fmla="*/ 1746598 w 3619883"/>
                <a:gd name="connsiteY88" fmla="*/ 122460 h 4275461"/>
                <a:gd name="connsiteX89" fmla="*/ 1811913 w 3619883"/>
                <a:gd name="connsiteY89" fmla="*/ 143234 h 4275461"/>
                <a:gd name="connsiteX90" fmla="*/ 1856557 w 3619883"/>
                <a:gd name="connsiteY90" fmla="*/ 133511 h 4275461"/>
                <a:gd name="connsiteX91" fmla="*/ 2066003 w 3619883"/>
                <a:gd name="connsiteY91" fmla="*/ 143313 h 4275461"/>
                <a:gd name="connsiteX92" fmla="*/ 2177615 w 3619883"/>
                <a:gd name="connsiteY92" fmla="*/ 119007 h 4275461"/>
                <a:gd name="connsiteX93" fmla="*/ 2255883 w 3619883"/>
                <a:gd name="connsiteY93" fmla="*/ 99047 h 4275461"/>
                <a:gd name="connsiteX94" fmla="*/ 2344622 w 3619883"/>
                <a:gd name="connsiteY94" fmla="*/ 91388 h 4275461"/>
                <a:gd name="connsiteX95" fmla="*/ 2455682 w 3619883"/>
                <a:gd name="connsiteY95" fmla="*/ 78869 h 4275461"/>
                <a:gd name="connsiteX96" fmla="*/ 2632609 w 3619883"/>
                <a:gd name="connsiteY96" fmla="*/ 75338 h 4275461"/>
                <a:gd name="connsiteX97" fmla="*/ 2742291 w 3619883"/>
                <a:gd name="connsiteY97" fmla="*/ 92282 h 4275461"/>
                <a:gd name="connsiteX98" fmla="*/ 2851974 w 3619883"/>
                <a:gd name="connsiteY98" fmla="*/ 109227 h 4275461"/>
                <a:gd name="connsiteX99" fmla="*/ 2907643 w 3619883"/>
                <a:gd name="connsiteY99" fmla="*/ 100020 h 4275461"/>
                <a:gd name="connsiteX100" fmla="*/ 2944022 w 3619883"/>
                <a:gd name="connsiteY100" fmla="*/ 30853 h 4275461"/>
                <a:gd name="connsiteX101" fmla="*/ 3022289 w 3619883"/>
                <a:gd name="connsiteY101" fmla="*/ 10893 h 4275461"/>
                <a:gd name="connsiteX102" fmla="*/ 3054807 w 3619883"/>
                <a:gd name="connsiteY102" fmla="*/ 24226 h 4275461"/>
                <a:gd name="connsiteX103" fmla="*/ 3141892 w 3619883"/>
                <a:gd name="connsiteY103" fmla="*/ 51925 h 4275461"/>
                <a:gd name="connsiteX104" fmla="*/ 3185711 w 3619883"/>
                <a:gd name="connsiteY104" fmla="*/ 59881 h 4275461"/>
                <a:gd name="connsiteX105" fmla="*/ 3219056 w 3619883"/>
                <a:gd name="connsiteY105" fmla="*/ 55536 h 4275461"/>
                <a:gd name="connsiteX106" fmla="*/ 3263425 w 3619883"/>
                <a:gd name="connsiteY106" fmla="*/ 51706 h 4275461"/>
                <a:gd name="connsiteX107" fmla="*/ 3296219 w 3619883"/>
                <a:gd name="connsiteY107" fmla="*/ 59147 h 4275461"/>
                <a:gd name="connsiteX108" fmla="*/ 3319094 w 3619883"/>
                <a:gd name="connsiteY108" fmla="*/ 42500 h 4275461"/>
                <a:gd name="connsiteX109" fmla="*/ 3420511 w 3619883"/>
                <a:gd name="connsiteY109" fmla="*/ 0 h 4275461"/>
                <a:gd name="connsiteX110" fmla="*/ 3453305 w 3619883"/>
                <a:gd name="connsiteY110" fmla="*/ 7440 h 4275461"/>
                <a:gd name="connsiteX111" fmla="*/ 3496571 w 3619883"/>
                <a:gd name="connsiteY111" fmla="*/ 27182 h 4275461"/>
                <a:gd name="connsiteX112" fmla="*/ 3602117 w 3619883"/>
                <a:gd name="connsiteY112" fmla="*/ 132521 h 4275461"/>
                <a:gd name="connsiteX113" fmla="*/ 3619883 w 3619883"/>
                <a:gd name="connsiteY113" fmla="*/ 140049 h 4275461"/>
                <a:gd name="connsiteX114" fmla="*/ 3619883 w 3619883"/>
                <a:gd name="connsiteY11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893894 w 3619883"/>
                <a:gd name="connsiteY12" fmla="*/ 3951392 h 4275461"/>
                <a:gd name="connsiteX13" fmla="*/ 1716110 w 3619883"/>
                <a:gd name="connsiteY13" fmla="*/ 3951392 h 4275461"/>
                <a:gd name="connsiteX14" fmla="*/ 1716110 w 3619883"/>
                <a:gd name="connsiteY14" fmla="*/ 4006431 h 4275461"/>
                <a:gd name="connsiteX15" fmla="*/ 1703447 w 3619883"/>
                <a:gd name="connsiteY15" fmla="*/ 4007960 h 4275461"/>
                <a:gd name="connsiteX16" fmla="*/ 1716110 w 3619883"/>
                <a:gd name="connsiteY16" fmla="*/ 4044284 h 4275461"/>
                <a:gd name="connsiteX17" fmla="*/ 1716110 w 3619883"/>
                <a:gd name="connsiteY17" fmla="*/ 4128157 h 4275461"/>
                <a:gd name="connsiteX18" fmla="*/ 1745346 w 3619883"/>
                <a:gd name="connsiteY18" fmla="*/ 4128157 h 4275461"/>
                <a:gd name="connsiteX19" fmla="*/ 1796694 w 3619883"/>
                <a:gd name="connsiteY19" fmla="*/ 4275461 h 4275461"/>
                <a:gd name="connsiteX20" fmla="*/ 1558844 w 3619883"/>
                <a:gd name="connsiteY20" fmla="*/ 4275461 h 4275461"/>
                <a:gd name="connsiteX21" fmla="*/ 1517252 w 3619883"/>
                <a:gd name="connsiteY21" fmla="*/ 4128157 h 4275461"/>
                <a:gd name="connsiteX22" fmla="*/ 1582936 w 3619883"/>
                <a:gd name="connsiteY22" fmla="*/ 4128157 h 4275461"/>
                <a:gd name="connsiteX23" fmla="*/ 1582936 w 3619883"/>
                <a:gd name="connsiteY23" fmla="*/ 3951392 h 4275461"/>
                <a:gd name="connsiteX24" fmla="*/ 1405151 w 3619883"/>
                <a:gd name="connsiteY24" fmla="*/ 3951392 h 4275461"/>
                <a:gd name="connsiteX25" fmla="*/ 1405151 w 3619883"/>
                <a:gd name="connsiteY25" fmla="*/ 4128157 h 4275461"/>
                <a:gd name="connsiteX26" fmla="*/ 1468988 w 3619883"/>
                <a:gd name="connsiteY26" fmla="*/ 4128157 h 4275461"/>
                <a:gd name="connsiteX27" fmla="*/ 1427396 w 3619883"/>
                <a:gd name="connsiteY27" fmla="*/ 4275461 h 4275461"/>
                <a:gd name="connsiteX28" fmla="*/ 1210751 w 3619883"/>
                <a:gd name="connsiteY28" fmla="*/ 4275461 h 4275461"/>
                <a:gd name="connsiteX29" fmla="*/ 1210751 w 3619883"/>
                <a:gd name="connsiteY29" fmla="*/ 4128157 h 4275461"/>
                <a:gd name="connsiteX30" fmla="*/ 1271978 w 3619883"/>
                <a:gd name="connsiteY30" fmla="*/ 4128157 h 4275461"/>
                <a:gd name="connsiteX31" fmla="*/ 1271978 w 3619883"/>
                <a:gd name="connsiteY31" fmla="*/ 3951392 h 4275461"/>
                <a:gd name="connsiteX32" fmla="*/ 1094193 w 3619883"/>
                <a:gd name="connsiteY32" fmla="*/ 3951392 h 4275461"/>
                <a:gd name="connsiteX33" fmla="*/ 1094193 w 3619883"/>
                <a:gd name="connsiteY33" fmla="*/ 4128157 h 4275461"/>
                <a:gd name="connsiteX34" fmla="*/ 1140354 w 3619883"/>
                <a:gd name="connsiteY34" fmla="*/ 4128157 h 4275461"/>
                <a:gd name="connsiteX35" fmla="*/ 1140354 w 3619883"/>
                <a:gd name="connsiteY35" fmla="*/ 4275461 h 4275461"/>
                <a:gd name="connsiteX36" fmla="*/ 953807 w 3619883"/>
                <a:gd name="connsiteY36" fmla="*/ 4275461 h 4275461"/>
                <a:gd name="connsiteX37" fmla="*/ 912215 w 3619883"/>
                <a:gd name="connsiteY37" fmla="*/ 4128157 h 4275461"/>
                <a:gd name="connsiteX38" fmla="*/ 961020 w 3619883"/>
                <a:gd name="connsiteY38" fmla="*/ 4128157 h 4275461"/>
                <a:gd name="connsiteX39" fmla="*/ 961020 w 3619883"/>
                <a:gd name="connsiteY39" fmla="*/ 3951392 h 4275461"/>
                <a:gd name="connsiteX40" fmla="*/ 783235 w 3619883"/>
                <a:gd name="connsiteY40" fmla="*/ 3951392 h 4275461"/>
                <a:gd name="connsiteX41" fmla="*/ 783235 w 3619883"/>
                <a:gd name="connsiteY41" fmla="*/ 4128157 h 4275461"/>
                <a:gd name="connsiteX42" fmla="*/ 871024 w 3619883"/>
                <a:gd name="connsiteY42" fmla="*/ 4128157 h 4275461"/>
                <a:gd name="connsiteX43" fmla="*/ 829432 w 3619883"/>
                <a:gd name="connsiteY43" fmla="*/ 4275461 h 4275461"/>
                <a:gd name="connsiteX44" fmla="*/ 611484 w 3619883"/>
                <a:gd name="connsiteY44" fmla="*/ 4275461 h 4275461"/>
                <a:gd name="connsiteX45" fmla="*/ 621247 w 3619883"/>
                <a:gd name="connsiteY45" fmla="*/ 4128157 h 4275461"/>
                <a:gd name="connsiteX46" fmla="*/ 650062 w 3619883"/>
                <a:gd name="connsiteY46" fmla="*/ 4128157 h 4275461"/>
                <a:gd name="connsiteX47" fmla="*/ 650062 w 3619883"/>
                <a:gd name="connsiteY47" fmla="*/ 3951392 h 4275461"/>
                <a:gd name="connsiteX48" fmla="*/ 472277 w 3619883"/>
                <a:gd name="connsiteY48" fmla="*/ 3951392 h 4275461"/>
                <a:gd name="connsiteX49" fmla="*/ 472277 w 3619883"/>
                <a:gd name="connsiteY49" fmla="*/ 4128157 h 4275461"/>
                <a:gd name="connsiteX50" fmla="*/ 522650 w 3619883"/>
                <a:gd name="connsiteY50" fmla="*/ 4128157 h 4275461"/>
                <a:gd name="connsiteX51" fmla="*/ 573998 w 3619883"/>
                <a:gd name="connsiteY51" fmla="*/ 4275461 h 4275461"/>
                <a:gd name="connsiteX52" fmla="*/ 336164 w 3619883"/>
                <a:gd name="connsiteY52" fmla="*/ 4275461 h 4275461"/>
                <a:gd name="connsiteX53" fmla="*/ 294572 w 3619883"/>
                <a:gd name="connsiteY53" fmla="*/ 4128157 h 4275461"/>
                <a:gd name="connsiteX54" fmla="*/ 339106 w 3619883"/>
                <a:gd name="connsiteY54" fmla="*/ 4128157 h 4275461"/>
                <a:gd name="connsiteX55" fmla="*/ 339106 w 3619883"/>
                <a:gd name="connsiteY55" fmla="*/ 3951392 h 4275461"/>
                <a:gd name="connsiteX56" fmla="*/ 161321 w 3619883"/>
                <a:gd name="connsiteY56" fmla="*/ 3951392 h 4275461"/>
                <a:gd name="connsiteX57" fmla="*/ 161321 w 3619883"/>
                <a:gd name="connsiteY57" fmla="*/ 4128157 h 4275461"/>
                <a:gd name="connsiteX58" fmla="*/ 230914 w 3619883"/>
                <a:gd name="connsiteY58" fmla="*/ 4128157 h 4275461"/>
                <a:gd name="connsiteX59" fmla="*/ 189322 w 3619883"/>
                <a:gd name="connsiteY59" fmla="*/ 4275461 h 4275461"/>
                <a:gd name="connsiteX60" fmla="*/ 0 w 3619883"/>
                <a:gd name="connsiteY60" fmla="*/ 4275461 h 4275461"/>
                <a:gd name="connsiteX61" fmla="*/ 0 w 3619883"/>
                <a:gd name="connsiteY61" fmla="*/ 42229 h 4275461"/>
                <a:gd name="connsiteX62" fmla="*/ 42464 w 3619883"/>
                <a:gd name="connsiteY62" fmla="*/ 40518 h 4275461"/>
                <a:gd name="connsiteX63" fmla="*/ 137733 w 3619883"/>
                <a:gd name="connsiteY63" fmla="*/ 35355 h 4275461"/>
                <a:gd name="connsiteX64" fmla="*/ 270565 w 3619883"/>
                <a:gd name="connsiteY64" fmla="*/ 29759 h 4275461"/>
                <a:gd name="connsiteX65" fmla="*/ 479734 w 3619883"/>
                <a:gd name="connsiteY65" fmla="*/ 45455 h 4275461"/>
                <a:gd name="connsiteX66" fmla="*/ 524103 w 3619883"/>
                <a:gd name="connsiteY66" fmla="*/ 41625 h 4275461"/>
                <a:gd name="connsiteX67" fmla="*/ 624416 w 3619883"/>
                <a:gd name="connsiteY67" fmla="*/ 22696 h 4275461"/>
                <a:gd name="connsiteX68" fmla="*/ 657762 w 3619883"/>
                <a:gd name="connsiteY68" fmla="*/ 18351 h 4275461"/>
                <a:gd name="connsiteX69" fmla="*/ 690557 w 3619883"/>
                <a:gd name="connsiteY69" fmla="*/ 25792 h 4275461"/>
                <a:gd name="connsiteX70" fmla="*/ 745123 w 3619883"/>
                <a:gd name="connsiteY70" fmla="*/ 40157 h 4275461"/>
                <a:gd name="connsiteX71" fmla="*/ 789493 w 3619883"/>
                <a:gd name="connsiteY71" fmla="*/ 36327 h 4275461"/>
                <a:gd name="connsiteX72" fmla="*/ 854255 w 3619883"/>
                <a:gd name="connsiteY72" fmla="*/ 68887 h 4275461"/>
                <a:gd name="connsiteX73" fmla="*/ 897520 w 3619883"/>
                <a:gd name="connsiteY73" fmla="*/ 88629 h 4275461"/>
                <a:gd name="connsiteX74" fmla="*/ 940510 w 3619883"/>
                <a:gd name="connsiteY74" fmla="*/ 114265 h 4275461"/>
                <a:gd name="connsiteX75" fmla="*/ 1082712 w 3619883"/>
                <a:gd name="connsiteY75" fmla="*/ 144543 h 4275461"/>
                <a:gd name="connsiteX76" fmla="*/ 1205348 w 3619883"/>
                <a:gd name="connsiteY76" fmla="*/ 120753 h 4275461"/>
                <a:gd name="connsiteX77" fmla="*/ 1271764 w 3619883"/>
                <a:gd name="connsiteY77" fmla="*/ 117956 h 4275461"/>
                <a:gd name="connsiteX78" fmla="*/ 1315583 w 3619883"/>
                <a:gd name="connsiteY78" fmla="*/ 125912 h 4275461"/>
                <a:gd name="connsiteX79" fmla="*/ 1359125 w 3619883"/>
                <a:gd name="connsiteY79" fmla="*/ 139761 h 4275461"/>
                <a:gd name="connsiteX80" fmla="*/ 1391919 w 3619883"/>
                <a:gd name="connsiteY80" fmla="*/ 147202 h 4275461"/>
                <a:gd name="connsiteX81" fmla="*/ 1436563 w 3619883"/>
                <a:gd name="connsiteY81" fmla="*/ 137480 h 4275461"/>
                <a:gd name="connsiteX82" fmla="*/ 1471566 w 3619883"/>
                <a:gd name="connsiteY82" fmla="*/ 97777 h 4275461"/>
                <a:gd name="connsiteX83" fmla="*/ 1505739 w 3619883"/>
                <a:gd name="connsiteY83" fmla="*/ 75753 h 4275461"/>
                <a:gd name="connsiteX84" fmla="*/ 1590891 w 3619883"/>
                <a:gd name="connsiteY84" fmla="*/ 144702 h 4275461"/>
                <a:gd name="connsiteX85" fmla="*/ 1625616 w 3619883"/>
                <a:gd name="connsiteY85" fmla="*/ 110893 h 4275461"/>
                <a:gd name="connsiteX86" fmla="*/ 1658964 w 3619883"/>
                <a:gd name="connsiteY86" fmla="*/ 106547 h 4275461"/>
                <a:gd name="connsiteX87" fmla="*/ 1746598 w 3619883"/>
                <a:gd name="connsiteY87" fmla="*/ 122460 h 4275461"/>
                <a:gd name="connsiteX88" fmla="*/ 1811913 w 3619883"/>
                <a:gd name="connsiteY88" fmla="*/ 143234 h 4275461"/>
                <a:gd name="connsiteX89" fmla="*/ 1856557 w 3619883"/>
                <a:gd name="connsiteY89" fmla="*/ 133511 h 4275461"/>
                <a:gd name="connsiteX90" fmla="*/ 2066003 w 3619883"/>
                <a:gd name="connsiteY90" fmla="*/ 143313 h 4275461"/>
                <a:gd name="connsiteX91" fmla="*/ 2177615 w 3619883"/>
                <a:gd name="connsiteY91" fmla="*/ 119007 h 4275461"/>
                <a:gd name="connsiteX92" fmla="*/ 2255883 w 3619883"/>
                <a:gd name="connsiteY92" fmla="*/ 99047 h 4275461"/>
                <a:gd name="connsiteX93" fmla="*/ 2344622 w 3619883"/>
                <a:gd name="connsiteY93" fmla="*/ 91388 h 4275461"/>
                <a:gd name="connsiteX94" fmla="*/ 2455682 w 3619883"/>
                <a:gd name="connsiteY94" fmla="*/ 78869 h 4275461"/>
                <a:gd name="connsiteX95" fmla="*/ 2632609 w 3619883"/>
                <a:gd name="connsiteY95" fmla="*/ 75338 h 4275461"/>
                <a:gd name="connsiteX96" fmla="*/ 2742291 w 3619883"/>
                <a:gd name="connsiteY96" fmla="*/ 92282 h 4275461"/>
                <a:gd name="connsiteX97" fmla="*/ 2851974 w 3619883"/>
                <a:gd name="connsiteY97" fmla="*/ 109227 h 4275461"/>
                <a:gd name="connsiteX98" fmla="*/ 2907643 w 3619883"/>
                <a:gd name="connsiteY98" fmla="*/ 100020 h 4275461"/>
                <a:gd name="connsiteX99" fmla="*/ 2944022 w 3619883"/>
                <a:gd name="connsiteY99" fmla="*/ 30853 h 4275461"/>
                <a:gd name="connsiteX100" fmla="*/ 3022289 w 3619883"/>
                <a:gd name="connsiteY100" fmla="*/ 10893 h 4275461"/>
                <a:gd name="connsiteX101" fmla="*/ 3054807 w 3619883"/>
                <a:gd name="connsiteY101" fmla="*/ 24226 h 4275461"/>
                <a:gd name="connsiteX102" fmla="*/ 3141892 w 3619883"/>
                <a:gd name="connsiteY102" fmla="*/ 51925 h 4275461"/>
                <a:gd name="connsiteX103" fmla="*/ 3185711 w 3619883"/>
                <a:gd name="connsiteY103" fmla="*/ 59881 h 4275461"/>
                <a:gd name="connsiteX104" fmla="*/ 3219056 w 3619883"/>
                <a:gd name="connsiteY104" fmla="*/ 55536 h 4275461"/>
                <a:gd name="connsiteX105" fmla="*/ 3263425 w 3619883"/>
                <a:gd name="connsiteY105" fmla="*/ 51706 h 4275461"/>
                <a:gd name="connsiteX106" fmla="*/ 3296219 w 3619883"/>
                <a:gd name="connsiteY106" fmla="*/ 59147 h 4275461"/>
                <a:gd name="connsiteX107" fmla="*/ 3319094 w 3619883"/>
                <a:gd name="connsiteY107" fmla="*/ 42500 h 4275461"/>
                <a:gd name="connsiteX108" fmla="*/ 3420511 w 3619883"/>
                <a:gd name="connsiteY108" fmla="*/ 0 h 4275461"/>
                <a:gd name="connsiteX109" fmla="*/ 3453305 w 3619883"/>
                <a:gd name="connsiteY109" fmla="*/ 7440 h 4275461"/>
                <a:gd name="connsiteX110" fmla="*/ 3496571 w 3619883"/>
                <a:gd name="connsiteY110" fmla="*/ 27182 h 4275461"/>
                <a:gd name="connsiteX111" fmla="*/ 3602117 w 3619883"/>
                <a:gd name="connsiteY111" fmla="*/ 132521 h 4275461"/>
                <a:gd name="connsiteX112" fmla="*/ 3619883 w 3619883"/>
                <a:gd name="connsiteY112" fmla="*/ 140049 h 4275461"/>
                <a:gd name="connsiteX113" fmla="*/ 3619883 w 3619883"/>
                <a:gd name="connsiteY11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3951392 h 4275461"/>
                <a:gd name="connsiteX13" fmla="*/ 1716110 w 3619883"/>
                <a:gd name="connsiteY13" fmla="*/ 4006431 h 4275461"/>
                <a:gd name="connsiteX14" fmla="*/ 1703447 w 3619883"/>
                <a:gd name="connsiteY14" fmla="*/ 4007960 h 4275461"/>
                <a:gd name="connsiteX15" fmla="*/ 1716110 w 3619883"/>
                <a:gd name="connsiteY15" fmla="*/ 4044284 h 4275461"/>
                <a:gd name="connsiteX16" fmla="*/ 1716110 w 3619883"/>
                <a:gd name="connsiteY16" fmla="*/ 4128157 h 4275461"/>
                <a:gd name="connsiteX17" fmla="*/ 1745346 w 3619883"/>
                <a:gd name="connsiteY17" fmla="*/ 4128157 h 4275461"/>
                <a:gd name="connsiteX18" fmla="*/ 1796694 w 3619883"/>
                <a:gd name="connsiteY18" fmla="*/ 4275461 h 4275461"/>
                <a:gd name="connsiteX19" fmla="*/ 1558844 w 3619883"/>
                <a:gd name="connsiteY19" fmla="*/ 4275461 h 4275461"/>
                <a:gd name="connsiteX20" fmla="*/ 1517252 w 3619883"/>
                <a:gd name="connsiteY20" fmla="*/ 4128157 h 4275461"/>
                <a:gd name="connsiteX21" fmla="*/ 1582936 w 3619883"/>
                <a:gd name="connsiteY21" fmla="*/ 4128157 h 4275461"/>
                <a:gd name="connsiteX22" fmla="*/ 1582936 w 3619883"/>
                <a:gd name="connsiteY22" fmla="*/ 3951392 h 4275461"/>
                <a:gd name="connsiteX23" fmla="*/ 1405151 w 3619883"/>
                <a:gd name="connsiteY23" fmla="*/ 3951392 h 4275461"/>
                <a:gd name="connsiteX24" fmla="*/ 1405151 w 3619883"/>
                <a:gd name="connsiteY24" fmla="*/ 4128157 h 4275461"/>
                <a:gd name="connsiteX25" fmla="*/ 1468988 w 3619883"/>
                <a:gd name="connsiteY25" fmla="*/ 4128157 h 4275461"/>
                <a:gd name="connsiteX26" fmla="*/ 1427396 w 3619883"/>
                <a:gd name="connsiteY26" fmla="*/ 4275461 h 4275461"/>
                <a:gd name="connsiteX27" fmla="*/ 1210751 w 3619883"/>
                <a:gd name="connsiteY27" fmla="*/ 4275461 h 4275461"/>
                <a:gd name="connsiteX28" fmla="*/ 1210751 w 3619883"/>
                <a:gd name="connsiteY28" fmla="*/ 4128157 h 4275461"/>
                <a:gd name="connsiteX29" fmla="*/ 1271978 w 3619883"/>
                <a:gd name="connsiteY29" fmla="*/ 4128157 h 4275461"/>
                <a:gd name="connsiteX30" fmla="*/ 1271978 w 3619883"/>
                <a:gd name="connsiteY30" fmla="*/ 3951392 h 4275461"/>
                <a:gd name="connsiteX31" fmla="*/ 1094193 w 3619883"/>
                <a:gd name="connsiteY31" fmla="*/ 3951392 h 4275461"/>
                <a:gd name="connsiteX32" fmla="*/ 1094193 w 3619883"/>
                <a:gd name="connsiteY32" fmla="*/ 4128157 h 4275461"/>
                <a:gd name="connsiteX33" fmla="*/ 1140354 w 3619883"/>
                <a:gd name="connsiteY33" fmla="*/ 4128157 h 4275461"/>
                <a:gd name="connsiteX34" fmla="*/ 1140354 w 3619883"/>
                <a:gd name="connsiteY34" fmla="*/ 4275461 h 4275461"/>
                <a:gd name="connsiteX35" fmla="*/ 953807 w 3619883"/>
                <a:gd name="connsiteY35" fmla="*/ 4275461 h 4275461"/>
                <a:gd name="connsiteX36" fmla="*/ 912215 w 3619883"/>
                <a:gd name="connsiteY36" fmla="*/ 4128157 h 4275461"/>
                <a:gd name="connsiteX37" fmla="*/ 961020 w 3619883"/>
                <a:gd name="connsiteY37" fmla="*/ 4128157 h 4275461"/>
                <a:gd name="connsiteX38" fmla="*/ 961020 w 3619883"/>
                <a:gd name="connsiteY38" fmla="*/ 3951392 h 4275461"/>
                <a:gd name="connsiteX39" fmla="*/ 783235 w 3619883"/>
                <a:gd name="connsiteY39" fmla="*/ 3951392 h 4275461"/>
                <a:gd name="connsiteX40" fmla="*/ 783235 w 3619883"/>
                <a:gd name="connsiteY40" fmla="*/ 4128157 h 4275461"/>
                <a:gd name="connsiteX41" fmla="*/ 871024 w 3619883"/>
                <a:gd name="connsiteY41" fmla="*/ 4128157 h 4275461"/>
                <a:gd name="connsiteX42" fmla="*/ 829432 w 3619883"/>
                <a:gd name="connsiteY42" fmla="*/ 4275461 h 4275461"/>
                <a:gd name="connsiteX43" fmla="*/ 611484 w 3619883"/>
                <a:gd name="connsiteY43" fmla="*/ 4275461 h 4275461"/>
                <a:gd name="connsiteX44" fmla="*/ 621247 w 3619883"/>
                <a:gd name="connsiteY44" fmla="*/ 4128157 h 4275461"/>
                <a:gd name="connsiteX45" fmla="*/ 650062 w 3619883"/>
                <a:gd name="connsiteY45" fmla="*/ 4128157 h 4275461"/>
                <a:gd name="connsiteX46" fmla="*/ 650062 w 3619883"/>
                <a:gd name="connsiteY46" fmla="*/ 3951392 h 4275461"/>
                <a:gd name="connsiteX47" fmla="*/ 472277 w 3619883"/>
                <a:gd name="connsiteY47" fmla="*/ 3951392 h 4275461"/>
                <a:gd name="connsiteX48" fmla="*/ 472277 w 3619883"/>
                <a:gd name="connsiteY48" fmla="*/ 4128157 h 4275461"/>
                <a:gd name="connsiteX49" fmla="*/ 522650 w 3619883"/>
                <a:gd name="connsiteY49" fmla="*/ 4128157 h 4275461"/>
                <a:gd name="connsiteX50" fmla="*/ 573998 w 3619883"/>
                <a:gd name="connsiteY50" fmla="*/ 4275461 h 4275461"/>
                <a:gd name="connsiteX51" fmla="*/ 336164 w 3619883"/>
                <a:gd name="connsiteY51" fmla="*/ 4275461 h 4275461"/>
                <a:gd name="connsiteX52" fmla="*/ 294572 w 3619883"/>
                <a:gd name="connsiteY52" fmla="*/ 4128157 h 4275461"/>
                <a:gd name="connsiteX53" fmla="*/ 339106 w 3619883"/>
                <a:gd name="connsiteY53" fmla="*/ 4128157 h 4275461"/>
                <a:gd name="connsiteX54" fmla="*/ 339106 w 3619883"/>
                <a:gd name="connsiteY54" fmla="*/ 3951392 h 4275461"/>
                <a:gd name="connsiteX55" fmla="*/ 161321 w 3619883"/>
                <a:gd name="connsiteY55" fmla="*/ 3951392 h 4275461"/>
                <a:gd name="connsiteX56" fmla="*/ 161321 w 3619883"/>
                <a:gd name="connsiteY56" fmla="*/ 4128157 h 4275461"/>
                <a:gd name="connsiteX57" fmla="*/ 230914 w 3619883"/>
                <a:gd name="connsiteY57" fmla="*/ 4128157 h 4275461"/>
                <a:gd name="connsiteX58" fmla="*/ 189322 w 3619883"/>
                <a:gd name="connsiteY58" fmla="*/ 4275461 h 4275461"/>
                <a:gd name="connsiteX59" fmla="*/ 0 w 3619883"/>
                <a:gd name="connsiteY59" fmla="*/ 4275461 h 4275461"/>
                <a:gd name="connsiteX60" fmla="*/ 0 w 3619883"/>
                <a:gd name="connsiteY60" fmla="*/ 42229 h 4275461"/>
                <a:gd name="connsiteX61" fmla="*/ 42464 w 3619883"/>
                <a:gd name="connsiteY61" fmla="*/ 40518 h 4275461"/>
                <a:gd name="connsiteX62" fmla="*/ 137733 w 3619883"/>
                <a:gd name="connsiteY62" fmla="*/ 35355 h 4275461"/>
                <a:gd name="connsiteX63" fmla="*/ 270565 w 3619883"/>
                <a:gd name="connsiteY63" fmla="*/ 29759 h 4275461"/>
                <a:gd name="connsiteX64" fmla="*/ 479734 w 3619883"/>
                <a:gd name="connsiteY64" fmla="*/ 45455 h 4275461"/>
                <a:gd name="connsiteX65" fmla="*/ 524103 w 3619883"/>
                <a:gd name="connsiteY65" fmla="*/ 41625 h 4275461"/>
                <a:gd name="connsiteX66" fmla="*/ 624416 w 3619883"/>
                <a:gd name="connsiteY66" fmla="*/ 22696 h 4275461"/>
                <a:gd name="connsiteX67" fmla="*/ 657762 w 3619883"/>
                <a:gd name="connsiteY67" fmla="*/ 18351 h 4275461"/>
                <a:gd name="connsiteX68" fmla="*/ 690557 w 3619883"/>
                <a:gd name="connsiteY68" fmla="*/ 25792 h 4275461"/>
                <a:gd name="connsiteX69" fmla="*/ 745123 w 3619883"/>
                <a:gd name="connsiteY69" fmla="*/ 40157 h 4275461"/>
                <a:gd name="connsiteX70" fmla="*/ 789493 w 3619883"/>
                <a:gd name="connsiteY70" fmla="*/ 36327 h 4275461"/>
                <a:gd name="connsiteX71" fmla="*/ 854255 w 3619883"/>
                <a:gd name="connsiteY71" fmla="*/ 68887 h 4275461"/>
                <a:gd name="connsiteX72" fmla="*/ 897520 w 3619883"/>
                <a:gd name="connsiteY72" fmla="*/ 88629 h 4275461"/>
                <a:gd name="connsiteX73" fmla="*/ 940510 w 3619883"/>
                <a:gd name="connsiteY73" fmla="*/ 114265 h 4275461"/>
                <a:gd name="connsiteX74" fmla="*/ 1082712 w 3619883"/>
                <a:gd name="connsiteY74" fmla="*/ 144543 h 4275461"/>
                <a:gd name="connsiteX75" fmla="*/ 1205348 w 3619883"/>
                <a:gd name="connsiteY75" fmla="*/ 120753 h 4275461"/>
                <a:gd name="connsiteX76" fmla="*/ 1271764 w 3619883"/>
                <a:gd name="connsiteY76" fmla="*/ 117956 h 4275461"/>
                <a:gd name="connsiteX77" fmla="*/ 1315583 w 3619883"/>
                <a:gd name="connsiteY77" fmla="*/ 125912 h 4275461"/>
                <a:gd name="connsiteX78" fmla="*/ 1359125 w 3619883"/>
                <a:gd name="connsiteY78" fmla="*/ 139761 h 4275461"/>
                <a:gd name="connsiteX79" fmla="*/ 1391919 w 3619883"/>
                <a:gd name="connsiteY79" fmla="*/ 147202 h 4275461"/>
                <a:gd name="connsiteX80" fmla="*/ 1436563 w 3619883"/>
                <a:gd name="connsiteY80" fmla="*/ 137480 h 4275461"/>
                <a:gd name="connsiteX81" fmla="*/ 1471566 w 3619883"/>
                <a:gd name="connsiteY81" fmla="*/ 97777 h 4275461"/>
                <a:gd name="connsiteX82" fmla="*/ 1505739 w 3619883"/>
                <a:gd name="connsiteY82" fmla="*/ 75753 h 4275461"/>
                <a:gd name="connsiteX83" fmla="*/ 1590891 w 3619883"/>
                <a:gd name="connsiteY83" fmla="*/ 144702 h 4275461"/>
                <a:gd name="connsiteX84" fmla="*/ 1625616 w 3619883"/>
                <a:gd name="connsiteY84" fmla="*/ 110893 h 4275461"/>
                <a:gd name="connsiteX85" fmla="*/ 1658964 w 3619883"/>
                <a:gd name="connsiteY85" fmla="*/ 106547 h 4275461"/>
                <a:gd name="connsiteX86" fmla="*/ 1746598 w 3619883"/>
                <a:gd name="connsiteY86" fmla="*/ 122460 h 4275461"/>
                <a:gd name="connsiteX87" fmla="*/ 1811913 w 3619883"/>
                <a:gd name="connsiteY87" fmla="*/ 143234 h 4275461"/>
                <a:gd name="connsiteX88" fmla="*/ 1856557 w 3619883"/>
                <a:gd name="connsiteY88" fmla="*/ 133511 h 4275461"/>
                <a:gd name="connsiteX89" fmla="*/ 2066003 w 3619883"/>
                <a:gd name="connsiteY89" fmla="*/ 143313 h 4275461"/>
                <a:gd name="connsiteX90" fmla="*/ 2177615 w 3619883"/>
                <a:gd name="connsiteY90" fmla="*/ 119007 h 4275461"/>
                <a:gd name="connsiteX91" fmla="*/ 2255883 w 3619883"/>
                <a:gd name="connsiteY91" fmla="*/ 99047 h 4275461"/>
                <a:gd name="connsiteX92" fmla="*/ 2344622 w 3619883"/>
                <a:gd name="connsiteY92" fmla="*/ 91388 h 4275461"/>
                <a:gd name="connsiteX93" fmla="*/ 2455682 w 3619883"/>
                <a:gd name="connsiteY93" fmla="*/ 78869 h 4275461"/>
                <a:gd name="connsiteX94" fmla="*/ 2632609 w 3619883"/>
                <a:gd name="connsiteY94" fmla="*/ 75338 h 4275461"/>
                <a:gd name="connsiteX95" fmla="*/ 2742291 w 3619883"/>
                <a:gd name="connsiteY95" fmla="*/ 92282 h 4275461"/>
                <a:gd name="connsiteX96" fmla="*/ 2851974 w 3619883"/>
                <a:gd name="connsiteY96" fmla="*/ 109227 h 4275461"/>
                <a:gd name="connsiteX97" fmla="*/ 2907643 w 3619883"/>
                <a:gd name="connsiteY97" fmla="*/ 100020 h 4275461"/>
                <a:gd name="connsiteX98" fmla="*/ 2944022 w 3619883"/>
                <a:gd name="connsiteY98" fmla="*/ 30853 h 4275461"/>
                <a:gd name="connsiteX99" fmla="*/ 3022289 w 3619883"/>
                <a:gd name="connsiteY99" fmla="*/ 10893 h 4275461"/>
                <a:gd name="connsiteX100" fmla="*/ 3054807 w 3619883"/>
                <a:gd name="connsiteY100" fmla="*/ 24226 h 4275461"/>
                <a:gd name="connsiteX101" fmla="*/ 3141892 w 3619883"/>
                <a:gd name="connsiteY101" fmla="*/ 51925 h 4275461"/>
                <a:gd name="connsiteX102" fmla="*/ 3185711 w 3619883"/>
                <a:gd name="connsiteY102" fmla="*/ 59881 h 4275461"/>
                <a:gd name="connsiteX103" fmla="*/ 3219056 w 3619883"/>
                <a:gd name="connsiteY103" fmla="*/ 55536 h 4275461"/>
                <a:gd name="connsiteX104" fmla="*/ 3263425 w 3619883"/>
                <a:gd name="connsiteY104" fmla="*/ 51706 h 4275461"/>
                <a:gd name="connsiteX105" fmla="*/ 3296219 w 3619883"/>
                <a:gd name="connsiteY105" fmla="*/ 59147 h 4275461"/>
                <a:gd name="connsiteX106" fmla="*/ 3319094 w 3619883"/>
                <a:gd name="connsiteY106" fmla="*/ 42500 h 4275461"/>
                <a:gd name="connsiteX107" fmla="*/ 3420511 w 3619883"/>
                <a:gd name="connsiteY107" fmla="*/ 0 h 4275461"/>
                <a:gd name="connsiteX108" fmla="*/ 3453305 w 3619883"/>
                <a:gd name="connsiteY108" fmla="*/ 7440 h 4275461"/>
                <a:gd name="connsiteX109" fmla="*/ 3496571 w 3619883"/>
                <a:gd name="connsiteY109" fmla="*/ 27182 h 4275461"/>
                <a:gd name="connsiteX110" fmla="*/ 3602117 w 3619883"/>
                <a:gd name="connsiteY110" fmla="*/ 132521 h 4275461"/>
                <a:gd name="connsiteX111" fmla="*/ 3619883 w 3619883"/>
                <a:gd name="connsiteY111" fmla="*/ 140049 h 4275461"/>
                <a:gd name="connsiteX112" fmla="*/ 3619883 w 3619883"/>
                <a:gd name="connsiteY11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044284 h 4275461"/>
                <a:gd name="connsiteX15" fmla="*/ 1716110 w 3619883"/>
                <a:gd name="connsiteY15" fmla="*/ 4128157 h 4275461"/>
                <a:gd name="connsiteX16" fmla="*/ 1745346 w 3619883"/>
                <a:gd name="connsiteY16" fmla="*/ 4128157 h 4275461"/>
                <a:gd name="connsiteX17" fmla="*/ 1796694 w 3619883"/>
                <a:gd name="connsiteY17" fmla="*/ 4275461 h 4275461"/>
                <a:gd name="connsiteX18" fmla="*/ 1558844 w 3619883"/>
                <a:gd name="connsiteY18" fmla="*/ 4275461 h 4275461"/>
                <a:gd name="connsiteX19" fmla="*/ 1517252 w 3619883"/>
                <a:gd name="connsiteY19" fmla="*/ 4128157 h 4275461"/>
                <a:gd name="connsiteX20" fmla="*/ 1582936 w 3619883"/>
                <a:gd name="connsiteY20" fmla="*/ 4128157 h 4275461"/>
                <a:gd name="connsiteX21" fmla="*/ 1582936 w 3619883"/>
                <a:gd name="connsiteY21" fmla="*/ 3951392 h 4275461"/>
                <a:gd name="connsiteX22" fmla="*/ 1405151 w 3619883"/>
                <a:gd name="connsiteY22" fmla="*/ 3951392 h 4275461"/>
                <a:gd name="connsiteX23" fmla="*/ 1405151 w 3619883"/>
                <a:gd name="connsiteY23" fmla="*/ 4128157 h 4275461"/>
                <a:gd name="connsiteX24" fmla="*/ 1468988 w 3619883"/>
                <a:gd name="connsiteY24" fmla="*/ 4128157 h 4275461"/>
                <a:gd name="connsiteX25" fmla="*/ 1427396 w 3619883"/>
                <a:gd name="connsiteY25" fmla="*/ 4275461 h 4275461"/>
                <a:gd name="connsiteX26" fmla="*/ 1210751 w 3619883"/>
                <a:gd name="connsiteY26" fmla="*/ 4275461 h 4275461"/>
                <a:gd name="connsiteX27" fmla="*/ 1210751 w 3619883"/>
                <a:gd name="connsiteY27" fmla="*/ 4128157 h 4275461"/>
                <a:gd name="connsiteX28" fmla="*/ 1271978 w 3619883"/>
                <a:gd name="connsiteY28" fmla="*/ 4128157 h 4275461"/>
                <a:gd name="connsiteX29" fmla="*/ 1271978 w 3619883"/>
                <a:gd name="connsiteY29" fmla="*/ 3951392 h 4275461"/>
                <a:gd name="connsiteX30" fmla="*/ 1094193 w 3619883"/>
                <a:gd name="connsiteY30" fmla="*/ 3951392 h 4275461"/>
                <a:gd name="connsiteX31" fmla="*/ 1094193 w 3619883"/>
                <a:gd name="connsiteY31" fmla="*/ 4128157 h 4275461"/>
                <a:gd name="connsiteX32" fmla="*/ 1140354 w 3619883"/>
                <a:gd name="connsiteY32" fmla="*/ 4128157 h 4275461"/>
                <a:gd name="connsiteX33" fmla="*/ 1140354 w 3619883"/>
                <a:gd name="connsiteY33" fmla="*/ 4275461 h 4275461"/>
                <a:gd name="connsiteX34" fmla="*/ 953807 w 3619883"/>
                <a:gd name="connsiteY34" fmla="*/ 4275461 h 4275461"/>
                <a:gd name="connsiteX35" fmla="*/ 912215 w 3619883"/>
                <a:gd name="connsiteY35" fmla="*/ 4128157 h 4275461"/>
                <a:gd name="connsiteX36" fmla="*/ 961020 w 3619883"/>
                <a:gd name="connsiteY36" fmla="*/ 4128157 h 4275461"/>
                <a:gd name="connsiteX37" fmla="*/ 961020 w 3619883"/>
                <a:gd name="connsiteY37" fmla="*/ 3951392 h 4275461"/>
                <a:gd name="connsiteX38" fmla="*/ 783235 w 3619883"/>
                <a:gd name="connsiteY38" fmla="*/ 3951392 h 4275461"/>
                <a:gd name="connsiteX39" fmla="*/ 783235 w 3619883"/>
                <a:gd name="connsiteY39" fmla="*/ 4128157 h 4275461"/>
                <a:gd name="connsiteX40" fmla="*/ 871024 w 3619883"/>
                <a:gd name="connsiteY40" fmla="*/ 4128157 h 4275461"/>
                <a:gd name="connsiteX41" fmla="*/ 829432 w 3619883"/>
                <a:gd name="connsiteY41" fmla="*/ 4275461 h 4275461"/>
                <a:gd name="connsiteX42" fmla="*/ 611484 w 3619883"/>
                <a:gd name="connsiteY42" fmla="*/ 4275461 h 4275461"/>
                <a:gd name="connsiteX43" fmla="*/ 621247 w 3619883"/>
                <a:gd name="connsiteY43" fmla="*/ 4128157 h 4275461"/>
                <a:gd name="connsiteX44" fmla="*/ 650062 w 3619883"/>
                <a:gd name="connsiteY44" fmla="*/ 4128157 h 4275461"/>
                <a:gd name="connsiteX45" fmla="*/ 650062 w 3619883"/>
                <a:gd name="connsiteY45" fmla="*/ 3951392 h 4275461"/>
                <a:gd name="connsiteX46" fmla="*/ 472277 w 3619883"/>
                <a:gd name="connsiteY46" fmla="*/ 3951392 h 4275461"/>
                <a:gd name="connsiteX47" fmla="*/ 472277 w 3619883"/>
                <a:gd name="connsiteY47" fmla="*/ 4128157 h 4275461"/>
                <a:gd name="connsiteX48" fmla="*/ 522650 w 3619883"/>
                <a:gd name="connsiteY48" fmla="*/ 4128157 h 4275461"/>
                <a:gd name="connsiteX49" fmla="*/ 573998 w 3619883"/>
                <a:gd name="connsiteY49" fmla="*/ 4275461 h 4275461"/>
                <a:gd name="connsiteX50" fmla="*/ 336164 w 3619883"/>
                <a:gd name="connsiteY50" fmla="*/ 4275461 h 4275461"/>
                <a:gd name="connsiteX51" fmla="*/ 294572 w 3619883"/>
                <a:gd name="connsiteY51" fmla="*/ 4128157 h 4275461"/>
                <a:gd name="connsiteX52" fmla="*/ 339106 w 3619883"/>
                <a:gd name="connsiteY52" fmla="*/ 4128157 h 4275461"/>
                <a:gd name="connsiteX53" fmla="*/ 339106 w 3619883"/>
                <a:gd name="connsiteY53" fmla="*/ 3951392 h 4275461"/>
                <a:gd name="connsiteX54" fmla="*/ 161321 w 3619883"/>
                <a:gd name="connsiteY54" fmla="*/ 3951392 h 4275461"/>
                <a:gd name="connsiteX55" fmla="*/ 161321 w 3619883"/>
                <a:gd name="connsiteY55" fmla="*/ 4128157 h 4275461"/>
                <a:gd name="connsiteX56" fmla="*/ 230914 w 3619883"/>
                <a:gd name="connsiteY56" fmla="*/ 4128157 h 4275461"/>
                <a:gd name="connsiteX57" fmla="*/ 189322 w 3619883"/>
                <a:gd name="connsiteY57" fmla="*/ 4275461 h 4275461"/>
                <a:gd name="connsiteX58" fmla="*/ 0 w 3619883"/>
                <a:gd name="connsiteY58" fmla="*/ 4275461 h 4275461"/>
                <a:gd name="connsiteX59" fmla="*/ 0 w 3619883"/>
                <a:gd name="connsiteY59" fmla="*/ 42229 h 4275461"/>
                <a:gd name="connsiteX60" fmla="*/ 42464 w 3619883"/>
                <a:gd name="connsiteY60" fmla="*/ 40518 h 4275461"/>
                <a:gd name="connsiteX61" fmla="*/ 137733 w 3619883"/>
                <a:gd name="connsiteY61" fmla="*/ 35355 h 4275461"/>
                <a:gd name="connsiteX62" fmla="*/ 270565 w 3619883"/>
                <a:gd name="connsiteY62" fmla="*/ 29759 h 4275461"/>
                <a:gd name="connsiteX63" fmla="*/ 479734 w 3619883"/>
                <a:gd name="connsiteY63" fmla="*/ 45455 h 4275461"/>
                <a:gd name="connsiteX64" fmla="*/ 524103 w 3619883"/>
                <a:gd name="connsiteY64" fmla="*/ 41625 h 4275461"/>
                <a:gd name="connsiteX65" fmla="*/ 624416 w 3619883"/>
                <a:gd name="connsiteY65" fmla="*/ 22696 h 4275461"/>
                <a:gd name="connsiteX66" fmla="*/ 657762 w 3619883"/>
                <a:gd name="connsiteY66" fmla="*/ 18351 h 4275461"/>
                <a:gd name="connsiteX67" fmla="*/ 690557 w 3619883"/>
                <a:gd name="connsiteY67" fmla="*/ 25792 h 4275461"/>
                <a:gd name="connsiteX68" fmla="*/ 745123 w 3619883"/>
                <a:gd name="connsiteY68" fmla="*/ 40157 h 4275461"/>
                <a:gd name="connsiteX69" fmla="*/ 789493 w 3619883"/>
                <a:gd name="connsiteY69" fmla="*/ 36327 h 4275461"/>
                <a:gd name="connsiteX70" fmla="*/ 854255 w 3619883"/>
                <a:gd name="connsiteY70" fmla="*/ 68887 h 4275461"/>
                <a:gd name="connsiteX71" fmla="*/ 897520 w 3619883"/>
                <a:gd name="connsiteY71" fmla="*/ 88629 h 4275461"/>
                <a:gd name="connsiteX72" fmla="*/ 940510 w 3619883"/>
                <a:gd name="connsiteY72" fmla="*/ 114265 h 4275461"/>
                <a:gd name="connsiteX73" fmla="*/ 1082712 w 3619883"/>
                <a:gd name="connsiteY73" fmla="*/ 144543 h 4275461"/>
                <a:gd name="connsiteX74" fmla="*/ 1205348 w 3619883"/>
                <a:gd name="connsiteY74" fmla="*/ 120753 h 4275461"/>
                <a:gd name="connsiteX75" fmla="*/ 1271764 w 3619883"/>
                <a:gd name="connsiteY75" fmla="*/ 117956 h 4275461"/>
                <a:gd name="connsiteX76" fmla="*/ 1315583 w 3619883"/>
                <a:gd name="connsiteY76" fmla="*/ 125912 h 4275461"/>
                <a:gd name="connsiteX77" fmla="*/ 1359125 w 3619883"/>
                <a:gd name="connsiteY77" fmla="*/ 139761 h 4275461"/>
                <a:gd name="connsiteX78" fmla="*/ 1391919 w 3619883"/>
                <a:gd name="connsiteY78" fmla="*/ 147202 h 4275461"/>
                <a:gd name="connsiteX79" fmla="*/ 1436563 w 3619883"/>
                <a:gd name="connsiteY79" fmla="*/ 137480 h 4275461"/>
                <a:gd name="connsiteX80" fmla="*/ 1471566 w 3619883"/>
                <a:gd name="connsiteY80" fmla="*/ 97777 h 4275461"/>
                <a:gd name="connsiteX81" fmla="*/ 1505739 w 3619883"/>
                <a:gd name="connsiteY81" fmla="*/ 75753 h 4275461"/>
                <a:gd name="connsiteX82" fmla="*/ 1590891 w 3619883"/>
                <a:gd name="connsiteY82" fmla="*/ 144702 h 4275461"/>
                <a:gd name="connsiteX83" fmla="*/ 1625616 w 3619883"/>
                <a:gd name="connsiteY83" fmla="*/ 110893 h 4275461"/>
                <a:gd name="connsiteX84" fmla="*/ 1658964 w 3619883"/>
                <a:gd name="connsiteY84" fmla="*/ 106547 h 4275461"/>
                <a:gd name="connsiteX85" fmla="*/ 1746598 w 3619883"/>
                <a:gd name="connsiteY85" fmla="*/ 122460 h 4275461"/>
                <a:gd name="connsiteX86" fmla="*/ 1811913 w 3619883"/>
                <a:gd name="connsiteY86" fmla="*/ 143234 h 4275461"/>
                <a:gd name="connsiteX87" fmla="*/ 1856557 w 3619883"/>
                <a:gd name="connsiteY87" fmla="*/ 133511 h 4275461"/>
                <a:gd name="connsiteX88" fmla="*/ 2066003 w 3619883"/>
                <a:gd name="connsiteY88" fmla="*/ 143313 h 4275461"/>
                <a:gd name="connsiteX89" fmla="*/ 2177615 w 3619883"/>
                <a:gd name="connsiteY89" fmla="*/ 119007 h 4275461"/>
                <a:gd name="connsiteX90" fmla="*/ 2255883 w 3619883"/>
                <a:gd name="connsiteY90" fmla="*/ 99047 h 4275461"/>
                <a:gd name="connsiteX91" fmla="*/ 2344622 w 3619883"/>
                <a:gd name="connsiteY91" fmla="*/ 91388 h 4275461"/>
                <a:gd name="connsiteX92" fmla="*/ 2455682 w 3619883"/>
                <a:gd name="connsiteY92" fmla="*/ 78869 h 4275461"/>
                <a:gd name="connsiteX93" fmla="*/ 2632609 w 3619883"/>
                <a:gd name="connsiteY93" fmla="*/ 75338 h 4275461"/>
                <a:gd name="connsiteX94" fmla="*/ 2742291 w 3619883"/>
                <a:gd name="connsiteY94" fmla="*/ 92282 h 4275461"/>
                <a:gd name="connsiteX95" fmla="*/ 2851974 w 3619883"/>
                <a:gd name="connsiteY95" fmla="*/ 109227 h 4275461"/>
                <a:gd name="connsiteX96" fmla="*/ 2907643 w 3619883"/>
                <a:gd name="connsiteY96" fmla="*/ 100020 h 4275461"/>
                <a:gd name="connsiteX97" fmla="*/ 2944022 w 3619883"/>
                <a:gd name="connsiteY97" fmla="*/ 30853 h 4275461"/>
                <a:gd name="connsiteX98" fmla="*/ 3022289 w 3619883"/>
                <a:gd name="connsiteY98" fmla="*/ 10893 h 4275461"/>
                <a:gd name="connsiteX99" fmla="*/ 3054807 w 3619883"/>
                <a:gd name="connsiteY99" fmla="*/ 24226 h 4275461"/>
                <a:gd name="connsiteX100" fmla="*/ 3141892 w 3619883"/>
                <a:gd name="connsiteY100" fmla="*/ 51925 h 4275461"/>
                <a:gd name="connsiteX101" fmla="*/ 3185711 w 3619883"/>
                <a:gd name="connsiteY101" fmla="*/ 59881 h 4275461"/>
                <a:gd name="connsiteX102" fmla="*/ 3219056 w 3619883"/>
                <a:gd name="connsiteY102" fmla="*/ 55536 h 4275461"/>
                <a:gd name="connsiteX103" fmla="*/ 3263425 w 3619883"/>
                <a:gd name="connsiteY103" fmla="*/ 51706 h 4275461"/>
                <a:gd name="connsiteX104" fmla="*/ 3296219 w 3619883"/>
                <a:gd name="connsiteY104" fmla="*/ 59147 h 4275461"/>
                <a:gd name="connsiteX105" fmla="*/ 3319094 w 3619883"/>
                <a:gd name="connsiteY105" fmla="*/ 42500 h 4275461"/>
                <a:gd name="connsiteX106" fmla="*/ 3420511 w 3619883"/>
                <a:gd name="connsiteY106" fmla="*/ 0 h 4275461"/>
                <a:gd name="connsiteX107" fmla="*/ 3453305 w 3619883"/>
                <a:gd name="connsiteY107" fmla="*/ 7440 h 4275461"/>
                <a:gd name="connsiteX108" fmla="*/ 3496571 w 3619883"/>
                <a:gd name="connsiteY108" fmla="*/ 27182 h 4275461"/>
                <a:gd name="connsiteX109" fmla="*/ 3602117 w 3619883"/>
                <a:gd name="connsiteY109" fmla="*/ 132521 h 4275461"/>
                <a:gd name="connsiteX110" fmla="*/ 3619883 w 3619883"/>
                <a:gd name="connsiteY110" fmla="*/ 140049 h 4275461"/>
                <a:gd name="connsiteX111" fmla="*/ 3619883 w 3619883"/>
                <a:gd name="connsiteY11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03447 w 3619883"/>
                <a:gd name="connsiteY13" fmla="*/ 4007960 h 4275461"/>
                <a:gd name="connsiteX14" fmla="*/ 1716110 w 3619883"/>
                <a:gd name="connsiteY14" fmla="*/ 4128157 h 4275461"/>
                <a:gd name="connsiteX15" fmla="*/ 1745346 w 3619883"/>
                <a:gd name="connsiteY15" fmla="*/ 4128157 h 4275461"/>
                <a:gd name="connsiteX16" fmla="*/ 1796694 w 3619883"/>
                <a:gd name="connsiteY16" fmla="*/ 4275461 h 4275461"/>
                <a:gd name="connsiteX17" fmla="*/ 1558844 w 3619883"/>
                <a:gd name="connsiteY17" fmla="*/ 4275461 h 4275461"/>
                <a:gd name="connsiteX18" fmla="*/ 1517252 w 3619883"/>
                <a:gd name="connsiteY18" fmla="*/ 4128157 h 4275461"/>
                <a:gd name="connsiteX19" fmla="*/ 1582936 w 3619883"/>
                <a:gd name="connsiteY19" fmla="*/ 4128157 h 4275461"/>
                <a:gd name="connsiteX20" fmla="*/ 1582936 w 3619883"/>
                <a:gd name="connsiteY20" fmla="*/ 3951392 h 4275461"/>
                <a:gd name="connsiteX21" fmla="*/ 1405151 w 3619883"/>
                <a:gd name="connsiteY21" fmla="*/ 3951392 h 4275461"/>
                <a:gd name="connsiteX22" fmla="*/ 1405151 w 3619883"/>
                <a:gd name="connsiteY22" fmla="*/ 4128157 h 4275461"/>
                <a:gd name="connsiteX23" fmla="*/ 1468988 w 3619883"/>
                <a:gd name="connsiteY23" fmla="*/ 4128157 h 4275461"/>
                <a:gd name="connsiteX24" fmla="*/ 1427396 w 3619883"/>
                <a:gd name="connsiteY24" fmla="*/ 4275461 h 4275461"/>
                <a:gd name="connsiteX25" fmla="*/ 1210751 w 3619883"/>
                <a:gd name="connsiteY25" fmla="*/ 4275461 h 4275461"/>
                <a:gd name="connsiteX26" fmla="*/ 1210751 w 3619883"/>
                <a:gd name="connsiteY26" fmla="*/ 4128157 h 4275461"/>
                <a:gd name="connsiteX27" fmla="*/ 1271978 w 3619883"/>
                <a:gd name="connsiteY27" fmla="*/ 4128157 h 4275461"/>
                <a:gd name="connsiteX28" fmla="*/ 1271978 w 3619883"/>
                <a:gd name="connsiteY28" fmla="*/ 3951392 h 4275461"/>
                <a:gd name="connsiteX29" fmla="*/ 1094193 w 3619883"/>
                <a:gd name="connsiteY29" fmla="*/ 3951392 h 4275461"/>
                <a:gd name="connsiteX30" fmla="*/ 1094193 w 3619883"/>
                <a:gd name="connsiteY30" fmla="*/ 4128157 h 4275461"/>
                <a:gd name="connsiteX31" fmla="*/ 1140354 w 3619883"/>
                <a:gd name="connsiteY31" fmla="*/ 4128157 h 4275461"/>
                <a:gd name="connsiteX32" fmla="*/ 1140354 w 3619883"/>
                <a:gd name="connsiteY32" fmla="*/ 4275461 h 4275461"/>
                <a:gd name="connsiteX33" fmla="*/ 953807 w 3619883"/>
                <a:gd name="connsiteY33" fmla="*/ 4275461 h 4275461"/>
                <a:gd name="connsiteX34" fmla="*/ 912215 w 3619883"/>
                <a:gd name="connsiteY34" fmla="*/ 4128157 h 4275461"/>
                <a:gd name="connsiteX35" fmla="*/ 961020 w 3619883"/>
                <a:gd name="connsiteY35" fmla="*/ 4128157 h 4275461"/>
                <a:gd name="connsiteX36" fmla="*/ 961020 w 3619883"/>
                <a:gd name="connsiteY36" fmla="*/ 3951392 h 4275461"/>
                <a:gd name="connsiteX37" fmla="*/ 783235 w 3619883"/>
                <a:gd name="connsiteY37" fmla="*/ 3951392 h 4275461"/>
                <a:gd name="connsiteX38" fmla="*/ 783235 w 3619883"/>
                <a:gd name="connsiteY38" fmla="*/ 4128157 h 4275461"/>
                <a:gd name="connsiteX39" fmla="*/ 871024 w 3619883"/>
                <a:gd name="connsiteY39" fmla="*/ 4128157 h 4275461"/>
                <a:gd name="connsiteX40" fmla="*/ 829432 w 3619883"/>
                <a:gd name="connsiteY40" fmla="*/ 4275461 h 4275461"/>
                <a:gd name="connsiteX41" fmla="*/ 611484 w 3619883"/>
                <a:gd name="connsiteY41" fmla="*/ 4275461 h 4275461"/>
                <a:gd name="connsiteX42" fmla="*/ 621247 w 3619883"/>
                <a:gd name="connsiteY42" fmla="*/ 4128157 h 4275461"/>
                <a:gd name="connsiteX43" fmla="*/ 650062 w 3619883"/>
                <a:gd name="connsiteY43" fmla="*/ 4128157 h 4275461"/>
                <a:gd name="connsiteX44" fmla="*/ 650062 w 3619883"/>
                <a:gd name="connsiteY44" fmla="*/ 3951392 h 4275461"/>
                <a:gd name="connsiteX45" fmla="*/ 472277 w 3619883"/>
                <a:gd name="connsiteY45" fmla="*/ 3951392 h 4275461"/>
                <a:gd name="connsiteX46" fmla="*/ 472277 w 3619883"/>
                <a:gd name="connsiteY46" fmla="*/ 4128157 h 4275461"/>
                <a:gd name="connsiteX47" fmla="*/ 522650 w 3619883"/>
                <a:gd name="connsiteY47" fmla="*/ 4128157 h 4275461"/>
                <a:gd name="connsiteX48" fmla="*/ 573998 w 3619883"/>
                <a:gd name="connsiteY48" fmla="*/ 4275461 h 4275461"/>
                <a:gd name="connsiteX49" fmla="*/ 336164 w 3619883"/>
                <a:gd name="connsiteY49" fmla="*/ 4275461 h 4275461"/>
                <a:gd name="connsiteX50" fmla="*/ 294572 w 3619883"/>
                <a:gd name="connsiteY50" fmla="*/ 4128157 h 4275461"/>
                <a:gd name="connsiteX51" fmla="*/ 339106 w 3619883"/>
                <a:gd name="connsiteY51" fmla="*/ 4128157 h 4275461"/>
                <a:gd name="connsiteX52" fmla="*/ 339106 w 3619883"/>
                <a:gd name="connsiteY52" fmla="*/ 3951392 h 4275461"/>
                <a:gd name="connsiteX53" fmla="*/ 161321 w 3619883"/>
                <a:gd name="connsiteY53" fmla="*/ 3951392 h 4275461"/>
                <a:gd name="connsiteX54" fmla="*/ 161321 w 3619883"/>
                <a:gd name="connsiteY54" fmla="*/ 4128157 h 4275461"/>
                <a:gd name="connsiteX55" fmla="*/ 230914 w 3619883"/>
                <a:gd name="connsiteY55" fmla="*/ 4128157 h 4275461"/>
                <a:gd name="connsiteX56" fmla="*/ 189322 w 3619883"/>
                <a:gd name="connsiteY56" fmla="*/ 4275461 h 4275461"/>
                <a:gd name="connsiteX57" fmla="*/ 0 w 3619883"/>
                <a:gd name="connsiteY57" fmla="*/ 4275461 h 4275461"/>
                <a:gd name="connsiteX58" fmla="*/ 0 w 3619883"/>
                <a:gd name="connsiteY58" fmla="*/ 42229 h 4275461"/>
                <a:gd name="connsiteX59" fmla="*/ 42464 w 3619883"/>
                <a:gd name="connsiteY59" fmla="*/ 40518 h 4275461"/>
                <a:gd name="connsiteX60" fmla="*/ 137733 w 3619883"/>
                <a:gd name="connsiteY60" fmla="*/ 35355 h 4275461"/>
                <a:gd name="connsiteX61" fmla="*/ 270565 w 3619883"/>
                <a:gd name="connsiteY61" fmla="*/ 29759 h 4275461"/>
                <a:gd name="connsiteX62" fmla="*/ 479734 w 3619883"/>
                <a:gd name="connsiteY62" fmla="*/ 45455 h 4275461"/>
                <a:gd name="connsiteX63" fmla="*/ 524103 w 3619883"/>
                <a:gd name="connsiteY63" fmla="*/ 41625 h 4275461"/>
                <a:gd name="connsiteX64" fmla="*/ 624416 w 3619883"/>
                <a:gd name="connsiteY64" fmla="*/ 22696 h 4275461"/>
                <a:gd name="connsiteX65" fmla="*/ 657762 w 3619883"/>
                <a:gd name="connsiteY65" fmla="*/ 18351 h 4275461"/>
                <a:gd name="connsiteX66" fmla="*/ 690557 w 3619883"/>
                <a:gd name="connsiteY66" fmla="*/ 25792 h 4275461"/>
                <a:gd name="connsiteX67" fmla="*/ 745123 w 3619883"/>
                <a:gd name="connsiteY67" fmla="*/ 40157 h 4275461"/>
                <a:gd name="connsiteX68" fmla="*/ 789493 w 3619883"/>
                <a:gd name="connsiteY68" fmla="*/ 36327 h 4275461"/>
                <a:gd name="connsiteX69" fmla="*/ 854255 w 3619883"/>
                <a:gd name="connsiteY69" fmla="*/ 68887 h 4275461"/>
                <a:gd name="connsiteX70" fmla="*/ 897520 w 3619883"/>
                <a:gd name="connsiteY70" fmla="*/ 88629 h 4275461"/>
                <a:gd name="connsiteX71" fmla="*/ 940510 w 3619883"/>
                <a:gd name="connsiteY71" fmla="*/ 114265 h 4275461"/>
                <a:gd name="connsiteX72" fmla="*/ 1082712 w 3619883"/>
                <a:gd name="connsiteY72" fmla="*/ 144543 h 4275461"/>
                <a:gd name="connsiteX73" fmla="*/ 1205348 w 3619883"/>
                <a:gd name="connsiteY73" fmla="*/ 120753 h 4275461"/>
                <a:gd name="connsiteX74" fmla="*/ 1271764 w 3619883"/>
                <a:gd name="connsiteY74" fmla="*/ 117956 h 4275461"/>
                <a:gd name="connsiteX75" fmla="*/ 1315583 w 3619883"/>
                <a:gd name="connsiteY75" fmla="*/ 125912 h 4275461"/>
                <a:gd name="connsiteX76" fmla="*/ 1359125 w 3619883"/>
                <a:gd name="connsiteY76" fmla="*/ 139761 h 4275461"/>
                <a:gd name="connsiteX77" fmla="*/ 1391919 w 3619883"/>
                <a:gd name="connsiteY77" fmla="*/ 147202 h 4275461"/>
                <a:gd name="connsiteX78" fmla="*/ 1436563 w 3619883"/>
                <a:gd name="connsiteY78" fmla="*/ 137480 h 4275461"/>
                <a:gd name="connsiteX79" fmla="*/ 1471566 w 3619883"/>
                <a:gd name="connsiteY79" fmla="*/ 97777 h 4275461"/>
                <a:gd name="connsiteX80" fmla="*/ 1505739 w 3619883"/>
                <a:gd name="connsiteY80" fmla="*/ 75753 h 4275461"/>
                <a:gd name="connsiteX81" fmla="*/ 1590891 w 3619883"/>
                <a:gd name="connsiteY81" fmla="*/ 144702 h 4275461"/>
                <a:gd name="connsiteX82" fmla="*/ 1625616 w 3619883"/>
                <a:gd name="connsiteY82" fmla="*/ 110893 h 4275461"/>
                <a:gd name="connsiteX83" fmla="*/ 1658964 w 3619883"/>
                <a:gd name="connsiteY83" fmla="*/ 106547 h 4275461"/>
                <a:gd name="connsiteX84" fmla="*/ 1746598 w 3619883"/>
                <a:gd name="connsiteY84" fmla="*/ 122460 h 4275461"/>
                <a:gd name="connsiteX85" fmla="*/ 1811913 w 3619883"/>
                <a:gd name="connsiteY85" fmla="*/ 143234 h 4275461"/>
                <a:gd name="connsiteX86" fmla="*/ 1856557 w 3619883"/>
                <a:gd name="connsiteY86" fmla="*/ 133511 h 4275461"/>
                <a:gd name="connsiteX87" fmla="*/ 2066003 w 3619883"/>
                <a:gd name="connsiteY87" fmla="*/ 143313 h 4275461"/>
                <a:gd name="connsiteX88" fmla="*/ 2177615 w 3619883"/>
                <a:gd name="connsiteY88" fmla="*/ 119007 h 4275461"/>
                <a:gd name="connsiteX89" fmla="*/ 2255883 w 3619883"/>
                <a:gd name="connsiteY89" fmla="*/ 99047 h 4275461"/>
                <a:gd name="connsiteX90" fmla="*/ 2344622 w 3619883"/>
                <a:gd name="connsiteY90" fmla="*/ 91388 h 4275461"/>
                <a:gd name="connsiteX91" fmla="*/ 2455682 w 3619883"/>
                <a:gd name="connsiteY91" fmla="*/ 78869 h 4275461"/>
                <a:gd name="connsiteX92" fmla="*/ 2632609 w 3619883"/>
                <a:gd name="connsiteY92" fmla="*/ 75338 h 4275461"/>
                <a:gd name="connsiteX93" fmla="*/ 2742291 w 3619883"/>
                <a:gd name="connsiteY93" fmla="*/ 92282 h 4275461"/>
                <a:gd name="connsiteX94" fmla="*/ 2851974 w 3619883"/>
                <a:gd name="connsiteY94" fmla="*/ 109227 h 4275461"/>
                <a:gd name="connsiteX95" fmla="*/ 2907643 w 3619883"/>
                <a:gd name="connsiteY95" fmla="*/ 100020 h 4275461"/>
                <a:gd name="connsiteX96" fmla="*/ 2944022 w 3619883"/>
                <a:gd name="connsiteY96" fmla="*/ 30853 h 4275461"/>
                <a:gd name="connsiteX97" fmla="*/ 3022289 w 3619883"/>
                <a:gd name="connsiteY97" fmla="*/ 10893 h 4275461"/>
                <a:gd name="connsiteX98" fmla="*/ 3054807 w 3619883"/>
                <a:gd name="connsiteY98" fmla="*/ 24226 h 4275461"/>
                <a:gd name="connsiteX99" fmla="*/ 3141892 w 3619883"/>
                <a:gd name="connsiteY99" fmla="*/ 51925 h 4275461"/>
                <a:gd name="connsiteX100" fmla="*/ 3185711 w 3619883"/>
                <a:gd name="connsiteY100" fmla="*/ 59881 h 4275461"/>
                <a:gd name="connsiteX101" fmla="*/ 3219056 w 3619883"/>
                <a:gd name="connsiteY101" fmla="*/ 55536 h 4275461"/>
                <a:gd name="connsiteX102" fmla="*/ 3263425 w 3619883"/>
                <a:gd name="connsiteY102" fmla="*/ 51706 h 4275461"/>
                <a:gd name="connsiteX103" fmla="*/ 3296219 w 3619883"/>
                <a:gd name="connsiteY103" fmla="*/ 59147 h 4275461"/>
                <a:gd name="connsiteX104" fmla="*/ 3319094 w 3619883"/>
                <a:gd name="connsiteY104" fmla="*/ 42500 h 4275461"/>
                <a:gd name="connsiteX105" fmla="*/ 3420511 w 3619883"/>
                <a:gd name="connsiteY105" fmla="*/ 0 h 4275461"/>
                <a:gd name="connsiteX106" fmla="*/ 3453305 w 3619883"/>
                <a:gd name="connsiteY106" fmla="*/ 7440 h 4275461"/>
                <a:gd name="connsiteX107" fmla="*/ 3496571 w 3619883"/>
                <a:gd name="connsiteY107" fmla="*/ 27182 h 4275461"/>
                <a:gd name="connsiteX108" fmla="*/ 3602117 w 3619883"/>
                <a:gd name="connsiteY108" fmla="*/ 132521 h 4275461"/>
                <a:gd name="connsiteX109" fmla="*/ 3619883 w 3619883"/>
                <a:gd name="connsiteY109" fmla="*/ 140049 h 4275461"/>
                <a:gd name="connsiteX110" fmla="*/ 3619883 w 3619883"/>
                <a:gd name="connsiteY11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006431 h 4275461"/>
                <a:gd name="connsiteX13" fmla="*/ 1716110 w 3619883"/>
                <a:gd name="connsiteY13" fmla="*/ 4128157 h 4275461"/>
                <a:gd name="connsiteX14" fmla="*/ 1745346 w 3619883"/>
                <a:gd name="connsiteY14" fmla="*/ 4128157 h 4275461"/>
                <a:gd name="connsiteX15" fmla="*/ 1796694 w 3619883"/>
                <a:gd name="connsiteY15" fmla="*/ 4275461 h 4275461"/>
                <a:gd name="connsiteX16" fmla="*/ 1558844 w 3619883"/>
                <a:gd name="connsiteY16" fmla="*/ 4275461 h 4275461"/>
                <a:gd name="connsiteX17" fmla="*/ 1517252 w 3619883"/>
                <a:gd name="connsiteY17" fmla="*/ 4128157 h 4275461"/>
                <a:gd name="connsiteX18" fmla="*/ 1582936 w 3619883"/>
                <a:gd name="connsiteY18" fmla="*/ 4128157 h 4275461"/>
                <a:gd name="connsiteX19" fmla="*/ 1582936 w 3619883"/>
                <a:gd name="connsiteY19" fmla="*/ 3951392 h 4275461"/>
                <a:gd name="connsiteX20" fmla="*/ 1405151 w 3619883"/>
                <a:gd name="connsiteY20" fmla="*/ 3951392 h 4275461"/>
                <a:gd name="connsiteX21" fmla="*/ 1405151 w 3619883"/>
                <a:gd name="connsiteY21" fmla="*/ 4128157 h 4275461"/>
                <a:gd name="connsiteX22" fmla="*/ 1468988 w 3619883"/>
                <a:gd name="connsiteY22" fmla="*/ 4128157 h 4275461"/>
                <a:gd name="connsiteX23" fmla="*/ 1427396 w 3619883"/>
                <a:gd name="connsiteY23" fmla="*/ 4275461 h 4275461"/>
                <a:gd name="connsiteX24" fmla="*/ 1210751 w 3619883"/>
                <a:gd name="connsiteY24" fmla="*/ 4275461 h 4275461"/>
                <a:gd name="connsiteX25" fmla="*/ 1210751 w 3619883"/>
                <a:gd name="connsiteY25" fmla="*/ 4128157 h 4275461"/>
                <a:gd name="connsiteX26" fmla="*/ 1271978 w 3619883"/>
                <a:gd name="connsiteY26" fmla="*/ 4128157 h 4275461"/>
                <a:gd name="connsiteX27" fmla="*/ 1271978 w 3619883"/>
                <a:gd name="connsiteY27" fmla="*/ 3951392 h 4275461"/>
                <a:gd name="connsiteX28" fmla="*/ 1094193 w 3619883"/>
                <a:gd name="connsiteY28" fmla="*/ 3951392 h 4275461"/>
                <a:gd name="connsiteX29" fmla="*/ 1094193 w 3619883"/>
                <a:gd name="connsiteY29" fmla="*/ 4128157 h 4275461"/>
                <a:gd name="connsiteX30" fmla="*/ 1140354 w 3619883"/>
                <a:gd name="connsiteY30" fmla="*/ 4128157 h 4275461"/>
                <a:gd name="connsiteX31" fmla="*/ 1140354 w 3619883"/>
                <a:gd name="connsiteY31" fmla="*/ 4275461 h 4275461"/>
                <a:gd name="connsiteX32" fmla="*/ 953807 w 3619883"/>
                <a:gd name="connsiteY32" fmla="*/ 4275461 h 4275461"/>
                <a:gd name="connsiteX33" fmla="*/ 912215 w 3619883"/>
                <a:gd name="connsiteY33" fmla="*/ 4128157 h 4275461"/>
                <a:gd name="connsiteX34" fmla="*/ 961020 w 3619883"/>
                <a:gd name="connsiteY34" fmla="*/ 4128157 h 4275461"/>
                <a:gd name="connsiteX35" fmla="*/ 961020 w 3619883"/>
                <a:gd name="connsiteY35" fmla="*/ 3951392 h 4275461"/>
                <a:gd name="connsiteX36" fmla="*/ 783235 w 3619883"/>
                <a:gd name="connsiteY36" fmla="*/ 3951392 h 4275461"/>
                <a:gd name="connsiteX37" fmla="*/ 783235 w 3619883"/>
                <a:gd name="connsiteY37" fmla="*/ 4128157 h 4275461"/>
                <a:gd name="connsiteX38" fmla="*/ 871024 w 3619883"/>
                <a:gd name="connsiteY38" fmla="*/ 4128157 h 4275461"/>
                <a:gd name="connsiteX39" fmla="*/ 829432 w 3619883"/>
                <a:gd name="connsiteY39" fmla="*/ 4275461 h 4275461"/>
                <a:gd name="connsiteX40" fmla="*/ 611484 w 3619883"/>
                <a:gd name="connsiteY40" fmla="*/ 4275461 h 4275461"/>
                <a:gd name="connsiteX41" fmla="*/ 621247 w 3619883"/>
                <a:gd name="connsiteY41" fmla="*/ 4128157 h 4275461"/>
                <a:gd name="connsiteX42" fmla="*/ 650062 w 3619883"/>
                <a:gd name="connsiteY42" fmla="*/ 4128157 h 4275461"/>
                <a:gd name="connsiteX43" fmla="*/ 650062 w 3619883"/>
                <a:gd name="connsiteY43" fmla="*/ 3951392 h 4275461"/>
                <a:gd name="connsiteX44" fmla="*/ 472277 w 3619883"/>
                <a:gd name="connsiteY44" fmla="*/ 3951392 h 4275461"/>
                <a:gd name="connsiteX45" fmla="*/ 472277 w 3619883"/>
                <a:gd name="connsiteY45" fmla="*/ 4128157 h 4275461"/>
                <a:gd name="connsiteX46" fmla="*/ 522650 w 3619883"/>
                <a:gd name="connsiteY46" fmla="*/ 4128157 h 4275461"/>
                <a:gd name="connsiteX47" fmla="*/ 573998 w 3619883"/>
                <a:gd name="connsiteY47" fmla="*/ 4275461 h 4275461"/>
                <a:gd name="connsiteX48" fmla="*/ 336164 w 3619883"/>
                <a:gd name="connsiteY48" fmla="*/ 4275461 h 4275461"/>
                <a:gd name="connsiteX49" fmla="*/ 294572 w 3619883"/>
                <a:gd name="connsiteY49" fmla="*/ 4128157 h 4275461"/>
                <a:gd name="connsiteX50" fmla="*/ 339106 w 3619883"/>
                <a:gd name="connsiteY50" fmla="*/ 4128157 h 4275461"/>
                <a:gd name="connsiteX51" fmla="*/ 339106 w 3619883"/>
                <a:gd name="connsiteY51" fmla="*/ 3951392 h 4275461"/>
                <a:gd name="connsiteX52" fmla="*/ 161321 w 3619883"/>
                <a:gd name="connsiteY52" fmla="*/ 3951392 h 4275461"/>
                <a:gd name="connsiteX53" fmla="*/ 161321 w 3619883"/>
                <a:gd name="connsiteY53" fmla="*/ 4128157 h 4275461"/>
                <a:gd name="connsiteX54" fmla="*/ 230914 w 3619883"/>
                <a:gd name="connsiteY54" fmla="*/ 4128157 h 4275461"/>
                <a:gd name="connsiteX55" fmla="*/ 189322 w 3619883"/>
                <a:gd name="connsiteY55" fmla="*/ 4275461 h 4275461"/>
                <a:gd name="connsiteX56" fmla="*/ 0 w 3619883"/>
                <a:gd name="connsiteY56" fmla="*/ 4275461 h 4275461"/>
                <a:gd name="connsiteX57" fmla="*/ 0 w 3619883"/>
                <a:gd name="connsiteY57" fmla="*/ 42229 h 4275461"/>
                <a:gd name="connsiteX58" fmla="*/ 42464 w 3619883"/>
                <a:gd name="connsiteY58" fmla="*/ 40518 h 4275461"/>
                <a:gd name="connsiteX59" fmla="*/ 137733 w 3619883"/>
                <a:gd name="connsiteY59" fmla="*/ 35355 h 4275461"/>
                <a:gd name="connsiteX60" fmla="*/ 270565 w 3619883"/>
                <a:gd name="connsiteY60" fmla="*/ 29759 h 4275461"/>
                <a:gd name="connsiteX61" fmla="*/ 479734 w 3619883"/>
                <a:gd name="connsiteY61" fmla="*/ 45455 h 4275461"/>
                <a:gd name="connsiteX62" fmla="*/ 524103 w 3619883"/>
                <a:gd name="connsiteY62" fmla="*/ 41625 h 4275461"/>
                <a:gd name="connsiteX63" fmla="*/ 624416 w 3619883"/>
                <a:gd name="connsiteY63" fmla="*/ 22696 h 4275461"/>
                <a:gd name="connsiteX64" fmla="*/ 657762 w 3619883"/>
                <a:gd name="connsiteY64" fmla="*/ 18351 h 4275461"/>
                <a:gd name="connsiteX65" fmla="*/ 690557 w 3619883"/>
                <a:gd name="connsiteY65" fmla="*/ 25792 h 4275461"/>
                <a:gd name="connsiteX66" fmla="*/ 745123 w 3619883"/>
                <a:gd name="connsiteY66" fmla="*/ 40157 h 4275461"/>
                <a:gd name="connsiteX67" fmla="*/ 789493 w 3619883"/>
                <a:gd name="connsiteY67" fmla="*/ 36327 h 4275461"/>
                <a:gd name="connsiteX68" fmla="*/ 854255 w 3619883"/>
                <a:gd name="connsiteY68" fmla="*/ 68887 h 4275461"/>
                <a:gd name="connsiteX69" fmla="*/ 897520 w 3619883"/>
                <a:gd name="connsiteY69" fmla="*/ 88629 h 4275461"/>
                <a:gd name="connsiteX70" fmla="*/ 940510 w 3619883"/>
                <a:gd name="connsiteY70" fmla="*/ 114265 h 4275461"/>
                <a:gd name="connsiteX71" fmla="*/ 1082712 w 3619883"/>
                <a:gd name="connsiteY71" fmla="*/ 144543 h 4275461"/>
                <a:gd name="connsiteX72" fmla="*/ 1205348 w 3619883"/>
                <a:gd name="connsiteY72" fmla="*/ 120753 h 4275461"/>
                <a:gd name="connsiteX73" fmla="*/ 1271764 w 3619883"/>
                <a:gd name="connsiteY73" fmla="*/ 117956 h 4275461"/>
                <a:gd name="connsiteX74" fmla="*/ 1315583 w 3619883"/>
                <a:gd name="connsiteY74" fmla="*/ 125912 h 4275461"/>
                <a:gd name="connsiteX75" fmla="*/ 1359125 w 3619883"/>
                <a:gd name="connsiteY75" fmla="*/ 139761 h 4275461"/>
                <a:gd name="connsiteX76" fmla="*/ 1391919 w 3619883"/>
                <a:gd name="connsiteY76" fmla="*/ 147202 h 4275461"/>
                <a:gd name="connsiteX77" fmla="*/ 1436563 w 3619883"/>
                <a:gd name="connsiteY77" fmla="*/ 137480 h 4275461"/>
                <a:gd name="connsiteX78" fmla="*/ 1471566 w 3619883"/>
                <a:gd name="connsiteY78" fmla="*/ 97777 h 4275461"/>
                <a:gd name="connsiteX79" fmla="*/ 1505739 w 3619883"/>
                <a:gd name="connsiteY79" fmla="*/ 75753 h 4275461"/>
                <a:gd name="connsiteX80" fmla="*/ 1590891 w 3619883"/>
                <a:gd name="connsiteY80" fmla="*/ 144702 h 4275461"/>
                <a:gd name="connsiteX81" fmla="*/ 1625616 w 3619883"/>
                <a:gd name="connsiteY81" fmla="*/ 110893 h 4275461"/>
                <a:gd name="connsiteX82" fmla="*/ 1658964 w 3619883"/>
                <a:gd name="connsiteY82" fmla="*/ 106547 h 4275461"/>
                <a:gd name="connsiteX83" fmla="*/ 1746598 w 3619883"/>
                <a:gd name="connsiteY83" fmla="*/ 122460 h 4275461"/>
                <a:gd name="connsiteX84" fmla="*/ 1811913 w 3619883"/>
                <a:gd name="connsiteY84" fmla="*/ 143234 h 4275461"/>
                <a:gd name="connsiteX85" fmla="*/ 1856557 w 3619883"/>
                <a:gd name="connsiteY85" fmla="*/ 133511 h 4275461"/>
                <a:gd name="connsiteX86" fmla="*/ 2066003 w 3619883"/>
                <a:gd name="connsiteY86" fmla="*/ 143313 h 4275461"/>
                <a:gd name="connsiteX87" fmla="*/ 2177615 w 3619883"/>
                <a:gd name="connsiteY87" fmla="*/ 119007 h 4275461"/>
                <a:gd name="connsiteX88" fmla="*/ 2255883 w 3619883"/>
                <a:gd name="connsiteY88" fmla="*/ 99047 h 4275461"/>
                <a:gd name="connsiteX89" fmla="*/ 2344622 w 3619883"/>
                <a:gd name="connsiteY89" fmla="*/ 91388 h 4275461"/>
                <a:gd name="connsiteX90" fmla="*/ 2455682 w 3619883"/>
                <a:gd name="connsiteY90" fmla="*/ 78869 h 4275461"/>
                <a:gd name="connsiteX91" fmla="*/ 2632609 w 3619883"/>
                <a:gd name="connsiteY91" fmla="*/ 75338 h 4275461"/>
                <a:gd name="connsiteX92" fmla="*/ 2742291 w 3619883"/>
                <a:gd name="connsiteY92" fmla="*/ 92282 h 4275461"/>
                <a:gd name="connsiteX93" fmla="*/ 2851974 w 3619883"/>
                <a:gd name="connsiteY93" fmla="*/ 109227 h 4275461"/>
                <a:gd name="connsiteX94" fmla="*/ 2907643 w 3619883"/>
                <a:gd name="connsiteY94" fmla="*/ 100020 h 4275461"/>
                <a:gd name="connsiteX95" fmla="*/ 2944022 w 3619883"/>
                <a:gd name="connsiteY95" fmla="*/ 30853 h 4275461"/>
                <a:gd name="connsiteX96" fmla="*/ 3022289 w 3619883"/>
                <a:gd name="connsiteY96" fmla="*/ 10893 h 4275461"/>
                <a:gd name="connsiteX97" fmla="*/ 3054807 w 3619883"/>
                <a:gd name="connsiteY97" fmla="*/ 24226 h 4275461"/>
                <a:gd name="connsiteX98" fmla="*/ 3141892 w 3619883"/>
                <a:gd name="connsiteY98" fmla="*/ 51925 h 4275461"/>
                <a:gd name="connsiteX99" fmla="*/ 3185711 w 3619883"/>
                <a:gd name="connsiteY99" fmla="*/ 59881 h 4275461"/>
                <a:gd name="connsiteX100" fmla="*/ 3219056 w 3619883"/>
                <a:gd name="connsiteY100" fmla="*/ 55536 h 4275461"/>
                <a:gd name="connsiteX101" fmla="*/ 3263425 w 3619883"/>
                <a:gd name="connsiteY101" fmla="*/ 51706 h 4275461"/>
                <a:gd name="connsiteX102" fmla="*/ 3296219 w 3619883"/>
                <a:gd name="connsiteY102" fmla="*/ 59147 h 4275461"/>
                <a:gd name="connsiteX103" fmla="*/ 3319094 w 3619883"/>
                <a:gd name="connsiteY103" fmla="*/ 42500 h 4275461"/>
                <a:gd name="connsiteX104" fmla="*/ 3420511 w 3619883"/>
                <a:gd name="connsiteY104" fmla="*/ 0 h 4275461"/>
                <a:gd name="connsiteX105" fmla="*/ 3453305 w 3619883"/>
                <a:gd name="connsiteY105" fmla="*/ 7440 h 4275461"/>
                <a:gd name="connsiteX106" fmla="*/ 3496571 w 3619883"/>
                <a:gd name="connsiteY106" fmla="*/ 27182 h 4275461"/>
                <a:gd name="connsiteX107" fmla="*/ 3602117 w 3619883"/>
                <a:gd name="connsiteY107" fmla="*/ 132521 h 4275461"/>
                <a:gd name="connsiteX108" fmla="*/ 3619883 w 3619883"/>
                <a:gd name="connsiteY108" fmla="*/ 140049 h 4275461"/>
                <a:gd name="connsiteX109" fmla="*/ 3619883 w 3619883"/>
                <a:gd name="connsiteY10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16110 w 3619883"/>
                <a:gd name="connsiteY12" fmla="*/ 4128157 h 4275461"/>
                <a:gd name="connsiteX13" fmla="*/ 1745346 w 3619883"/>
                <a:gd name="connsiteY13" fmla="*/ 4128157 h 4275461"/>
                <a:gd name="connsiteX14" fmla="*/ 1796694 w 3619883"/>
                <a:gd name="connsiteY14" fmla="*/ 4275461 h 4275461"/>
                <a:gd name="connsiteX15" fmla="*/ 1558844 w 3619883"/>
                <a:gd name="connsiteY15" fmla="*/ 4275461 h 4275461"/>
                <a:gd name="connsiteX16" fmla="*/ 1517252 w 3619883"/>
                <a:gd name="connsiteY16" fmla="*/ 4128157 h 4275461"/>
                <a:gd name="connsiteX17" fmla="*/ 1582936 w 3619883"/>
                <a:gd name="connsiteY17" fmla="*/ 4128157 h 4275461"/>
                <a:gd name="connsiteX18" fmla="*/ 1582936 w 3619883"/>
                <a:gd name="connsiteY18" fmla="*/ 3951392 h 4275461"/>
                <a:gd name="connsiteX19" fmla="*/ 1405151 w 3619883"/>
                <a:gd name="connsiteY19" fmla="*/ 3951392 h 4275461"/>
                <a:gd name="connsiteX20" fmla="*/ 1405151 w 3619883"/>
                <a:gd name="connsiteY20" fmla="*/ 4128157 h 4275461"/>
                <a:gd name="connsiteX21" fmla="*/ 1468988 w 3619883"/>
                <a:gd name="connsiteY21" fmla="*/ 4128157 h 4275461"/>
                <a:gd name="connsiteX22" fmla="*/ 1427396 w 3619883"/>
                <a:gd name="connsiteY22" fmla="*/ 4275461 h 4275461"/>
                <a:gd name="connsiteX23" fmla="*/ 1210751 w 3619883"/>
                <a:gd name="connsiteY23" fmla="*/ 4275461 h 4275461"/>
                <a:gd name="connsiteX24" fmla="*/ 1210751 w 3619883"/>
                <a:gd name="connsiteY24" fmla="*/ 4128157 h 4275461"/>
                <a:gd name="connsiteX25" fmla="*/ 1271978 w 3619883"/>
                <a:gd name="connsiteY25" fmla="*/ 4128157 h 4275461"/>
                <a:gd name="connsiteX26" fmla="*/ 1271978 w 3619883"/>
                <a:gd name="connsiteY26" fmla="*/ 3951392 h 4275461"/>
                <a:gd name="connsiteX27" fmla="*/ 1094193 w 3619883"/>
                <a:gd name="connsiteY27" fmla="*/ 3951392 h 4275461"/>
                <a:gd name="connsiteX28" fmla="*/ 1094193 w 3619883"/>
                <a:gd name="connsiteY28" fmla="*/ 4128157 h 4275461"/>
                <a:gd name="connsiteX29" fmla="*/ 1140354 w 3619883"/>
                <a:gd name="connsiteY29" fmla="*/ 4128157 h 4275461"/>
                <a:gd name="connsiteX30" fmla="*/ 1140354 w 3619883"/>
                <a:gd name="connsiteY30" fmla="*/ 4275461 h 4275461"/>
                <a:gd name="connsiteX31" fmla="*/ 953807 w 3619883"/>
                <a:gd name="connsiteY31" fmla="*/ 4275461 h 4275461"/>
                <a:gd name="connsiteX32" fmla="*/ 912215 w 3619883"/>
                <a:gd name="connsiteY32" fmla="*/ 4128157 h 4275461"/>
                <a:gd name="connsiteX33" fmla="*/ 961020 w 3619883"/>
                <a:gd name="connsiteY33" fmla="*/ 4128157 h 4275461"/>
                <a:gd name="connsiteX34" fmla="*/ 961020 w 3619883"/>
                <a:gd name="connsiteY34" fmla="*/ 3951392 h 4275461"/>
                <a:gd name="connsiteX35" fmla="*/ 783235 w 3619883"/>
                <a:gd name="connsiteY35" fmla="*/ 3951392 h 4275461"/>
                <a:gd name="connsiteX36" fmla="*/ 783235 w 3619883"/>
                <a:gd name="connsiteY36" fmla="*/ 4128157 h 4275461"/>
                <a:gd name="connsiteX37" fmla="*/ 871024 w 3619883"/>
                <a:gd name="connsiteY37" fmla="*/ 4128157 h 4275461"/>
                <a:gd name="connsiteX38" fmla="*/ 829432 w 3619883"/>
                <a:gd name="connsiteY38" fmla="*/ 4275461 h 4275461"/>
                <a:gd name="connsiteX39" fmla="*/ 611484 w 3619883"/>
                <a:gd name="connsiteY39" fmla="*/ 4275461 h 4275461"/>
                <a:gd name="connsiteX40" fmla="*/ 621247 w 3619883"/>
                <a:gd name="connsiteY40" fmla="*/ 4128157 h 4275461"/>
                <a:gd name="connsiteX41" fmla="*/ 650062 w 3619883"/>
                <a:gd name="connsiteY41" fmla="*/ 4128157 h 4275461"/>
                <a:gd name="connsiteX42" fmla="*/ 650062 w 3619883"/>
                <a:gd name="connsiteY42" fmla="*/ 3951392 h 4275461"/>
                <a:gd name="connsiteX43" fmla="*/ 472277 w 3619883"/>
                <a:gd name="connsiteY43" fmla="*/ 3951392 h 4275461"/>
                <a:gd name="connsiteX44" fmla="*/ 472277 w 3619883"/>
                <a:gd name="connsiteY44" fmla="*/ 4128157 h 4275461"/>
                <a:gd name="connsiteX45" fmla="*/ 522650 w 3619883"/>
                <a:gd name="connsiteY45" fmla="*/ 4128157 h 4275461"/>
                <a:gd name="connsiteX46" fmla="*/ 573998 w 3619883"/>
                <a:gd name="connsiteY46" fmla="*/ 4275461 h 4275461"/>
                <a:gd name="connsiteX47" fmla="*/ 336164 w 3619883"/>
                <a:gd name="connsiteY47" fmla="*/ 4275461 h 4275461"/>
                <a:gd name="connsiteX48" fmla="*/ 294572 w 3619883"/>
                <a:gd name="connsiteY48" fmla="*/ 4128157 h 4275461"/>
                <a:gd name="connsiteX49" fmla="*/ 339106 w 3619883"/>
                <a:gd name="connsiteY49" fmla="*/ 4128157 h 4275461"/>
                <a:gd name="connsiteX50" fmla="*/ 339106 w 3619883"/>
                <a:gd name="connsiteY50" fmla="*/ 3951392 h 4275461"/>
                <a:gd name="connsiteX51" fmla="*/ 161321 w 3619883"/>
                <a:gd name="connsiteY51" fmla="*/ 3951392 h 4275461"/>
                <a:gd name="connsiteX52" fmla="*/ 161321 w 3619883"/>
                <a:gd name="connsiteY52" fmla="*/ 4128157 h 4275461"/>
                <a:gd name="connsiteX53" fmla="*/ 230914 w 3619883"/>
                <a:gd name="connsiteY53" fmla="*/ 4128157 h 4275461"/>
                <a:gd name="connsiteX54" fmla="*/ 189322 w 3619883"/>
                <a:gd name="connsiteY54" fmla="*/ 4275461 h 4275461"/>
                <a:gd name="connsiteX55" fmla="*/ 0 w 3619883"/>
                <a:gd name="connsiteY55" fmla="*/ 4275461 h 4275461"/>
                <a:gd name="connsiteX56" fmla="*/ 0 w 3619883"/>
                <a:gd name="connsiteY56" fmla="*/ 42229 h 4275461"/>
                <a:gd name="connsiteX57" fmla="*/ 42464 w 3619883"/>
                <a:gd name="connsiteY57" fmla="*/ 40518 h 4275461"/>
                <a:gd name="connsiteX58" fmla="*/ 137733 w 3619883"/>
                <a:gd name="connsiteY58" fmla="*/ 35355 h 4275461"/>
                <a:gd name="connsiteX59" fmla="*/ 270565 w 3619883"/>
                <a:gd name="connsiteY59" fmla="*/ 29759 h 4275461"/>
                <a:gd name="connsiteX60" fmla="*/ 479734 w 3619883"/>
                <a:gd name="connsiteY60" fmla="*/ 45455 h 4275461"/>
                <a:gd name="connsiteX61" fmla="*/ 524103 w 3619883"/>
                <a:gd name="connsiteY61" fmla="*/ 41625 h 4275461"/>
                <a:gd name="connsiteX62" fmla="*/ 624416 w 3619883"/>
                <a:gd name="connsiteY62" fmla="*/ 22696 h 4275461"/>
                <a:gd name="connsiteX63" fmla="*/ 657762 w 3619883"/>
                <a:gd name="connsiteY63" fmla="*/ 18351 h 4275461"/>
                <a:gd name="connsiteX64" fmla="*/ 690557 w 3619883"/>
                <a:gd name="connsiteY64" fmla="*/ 25792 h 4275461"/>
                <a:gd name="connsiteX65" fmla="*/ 745123 w 3619883"/>
                <a:gd name="connsiteY65" fmla="*/ 40157 h 4275461"/>
                <a:gd name="connsiteX66" fmla="*/ 789493 w 3619883"/>
                <a:gd name="connsiteY66" fmla="*/ 36327 h 4275461"/>
                <a:gd name="connsiteX67" fmla="*/ 854255 w 3619883"/>
                <a:gd name="connsiteY67" fmla="*/ 68887 h 4275461"/>
                <a:gd name="connsiteX68" fmla="*/ 897520 w 3619883"/>
                <a:gd name="connsiteY68" fmla="*/ 88629 h 4275461"/>
                <a:gd name="connsiteX69" fmla="*/ 940510 w 3619883"/>
                <a:gd name="connsiteY69" fmla="*/ 114265 h 4275461"/>
                <a:gd name="connsiteX70" fmla="*/ 1082712 w 3619883"/>
                <a:gd name="connsiteY70" fmla="*/ 144543 h 4275461"/>
                <a:gd name="connsiteX71" fmla="*/ 1205348 w 3619883"/>
                <a:gd name="connsiteY71" fmla="*/ 120753 h 4275461"/>
                <a:gd name="connsiteX72" fmla="*/ 1271764 w 3619883"/>
                <a:gd name="connsiteY72" fmla="*/ 117956 h 4275461"/>
                <a:gd name="connsiteX73" fmla="*/ 1315583 w 3619883"/>
                <a:gd name="connsiteY73" fmla="*/ 125912 h 4275461"/>
                <a:gd name="connsiteX74" fmla="*/ 1359125 w 3619883"/>
                <a:gd name="connsiteY74" fmla="*/ 139761 h 4275461"/>
                <a:gd name="connsiteX75" fmla="*/ 1391919 w 3619883"/>
                <a:gd name="connsiteY75" fmla="*/ 147202 h 4275461"/>
                <a:gd name="connsiteX76" fmla="*/ 1436563 w 3619883"/>
                <a:gd name="connsiteY76" fmla="*/ 137480 h 4275461"/>
                <a:gd name="connsiteX77" fmla="*/ 1471566 w 3619883"/>
                <a:gd name="connsiteY77" fmla="*/ 97777 h 4275461"/>
                <a:gd name="connsiteX78" fmla="*/ 1505739 w 3619883"/>
                <a:gd name="connsiteY78" fmla="*/ 75753 h 4275461"/>
                <a:gd name="connsiteX79" fmla="*/ 1590891 w 3619883"/>
                <a:gd name="connsiteY79" fmla="*/ 144702 h 4275461"/>
                <a:gd name="connsiteX80" fmla="*/ 1625616 w 3619883"/>
                <a:gd name="connsiteY80" fmla="*/ 110893 h 4275461"/>
                <a:gd name="connsiteX81" fmla="*/ 1658964 w 3619883"/>
                <a:gd name="connsiteY81" fmla="*/ 106547 h 4275461"/>
                <a:gd name="connsiteX82" fmla="*/ 1746598 w 3619883"/>
                <a:gd name="connsiteY82" fmla="*/ 122460 h 4275461"/>
                <a:gd name="connsiteX83" fmla="*/ 1811913 w 3619883"/>
                <a:gd name="connsiteY83" fmla="*/ 143234 h 4275461"/>
                <a:gd name="connsiteX84" fmla="*/ 1856557 w 3619883"/>
                <a:gd name="connsiteY84" fmla="*/ 133511 h 4275461"/>
                <a:gd name="connsiteX85" fmla="*/ 2066003 w 3619883"/>
                <a:gd name="connsiteY85" fmla="*/ 143313 h 4275461"/>
                <a:gd name="connsiteX86" fmla="*/ 2177615 w 3619883"/>
                <a:gd name="connsiteY86" fmla="*/ 119007 h 4275461"/>
                <a:gd name="connsiteX87" fmla="*/ 2255883 w 3619883"/>
                <a:gd name="connsiteY87" fmla="*/ 99047 h 4275461"/>
                <a:gd name="connsiteX88" fmla="*/ 2344622 w 3619883"/>
                <a:gd name="connsiteY88" fmla="*/ 91388 h 4275461"/>
                <a:gd name="connsiteX89" fmla="*/ 2455682 w 3619883"/>
                <a:gd name="connsiteY89" fmla="*/ 78869 h 4275461"/>
                <a:gd name="connsiteX90" fmla="*/ 2632609 w 3619883"/>
                <a:gd name="connsiteY90" fmla="*/ 75338 h 4275461"/>
                <a:gd name="connsiteX91" fmla="*/ 2742291 w 3619883"/>
                <a:gd name="connsiteY91" fmla="*/ 92282 h 4275461"/>
                <a:gd name="connsiteX92" fmla="*/ 2851974 w 3619883"/>
                <a:gd name="connsiteY92" fmla="*/ 109227 h 4275461"/>
                <a:gd name="connsiteX93" fmla="*/ 2907643 w 3619883"/>
                <a:gd name="connsiteY93" fmla="*/ 100020 h 4275461"/>
                <a:gd name="connsiteX94" fmla="*/ 2944022 w 3619883"/>
                <a:gd name="connsiteY94" fmla="*/ 30853 h 4275461"/>
                <a:gd name="connsiteX95" fmla="*/ 3022289 w 3619883"/>
                <a:gd name="connsiteY95" fmla="*/ 10893 h 4275461"/>
                <a:gd name="connsiteX96" fmla="*/ 3054807 w 3619883"/>
                <a:gd name="connsiteY96" fmla="*/ 24226 h 4275461"/>
                <a:gd name="connsiteX97" fmla="*/ 3141892 w 3619883"/>
                <a:gd name="connsiteY97" fmla="*/ 51925 h 4275461"/>
                <a:gd name="connsiteX98" fmla="*/ 3185711 w 3619883"/>
                <a:gd name="connsiteY98" fmla="*/ 59881 h 4275461"/>
                <a:gd name="connsiteX99" fmla="*/ 3219056 w 3619883"/>
                <a:gd name="connsiteY99" fmla="*/ 55536 h 4275461"/>
                <a:gd name="connsiteX100" fmla="*/ 3263425 w 3619883"/>
                <a:gd name="connsiteY100" fmla="*/ 51706 h 4275461"/>
                <a:gd name="connsiteX101" fmla="*/ 3296219 w 3619883"/>
                <a:gd name="connsiteY101" fmla="*/ 59147 h 4275461"/>
                <a:gd name="connsiteX102" fmla="*/ 3319094 w 3619883"/>
                <a:gd name="connsiteY102" fmla="*/ 42500 h 4275461"/>
                <a:gd name="connsiteX103" fmla="*/ 3420511 w 3619883"/>
                <a:gd name="connsiteY103" fmla="*/ 0 h 4275461"/>
                <a:gd name="connsiteX104" fmla="*/ 3453305 w 3619883"/>
                <a:gd name="connsiteY104" fmla="*/ 7440 h 4275461"/>
                <a:gd name="connsiteX105" fmla="*/ 3496571 w 3619883"/>
                <a:gd name="connsiteY105" fmla="*/ 27182 h 4275461"/>
                <a:gd name="connsiteX106" fmla="*/ 3602117 w 3619883"/>
                <a:gd name="connsiteY106" fmla="*/ 132521 h 4275461"/>
                <a:gd name="connsiteX107" fmla="*/ 3619883 w 3619883"/>
                <a:gd name="connsiteY107" fmla="*/ 140049 h 4275461"/>
                <a:gd name="connsiteX108" fmla="*/ 3619883 w 3619883"/>
                <a:gd name="connsiteY10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45346 w 3619883"/>
                <a:gd name="connsiteY12" fmla="*/ 4128157 h 4275461"/>
                <a:gd name="connsiteX13" fmla="*/ 1796694 w 3619883"/>
                <a:gd name="connsiteY13" fmla="*/ 4275461 h 4275461"/>
                <a:gd name="connsiteX14" fmla="*/ 1558844 w 3619883"/>
                <a:gd name="connsiteY14" fmla="*/ 4275461 h 4275461"/>
                <a:gd name="connsiteX15" fmla="*/ 1517252 w 3619883"/>
                <a:gd name="connsiteY15" fmla="*/ 4128157 h 4275461"/>
                <a:gd name="connsiteX16" fmla="*/ 1582936 w 3619883"/>
                <a:gd name="connsiteY16" fmla="*/ 4128157 h 4275461"/>
                <a:gd name="connsiteX17" fmla="*/ 1582936 w 3619883"/>
                <a:gd name="connsiteY17" fmla="*/ 3951392 h 4275461"/>
                <a:gd name="connsiteX18" fmla="*/ 1405151 w 3619883"/>
                <a:gd name="connsiteY18" fmla="*/ 3951392 h 4275461"/>
                <a:gd name="connsiteX19" fmla="*/ 1405151 w 3619883"/>
                <a:gd name="connsiteY19" fmla="*/ 4128157 h 4275461"/>
                <a:gd name="connsiteX20" fmla="*/ 1468988 w 3619883"/>
                <a:gd name="connsiteY20" fmla="*/ 4128157 h 4275461"/>
                <a:gd name="connsiteX21" fmla="*/ 1427396 w 3619883"/>
                <a:gd name="connsiteY21" fmla="*/ 4275461 h 4275461"/>
                <a:gd name="connsiteX22" fmla="*/ 1210751 w 3619883"/>
                <a:gd name="connsiteY22" fmla="*/ 4275461 h 4275461"/>
                <a:gd name="connsiteX23" fmla="*/ 1210751 w 3619883"/>
                <a:gd name="connsiteY23" fmla="*/ 4128157 h 4275461"/>
                <a:gd name="connsiteX24" fmla="*/ 1271978 w 3619883"/>
                <a:gd name="connsiteY24" fmla="*/ 4128157 h 4275461"/>
                <a:gd name="connsiteX25" fmla="*/ 1271978 w 3619883"/>
                <a:gd name="connsiteY25" fmla="*/ 3951392 h 4275461"/>
                <a:gd name="connsiteX26" fmla="*/ 1094193 w 3619883"/>
                <a:gd name="connsiteY26" fmla="*/ 3951392 h 4275461"/>
                <a:gd name="connsiteX27" fmla="*/ 1094193 w 3619883"/>
                <a:gd name="connsiteY27" fmla="*/ 4128157 h 4275461"/>
                <a:gd name="connsiteX28" fmla="*/ 1140354 w 3619883"/>
                <a:gd name="connsiteY28" fmla="*/ 4128157 h 4275461"/>
                <a:gd name="connsiteX29" fmla="*/ 1140354 w 3619883"/>
                <a:gd name="connsiteY29" fmla="*/ 4275461 h 4275461"/>
                <a:gd name="connsiteX30" fmla="*/ 953807 w 3619883"/>
                <a:gd name="connsiteY30" fmla="*/ 4275461 h 4275461"/>
                <a:gd name="connsiteX31" fmla="*/ 912215 w 3619883"/>
                <a:gd name="connsiteY31" fmla="*/ 4128157 h 4275461"/>
                <a:gd name="connsiteX32" fmla="*/ 961020 w 3619883"/>
                <a:gd name="connsiteY32" fmla="*/ 4128157 h 4275461"/>
                <a:gd name="connsiteX33" fmla="*/ 961020 w 3619883"/>
                <a:gd name="connsiteY33" fmla="*/ 3951392 h 4275461"/>
                <a:gd name="connsiteX34" fmla="*/ 783235 w 3619883"/>
                <a:gd name="connsiteY34" fmla="*/ 3951392 h 4275461"/>
                <a:gd name="connsiteX35" fmla="*/ 783235 w 3619883"/>
                <a:gd name="connsiteY35" fmla="*/ 4128157 h 4275461"/>
                <a:gd name="connsiteX36" fmla="*/ 871024 w 3619883"/>
                <a:gd name="connsiteY36" fmla="*/ 4128157 h 4275461"/>
                <a:gd name="connsiteX37" fmla="*/ 829432 w 3619883"/>
                <a:gd name="connsiteY37" fmla="*/ 4275461 h 4275461"/>
                <a:gd name="connsiteX38" fmla="*/ 611484 w 3619883"/>
                <a:gd name="connsiteY38" fmla="*/ 4275461 h 4275461"/>
                <a:gd name="connsiteX39" fmla="*/ 621247 w 3619883"/>
                <a:gd name="connsiteY39" fmla="*/ 4128157 h 4275461"/>
                <a:gd name="connsiteX40" fmla="*/ 650062 w 3619883"/>
                <a:gd name="connsiteY40" fmla="*/ 4128157 h 4275461"/>
                <a:gd name="connsiteX41" fmla="*/ 650062 w 3619883"/>
                <a:gd name="connsiteY41" fmla="*/ 3951392 h 4275461"/>
                <a:gd name="connsiteX42" fmla="*/ 472277 w 3619883"/>
                <a:gd name="connsiteY42" fmla="*/ 3951392 h 4275461"/>
                <a:gd name="connsiteX43" fmla="*/ 472277 w 3619883"/>
                <a:gd name="connsiteY43" fmla="*/ 4128157 h 4275461"/>
                <a:gd name="connsiteX44" fmla="*/ 522650 w 3619883"/>
                <a:gd name="connsiteY44" fmla="*/ 4128157 h 4275461"/>
                <a:gd name="connsiteX45" fmla="*/ 573998 w 3619883"/>
                <a:gd name="connsiteY45" fmla="*/ 4275461 h 4275461"/>
                <a:gd name="connsiteX46" fmla="*/ 336164 w 3619883"/>
                <a:gd name="connsiteY46" fmla="*/ 4275461 h 4275461"/>
                <a:gd name="connsiteX47" fmla="*/ 294572 w 3619883"/>
                <a:gd name="connsiteY47" fmla="*/ 4128157 h 4275461"/>
                <a:gd name="connsiteX48" fmla="*/ 339106 w 3619883"/>
                <a:gd name="connsiteY48" fmla="*/ 4128157 h 4275461"/>
                <a:gd name="connsiteX49" fmla="*/ 339106 w 3619883"/>
                <a:gd name="connsiteY49" fmla="*/ 3951392 h 4275461"/>
                <a:gd name="connsiteX50" fmla="*/ 161321 w 3619883"/>
                <a:gd name="connsiteY50" fmla="*/ 3951392 h 4275461"/>
                <a:gd name="connsiteX51" fmla="*/ 161321 w 3619883"/>
                <a:gd name="connsiteY51" fmla="*/ 4128157 h 4275461"/>
                <a:gd name="connsiteX52" fmla="*/ 230914 w 3619883"/>
                <a:gd name="connsiteY52" fmla="*/ 4128157 h 4275461"/>
                <a:gd name="connsiteX53" fmla="*/ 189322 w 3619883"/>
                <a:gd name="connsiteY53" fmla="*/ 4275461 h 4275461"/>
                <a:gd name="connsiteX54" fmla="*/ 0 w 3619883"/>
                <a:gd name="connsiteY54" fmla="*/ 4275461 h 4275461"/>
                <a:gd name="connsiteX55" fmla="*/ 0 w 3619883"/>
                <a:gd name="connsiteY55" fmla="*/ 42229 h 4275461"/>
                <a:gd name="connsiteX56" fmla="*/ 42464 w 3619883"/>
                <a:gd name="connsiteY56" fmla="*/ 40518 h 4275461"/>
                <a:gd name="connsiteX57" fmla="*/ 137733 w 3619883"/>
                <a:gd name="connsiteY57" fmla="*/ 35355 h 4275461"/>
                <a:gd name="connsiteX58" fmla="*/ 270565 w 3619883"/>
                <a:gd name="connsiteY58" fmla="*/ 29759 h 4275461"/>
                <a:gd name="connsiteX59" fmla="*/ 479734 w 3619883"/>
                <a:gd name="connsiteY59" fmla="*/ 45455 h 4275461"/>
                <a:gd name="connsiteX60" fmla="*/ 524103 w 3619883"/>
                <a:gd name="connsiteY60" fmla="*/ 41625 h 4275461"/>
                <a:gd name="connsiteX61" fmla="*/ 624416 w 3619883"/>
                <a:gd name="connsiteY61" fmla="*/ 22696 h 4275461"/>
                <a:gd name="connsiteX62" fmla="*/ 657762 w 3619883"/>
                <a:gd name="connsiteY62" fmla="*/ 18351 h 4275461"/>
                <a:gd name="connsiteX63" fmla="*/ 690557 w 3619883"/>
                <a:gd name="connsiteY63" fmla="*/ 25792 h 4275461"/>
                <a:gd name="connsiteX64" fmla="*/ 745123 w 3619883"/>
                <a:gd name="connsiteY64" fmla="*/ 40157 h 4275461"/>
                <a:gd name="connsiteX65" fmla="*/ 789493 w 3619883"/>
                <a:gd name="connsiteY65" fmla="*/ 36327 h 4275461"/>
                <a:gd name="connsiteX66" fmla="*/ 854255 w 3619883"/>
                <a:gd name="connsiteY66" fmla="*/ 68887 h 4275461"/>
                <a:gd name="connsiteX67" fmla="*/ 897520 w 3619883"/>
                <a:gd name="connsiteY67" fmla="*/ 88629 h 4275461"/>
                <a:gd name="connsiteX68" fmla="*/ 940510 w 3619883"/>
                <a:gd name="connsiteY68" fmla="*/ 114265 h 4275461"/>
                <a:gd name="connsiteX69" fmla="*/ 1082712 w 3619883"/>
                <a:gd name="connsiteY69" fmla="*/ 144543 h 4275461"/>
                <a:gd name="connsiteX70" fmla="*/ 1205348 w 3619883"/>
                <a:gd name="connsiteY70" fmla="*/ 120753 h 4275461"/>
                <a:gd name="connsiteX71" fmla="*/ 1271764 w 3619883"/>
                <a:gd name="connsiteY71" fmla="*/ 117956 h 4275461"/>
                <a:gd name="connsiteX72" fmla="*/ 1315583 w 3619883"/>
                <a:gd name="connsiteY72" fmla="*/ 125912 h 4275461"/>
                <a:gd name="connsiteX73" fmla="*/ 1359125 w 3619883"/>
                <a:gd name="connsiteY73" fmla="*/ 139761 h 4275461"/>
                <a:gd name="connsiteX74" fmla="*/ 1391919 w 3619883"/>
                <a:gd name="connsiteY74" fmla="*/ 147202 h 4275461"/>
                <a:gd name="connsiteX75" fmla="*/ 1436563 w 3619883"/>
                <a:gd name="connsiteY75" fmla="*/ 137480 h 4275461"/>
                <a:gd name="connsiteX76" fmla="*/ 1471566 w 3619883"/>
                <a:gd name="connsiteY76" fmla="*/ 97777 h 4275461"/>
                <a:gd name="connsiteX77" fmla="*/ 1505739 w 3619883"/>
                <a:gd name="connsiteY77" fmla="*/ 75753 h 4275461"/>
                <a:gd name="connsiteX78" fmla="*/ 1590891 w 3619883"/>
                <a:gd name="connsiteY78" fmla="*/ 144702 h 4275461"/>
                <a:gd name="connsiteX79" fmla="*/ 1625616 w 3619883"/>
                <a:gd name="connsiteY79" fmla="*/ 110893 h 4275461"/>
                <a:gd name="connsiteX80" fmla="*/ 1658964 w 3619883"/>
                <a:gd name="connsiteY80" fmla="*/ 106547 h 4275461"/>
                <a:gd name="connsiteX81" fmla="*/ 1746598 w 3619883"/>
                <a:gd name="connsiteY81" fmla="*/ 122460 h 4275461"/>
                <a:gd name="connsiteX82" fmla="*/ 1811913 w 3619883"/>
                <a:gd name="connsiteY82" fmla="*/ 143234 h 4275461"/>
                <a:gd name="connsiteX83" fmla="*/ 1856557 w 3619883"/>
                <a:gd name="connsiteY83" fmla="*/ 133511 h 4275461"/>
                <a:gd name="connsiteX84" fmla="*/ 2066003 w 3619883"/>
                <a:gd name="connsiteY84" fmla="*/ 143313 h 4275461"/>
                <a:gd name="connsiteX85" fmla="*/ 2177615 w 3619883"/>
                <a:gd name="connsiteY85" fmla="*/ 119007 h 4275461"/>
                <a:gd name="connsiteX86" fmla="*/ 2255883 w 3619883"/>
                <a:gd name="connsiteY86" fmla="*/ 99047 h 4275461"/>
                <a:gd name="connsiteX87" fmla="*/ 2344622 w 3619883"/>
                <a:gd name="connsiteY87" fmla="*/ 91388 h 4275461"/>
                <a:gd name="connsiteX88" fmla="*/ 2455682 w 3619883"/>
                <a:gd name="connsiteY88" fmla="*/ 78869 h 4275461"/>
                <a:gd name="connsiteX89" fmla="*/ 2632609 w 3619883"/>
                <a:gd name="connsiteY89" fmla="*/ 75338 h 4275461"/>
                <a:gd name="connsiteX90" fmla="*/ 2742291 w 3619883"/>
                <a:gd name="connsiteY90" fmla="*/ 92282 h 4275461"/>
                <a:gd name="connsiteX91" fmla="*/ 2851974 w 3619883"/>
                <a:gd name="connsiteY91" fmla="*/ 109227 h 4275461"/>
                <a:gd name="connsiteX92" fmla="*/ 2907643 w 3619883"/>
                <a:gd name="connsiteY92" fmla="*/ 100020 h 4275461"/>
                <a:gd name="connsiteX93" fmla="*/ 2944022 w 3619883"/>
                <a:gd name="connsiteY93" fmla="*/ 30853 h 4275461"/>
                <a:gd name="connsiteX94" fmla="*/ 3022289 w 3619883"/>
                <a:gd name="connsiteY94" fmla="*/ 10893 h 4275461"/>
                <a:gd name="connsiteX95" fmla="*/ 3054807 w 3619883"/>
                <a:gd name="connsiteY95" fmla="*/ 24226 h 4275461"/>
                <a:gd name="connsiteX96" fmla="*/ 3141892 w 3619883"/>
                <a:gd name="connsiteY96" fmla="*/ 51925 h 4275461"/>
                <a:gd name="connsiteX97" fmla="*/ 3185711 w 3619883"/>
                <a:gd name="connsiteY97" fmla="*/ 59881 h 4275461"/>
                <a:gd name="connsiteX98" fmla="*/ 3219056 w 3619883"/>
                <a:gd name="connsiteY98" fmla="*/ 55536 h 4275461"/>
                <a:gd name="connsiteX99" fmla="*/ 3263425 w 3619883"/>
                <a:gd name="connsiteY99" fmla="*/ 51706 h 4275461"/>
                <a:gd name="connsiteX100" fmla="*/ 3296219 w 3619883"/>
                <a:gd name="connsiteY100" fmla="*/ 59147 h 4275461"/>
                <a:gd name="connsiteX101" fmla="*/ 3319094 w 3619883"/>
                <a:gd name="connsiteY101" fmla="*/ 42500 h 4275461"/>
                <a:gd name="connsiteX102" fmla="*/ 3420511 w 3619883"/>
                <a:gd name="connsiteY102" fmla="*/ 0 h 4275461"/>
                <a:gd name="connsiteX103" fmla="*/ 3453305 w 3619883"/>
                <a:gd name="connsiteY103" fmla="*/ 7440 h 4275461"/>
                <a:gd name="connsiteX104" fmla="*/ 3496571 w 3619883"/>
                <a:gd name="connsiteY104" fmla="*/ 27182 h 4275461"/>
                <a:gd name="connsiteX105" fmla="*/ 3602117 w 3619883"/>
                <a:gd name="connsiteY105" fmla="*/ 132521 h 4275461"/>
                <a:gd name="connsiteX106" fmla="*/ 3619883 w 3619883"/>
                <a:gd name="connsiteY106" fmla="*/ 140049 h 4275461"/>
                <a:gd name="connsiteX107" fmla="*/ 3619883 w 3619883"/>
                <a:gd name="connsiteY10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4128157 h 4275461"/>
                <a:gd name="connsiteX16" fmla="*/ 1582936 w 3619883"/>
                <a:gd name="connsiteY16" fmla="*/ 3951392 h 4275461"/>
                <a:gd name="connsiteX17" fmla="*/ 1405151 w 3619883"/>
                <a:gd name="connsiteY17" fmla="*/ 3951392 h 4275461"/>
                <a:gd name="connsiteX18" fmla="*/ 1405151 w 3619883"/>
                <a:gd name="connsiteY18" fmla="*/ 4128157 h 4275461"/>
                <a:gd name="connsiteX19" fmla="*/ 1468988 w 3619883"/>
                <a:gd name="connsiteY19" fmla="*/ 4128157 h 4275461"/>
                <a:gd name="connsiteX20" fmla="*/ 1427396 w 3619883"/>
                <a:gd name="connsiteY20" fmla="*/ 4275461 h 4275461"/>
                <a:gd name="connsiteX21" fmla="*/ 1210751 w 3619883"/>
                <a:gd name="connsiteY21" fmla="*/ 4275461 h 4275461"/>
                <a:gd name="connsiteX22" fmla="*/ 1210751 w 3619883"/>
                <a:gd name="connsiteY22" fmla="*/ 4128157 h 4275461"/>
                <a:gd name="connsiteX23" fmla="*/ 1271978 w 3619883"/>
                <a:gd name="connsiteY23" fmla="*/ 4128157 h 4275461"/>
                <a:gd name="connsiteX24" fmla="*/ 1271978 w 3619883"/>
                <a:gd name="connsiteY24" fmla="*/ 3951392 h 4275461"/>
                <a:gd name="connsiteX25" fmla="*/ 1094193 w 3619883"/>
                <a:gd name="connsiteY25" fmla="*/ 3951392 h 4275461"/>
                <a:gd name="connsiteX26" fmla="*/ 1094193 w 3619883"/>
                <a:gd name="connsiteY26" fmla="*/ 4128157 h 4275461"/>
                <a:gd name="connsiteX27" fmla="*/ 1140354 w 3619883"/>
                <a:gd name="connsiteY27" fmla="*/ 4128157 h 4275461"/>
                <a:gd name="connsiteX28" fmla="*/ 1140354 w 3619883"/>
                <a:gd name="connsiteY28" fmla="*/ 4275461 h 4275461"/>
                <a:gd name="connsiteX29" fmla="*/ 953807 w 3619883"/>
                <a:gd name="connsiteY29" fmla="*/ 4275461 h 4275461"/>
                <a:gd name="connsiteX30" fmla="*/ 912215 w 3619883"/>
                <a:gd name="connsiteY30" fmla="*/ 4128157 h 4275461"/>
                <a:gd name="connsiteX31" fmla="*/ 961020 w 3619883"/>
                <a:gd name="connsiteY31" fmla="*/ 4128157 h 4275461"/>
                <a:gd name="connsiteX32" fmla="*/ 961020 w 3619883"/>
                <a:gd name="connsiteY32" fmla="*/ 3951392 h 4275461"/>
                <a:gd name="connsiteX33" fmla="*/ 783235 w 3619883"/>
                <a:gd name="connsiteY33" fmla="*/ 3951392 h 4275461"/>
                <a:gd name="connsiteX34" fmla="*/ 783235 w 3619883"/>
                <a:gd name="connsiteY34" fmla="*/ 4128157 h 4275461"/>
                <a:gd name="connsiteX35" fmla="*/ 871024 w 3619883"/>
                <a:gd name="connsiteY35" fmla="*/ 4128157 h 4275461"/>
                <a:gd name="connsiteX36" fmla="*/ 829432 w 3619883"/>
                <a:gd name="connsiteY36" fmla="*/ 4275461 h 4275461"/>
                <a:gd name="connsiteX37" fmla="*/ 611484 w 3619883"/>
                <a:gd name="connsiteY37" fmla="*/ 4275461 h 4275461"/>
                <a:gd name="connsiteX38" fmla="*/ 621247 w 3619883"/>
                <a:gd name="connsiteY38" fmla="*/ 4128157 h 4275461"/>
                <a:gd name="connsiteX39" fmla="*/ 650062 w 3619883"/>
                <a:gd name="connsiteY39" fmla="*/ 4128157 h 4275461"/>
                <a:gd name="connsiteX40" fmla="*/ 650062 w 3619883"/>
                <a:gd name="connsiteY40" fmla="*/ 3951392 h 4275461"/>
                <a:gd name="connsiteX41" fmla="*/ 472277 w 3619883"/>
                <a:gd name="connsiteY41" fmla="*/ 3951392 h 4275461"/>
                <a:gd name="connsiteX42" fmla="*/ 472277 w 3619883"/>
                <a:gd name="connsiteY42" fmla="*/ 4128157 h 4275461"/>
                <a:gd name="connsiteX43" fmla="*/ 522650 w 3619883"/>
                <a:gd name="connsiteY43" fmla="*/ 4128157 h 4275461"/>
                <a:gd name="connsiteX44" fmla="*/ 573998 w 3619883"/>
                <a:gd name="connsiteY44" fmla="*/ 4275461 h 4275461"/>
                <a:gd name="connsiteX45" fmla="*/ 336164 w 3619883"/>
                <a:gd name="connsiteY45" fmla="*/ 4275461 h 4275461"/>
                <a:gd name="connsiteX46" fmla="*/ 294572 w 3619883"/>
                <a:gd name="connsiteY46" fmla="*/ 4128157 h 4275461"/>
                <a:gd name="connsiteX47" fmla="*/ 339106 w 3619883"/>
                <a:gd name="connsiteY47" fmla="*/ 4128157 h 4275461"/>
                <a:gd name="connsiteX48" fmla="*/ 339106 w 3619883"/>
                <a:gd name="connsiteY48" fmla="*/ 3951392 h 4275461"/>
                <a:gd name="connsiteX49" fmla="*/ 161321 w 3619883"/>
                <a:gd name="connsiteY49" fmla="*/ 3951392 h 4275461"/>
                <a:gd name="connsiteX50" fmla="*/ 161321 w 3619883"/>
                <a:gd name="connsiteY50" fmla="*/ 4128157 h 4275461"/>
                <a:gd name="connsiteX51" fmla="*/ 230914 w 3619883"/>
                <a:gd name="connsiteY51" fmla="*/ 4128157 h 4275461"/>
                <a:gd name="connsiteX52" fmla="*/ 189322 w 3619883"/>
                <a:gd name="connsiteY52" fmla="*/ 4275461 h 4275461"/>
                <a:gd name="connsiteX53" fmla="*/ 0 w 3619883"/>
                <a:gd name="connsiteY53" fmla="*/ 4275461 h 4275461"/>
                <a:gd name="connsiteX54" fmla="*/ 0 w 3619883"/>
                <a:gd name="connsiteY54" fmla="*/ 42229 h 4275461"/>
                <a:gd name="connsiteX55" fmla="*/ 42464 w 3619883"/>
                <a:gd name="connsiteY55" fmla="*/ 40518 h 4275461"/>
                <a:gd name="connsiteX56" fmla="*/ 137733 w 3619883"/>
                <a:gd name="connsiteY56" fmla="*/ 35355 h 4275461"/>
                <a:gd name="connsiteX57" fmla="*/ 270565 w 3619883"/>
                <a:gd name="connsiteY57" fmla="*/ 29759 h 4275461"/>
                <a:gd name="connsiteX58" fmla="*/ 479734 w 3619883"/>
                <a:gd name="connsiteY58" fmla="*/ 45455 h 4275461"/>
                <a:gd name="connsiteX59" fmla="*/ 524103 w 3619883"/>
                <a:gd name="connsiteY59" fmla="*/ 41625 h 4275461"/>
                <a:gd name="connsiteX60" fmla="*/ 624416 w 3619883"/>
                <a:gd name="connsiteY60" fmla="*/ 22696 h 4275461"/>
                <a:gd name="connsiteX61" fmla="*/ 657762 w 3619883"/>
                <a:gd name="connsiteY61" fmla="*/ 18351 h 4275461"/>
                <a:gd name="connsiteX62" fmla="*/ 690557 w 3619883"/>
                <a:gd name="connsiteY62" fmla="*/ 25792 h 4275461"/>
                <a:gd name="connsiteX63" fmla="*/ 745123 w 3619883"/>
                <a:gd name="connsiteY63" fmla="*/ 40157 h 4275461"/>
                <a:gd name="connsiteX64" fmla="*/ 789493 w 3619883"/>
                <a:gd name="connsiteY64" fmla="*/ 36327 h 4275461"/>
                <a:gd name="connsiteX65" fmla="*/ 854255 w 3619883"/>
                <a:gd name="connsiteY65" fmla="*/ 68887 h 4275461"/>
                <a:gd name="connsiteX66" fmla="*/ 897520 w 3619883"/>
                <a:gd name="connsiteY66" fmla="*/ 88629 h 4275461"/>
                <a:gd name="connsiteX67" fmla="*/ 940510 w 3619883"/>
                <a:gd name="connsiteY67" fmla="*/ 114265 h 4275461"/>
                <a:gd name="connsiteX68" fmla="*/ 1082712 w 3619883"/>
                <a:gd name="connsiteY68" fmla="*/ 144543 h 4275461"/>
                <a:gd name="connsiteX69" fmla="*/ 1205348 w 3619883"/>
                <a:gd name="connsiteY69" fmla="*/ 120753 h 4275461"/>
                <a:gd name="connsiteX70" fmla="*/ 1271764 w 3619883"/>
                <a:gd name="connsiteY70" fmla="*/ 117956 h 4275461"/>
                <a:gd name="connsiteX71" fmla="*/ 1315583 w 3619883"/>
                <a:gd name="connsiteY71" fmla="*/ 125912 h 4275461"/>
                <a:gd name="connsiteX72" fmla="*/ 1359125 w 3619883"/>
                <a:gd name="connsiteY72" fmla="*/ 139761 h 4275461"/>
                <a:gd name="connsiteX73" fmla="*/ 1391919 w 3619883"/>
                <a:gd name="connsiteY73" fmla="*/ 147202 h 4275461"/>
                <a:gd name="connsiteX74" fmla="*/ 1436563 w 3619883"/>
                <a:gd name="connsiteY74" fmla="*/ 137480 h 4275461"/>
                <a:gd name="connsiteX75" fmla="*/ 1471566 w 3619883"/>
                <a:gd name="connsiteY75" fmla="*/ 97777 h 4275461"/>
                <a:gd name="connsiteX76" fmla="*/ 1505739 w 3619883"/>
                <a:gd name="connsiteY76" fmla="*/ 75753 h 4275461"/>
                <a:gd name="connsiteX77" fmla="*/ 1590891 w 3619883"/>
                <a:gd name="connsiteY77" fmla="*/ 144702 h 4275461"/>
                <a:gd name="connsiteX78" fmla="*/ 1625616 w 3619883"/>
                <a:gd name="connsiteY78" fmla="*/ 110893 h 4275461"/>
                <a:gd name="connsiteX79" fmla="*/ 1658964 w 3619883"/>
                <a:gd name="connsiteY79" fmla="*/ 106547 h 4275461"/>
                <a:gd name="connsiteX80" fmla="*/ 1746598 w 3619883"/>
                <a:gd name="connsiteY80" fmla="*/ 122460 h 4275461"/>
                <a:gd name="connsiteX81" fmla="*/ 1811913 w 3619883"/>
                <a:gd name="connsiteY81" fmla="*/ 143234 h 4275461"/>
                <a:gd name="connsiteX82" fmla="*/ 1856557 w 3619883"/>
                <a:gd name="connsiteY82" fmla="*/ 133511 h 4275461"/>
                <a:gd name="connsiteX83" fmla="*/ 2066003 w 3619883"/>
                <a:gd name="connsiteY83" fmla="*/ 143313 h 4275461"/>
                <a:gd name="connsiteX84" fmla="*/ 2177615 w 3619883"/>
                <a:gd name="connsiteY84" fmla="*/ 119007 h 4275461"/>
                <a:gd name="connsiteX85" fmla="*/ 2255883 w 3619883"/>
                <a:gd name="connsiteY85" fmla="*/ 99047 h 4275461"/>
                <a:gd name="connsiteX86" fmla="*/ 2344622 w 3619883"/>
                <a:gd name="connsiteY86" fmla="*/ 91388 h 4275461"/>
                <a:gd name="connsiteX87" fmla="*/ 2455682 w 3619883"/>
                <a:gd name="connsiteY87" fmla="*/ 78869 h 4275461"/>
                <a:gd name="connsiteX88" fmla="*/ 2632609 w 3619883"/>
                <a:gd name="connsiteY88" fmla="*/ 75338 h 4275461"/>
                <a:gd name="connsiteX89" fmla="*/ 2742291 w 3619883"/>
                <a:gd name="connsiteY89" fmla="*/ 92282 h 4275461"/>
                <a:gd name="connsiteX90" fmla="*/ 2851974 w 3619883"/>
                <a:gd name="connsiteY90" fmla="*/ 109227 h 4275461"/>
                <a:gd name="connsiteX91" fmla="*/ 2907643 w 3619883"/>
                <a:gd name="connsiteY91" fmla="*/ 100020 h 4275461"/>
                <a:gd name="connsiteX92" fmla="*/ 2944022 w 3619883"/>
                <a:gd name="connsiteY92" fmla="*/ 30853 h 4275461"/>
                <a:gd name="connsiteX93" fmla="*/ 3022289 w 3619883"/>
                <a:gd name="connsiteY93" fmla="*/ 10893 h 4275461"/>
                <a:gd name="connsiteX94" fmla="*/ 3054807 w 3619883"/>
                <a:gd name="connsiteY94" fmla="*/ 24226 h 4275461"/>
                <a:gd name="connsiteX95" fmla="*/ 3141892 w 3619883"/>
                <a:gd name="connsiteY95" fmla="*/ 51925 h 4275461"/>
                <a:gd name="connsiteX96" fmla="*/ 3185711 w 3619883"/>
                <a:gd name="connsiteY96" fmla="*/ 59881 h 4275461"/>
                <a:gd name="connsiteX97" fmla="*/ 3219056 w 3619883"/>
                <a:gd name="connsiteY97" fmla="*/ 55536 h 4275461"/>
                <a:gd name="connsiteX98" fmla="*/ 3263425 w 3619883"/>
                <a:gd name="connsiteY98" fmla="*/ 51706 h 4275461"/>
                <a:gd name="connsiteX99" fmla="*/ 3296219 w 3619883"/>
                <a:gd name="connsiteY99" fmla="*/ 59147 h 4275461"/>
                <a:gd name="connsiteX100" fmla="*/ 3319094 w 3619883"/>
                <a:gd name="connsiteY100" fmla="*/ 42500 h 4275461"/>
                <a:gd name="connsiteX101" fmla="*/ 3420511 w 3619883"/>
                <a:gd name="connsiteY101" fmla="*/ 0 h 4275461"/>
                <a:gd name="connsiteX102" fmla="*/ 3453305 w 3619883"/>
                <a:gd name="connsiteY102" fmla="*/ 7440 h 4275461"/>
                <a:gd name="connsiteX103" fmla="*/ 3496571 w 3619883"/>
                <a:gd name="connsiteY103" fmla="*/ 27182 h 4275461"/>
                <a:gd name="connsiteX104" fmla="*/ 3602117 w 3619883"/>
                <a:gd name="connsiteY104" fmla="*/ 132521 h 4275461"/>
                <a:gd name="connsiteX105" fmla="*/ 3619883 w 3619883"/>
                <a:gd name="connsiteY105" fmla="*/ 140049 h 4275461"/>
                <a:gd name="connsiteX106" fmla="*/ 3619883 w 3619883"/>
                <a:gd name="connsiteY10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582936 w 3619883"/>
                <a:gd name="connsiteY15" fmla="*/ 3951392 h 4275461"/>
                <a:gd name="connsiteX16" fmla="*/ 1405151 w 3619883"/>
                <a:gd name="connsiteY16" fmla="*/ 3951392 h 4275461"/>
                <a:gd name="connsiteX17" fmla="*/ 1405151 w 3619883"/>
                <a:gd name="connsiteY17" fmla="*/ 4128157 h 4275461"/>
                <a:gd name="connsiteX18" fmla="*/ 1468988 w 3619883"/>
                <a:gd name="connsiteY18" fmla="*/ 4128157 h 4275461"/>
                <a:gd name="connsiteX19" fmla="*/ 1427396 w 3619883"/>
                <a:gd name="connsiteY19" fmla="*/ 4275461 h 4275461"/>
                <a:gd name="connsiteX20" fmla="*/ 1210751 w 3619883"/>
                <a:gd name="connsiteY20" fmla="*/ 4275461 h 4275461"/>
                <a:gd name="connsiteX21" fmla="*/ 1210751 w 3619883"/>
                <a:gd name="connsiteY21" fmla="*/ 4128157 h 4275461"/>
                <a:gd name="connsiteX22" fmla="*/ 1271978 w 3619883"/>
                <a:gd name="connsiteY22" fmla="*/ 4128157 h 4275461"/>
                <a:gd name="connsiteX23" fmla="*/ 1271978 w 3619883"/>
                <a:gd name="connsiteY23" fmla="*/ 3951392 h 4275461"/>
                <a:gd name="connsiteX24" fmla="*/ 1094193 w 3619883"/>
                <a:gd name="connsiteY24" fmla="*/ 3951392 h 4275461"/>
                <a:gd name="connsiteX25" fmla="*/ 1094193 w 3619883"/>
                <a:gd name="connsiteY25" fmla="*/ 4128157 h 4275461"/>
                <a:gd name="connsiteX26" fmla="*/ 1140354 w 3619883"/>
                <a:gd name="connsiteY26" fmla="*/ 4128157 h 4275461"/>
                <a:gd name="connsiteX27" fmla="*/ 1140354 w 3619883"/>
                <a:gd name="connsiteY27" fmla="*/ 4275461 h 4275461"/>
                <a:gd name="connsiteX28" fmla="*/ 953807 w 3619883"/>
                <a:gd name="connsiteY28" fmla="*/ 4275461 h 4275461"/>
                <a:gd name="connsiteX29" fmla="*/ 912215 w 3619883"/>
                <a:gd name="connsiteY29" fmla="*/ 4128157 h 4275461"/>
                <a:gd name="connsiteX30" fmla="*/ 961020 w 3619883"/>
                <a:gd name="connsiteY30" fmla="*/ 4128157 h 4275461"/>
                <a:gd name="connsiteX31" fmla="*/ 961020 w 3619883"/>
                <a:gd name="connsiteY31" fmla="*/ 3951392 h 4275461"/>
                <a:gd name="connsiteX32" fmla="*/ 783235 w 3619883"/>
                <a:gd name="connsiteY32" fmla="*/ 3951392 h 4275461"/>
                <a:gd name="connsiteX33" fmla="*/ 783235 w 3619883"/>
                <a:gd name="connsiteY33" fmla="*/ 4128157 h 4275461"/>
                <a:gd name="connsiteX34" fmla="*/ 871024 w 3619883"/>
                <a:gd name="connsiteY34" fmla="*/ 4128157 h 4275461"/>
                <a:gd name="connsiteX35" fmla="*/ 829432 w 3619883"/>
                <a:gd name="connsiteY35" fmla="*/ 4275461 h 4275461"/>
                <a:gd name="connsiteX36" fmla="*/ 611484 w 3619883"/>
                <a:gd name="connsiteY36" fmla="*/ 4275461 h 4275461"/>
                <a:gd name="connsiteX37" fmla="*/ 621247 w 3619883"/>
                <a:gd name="connsiteY37" fmla="*/ 4128157 h 4275461"/>
                <a:gd name="connsiteX38" fmla="*/ 650062 w 3619883"/>
                <a:gd name="connsiteY38" fmla="*/ 4128157 h 4275461"/>
                <a:gd name="connsiteX39" fmla="*/ 650062 w 3619883"/>
                <a:gd name="connsiteY39" fmla="*/ 3951392 h 4275461"/>
                <a:gd name="connsiteX40" fmla="*/ 472277 w 3619883"/>
                <a:gd name="connsiteY40" fmla="*/ 3951392 h 4275461"/>
                <a:gd name="connsiteX41" fmla="*/ 472277 w 3619883"/>
                <a:gd name="connsiteY41" fmla="*/ 4128157 h 4275461"/>
                <a:gd name="connsiteX42" fmla="*/ 522650 w 3619883"/>
                <a:gd name="connsiteY42" fmla="*/ 4128157 h 4275461"/>
                <a:gd name="connsiteX43" fmla="*/ 573998 w 3619883"/>
                <a:gd name="connsiteY43" fmla="*/ 4275461 h 4275461"/>
                <a:gd name="connsiteX44" fmla="*/ 336164 w 3619883"/>
                <a:gd name="connsiteY44" fmla="*/ 4275461 h 4275461"/>
                <a:gd name="connsiteX45" fmla="*/ 294572 w 3619883"/>
                <a:gd name="connsiteY45" fmla="*/ 4128157 h 4275461"/>
                <a:gd name="connsiteX46" fmla="*/ 339106 w 3619883"/>
                <a:gd name="connsiteY46" fmla="*/ 4128157 h 4275461"/>
                <a:gd name="connsiteX47" fmla="*/ 339106 w 3619883"/>
                <a:gd name="connsiteY47" fmla="*/ 3951392 h 4275461"/>
                <a:gd name="connsiteX48" fmla="*/ 161321 w 3619883"/>
                <a:gd name="connsiteY48" fmla="*/ 3951392 h 4275461"/>
                <a:gd name="connsiteX49" fmla="*/ 161321 w 3619883"/>
                <a:gd name="connsiteY49" fmla="*/ 4128157 h 4275461"/>
                <a:gd name="connsiteX50" fmla="*/ 230914 w 3619883"/>
                <a:gd name="connsiteY50" fmla="*/ 4128157 h 4275461"/>
                <a:gd name="connsiteX51" fmla="*/ 189322 w 3619883"/>
                <a:gd name="connsiteY51" fmla="*/ 4275461 h 4275461"/>
                <a:gd name="connsiteX52" fmla="*/ 0 w 3619883"/>
                <a:gd name="connsiteY52" fmla="*/ 4275461 h 4275461"/>
                <a:gd name="connsiteX53" fmla="*/ 0 w 3619883"/>
                <a:gd name="connsiteY53" fmla="*/ 42229 h 4275461"/>
                <a:gd name="connsiteX54" fmla="*/ 42464 w 3619883"/>
                <a:gd name="connsiteY54" fmla="*/ 40518 h 4275461"/>
                <a:gd name="connsiteX55" fmla="*/ 137733 w 3619883"/>
                <a:gd name="connsiteY55" fmla="*/ 35355 h 4275461"/>
                <a:gd name="connsiteX56" fmla="*/ 270565 w 3619883"/>
                <a:gd name="connsiteY56" fmla="*/ 29759 h 4275461"/>
                <a:gd name="connsiteX57" fmla="*/ 479734 w 3619883"/>
                <a:gd name="connsiteY57" fmla="*/ 45455 h 4275461"/>
                <a:gd name="connsiteX58" fmla="*/ 524103 w 3619883"/>
                <a:gd name="connsiteY58" fmla="*/ 41625 h 4275461"/>
                <a:gd name="connsiteX59" fmla="*/ 624416 w 3619883"/>
                <a:gd name="connsiteY59" fmla="*/ 22696 h 4275461"/>
                <a:gd name="connsiteX60" fmla="*/ 657762 w 3619883"/>
                <a:gd name="connsiteY60" fmla="*/ 18351 h 4275461"/>
                <a:gd name="connsiteX61" fmla="*/ 690557 w 3619883"/>
                <a:gd name="connsiteY61" fmla="*/ 25792 h 4275461"/>
                <a:gd name="connsiteX62" fmla="*/ 745123 w 3619883"/>
                <a:gd name="connsiteY62" fmla="*/ 40157 h 4275461"/>
                <a:gd name="connsiteX63" fmla="*/ 789493 w 3619883"/>
                <a:gd name="connsiteY63" fmla="*/ 36327 h 4275461"/>
                <a:gd name="connsiteX64" fmla="*/ 854255 w 3619883"/>
                <a:gd name="connsiteY64" fmla="*/ 68887 h 4275461"/>
                <a:gd name="connsiteX65" fmla="*/ 897520 w 3619883"/>
                <a:gd name="connsiteY65" fmla="*/ 88629 h 4275461"/>
                <a:gd name="connsiteX66" fmla="*/ 940510 w 3619883"/>
                <a:gd name="connsiteY66" fmla="*/ 114265 h 4275461"/>
                <a:gd name="connsiteX67" fmla="*/ 1082712 w 3619883"/>
                <a:gd name="connsiteY67" fmla="*/ 144543 h 4275461"/>
                <a:gd name="connsiteX68" fmla="*/ 1205348 w 3619883"/>
                <a:gd name="connsiteY68" fmla="*/ 120753 h 4275461"/>
                <a:gd name="connsiteX69" fmla="*/ 1271764 w 3619883"/>
                <a:gd name="connsiteY69" fmla="*/ 117956 h 4275461"/>
                <a:gd name="connsiteX70" fmla="*/ 1315583 w 3619883"/>
                <a:gd name="connsiteY70" fmla="*/ 125912 h 4275461"/>
                <a:gd name="connsiteX71" fmla="*/ 1359125 w 3619883"/>
                <a:gd name="connsiteY71" fmla="*/ 139761 h 4275461"/>
                <a:gd name="connsiteX72" fmla="*/ 1391919 w 3619883"/>
                <a:gd name="connsiteY72" fmla="*/ 147202 h 4275461"/>
                <a:gd name="connsiteX73" fmla="*/ 1436563 w 3619883"/>
                <a:gd name="connsiteY73" fmla="*/ 137480 h 4275461"/>
                <a:gd name="connsiteX74" fmla="*/ 1471566 w 3619883"/>
                <a:gd name="connsiteY74" fmla="*/ 97777 h 4275461"/>
                <a:gd name="connsiteX75" fmla="*/ 1505739 w 3619883"/>
                <a:gd name="connsiteY75" fmla="*/ 75753 h 4275461"/>
                <a:gd name="connsiteX76" fmla="*/ 1590891 w 3619883"/>
                <a:gd name="connsiteY76" fmla="*/ 144702 h 4275461"/>
                <a:gd name="connsiteX77" fmla="*/ 1625616 w 3619883"/>
                <a:gd name="connsiteY77" fmla="*/ 110893 h 4275461"/>
                <a:gd name="connsiteX78" fmla="*/ 1658964 w 3619883"/>
                <a:gd name="connsiteY78" fmla="*/ 106547 h 4275461"/>
                <a:gd name="connsiteX79" fmla="*/ 1746598 w 3619883"/>
                <a:gd name="connsiteY79" fmla="*/ 122460 h 4275461"/>
                <a:gd name="connsiteX80" fmla="*/ 1811913 w 3619883"/>
                <a:gd name="connsiteY80" fmla="*/ 143234 h 4275461"/>
                <a:gd name="connsiteX81" fmla="*/ 1856557 w 3619883"/>
                <a:gd name="connsiteY81" fmla="*/ 133511 h 4275461"/>
                <a:gd name="connsiteX82" fmla="*/ 2066003 w 3619883"/>
                <a:gd name="connsiteY82" fmla="*/ 143313 h 4275461"/>
                <a:gd name="connsiteX83" fmla="*/ 2177615 w 3619883"/>
                <a:gd name="connsiteY83" fmla="*/ 119007 h 4275461"/>
                <a:gd name="connsiteX84" fmla="*/ 2255883 w 3619883"/>
                <a:gd name="connsiteY84" fmla="*/ 99047 h 4275461"/>
                <a:gd name="connsiteX85" fmla="*/ 2344622 w 3619883"/>
                <a:gd name="connsiteY85" fmla="*/ 91388 h 4275461"/>
                <a:gd name="connsiteX86" fmla="*/ 2455682 w 3619883"/>
                <a:gd name="connsiteY86" fmla="*/ 78869 h 4275461"/>
                <a:gd name="connsiteX87" fmla="*/ 2632609 w 3619883"/>
                <a:gd name="connsiteY87" fmla="*/ 75338 h 4275461"/>
                <a:gd name="connsiteX88" fmla="*/ 2742291 w 3619883"/>
                <a:gd name="connsiteY88" fmla="*/ 92282 h 4275461"/>
                <a:gd name="connsiteX89" fmla="*/ 2851974 w 3619883"/>
                <a:gd name="connsiteY89" fmla="*/ 109227 h 4275461"/>
                <a:gd name="connsiteX90" fmla="*/ 2907643 w 3619883"/>
                <a:gd name="connsiteY90" fmla="*/ 100020 h 4275461"/>
                <a:gd name="connsiteX91" fmla="*/ 2944022 w 3619883"/>
                <a:gd name="connsiteY91" fmla="*/ 30853 h 4275461"/>
                <a:gd name="connsiteX92" fmla="*/ 3022289 w 3619883"/>
                <a:gd name="connsiteY92" fmla="*/ 10893 h 4275461"/>
                <a:gd name="connsiteX93" fmla="*/ 3054807 w 3619883"/>
                <a:gd name="connsiteY93" fmla="*/ 24226 h 4275461"/>
                <a:gd name="connsiteX94" fmla="*/ 3141892 w 3619883"/>
                <a:gd name="connsiteY94" fmla="*/ 51925 h 4275461"/>
                <a:gd name="connsiteX95" fmla="*/ 3185711 w 3619883"/>
                <a:gd name="connsiteY95" fmla="*/ 59881 h 4275461"/>
                <a:gd name="connsiteX96" fmla="*/ 3219056 w 3619883"/>
                <a:gd name="connsiteY96" fmla="*/ 55536 h 4275461"/>
                <a:gd name="connsiteX97" fmla="*/ 3263425 w 3619883"/>
                <a:gd name="connsiteY97" fmla="*/ 51706 h 4275461"/>
                <a:gd name="connsiteX98" fmla="*/ 3296219 w 3619883"/>
                <a:gd name="connsiteY98" fmla="*/ 59147 h 4275461"/>
                <a:gd name="connsiteX99" fmla="*/ 3319094 w 3619883"/>
                <a:gd name="connsiteY99" fmla="*/ 42500 h 4275461"/>
                <a:gd name="connsiteX100" fmla="*/ 3420511 w 3619883"/>
                <a:gd name="connsiteY100" fmla="*/ 0 h 4275461"/>
                <a:gd name="connsiteX101" fmla="*/ 3453305 w 3619883"/>
                <a:gd name="connsiteY101" fmla="*/ 7440 h 4275461"/>
                <a:gd name="connsiteX102" fmla="*/ 3496571 w 3619883"/>
                <a:gd name="connsiteY102" fmla="*/ 27182 h 4275461"/>
                <a:gd name="connsiteX103" fmla="*/ 3602117 w 3619883"/>
                <a:gd name="connsiteY103" fmla="*/ 132521 h 4275461"/>
                <a:gd name="connsiteX104" fmla="*/ 3619883 w 3619883"/>
                <a:gd name="connsiteY104" fmla="*/ 140049 h 4275461"/>
                <a:gd name="connsiteX105" fmla="*/ 3619883 w 3619883"/>
                <a:gd name="connsiteY10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517252 w 3619883"/>
                <a:gd name="connsiteY14" fmla="*/ 4128157 h 4275461"/>
                <a:gd name="connsiteX15" fmla="*/ 1405151 w 3619883"/>
                <a:gd name="connsiteY15" fmla="*/ 3951392 h 4275461"/>
                <a:gd name="connsiteX16" fmla="*/ 1405151 w 3619883"/>
                <a:gd name="connsiteY16" fmla="*/ 4128157 h 4275461"/>
                <a:gd name="connsiteX17" fmla="*/ 1468988 w 3619883"/>
                <a:gd name="connsiteY17" fmla="*/ 4128157 h 4275461"/>
                <a:gd name="connsiteX18" fmla="*/ 1427396 w 3619883"/>
                <a:gd name="connsiteY18" fmla="*/ 4275461 h 4275461"/>
                <a:gd name="connsiteX19" fmla="*/ 1210751 w 3619883"/>
                <a:gd name="connsiteY19" fmla="*/ 4275461 h 4275461"/>
                <a:gd name="connsiteX20" fmla="*/ 1210751 w 3619883"/>
                <a:gd name="connsiteY20" fmla="*/ 4128157 h 4275461"/>
                <a:gd name="connsiteX21" fmla="*/ 1271978 w 3619883"/>
                <a:gd name="connsiteY21" fmla="*/ 4128157 h 4275461"/>
                <a:gd name="connsiteX22" fmla="*/ 1271978 w 3619883"/>
                <a:gd name="connsiteY22" fmla="*/ 3951392 h 4275461"/>
                <a:gd name="connsiteX23" fmla="*/ 1094193 w 3619883"/>
                <a:gd name="connsiteY23" fmla="*/ 3951392 h 4275461"/>
                <a:gd name="connsiteX24" fmla="*/ 1094193 w 3619883"/>
                <a:gd name="connsiteY24" fmla="*/ 4128157 h 4275461"/>
                <a:gd name="connsiteX25" fmla="*/ 1140354 w 3619883"/>
                <a:gd name="connsiteY25" fmla="*/ 4128157 h 4275461"/>
                <a:gd name="connsiteX26" fmla="*/ 1140354 w 3619883"/>
                <a:gd name="connsiteY26" fmla="*/ 4275461 h 4275461"/>
                <a:gd name="connsiteX27" fmla="*/ 953807 w 3619883"/>
                <a:gd name="connsiteY27" fmla="*/ 4275461 h 4275461"/>
                <a:gd name="connsiteX28" fmla="*/ 912215 w 3619883"/>
                <a:gd name="connsiteY28" fmla="*/ 4128157 h 4275461"/>
                <a:gd name="connsiteX29" fmla="*/ 961020 w 3619883"/>
                <a:gd name="connsiteY29" fmla="*/ 4128157 h 4275461"/>
                <a:gd name="connsiteX30" fmla="*/ 961020 w 3619883"/>
                <a:gd name="connsiteY30" fmla="*/ 3951392 h 4275461"/>
                <a:gd name="connsiteX31" fmla="*/ 783235 w 3619883"/>
                <a:gd name="connsiteY31" fmla="*/ 3951392 h 4275461"/>
                <a:gd name="connsiteX32" fmla="*/ 783235 w 3619883"/>
                <a:gd name="connsiteY32" fmla="*/ 4128157 h 4275461"/>
                <a:gd name="connsiteX33" fmla="*/ 871024 w 3619883"/>
                <a:gd name="connsiteY33" fmla="*/ 4128157 h 4275461"/>
                <a:gd name="connsiteX34" fmla="*/ 829432 w 3619883"/>
                <a:gd name="connsiteY34" fmla="*/ 4275461 h 4275461"/>
                <a:gd name="connsiteX35" fmla="*/ 611484 w 3619883"/>
                <a:gd name="connsiteY35" fmla="*/ 4275461 h 4275461"/>
                <a:gd name="connsiteX36" fmla="*/ 621247 w 3619883"/>
                <a:gd name="connsiteY36" fmla="*/ 4128157 h 4275461"/>
                <a:gd name="connsiteX37" fmla="*/ 650062 w 3619883"/>
                <a:gd name="connsiteY37" fmla="*/ 4128157 h 4275461"/>
                <a:gd name="connsiteX38" fmla="*/ 650062 w 3619883"/>
                <a:gd name="connsiteY38" fmla="*/ 3951392 h 4275461"/>
                <a:gd name="connsiteX39" fmla="*/ 472277 w 3619883"/>
                <a:gd name="connsiteY39" fmla="*/ 3951392 h 4275461"/>
                <a:gd name="connsiteX40" fmla="*/ 472277 w 3619883"/>
                <a:gd name="connsiteY40" fmla="*/ 4128157 h 4275461"/>
                <a:gd name="connsiteX41" fmla="*/ 522650 w 3619883"/>
                <a:gd name="connsiteY41" fmla="*/ 4128157 h 4275461"/>
                <a:gd name="connsiteX42" fmla="*/ 573998 w 3619883"/>
                <a:gd name="connsiteY42" fmla="*/ 4275461 h 4275461"/>
                <a:gd name="connsiteX43" fmla="*/ 336164 w 3619883"/>
                <a:gd name="connsiteY43" fmla="*/ 4275461 h 4275461"/>
                <a:gd name="connsiteX44" fmla="*/ 294572 w 3619883"/>
                <a:gd name="connsiteY44" fmla="*/ 4128157 h 4275461"/>
                <a:gd name="connsiteX45" fmla="*/ 339106 w 3619883"/>
                <a:gd name="connsiteY45" fmla="*/ 4128157 h 4275461"/>
                <a:gd name="connsiteX46" fmla="*/ 339106 w 3619883"/>
                <a:gd name="connsiteY46" fmla="*/ 3951392 h 4275461"/>
                <a:gd name="connsiteX47" fmla="*/ 161321 w 3619883"/>
                <a:gd name="connsiteY47" fmla="*/ 3951392 h 4275461"/>
                <a:gd name="connsiteX48" fmla="*/ 161321 w 3619883"/>
                <a:gd name="connsiteY48" fmla="*/ 4128157 h 4275461"/>
                <a:gd name="connsiteX49" fmla="*/ 230914 w 3619883"/>
                <a:gd name="connsiteY49" fmla="*/ 4128157 h 4275461"/>
                <a:gd name="connsiteX50" fmla="*/ 189322 w 3619883"/>
                <a:gd name="connsiteY50" fmla="*/ 4275461 h 4275461"/>
                <a:gd name="connsiteX51" fmla="*/ 0 w 3619883"/>
                <a:gd name="connsiteY51" fmla="*/ 4275461 h 4275461"/>
                <a:gd name="connsiteX52" fmla="*/ 0 w 3619883"/>
                <a:gd name="connsiteY52" fmla="*/ 42229 h 4275461"/>
                <a:gd name="connsiteX53" fmla="*/ 42464 w 3619883"/>
                <a:gd name="connsiteY53" fmla="*/ 40518 h 4275461"/>
                <a:gd name="connsiteX54" fmla="*/ 137733 w 3619883"/>
                <a:gd name="connsiteY54" fmla="*/ 35355 h 4275461"/>
                <a:gd name="connsiteX55" fmla="*/ 270565 w 3619883"/>
                <a:gd name="connsiteY55" fmla="*/ 29759 h 4275461"/>
                <a:gd name="connsiteX56" fmla="*/ 479734 w 3619883"/>
                <a:gd name="connsiteY56" fmla="*/ 45455 h 4275461"/>
                <a:gd name="connsiteX57" fmla="*/ 524103 w 3619883"/>
                <a:gd name="connsiteY57" fmla="*/ 41625 h 4275461"/>
                <a:gd name="connsiteX58" fmla="*/ 624416 w 3619883"/>
                <a:gd name="connsiteY58" fmla="*/ 22696 h 4275461"/>
                <a:gd name="connsiteX59" fmla="*/ 657762 w 3619883"/>
                <a:gd name="connsiteY59" fmla="*/ 18351 h 4275461"/>
                <a:gd name="connsiteX60" fmla="*/ 690557 w 3619883"/>
                <a:gd name="connsiteY60" fmla="*/ 25792 h 4275461"/>
                <a:gd name="connsiteX61" fmla="*/ 745123 w 3619883"/>
                <a:gd name="connsiteY61" fmla="*/ 40157 h 4275461"/>
                <a:gd name="connsiteX62" fmla="*/ 789493 w 3619883"/>
                <a:gd name="connsiteY62" fmla="*/ 36327 h 4275461"/>
                <a:gd name="connsiteX63" fmla="*/ 854255 w 3619883"/>
                <a:gd name="connsiteY63" fmla="*/ 68887 h 4275461"/>
                <a:gd name="connsiteX64" fmla="*/ 897520 w 3619883"/>
                <a:gd name="connsiteY64" fmla="*/ 88629 h 4275461"/>
                <a:gd name="connsiteX65" fmla="*/ 940510 w 3619883"/>
                <a:gd name="connsiteY65" fmla="*/ 114265 h 4275461"/>
                <a:gd name="connsiteX66" fmla="*/ 1082712 w 3619883"/>
                <a:gd name="connsiteY66" fmla="*/ 144543 h 4275461"/>
                <a:gd name="connsiteX67" fmla="*/ 1205348 w 3619883"/>
                <a:gd name="connsiteY67" fmla="*/ 120753 h 4275461"/>
                <a:gd name="connsiteX68" fmla="*/ 1271764 w 3619883"/>
                <a:gd name="connsiteY68" fmla="*/ 117956 h 4275461"/>
                <a:gd name="connsiteX69" fmla="*/ 1315583 w 3619883"/>
                <a:gd name="connsiteY69" fmla="*/ 125912 h 4275461"/>
                <a:gd name="connsiteX70" fmla="*/ 1359125 w 3619883"/>
                <a:gd name="connsiteY70" fmla="*/ 139761 h 4275461"/>
                <a:gd name="connsiteX71" fmla="*/ 1391919 w 3619883"/>
                <a:gd name="connsiteY71" fmla="*/ 147202 h 4275461"/>
                <a:gd name="connsiteX72" fmla="*/ 1436563 w 3619883"/>
                <a:gd name="connsiteY72" fmla="*/ 137480 h 4275461"/>
                <a:gd name="connsiteX73" fmla="*/ 1471566 w 3619883"/>
                <a:gd name="connsiteY73" fmla="*/ 97777 h 4275461"/>
                <a:gd name="connsiteX74" fmla="*/ 1505739 w 3619883"/>
                <a:gd name="connsiteY74" fmla="*/ 75753 h 4275461"/>
                <a:gd name="connsiteX75" fmla="*/ 1590891 w 3619883"/>
                <a:gd name="connsiteY75" fmla="*/ 144702 h 4275461"/>
                <a:gd name="connsiteX76" fmla="*/ 1625616 w 3619883"/>
                <a:gd name="connsiteY76" fmla="*/ 110893 h 4275461"/>
                <a:gd name="connsiteX77" fmla="*/ 1658964 w 3619883"/>
                <a:gd name="connsiteY77" fmla="*/ 106547 h 4275461"/>
                <a:gd name="connsiteX78" fmla="*/ 1746598 w 3619883"/>
                <a:gd name="connsiteY78" fmla="*/ 122460 h 4275461"/>
                <a:gd name="connsiteX79" fmla="*/ 1811913 w 3619883"/>
                <a:gd name="connsiteY79" fmla="*/ 143234 h 4275461"/>
                <a:gd name="connsiteX80" fmla="*/ 1856557 w 3619883"/>
                <a:gd name="connsiteY80" fmla="*/ 133511 h 4275461"/>
                <a:gd name="connsiteX81" fmla="*/ 2066003 w 3619883"/>
                <a:gd name="connsiteY81" fmla="*/ 143313 h 4275461"/>
                <a:gd name="connsiteX82" fmla="*/ 2177615 w 3619883"/>
                <a:gd name="connsiteY82" fmla="*/ 119007 h 4275461"/>
                <a:gd name="connsiteX83" fmla="*/ 2255883 w 3619883"/>
                <a:gd name="connsiteY83" fmla="*/ 99047 h 4275461"/>
                <a:gd name="connsiteX84" fmla="*/ 2344622 w 3619883"/>
                <a:gd name="connsiteY84" fmla="*/ 91388 h 4275461"/>
                <a:gd name="connsiteX85" fmla="*/ 2455682 w 3619883"/>
                <a:gd name="connsiteY85" fmla="*/ 78869 h 4275461"/>
                <a:gd name="connsiteX86" fmla="*/ 2632609 w 3619883"/>
                <a:gd name="connsiteY86" fmla="*/ 75338 h 4275461"/>
                <a:gd name="connsiteX87" fmla="*/ 2742291 w 3619883"/>
                <a:gd name="connsiteY87" fmla="*/ 92282 h 4275461"/>
                <a:gd name="connsiteX88" fmla="*/ 2851974 w 3619883"/>
                <a:gd name="connsiteY88" fmla="*/ 109227 h 4275461"/>
                <a:gd name="connsiteX89" fmla="*/ 2907643 w 3619883"/>
                <a:gd name="connsiteY89" fmla="*/ 100020 h 4275461"/>
                <a:gd name="connsiteX90" fmla="*/ 2944022 w 3619883"/>
                <a:gd name="connsiteY90" fmla="*/ 30853 h 4275461"/>
                <a:gd name="connsiteX91" fmla="*/ 3022289 w 3619883"/>
                <a:gd name="connsiteY91" fmla="*/ 10893 h 4275461"/>
                <a:gd name="connsiteX92" fmla="*/ 3054807 w 3619883"/>
                <a:gd name="connsiteY92" fmla="*/ 24226 h 4275461"/>
                <a:gd name="connsiteX93" fmla="*/ 3141892 w 3619883"/>
                <a:gd name="connsiteY93" fmla="*/ 51925 h 4275461"/>
                <a:gd name="connsiteX94" fmla="*/ 3185711 w 3619883"/>
                <a:gd name="connsiteY94" fmla="*/ 59881 h 4275461"/>
                <a:gd name="connsiteX95" fmla="*/ 3219056 w 3619883"/>
                <a:gd name="connsiteY95" fmla="*/ 55536 h 4275461"/>
                <a:gd name="connsiteX96" fmla="*/ 3263425 w 3619883"/>
                <a:gd name="connsiteY96" fmla="*/ 51706 h 4275461"/>
                <a:gd name="connsiteX97" fmla="*/ 3296219 w 3619883"/>
                <a:gd name="connsiteY97" fmla="*/ 59147 h 4275461"/>
                <a:gd name="connsiteX98" fmla="*/ 3319094 w 3619883"/>
                <a:gd name="connsiteY98" fmla="*/ 42500 h 4275461"/>
                <a:gd name="connsiteX99" fmla="*/ 3420511 w 3619883"/>
                <a:gd name="connsiteY99" fmla="*/ 0 h 4275461"/>
                <a:gd name="connsiteX100" fmla="*/ 3453305 w 3619883"/>
                <a:gd name="connsiteY100" fmla="*/ 7440 h 4275461"/>
                <a:gd name="connsiteX101" fmla="*/ 3496571 w 3619883"/>
                <a:gd name="connsiteY101" fmla="*/ 27182 h 4275461"/>
                <a:gd name="connsiteX102" fmla="*/ 3602117 w 3619883"/>
                <a:gd name="connsiteY102" fmla="*/ 132521 h 4275461"/>
                <a:gd name="connsiteX103" fmla="*/ 3619883 w 3619883"/>
                <a:gd name="connsiteY103" fmla="*/ 140049 h 4275461"/>
                <a:gd name="connsiteX104" fmla="*/ 3619883 w 3619883"/>
                <a:gd name="connsiteY10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68988 w 3619883"/>
                <a:gd name="connsiteY16" fmla="*/ 4128157 h 4275461"/>
                <a:gd name="connsiteX17" fmla="*/ 1427396 w 3619883"/>
                <a:gd name="connsiteY17" fmla="*/ 4275461 h 4275461"/>
                <a:gd name="connsiteX18" fmla="*/ 1210751 w 3619883"/>
                <a:gd name="connsiteY18" fmla="*/ 4275461 h 4275461"/>
                <a:gd name="connsiteX19" fmla="*/ 1210751 w 3619883"/>
                <a:gd name="connsiteY19" fmla="*/ 4128157 h 4275461"/>
                <a:gd name="connsiteX20" fmla="*/ 1271978 w 3619883"/>
                <a:gd name="connsiteY20" fmla="*/ 4128157 h 4275461"/>
                <a:gd name="connsiteX21" fmla="*/ 1271978 w 3619883"/>
                <a:gd name="connsiteY21" fmla="*/ 3951392 h 4275461"/>
                <a:gd name="connsiteX22" fmla="*/ 1094193 w 3619883"/>
                <a:gd name="connsiteY22" fmla="*/ 3951392 h 4275461"/>
                <a:gd name="connsiteX23" fmla="*/ 1094193 w 3619883"/>
                <a:gd name="connsiteY23" fmla="*/ 4128157 h 4275461"/>
                <a:gd name="connsiteX24" fmla="*/ 1140354 w 3619883"/>
                <a:gd name="connsiteY24" fmla="*/ 4128157 h 4275461"/>
                <a:gd name="connsiteX25" fmla="*/ 1140354 w 3619883"/>
                <a:gd name="connsiteY25" fmla="*/ 4275461 h 4275461"/>
                <a:gd name="connsiteX26" fmla="*/ 953807 w 3619883"/>
                <a:gd name="connsiteY26" fmla="*/ 4275461 h 4275461"/>
                <a:gd name="connsiteX27" fmla="*/ 912215 w 3619883"/>
                <a:gd name="connsiteY27" fmla="*/ 4128157 h 4275461"/>
                <a:gd name="connsiteX28" fmla="*/ 961020 w 3619883"/>
                <a:gd name="connsiteY28" fmla="*/ 4128157 h 4275461"/>
                <a:gd name="connsiteX29" fmla="*/ 961020 w 3619883"/>
                <a:gd name="connsiteY29" fmla="*/ 3951392 h 4275461"/>
                <a:gd name="connsiteX30" fmla="*/ 783235 w 3619883"/>
                <a:gd name="connsiteY30" fmla="*/ 3951392 h 4275461"/>
                <a:gd name="connsiteX31" fmla="*/ 783235 w 3619883"/>
                <a:gd name="connsiteY31" fmla="*/ 4128157 h 4275461"/>
                <a:gd name="connsiteX32" fmla="*/ 871024 w 3619883"/>
                <a:gd name="connsiteY32" fmla="*/ 4128157 h 4275461"/>
                <a:gd name="connsiteX33" fmla="*/ 829432 w 3619883"/>
                <a:gd name="connsiteY33" fmla="*/ 4275461 h 4275461"/>
                <a:gd name="connsiteX34" fmla="*/ 611484 w 3619883"/>
                <a:gd name="connsiteY34" fmla="*/ 4275461 h 4275461"/>
                <a:gd name="connsiteX35" fmla="*/ 621247 w 3619883"/>
                <a:gd name="connsiteY35" fmla="*/ 4128157 h 4275461"/>
                <a:gd name="connsiteX36" fmla="*/ 650062 w 3619883"/>
                <a:gd name="connsiteY36" fmla="*/ 4128157 h 4275461"/>
                <a:gd name="connsiteX37" fmla="*/ 650062 w 3619883"/>
                <a:gd name="connsiteY37" fmla="*/ 3951392 h 4275461"/>
                <a:gd name="connsiteX38" fmla="*/ 472277 w 3619883"/>
                <a:gd name="connsiteY38" fmla="*/ 3951392 h 4275461"/>
                <a:gd name="connsiteX39" fmla="*/ 472277 w 3619883"/>
                <a:gd name="connsiteY39" fmla="*/ 4128157 h 4275461"/>
                <a:gd name="connsiteX40" fmla="*/ 522650 w 3619883"/>
                <a:gd name="connsiteY40" fmla="*/ 4128157 h 4275461"/>
                <a:gd name="connsiteX41" fmla="*/ 573998 w 3619883"/>
                <a:gd name="connsiteY41" fmla="*/ 4275461 h 4275461"/>
                <a:gd name="connsiteX42" fmla="*/ 336164 w 3619883"/>
                <a:gd name="connsiteY42" fmla="*/ 4275461 h 4275461"/>
                <a:gd name="connsiteX43" fmla="*/ 294572 w 3619883"/>
                <a:gd name="connsiteY43" fmla="*/ 4128157 h 4275461"/>
                <a:gd name="connsiteX44" fmla="*/ 339106 w 3619883"/>
                <a:gd name="connsiteY44" fmla="*/ 4128157 h 4275461"/>
                <a:gd name="connsiteX45" fmla="*/ 339106 w 3619883"/>
                <a:gd name="connsiteY45" fmla="*/ 3951392 h 4275461"/>
                <a:gd name="connsiteX46" fmla="*/ 161321 w 3619883"/>
                <a:gd name="connsiteY46" fmla="*/ 3951392 h 4275461"/>
                <a:gd name="connsiteX47" fmla="*/ 161321 w 3619883"/>
                <a:gd name="connsiteY47" fmla="*/ 4128157 h 4275461"/>
                <a:gd name="connsiteX48" fmla="*/ 230914 w 3619883"/>
                <a:gd name="connsiteY48" fmla="*/ 4128157 h 4275461"/>
                <a:gd name="connsiteX49" fmla="*/ 189322 w 3619883"/>
                <a:gd name="connsiteY49" fmla="*/ 4275461 h 4275461"/>
                <a:gd name="connsiteX50" fmla="*/ 0 w 3619883"/>
                <a:gd name="connsiteY50" fmla="*/ 4275461 h 4275461"/>
                <a:gd name="connsiteX51" fmla="*/ 0 w 3619883"/>
                <a:gd name="connsiteY51" fmla="*/ 42229 h 4275461"/>
                <a:gd name="connsiteX52" fmla="*/ 42464 w 3619883"/>
                <a:gd name="connsiteY52" fmla="*/ 40518 h 4275461"/>
                <a:gd name="connsiteX53" fmla="*/ 137733 w 3619883"/>
                <a:gd name="connsiteY53" fmla="*/ 35355 h 4275461"/>
                <a:gd name="connsiteX54" fmla="*/ 270565 w 3619883"/>
                <a:gd name="connsiteY54" fmla="*/ 29759 h 4275461"/>
                <a:gd name="connsiteX55" fmla="*/ 479734 w 3619883"/>
                <a:gd name="connsiteY55" fmla="*/ 45455 h 4275461"/>
                <a:gd name="connsiteX56" fmla="*/ 524103 w 3619883"/>
                <a:gd name="connsiteY56" fmla="*/ 41625 h 4275461"/>
                <a:gd name="connsiteX57" fmla="*/ 624416 w 3619883"/>
                <a:gd name="connsiteY57" fmla="*/ 22696 h 4275461"/>
                <a:gd name="connsiteX58" fmla="*/ 657762 w 3619883"/>
                <a:gd name="connsiteY58" fmla="*/ 18351 h 4275461"/>
                <a:gd name="connsiteX59" fmla="*/ 690557 w 3619883"/>
                <a:gd name="connsiteY59" fmla="*/ 25792 h 4275461"/>
                <a:gd name="connsiteX60" fmla="*/ 745123 w 3619883"/>
                <a:gd name="connsiteY60" fmla="*/ 40157 h 4275461"/>
                <a:gd name="connsiteX61" fmla="*/ 789493 w 3619883"/>
                <a:gd name="connsiteY61" fmla="*/ 36327 h 4275461"/>
                <a:gd name="connsiteX62" fmla="*/ 854255 w 3619883"/>
                <a:gd name="connsiteY62" fmla="*/ 68887 h 4275461"/>
                <a:gd name="connsiteX63" fmla="*/ 897520 w 3619883"/>
                <a:gd name="connsiteY63" fmla="*/ 88629 h 4275461"/>
                <a:gd name="connsiteX64" fmla="*/ 940510 w 3619883"/>
                <a:gd name="connsiteY64" fmla="*/ 114265 h 4275461"/>
                <a:gd name="connsiteX65" fmla="*/ 1082712 w 3619883"/>
                <a:gd name="connsiteY65" fmla="*/ 144543 h 4275461"/>
                <a:gd name="connsiteX66" fmla="*/ 1205348 w 3619883"/>
                <a:gd name="connsiteY66" fmla="*/ 120753 h 4275461"/>
                <a:gd name="connsiteX67" fmla="*/ 1271764 w 3619883"/>
                <a:gd name="connsiteY67" fmla="*/ 117956 h 4275461"/>
                <a:gd name="connsiteX68" fmla="*/ 1315583 w 3619883"/>
                <a:gd name="connsiteY68" fmla="*/ 125912 h 4275461"/>
                <a:gd name="connsiteX69" fmla="*/ 1359125 w 3619883"/>
                <a:gd name="connsiteY69" fmla="*/ 139761 h 4275461"/>
                <a:gd name="connsiteX70" fmla="*/ 1391919 w 3619883"/>
                <a:gd name="connsiteY70" fmla="*/ 147202 h 4275461"/>
                <a:gd name="connsiteX71" fmla="*/ 1436563 w 3619883"/>
                <a:gd name="connsiteY71" fmla="*/ 137480 h 4275461"/>
                <a:gd name="connsiteX72" fmla="*/ 1471566 w 3619883"/>
                <a:gd name="connsiteY72" fmla="*/ 97777 h 4275461"/>
                <a:gd name="connsiteX73" fmla="*/ 1505739 w 3619883"/>
                <a:gd name="connsiteY73" fmla="*/ 75753 h 4275461"/>
                <a:gd name="connsiteX74" fmla="*/ 1590891 w 3619883"/>
                <a:gd name="connsiteY74" fmla="*/ 144702 h 4275461"/>
                <a:gd name="connsiteX75" fmla="*/ 1625616 w 3619883"/>
                <a:gd name="connsiteY75" fmla="*/ 110893 h 4275461"/>
                <a:gd name="connsiteX76" fmla="*/ 1658964 w 3619883"/>
                <a:gd name="connsiteY76" fmla="*/ 106547 h 4275461"/>
                <a:gd name="connsiteX77" fmla="*/ 1746598 w 3619883"/>
                <a:gd name="connsiteY77" fmla="*/ 122460 h 4275461"/>
                <a:gd name="connsiteX78" fmla="*/ 1811913 w 3619883"/>
                <a:gd name="connsiteY78" fmla="*/ 143234 h 4275461"/>
                <a:gd name="connsiteX79" fmla="*/ 1856557 w 3619883"/>
                <a:gd name="connsiteY79" fmla="*/ 133511 h 4275461"/>
                <a:gd name="connsiteX80" fmla="*/ 2066003 w 3619883"/>
                <a:gd name="connsiteY80" fmla="*/ 143313 h 4275461"/>
                <a:gd name="connsiteX81" fmla="*/ 2177615 w 3619883"/>
                <a:gd name="connsiteY81" fmla="*/ 119007 h 4275461"/>
                <a:gd name="connsiteX82" fmla="*/ 2255883 w 3619883"/>
                <a:gd name="connsiteY82" fmla="*/ 99047 h 4275461"/>
                <a:gd name="connsiteX83" fmla="*/ 2344622 w 3619883"/>
                <a:gd name="connsiteY83" fmla="*/ 91388 h 4275461"/>
                <a:gd name="connsiteX84" fmla="*/ 2455682 w 3619883"/>
                <a:gd name="connsiteY84" fmla="*/ 78869 h 4275461"/>
                <a:gd name="connsiteX85" fmla="*/ 2632609 w 3619883"/>
                <a:gd name="connsiteY85" fmla="*/ 75338 h 4275461"/>
                <a:gd name="connsiteX86" fmla="*/ 2742291 w 3619883"/>
                <a:gd name="connsiteY86" fmla="*/ 92282 h 4275461"/>
                <a:gd name="connsiteX87" fmla="*/ 2851974 w 3619883"/>
                <a:gd name="connsiteY87" fmla="*/ 109227 h 4275461"/>
                <a:gd name="connsiteX88" fmla="*/ 2907643 w 3619883"/>
                <a:gd name="connsiteY88" fmla="*/ 100020 h 4275461"/>
                <a:gd name="connsiteX89" fmla="*/ 2944022 w 3619883"/>
                <a:gd name="connsiteY89" fmla="*/ 30853 h 4275461"/>
                <a:gd name="connsiteX90" fmla="*/ 3022289 w 3619883"/>
                <a:gd name="connsiteY90" fmla="*/ 10893 h 4275461"/>
                <a:gd name="connsiteX91" fmla="*/ 3054807 w 3619883"/>
                <a:gd name="connsiteY91" fmla="*/ 24226 h 4275461"/>
                <a:gd name="connsiteX92" fmla="*/ 3141892 w 3619883"/>
                <a:gd name="connsiteY92" fmla="*/ 51925 h 4275461"/>
                <a:gd name="connsiteX93" fmla="*/ 3185711 w 3619883"/>
                <a:gd name="connsiteY93" fmla="*/ 59881 h 4275461"/>
                <a:gd name="connsiteX94" fmla="*/ 3219056 w 3619883"/>
                <a:gd name="connsiteY94" fmla="*/ 55536 h 4275461"/>
                <a:gd name="connsiteX95" fmla="*/ 3263425 w 3619883"/>
                <a:gd name="connsiteY95" fmla="*/ 51706 h 4275461"/>
                <a:gd name="connsiteX96" fmla="*/ 3296219 w 3619883"/>
                <a:gd name="connsiteY96" fmla="*/ 59147 h 4275461"/>
                <a:gd name="connsiteX97" fmla="*/ 3319094 w 3619883"/>
                <a:gd name="connsiteY97" fmla="*/ 42500 h 4275461"/>
                <a:gd name="connsiteX98" fmla="*/ 3420511 w 3619883"/>
                <a:gd name="connsiteY98" fmla="*/ 0 h 4275461"/>
                <a:gd name="connsiteX99" fmla="*/ 3453305 w 3619883"/>
                <a:gd name="connsiteY99" fmla="*/ 7440 h 4275461"/>
                <a:gd name="connsiteX100" fmla="*/ 3496571 w 3619883"/>
                <a:gd name="connsiteY100" fmla="*/ 27182 h 4275461"/>
                <a:gd name="connsiteX101" fmla="*/ 3602117 w 3619883"/>
                <a:gd name="connsiteY101" fmla="*/ 132521 h 4275461"/>
                <a:gd name="connsiteX102" fmla="*/ 3619883 w 3619883"/>
                <a:gd name="connsiteY102" fmla="*/ 140049 h 4275461"/>
                <a:gd name="connsiteX103" fmla="*/ 3619883 w 3619883"/>
                <a:gd name="connsiteY10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05151 w 3619883"/>
                <a:gd name="connsiteY15" fmla="*/ 4128157 h 4275461"/>
                <a:gd name="connsiteX16" fmla="*/ 1427396 w 3619883"/>
                <a:gd name="connsiteY16" fmla="*/ 4275461 h 4275461"/>
                <a:gd name="connsiteX17" fmla="*/ 1210751 w 3619883"/>
                <a:gd name="connsiteY17" fmla="*/ 4275461 h 4275461"/>
                <a:gd name="connsiteX18" fmla="*/ 1210751 w 3619883"/>
                <a:gd name="connsiteY18" fmla="*/ 4128157 h 4275461"/>
                <a:gd name="connsiteX19" fmla="*/ 1271978 w 3619883"/>
                <a:gd name="connsiteY19" fmla="*/ 4128157 h 4275461"/>
                <a:gd name="connsiteX20" fmla="*/ 1271978 w 3619883"/>
                <a:gd name="connsiteY20" fmla="*/ 3951392 h 4275461"/>
                <a:gd name="connsiteX21" fmla="*/ 1094193 w 3619883"/>
                <a:gd name="connsiteY21" fmla="*/ 3951392 h 4275461"/>
                <a:gd name="connsiteX22" fmla="*/ 1094193 w 3619883"/>
                <a:gd name="connsiteY22" fmla="*/ 4128157 h 4275461"/>
                <a:gd name="connsiteX23" fmla="*/ 1140354 w 3619883"/>
                <a:gd name="connsiteY23" fmla="*/ 4128157 h 4275461"/>
                <a:gd name="connsiteX24" fmla="*/ 1140354 w 3619883"/>
                <a:gd name="connsiteY24" fmla="*/ 4275461 h 4275461"/>
                <a:gd name="connsiteX25" fmla="*/ 953807 w 3619883"/>
                <a:gd name="connsiteY25" fmla="*/ 4275461 h 4275461"/>
                <a:gd name="connsiteX26" fmla="*/ 912215 w 3619883"/>
                <a:gd name="connsiteY26" fmla="*/ 4128157 h 4275461"/>
                <a:gd name="connsiteX27" fmla="*/ 961020 w 3619883"/>
                <a:gd name="connsiteY27" fmla="*/ 4128157 h 4275461"/>
                <a:gd name="connsiteX28" fmla="*/ 961020 w 3619883"/>
                <a:gd name="connsiteY28" fmla="*/ 3951392 h 4275461"/>
                <a:gd name="connsiteX29" fmla="*/ 783235 w 3619883"/>
                <a:gd name="connsiteY29" fmla="*/ 3951392 h 4275461"/>
                <a:gd name="connsiteX30" fmla="*/ 783235 w 3619883"/>
                <a:gd name="connsiteY30" fmla="*/ 4128157 h 4275461"/>
                <a:gd name="connsiteX31" fmla="*/ 871024 w 3619883"/>
                <a:gd name="connsiteY31" fmla="*/ 4128157 h 4275461"/>
                <a:gd name="connsiteX32" fmla="*/ 829432 w 3619883"/>
                <a:gd name="connsiteY32" fmla="*/ 4275461 h 4275461"/>
                <a:gd name="connsiteX33" fmla="*/ 611484 w 3619883"/>
                <a:gd name="connsiteY33" fmla="*/ 4275461 h 4275461"/>
                <a:gd name="connsiteX34" fmla="*/ 621247 w 3619883"/>
                <a:gd name="connsiteY34" fmla="*/ 4128157 h 4275461"/>
                <a:gd name="connsiteX35" fmla="*/ 650062 w 3619883"/>
                <a:gd name="connsiteY35" fmla="*/ 4128157 h 4275461"/>
                <a:gd name="connsiteX36" fmla="*/ 650062 w 3619883"/>
                <a:gd name="connsiteY36" fmla="*/ 3951392 h 4275461"/>
                <a:gd name="connsiteX37" fmla="*/ 472277 w 3619883"/>
                <a:gd name="connsiteY37" fmla="*/ 3951392 h 4275461"/>
                <a:gd name="connsiteX38" fmla="*/ 472277 w 3619883"/>
                <a:gd name="connsiteY38" fmla="*/ 4128157 h 4275461"/>
                <a:gd name="connsiteX39" fmla="*/ 522650 w 3619883"/>
                <a:gd name="connsiteY39" fmla="*/ 4128157 h 4275461"/>
                <a:gd name="connsiteX40" fmla="*/ 573998 w 3619883"/>
                <a:gd name="connsiteY40" fmla="*/ 4275461 h 4275461"/>
                <a:gd name="connsiteX41" fmla="*/ 336164 w 3619883"/>
                <a:gd name="connsiteY41" fmla="*/ 4275461 h 4275461"/>
                <a:gd name="connsiteX42" fmla="*/ 294572 w 3619883"/>
                <a:gd name="connsiteY42" fmla="*/ 4128157 h 4275461"/>
                <a:gd name="connsiteX43" fmla="*/ 339106 w 3619883"/>
                <a:gd name="connsiteY43" fmla="*/ 4128157 h 4275461"/>
                <a:gd name="connsiteX44" fmla="*/ 339106 w 3619883"/>
                <a:gd name="connsiteY44" fmla="*/ 3951392 h 4275461"/>
                <a:gd name="connsiteX45" fmla="*/ 161321 w 3619883"/>
                <a:gd name="connsiteY45" fmla="*/ 3951392 h 4275461"/>
                <a:gd name="connsiteX46" fmla="*/ 161321 w 3619883"/>
                <a:gd name="connsiteY46" fmla="*/ 4128157 h 4275461"/>
                <a:gd name="connsiteX47" fmla="*/ 230914 w 3619883"/>
                <a:gd name="connsiteY47" fmla="*/ 4128157 h 4275461"/>
                <a:gd name="connsiteX48" fmla="*/ 189322 w 3619883"/>
                <a:gd name="connsiteY48" fmla="*/ 4275461 h 4275461"/>
                <a:gd name="connsiteX49" fmla="*/ 0 w 3619883"/>
                <a:gd name="connsiteY49" fmla="*/ 4275461 h 4275461"/>
                <a:gd name="connsiteX50" fmla="*/ 0 w 3619883"/>
                <a:gd name="connsiteY50" fmla="*/ 42229 h 4275461"/>
                <a:gd name="connsiteX51" fmla="*/ 42464 w 3619883"/>
                <a:gd name="connsiteY51" fmla="*/ 40518 h 4275461"/>
                <a:gd name="connsiteX52" fmla="*/ 137733 w 3619883"/>
                <a:gd name="connsiteY52" fmla="*/ 35355 h 4275461"/>
                <a:gd name="connsiteX53" fmla="*/ 270565 w 3619883"/>
                <a:gd name="connsiteY53" fmla="*/ 29759 h 4275461"/>
                <a:gd name="connsiteX54" fmla="*/ 479734 w 3619883"/>
                <a:gd name="connsiteY54" fmla="*/ 45455 h 4275461"/>
                <a:gd name="connsiteX55" fmla="*/ 524103 w 3619883"/>
                <a:gd name="connsiteY55" fmla="*/ 41625 h 4275461"/>
                <a:gd name="connsiteX56" fmla="*/ 624416 w 3619883"/>
                <a:gd name="connsiteY56" fmla="*/ 22696 h 4275461"/>
                <a:gd name="connsiteX57" fmla="*/ 657762 w 3619883"/>
                <a:gd name="connsiteY57" fmla="*/ 18351 h 4275461"/>
                <a:gd name="connsiteX58" fmla="*/ 690557 w 3619883"/>
                <a:gd name="connsiteY58" fmla="*/ 25792 h 4275461"/>
                <a:gd name="connsiteX59" fmla="*/ 745123 w 3619883"/>
                <a:gd name="connsiteY59" fmla="*/ 40157 h 4275461"/>
                <a:gd name="connsiteX60" fmla="*/ 789493 w 3619883"/>
                <a:gd name="connsiteY60" fmla="*/ 36327 h 4275461"/>
                <a:gd name="connsiteX61" fmla="*/ 854255 w 3619883"/>
                <a:gd name="connsiteY61" fmla="*/ 68887 h 4275461"/>
                <a:gd name="connsiteX62" fmla="*/ 897520 w 3619883"/>
                <a:gd name="connsiteY62" fmla="*/ 88629 h 4275461"/>
                <a:gd name="connsiteX63" fmla="*/ 940510 w 3619883"/>
                <a:gd name="connsiteY63" fmla="*/ 114265 h 4275461"/>
                <a:gd name="connsiteX64" fmla="*/ 1082712 w 3619883"/>
                <a:gd name="connsiteY64" fmla="*/ 144543 h 4275461"/>
                <a:gd name="connsiteX65" fmla="*/ 1205348 w 3619883"/>
                <a:gd name="connsiteY65" fmla="*/ 120753 h 4275461"/>
                <a:gd name="connsiteX66" fmla="*/ 1271764 w 3619883"/>
                <a:gd name="connsiteY66" fmla="*/ 117956 h 4275461"/>
                <a:gd name="connsiteX67" fmla="*/ 1315583 w 3619883"/>
                <a:gd name="connsiteY67" fmla="*/ 125912 h 4275461"/>
                <a:gd name="connsiteX68" fmla="*/ 1359125 w 3619883"/>
                <a:gd name="connsiteY68" fmla="*/ 139761 h 4275461"/>
                <a:gd name="connsiteX69" fmla="*/ 1391919 w 3619883"/>
                <a:gd name="connsiteY69" fmla="*/ 147202 h 4275461"/>
                <a:gd name="connsiteX70" fmla="*/ 1436563 w 3619883"/>
                <a:gd name="connsiteY70" fmla="*/ 137480 h 4275461"/>
                <a:gd name="connsiteX71" fmla="*/ 1471566 w 3619883"/>
                <a:gd name="connsiteY71" fmla="*/ 97777 h 4275461"/>
                <a:gd name="connsiteX72" fmla="*/ 1505739 w 3619883"/>
                <a:gd name="connsiteY72" fmla="*/ 75753 h 4275461"/>
                <a:gd name="connsiteX73" fmla="*/ 1590891 w 3619883"/>
                <a:gd name="connsiteY73" fmla="*/ 144702 h 4275461"/>
                <a:gd name="connsiteX74" fmla="*/ 1625616 w 3619883"/>
                <a:gd name="connsiteY74" fmla="*/ 110893 h 4275461"/>
                <a:gd name="connsiteX75" fmla="*/ 1658964 w 3619883"/>
                <a:gd name="connsiteY75" fmla="*/ 106547 h 4275461"/>
                <a:gd name="connsiteX76" fmla="*/ 1746598 w 3619883"/>
                <a:gd name="connsiteY76" fmla="*/ 122460 h 4275461"/>
                <a:gd name="connsiteX77" fmla="*/ 1811913 w 3619883"/>
                <a:gd name="connsiteY77" fmla="*/ 143234 h 4275461"/>
                <a:gd name="connsiteX78" fmla="*/ 1856557 w 3619883"/>
                <a:gd name="connsiteY78" fmla="*/ 133511 h 4275461"/>
                <a:gd name="connsiteX79" fmla="*/ 2066003 w 3619883"/>
                <a:gd name="connsiteY79" fmla="*/ 143313 h 4275461"/>
                <a:gd name="connsiteX80" fmla="*/ 2177615 w 3619883"/>
                <a:gd name="connsiteY80" fmla="*/ 119007 h 4275461"/>
                <a:gd name="connsiteX81" fmla="*/ 2255883 w 3619883"/>
                <a:gd name="connsiteY81" fmla="*/ 99047 h 4275461"/>
                <a:gd name="connsiteX82" fmla="*/ 2344622 w 3619883"/>
                <a:gd name="connsiteY82" fmla="*/ 91388 h 4275461"/>
                <a:gd name="connsiteX83" fmla="*/ 2455682 w 3619883"/>
                <a:gd name="connsiteY83" fmla="*/ 78869 h 4275461"/>
                <a:gd name="connsiteX84" fmla="*/ 2632609 w 3619883"/>
                <a:gd name="connsiteY84" fmla="*/ 75338 h 4275461"/>
                <a:gd name="connsiteX85" fmla="*/ 2742291 w 3619883"/>
                <a:gd name="connsiteY85" fmla="*/ 92282 h 4275461"/>
                <a:gd name="connsiteX86" fmla="*/ 2851974 w 3619883"/>
                <a:gd name="connsiteY86" fmla="*/ 109227 h 4275461"/>
                <a:gd name="connsiteX87" fmla="*/ 2907643 w 3619883"/>
                <a:gd name="connsiteY87" fmla="*/ 100020 h 4275461"/>
                <a:gd name="connsiteX88" fmla="*/ 2944022 w 3619883"/>
                <a:gd name="connsiteY88" fmla="*/ 30853 h 4275461"/>
                <a:gd name="connsiteX89" fmla="*/ 3022289 w 3619883"/>
                <a:gd name="connsiteY89" fmla="*/ 10893 h 4275461"/>
                <a:gd name="connsiteX90" fmla="*/ 3054807 w 3619883"/>
                <a:gd name="connsiteY90" fmla="*/ 24226 h 4275461"/>
                <a:gd name="connsiteX91" fmla="*/ 3141892 w 3619883"/>
                <a:gd name="connsiteY91" fmla="*/ 51925 h 4275461"/>
                <a:gd name="connsiteX92" fmla="*/ 3185711 w 3619883"/>
                <a:gd name="connsiteY92" fmla="*/ 59881 h 4275461"/>
                <a:gd name="connsiteX93" fmla="*/ 3219056 w 3619883"/>
                <a:gd name="connsiteY93" fmla="*/ 55536 h 4275461"/>
                <a:gd name="connsiteX94" fmla="*/ 3263425 w 3619883"/>
                <a:gd name="connsiteY94" fmla="*/ 51706 h 4275461"/>
                <a:gd name="connsiteX95" fmla="*/ 3296219 w 3619883"/>
                <a:gd name="connsiteY95" fmla="*/ 59147 h 4275461"/>
                <a:gd name="connsiteX96" fmla="*/ 3319094 w 3619883"/>
                <a:gd name="connsiteY96" fmla="*/ 42500 h 4275461"/>
                <a:gd name="connsiteX97" fmla="*/ 3420511 w 3619883"/>
                <a:gd name="connsiteY97" fmla="*/ 0 h 4275461"/>
                <a:gd name="connsiteX98" fmla="*/ 3453305 w 3619883"/>
                <a:gd name="connsiteY98" fmla="*/ 7440 h 4275461"/>
                <a:gd name="connsiteX99" fmla="*/ 3496571 w 3619883"/>
                <a:gd name="connsiteY99" fmla="*/ 27182 h 4275461"/>
                <a:gd name="connsiteX100" fmla="*/ 3602117 w 3619883"/>
                <a:gd name="connsiteY100" fmla="*/ 132521 h 4275461"/>
                <a:gd name="connsiteX101" fmla="*/ 3619883 w 3619883"/>
                <a:gd name="connsiteY101" fmla="*/ 140049 h 4275461"/>
                <a:gd name="connsiteX102" fmla="*/ 3619883 w 3619883"/>
                <a:gd name="connsiteY10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05151 w 3619883"/>
                <a:gd name="connsiteY14" fmla="*/ 3951392 h 4275461"/>
                <a:gd name="connsiteX15" fmla="*/ 1427396 w 3619883"/>
                <a:gd name="connsiteY15" fmla="*/ 4275461 h 4275461"/>
                <a:gd name="connsiteX16" fmla="*/ 1210751 w 3619883"/>
                <a:gd name="connsiteY16" fmla="*/ 4275461 h 4275461"/>
                <a:gd name="connsiteX17" fmla="*/ 1210751 w 3619883"/>
                <a:gd name="connsiteY17" fmla="*/ 4128157 h 4275461"/>
                <a:gd name="connsiteX18" fmla="*/ 1271978 w 3619883"/>
                <a:gd name="connsiteY18" fmla="*/ 4128157 h 4275461"/>
                <a:gd name="connsiteX19" fmla="*/ 1271978 w 3619883"/>
                <a:gd name="connsiteY19" fmla="*/ 3951392 h 4275461"/>
                <a:gd name="connsiteX20" fmla="*/ 1094193 w 3619883"/>
                <a:gd name="connsiteY20" fmla="*/ 3951392 h 4275461"/>
                <a:gd name="connsiteX21" fmla="*/ 1094193 w 3619883"/>
                <a:gd name="connsiteY21" fmla="*/ 4128157 h 4275461"/>
                <a:gd name="connsiteX22" fmla="*/ 1140354 w 3619883"/>
                <a:gd name="connsiteY22" fmla="*/ 4128157 h 4275461"/>
                <a:gd name="connsiteX23" fmla="*/ 1140354 w 3619883"/>
                <a:gd name="connsiteY23" fmla="*/ 4275461 h 4275461"/>
                <a:gd name="connsiteX24" fmla="*/ 953807 w 3619883"/>
                <a:gd name="connsiteY24" fmla="*/ 4275461 h 4275461"/>
                <a:gd name="connsiteX25" fmla="*/ 912215 w 3619883"/>
                <a:gd name="connsiteY25" fmla="*/ 4128157 h 4275461"/>
                <a:gd name="connsiteX26" fmla="*/ 961020 w 3619883"/>
                <a:gd name="connsiteY26" fmla="*/ 4128157 h 4275461"/>
                <a:gd name="connsiteX27" fmla="*/ 961020 w 3619883"/>
                <a:gd name="connsiteY27" fmla="*/ 3951392 h 4275461"/>
                <a:gd name="connsiteX28" fmla="*/ 783235 w 3619883"/>
                <a:gd name="connsiteY28" fmla="*/ 3951392 h 4275461"/>
                <a:gd name="connsiteX29" fmla="*/ 783235 w 3619883"/>
                <a:gd name="connsiteY29" fmla="*/ 4128157 h 4275461"/>
                <a:gd name="connsiteX30" fmla="*/ 871024 w 3619883"/>
                <a:gd name="connsiteY30" fmla="*/ 4128157 h 4275461"/>
                <a:gd name="connsiteX31" fmla="*/ 829432 w 3619883"/>
                <a:gd name="connsiteY31" fmla="*/ 4275461 h 4275461"/>
                <a:gd name="connsiteX32" fmla="*/ 611484 w 3619883"/>
                <a:gd name="connsiteY32" fmla="*/ 4275461 h 4275461"/>
                <a:gd name="connsiteX33" fmla="*/ 621247 w 3619883"/>
                <a:gd name="connsiteY33" fmla="*/ 4128157 h 4275461"/>
                <a:gd name="connsiteX34" fmla="*/ 650062 w 3619883"/>
                <a:gd name="connsiteY34" fmla="*/ 4128157 h 4275461"/>
                <a:gd name="connsiteX35" fmla="*/ 650062 w 3619883"/>
                <a:gd name="connsiteY35" fmla="*/ 3951392 h 4275461"/>
                <a:gd name="connsiteX36" fmla="*/ 472277 w 3619883"/>
                <a:gd name="connsiteY36" fmla="*/ 3951392 h 4275461"/>
                <a:gd name="connsiteX37" fmla="*/ 472277 w 3619883"/>
                <a:gd name="connsiteY37" fmla="*/ 4128157 h 4275461"/>
                <a:gd name="connsiteX38" fmla="*/ 522650 w 3619883"/>
                <a:gd name="connsiteY38" fmla="*/ 4128157 h 4275461"/>
                <a:gd name="connsiteX39" fmla="*/ 573998 w 3619883"/>
                <a:gd name="connsiteY39" fmla="*/ 4275461 h 4275461"/>
                <a:gd name="connsiteX40" fmla="*/ 336164 w 3619883"/>
                <a:gd name="connsiteY40" fmla="*/ 4275461 h 4275461"/>
                <a:gd name="connsiteX41" fmla="*/ 294572 w 3619883"/>
                <a:gd name="connsiteY41" fmla="*/ 4128157 h 4275461"/>
                <a:gd name="connsiteX42" fmla="*/ 339106 w 3619883"/>
                <a:gd name="connsiteY42" fmla="*/ 4128157 h 4275461"/>
                <a:gd name="connsiteX43" fmla="*/ 339106 w 3619883"/>
                <a:gd name="connsiteY43" fmla="*/ 3951392 h 4275461"/>
                <a:gd name="connsiteX44" fmla="*/ 161321 w 3619883"/>
                <a:gd name="connsiteY44" fmla="*/ 3951392 h 4275461"/>
                <a:gd name="connsiteX45" fmla="*/ 161321 w 3619883"/>
                <a:gd name="connsiteY45" fmla="*/ 4128157 h 4275461"/>
                <a:gd name="connsiteX46" fmla="*/ 230914 w 3619883"/>
                <a:gd name="connsiteY46" fmla="*/ 4128157 h 4275461"/>
                <a:gd name="connsiteX47" fmla="*/ 189322 w 3619883"/>
                <a:gd name="connsiteY47" fmla="*/ 4275461 h 4275461"/>
                <a:gd name="connsiteX48" fmla="*/ 0 w 3619883"/>
                <a:gd name="connsiteY48" fmla="*/ 4275461 h 4275461"/>
                <a:gd name="connsiteX49" fmla="*/ 0 w 3619883"/>
                <a:gd name="connsiteY49" fmla="*/ 42229 h 4275461"/>
                <a:gd name="connsiteX50" fmla="*/ 42464 w 3619883"/>
                <a:gd name="connsiteY50" fmla="*/ 40518 h 4275461"/>
                <a:gd name="connsiteX51" fmla="*/ 137733 w 3619883"/>
                <a:gd name="connsiteY51" fmla="*/ 35355 h 4275461"/>
                <a:gd name="connsiteX52" fmla="*/ 270565 w 3619883"/>
                <a:gd name="connsiteY52" fmla="*/ 29759 h 4275461"/>
                <a:gd name="connsiteX53" fmla="*/ 479734 w 3619883"/>
                <a:gd name="connsiteY53" fmla="*/ 45455 h 4275461"/>
                <a:gd name="connsiteX54" fmla="*/ 524103 w 3619883"/>
                <a:gd name="connsiteY54" fmla="*/ 41625 h 4275461"/>
                <a:gd name="connsiteX55" fmla="*/ 624416 w 3619883"/>
                <a:gd name="connsiteY55" fmla="*/ 22696 h 4275461"/>
                <a:gd name="connsiteX56" fmla="*/ 657762 w 3619883"/>
                <a:gd name="connsiteY56" fmla="*/ 18351 h 4275461"/>
                <a:gd name="connsiteX57" fmla="*/ 690557 w 3619883"/>
                <a:gd name="connsiteY57" fmla="*/ 25792 h 4275461"/>
                <a:gd name="connsiteX58" fmla="*/ 745123 w 3619883"/>
                <a:gd name="connsiteY58" fmla="*/ 40157 h 4275461"/>
                <a:gd name="connsiteX59" fmla="*/ 789493 w 3619883"/>
                <a:gd name="connsiteY59" fmla="*/ 36327 h 4275461"/>
                <a:gd name="connsiteX60" fmla="*/ 854255 w 3619883"/>
                <a:gd name="connsiteY60" fmla="*/ 68887 h 4275461"/>
                <a:gd name="connsiteX61" fmla="*/ 897520 w 3619883"/>
                <a:gd name="connsiteY61" fmla="*/ 88629 h 4275461"/>
                <a:gd name="connsiteX62" fmla="*/ 940510 w 3619883"/>
                <a:gd name="connsiteY62" fmla="*/ 114265 h 4275461"/>
                <a:gd name="connsiteX63" fmla="*/ 1082712 w 3619883"/>
                <a:gd name="connsiteY63" fmla="*/ 144543 h 4275461"/>
                <a:gd name="connsiteX64" fmla="*/ 1205348 w 3619883"/>
                <a:gd name="connsiteY64" fmla="*/ 120753 h 4275461"/>
                <a:gd name="connsiteX65" fmla="*/ 1271764 w 3619883"/>
                <a:gd name="connsiteY65" fmla="*/ 117956 h 4275461"/>
                <a:gd name="connsiteX66" fmla="*/ 1315583 w 3619883"/>
                <a:gd name="connsiteY66" fmla="*/ 125912 h 4275461"/>
                <a:gd name="connsiteX67" fmla="*/ 1359125 w 3619883"/>
                <a:gd name="connsiteY67" fmla="*/ 139761 h 4275461"/>
                <a:gd name="connsiteX68" fmla="*/ 1391919 w 3619883"/>
                <a:gd name="connsiteY68" fmla="*/ 147202 h 4275461"/>
                <a:gd name="connsiteX69" fmla="*/ 1436563 w 3619883"/>
                <a:gd name="connsiteY69" fmla="*/ 137480 h 4275461"/>
                <a:gd name="connsiteX70" fmla="*/ 1471566 w 3619883"/>
                <a:gd name="connsiteY70" fmla="*/ 97777 h 4275461"/>
                <a:gd name="connsiteX71" fmla="*/ 1505739 w 3619883"/>
                <a:gd name="connsiteY71" fmla="*/ 75753 h 4275461"/>
                <a:gd name="connsiteX72" fmla="*/ 1590891 w 3619883"/>
                <a:gd name="connsiteY72" fmla="*/ 144702 h 4275461"/>
                <a:gd name="connsiteX73" fmla="*/ 1625616 w 3619883"/>
                <a:gd name="connsiteY73" fmla="*/ 110893 h 4275461"/>
                <a:gd name="connsiteX74" fmla="*/ 1658964 w 3619883"/>
                <a:gd name="connsiteY74" fmla="*/ 106547 h 4275461"/>
                <a:gd name="connsiteX75" fmla="*/ 1746598 w 3619883"/>
                <a:gd name="connsiteY75" fmla="*/ 122460 h 4275461"/>
                <a:gd name="connsiteX76" fmla="*/ 1811913 w 3619883"/>
                <a:gd name="connsiteY76" fmla="*/ 143234 h 4275461"/>
                <a:gd name="connsiteX77" fmla="*/ 1856557 w 3619883"/>
                <a:gd name="connsiteY77" fmla="*/ 133511 h 4275461"/>
                <a:gd name="connsiteX78" fmla="*/ 2066003 w 3619883"/>
                <a:gd name="connsiteY78" fmla="*/ 143313 h 4275461"/>
                <a:gd name="connsiteX79" fmla="*/ 2177615 w 3619883"/>
                <a:gd name="connsiteY79" fmla="*/ 119007 h 4275461"/>
                <a:gd name="connsiteX80" fmla="*/ 2255883 w 3619883"/>
                <a:gd name="connsiteY80" fmla="*/ 99047 h 4275461"/>
                <a:gd name="connsiteX81" fmla="*/ 2344622 w 3619883"/>
                <a:gd name="connsiteY81" fmla="*/ 91388 h 4275461"/>
                <a:gd name="connsiteX82" fmla="*/ 2455682 w 3619883"/>
                <a:gd name="connsiteY82" fmla="*/ 78869 h 4275461"/>
                <a:gd name="connsiteX83" fmla="*/ 2632609 w 3619883"/>
                <a:gd name="connsiteY83" fmla="*/ 75338 h 4275461"/>
                <a:gd name="connsiteX84" fmla="*/ 2742291 w 3619883"/>
                <a:gd name="connsiteY84" fmla="*/ 92282 h 4275461"/>
                <a:gd name="connsiteX85" fmla="*/ 2851974 w 3619883"/>
                <a:gd name="connsiteY85" fmla="*/ 109227 h 4275461"/>
                <a:gd name="connsiteX86" fmla="*/ 2907643 w 3619883"/>
                <a:gd name="connsiteY86" fmla="*/ 100020 h 4275461"/>
                <a:gd name="connsiteX87" fmla="*/ 2944022 w 3619883"/>
                <a:gd name="connsiteY87" fmla="*/ 30853 h 4275461"/>
                <a:gd name="connsiteX88" fmla="*/ 3022289 w 3619883"/>
                <a:gd name="connsiteY88" fmla="*/ 10893 h 4275461"/>
                <a:gd name="connsiteX89" fmla="*/ 3054807 w 3619883"/>
                <a:gd name="connsiteY89" fmla="*/ 24226 h 4275461"/>
                <a:gd name="connsiteX90" fmla="*/ 3141892 w 3619883"/>
                <a:gd name="connsiteY90" fmla="*/ 51925 h 4275461"/>
                <a:gd name="connsiteX91" fmla="*/ 3185711 w 3619883"/>
                <a:gd name="connsiteY91" fmla="*/ 59881 h 4275461"/>
                <a:gd name="connsiteX92" fmla="*/ 3219056 w 3619883"/>
                <a:gd name="connsiteY92" fmla="*/ 55536 h 4275461"/>
                <a:gd name="connsiteX93" fmla="*/ 3263425 w 3619883"/>
                <a:gd name="connsiteY93" fmla="*/ 51706 h 4275461"/>
                <a:gd name="connsiteX94" fmla="*/ 3296219 w 3619883"/>
                <a:gd name="connsiteY94" fmla="*/ 59147 h 4275461"/>
                <a:gd name="connsiteX95" fmla="*/ 3319094 w 3619883"/>
                <a:gd name="connsiteY95" fmla="*/ 42500 h 4275461"/>
                <a:gd name="connsiteX96" fmla="*/ 3420511 w 3619883"/>
                <a:gd name="connsiteY96" fmla="*/ 0 h 4275461"/>
                <a:gd name="connsiteX97" fmla="*/ 3453305 w 3619883"/>
                <a:gd name="connsiteY97" fmla="*/ 7440 h 4275461"/>
                <a:gd name="connsiteX98" fmla="*/ 3496571 w 3619883"/>
                <a:gd name="connsiteY98" fmla="*/ 27182 h 4275461"/>
                <a:gd name="connsiteX99" fmla="*/ 3602117 w 3619883"/>
                <a:gd name="connsiteY99" fmla="*/ 132521 h 4275461"/>
                <a:gd name="connsiteX100" fmla="*/ 3619883 w 3619883"/>
                <a:gd name="connsiteY100" fmla="*/ 140049 h 4275461"/>
                <a:gd name="connsiteX101" fmla="*/ 3619883 w 3619883"/>
                <a:gd name="connsiteY10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10751 w 3619883"/>
                <a:gd name="connsiteY16" fmla="*/ 4128157 h 4275461"/>
                <a:gd name="connsiteX17" fmla="*/ 1271978 w 3619883"/>
                <a:gd name="connsiteY17" fmla="*/ 4128157 h 4275461"/>
                <a:gd name="connsiteX18" fmla="*/ 1271978 w 3619883"/>
                <a:gd name="connsiteY18" fmla="*/ 3951392 h 4275461"/>
                <a:gd name="connsiteX19" fmla="*/ 1094193 w 3619883"/>
                <a:gd name="connsiteY19" fmla="*/ 3951392 h 4275461"/>
                <a:gd name="connsiteX20" fmla="*/ 1094193 w 3619883"/>
                <a:gd name="connsiteY20" fmla="*/ 4128157 h 4275461"/>
                <a:gd name="connsiteX21" fmla="*/ 1140354 w 3619883"/>
                <a:gd name="connsiteY21" fmla="*/ 4128157 h 4275461"/>
                <a:gd name="connsiteX22" fmla="*/ 1140354 w 3619883"/>
                <a:gd name="connsiteY22" fmla="*/ 4275461 h 4275461"/>
                <a:gd name="connsiteX23" fmla="*/ 953807 w 3619883"/>
                <a:gd name="connsiteY23" fmla="*/ 4275461 h 4275461"/>
                <a:gd name="connsiteX24" fmla="*/ 912215 w 3619883"/>
                <a:gd name="connsiteY24" fmla="*/ 4128157 h 4275461"/>
                <a:gd name="connsiteX25" fmla="*/ 961020 w 3619883"/>
                <a:gd name="connsiteY25" fmla="*/ 4128157 h 4275461"/>
                <a:gd name="connsiteX26" fmla="*/ 961020 w 3619883"/>
                <a:gd name="connsiteY26" fmla="*/ 3951392 h 4275461"/>
                <a:gd name="connsiteX27" fmla="*/ 783235 w 3619883"/>
                <a:gd name="connsiteY27" fmla="*/ 3951392 h 4275461"/>
                <a:gd name="connsiteX28" fmla="*/ 783235 w 3619883"/>
                <a:gd name="connsiteY28" fmla="*/ 4128157 h 4275461"/>
                <a:gd name="connsiteX29" fmla="*/ 871024 w 3619883"/>
                <a:gd name="connsiteY29" fmla="*/ 4128157 h 4275461"/>
                <a:gd name="connsiteX30" fmla="*/ 829432 w 3619883"/>
                <a:gd name="connsiteY30" fmla="*/ 4275461 h 4275461"/>
                <a:gd name="connsiteX31" fmla="*/ 611484 w 3619883"/>
                <a:gd name="connsiteY31" fmla="*/ 4275461 h 4275461"/>
                <a:gd name="connsiteX32" fmla="*/ 621247 w 3619883"/>
                <a:gd name="connsiteY32" fmla="*/ 4128157 h 4275461"/>
                <a:gd name="connsiteX33" fmla="*/ 650062 w 3619883"/>
                <a:gd name="connsiteY33" fmla="*/ 4128157 h 4275461"/>
                <a:gd name="connsiteX34" fmla="*/ 650062 w 3619883"/>
                <a:gd name="connsiteY34" fmla="*/ 3951392 h 4275461"/>
                <a:gd name="connsiteX35" fmla="*/ 472277 w 3619883"/>
                <a:gd name="connsiteY35" fmla="*/ 3951392 h 4275461"/>
                <a:gd name="connsiteX36" fmla="*/ 472277 w 3619883"/>
                <a:gd name="connsiteY36" fmla="*/ 4128157 h 4275461"/>
                <a:gd name="connsiteX37" fmla="*/ 522650 w 3619883"/>
                <a:gd name="connsiteY37" fmla="*/ 4128157 h 4275461"/>
                <a:gd name="connsiteX38" fmla="*/ 573998 w 3619883"/>
                <a:gd name="connsiteY38" fmla="*/ 4275461 h 4275461"/>
                <a:gd name="connsiteX39" fmla="*/ 336164 w 3619883"/>
                <a:gd name="connsiteY39" fmla="*/ 4275461 h 4275461"/>
                <a:gd name="connsiteX40" fmla="*/ 294572 w 3619883"/>
                <a:gd name="connsiteY40" fmla="*/ 4128157 h 4275461"/>
                <a:gd name="connsiteX41" fmla="*/ 339106 w 3619883"/>
                <a:gd name="connsiteY41" fmla="*/ 4128157 h 4275461"/>
                <a:gd name="connsiteX42" fmla="*/ 339106 w 3619883"/>
                <a:gd name="connsiteY42" fmla="*/ 3951392 h 4275461"/>
                <a:gd name="connsiteX43" fmla="*/ 161321 w 3619883"/>
                <a:gd name="connsiteY43" fmla="*/ 3951392 h 4275461"/>
                <a:gd name="connsiteX44" fmla="*/ 161321 w 3619883"/>
                <a:gd name="connsiteY44" fmla="*/ 4128157 h 4275461"/>
                <a:gd name="connsiteX45" fmla="*/ 230914 w 3619883"/>
                <a:gd name="connsiteY45" fmla="*/ 4128157 h 4275461"/>
                <a:gd name="connsiteX46" fmla="*/ 189322 w 3619883"/>
                <a:gd name="connsiteY46" fmla="*/ 4275461 h 4275461"/>
                <a:gd name="connsiteX47" fmla="*/ 0 w 3619883"/>
                <a:gd name="connsiteY47" fmla="*/ 4275461 h 4275461"/>
                <a:gd name="connsiteX48" fmla="*/ 0 w 3619883"/>
                <a:gd name="connsiteY48" fmla="*/ 42229 h 4275461"/>
                <a:gd name="connsiteX49" fmla="*/ 42464 w 3619883"/>
                <a:gd name="connsiteY49" fmla="*/ 40518 h 4275461"/>
                <a:gd name="connsiteX50" fmla="*/ 137733 w 3619883"/>
                <a:gd name="connsiteY50" fmla="*/ 35355 h 4275461"/>
                <a:gd name="connsiteX51" fmla="*/ 270565 w 3619883"/>
                <a:gd name="connsiteY51" fmla="*/ 29759 h 4275461"/>
                <a:gd name="connsiteX52" fmla="*/ 479734 w 3619883"/>
                <a:gd name="connsiteY52" fmla="*/ 45455 h 4275461"/>
                <a:gd name="connsiteX53" fmla="*/ 524103 w 3619883"/>
                <a:gd name="connsiteY53" fmla="*/ 41625 h 4275461"/>
                <a:gd name="connsiteX54" fmla="*/ 624416 w 3619883"/>
                <a:gd name="connsiteY54" fmla="*/ 22696 h 4275461"/>
                <a:gd name="connsiteX55" fmla="*/ 657762 w 3619883"/>
                <a:gd name="connsiteY55" fmla="*/ 18351 h 4275461"/>
                <a:gd name="connsiteX56" fmla="*/ 690557 w 3619883"/>
                <a:gd name="connsiteY56" fmla="*/ 25792 h 4275461"/>
                <a:gd name="connsiteX57" fmla="*/ 745123 w 3619883"/>
                <a:gd name="connsiteY57" fmla="*/ 40157 h 4275461"/>
                <a:gd name="connsiteX58" fmla="*/ 789493 w 3619883"/>
                <a:gd name="connsiteY58" fmla="*/ 36327 h 4275461"/>
                <a:gd name="connsiteX59" fmla="*/ 854255 w 3619883"/>
                <a:gd name="connsiteY59" fmla="*/ 68887 h 4275461"/>
                <a:gd name="connsiteX60" fmla="*/ 897520 w 3619883"/>
                <a:gd name="connsiteY60" fmla="*/ 88629 h 4275461"/>
                <a:gd name="connsiteX61" fmla="*/ 940510 w 3619883"/>
                <a:gd name="connsiteY61" fmla="*/ 114265 h 4275461"/>
                <a:gd name="connsiteX62" fmla="*/ 1082712 w 3619883"/>
                <a:gd name="connsiteY62" fmla="*/ 144543 h 4275461"/>
                <a:gd name="connsiteX63" fmla="*/ 1205348 w 3619883"/>
                <a:gd name="connsiteY63" fmla="*/ 120753 h 4275461"/>
                <a:gd name="connsiteX64" fmla="*/ 1271764 w 3619883"/>
                <a:gd name="connsiteY64" fmla="*/ 117956 h 4275461"/>
                <a:gd name="connsiteX65" fmla="*/ 1315583 w 3619883"/>
                <a:gd name="connsiteY65" fmla="*/ 125912 h 4275461"/>
                <a:gd name="connsiteX66" fmla="*/ 1359125 w 3619883"/>
                <a:gd name="connsiteY66" fmla="*/ 139761 h 4275461"/>
                <a:gd name="connsiteX67" fmla="*/ 1391919 w 3619883"/>
                <a:gd name="connsiteY67" fmla="*/ 147202 h 4275461"/>
                <a:gd name="connsiteX68" fmla="*/ 1436563 w 3619883"/>
                <a:gd name="connsiteY68" fmla="*/ 137480 h 4275461"/>
                <a:gd name="connsiteX69" fmla="*/ 1471566 w 3619883"/>
                <a:gd name="connsiteY69" fmla="*/ 97777 h 4275461"/>
                <a:gd name="connsiteX70" fmla="*/ 1505739 w 3619883"/>
                <a:gd name="connsiteY70" fmla="*/ 75753 h 4275461"/>
                <a:gd name="connsiteX71" fmla="*/ 1590891 w 3619883"/>
                <a:gd name="connsiteY71" fmla="*/ 144702 h 4275461"/>
                <a:gd name="connsiteX72" fmla="*/ 1625616 w 3619883"/>
                <a:gd name="connsiteY72" fmla="*/ 110893 h 4275461"/>
                <a:gd name="connsiteX73" fmla="*/ 1658964 w 3619883"/>
                <a:gd name="connsiteY73" fmla="*/ 106547 h 4275461"/>
                <a:gd name="connsiteX74" fmla="*/ 1746598 w 3619883"/>
                <a:gd name="connsiteY74" fmla="*/ 122460 h 4275461"/>
                <a:gd name="connsiteX75" fmla="*/ 1811913 w 3619883"/>
                <a:gd name="connsiteY75" fmla="*/ 143234 h 4275461"/>
                <a:gd name="connsiteX76" fmla="*/ 1856557 w 3619883"/>
                <a:gd name="connsiteY76" fmla="*/ 133511 h 4275461"/>
                <a:gd name="connsiteX77" fmla="*/ 2066003 w 3619883"/>
                <a:gd name="connsiteY77" fmla="*/ 143313 h 4275461"/>
                <a:gd name="connsiteX78" fmla="*/ 2177615 w 3619883"/>
                <a:gd name="connsiteY78" fmla="*/ 119007 h 4275461"/>
                <a:gd name="connsiteX79" fmla="*/ 2255883 w 3619883"/>
                <a:gd name="connsiteY79" fmla="*/ 99047 h 4275461"/>
                <a:gd name="connsiteX80" fmla="*/ 2344622 w 3619883"/>
                <a:gd name="connsiteY80" fmla="*/ 91388 h 4275461"/>
                <a:gd name="connsiteX81" fmla="*/ 2455682 w 3619883"/>
                <a:gd name="connsiteY81" fmla="*/ 78869 h 4275461"/>
                <a:gd name="connsiteX82" fmla="*/ 2632609 w 3619883"/>
                <a:gd name="connsiteY82" fmla="*/ 75338 h 4275461"/>
                <a:gd name="connsiteX83" fmla="*/ 2742291 w 3619883"/>
                <a:gd name="connsiteY83" fmla="*/ 92282 h 4275461"/>
                <a:gd name="connsiteX84" fmla="*/ 2851974 w 3619883"/>
                <a:gd name="connsiteY84" fmla="*/ 109227 h 4275461"/>
                <a:gd name="connsiteX85" fmla="*/ 2907643 w 3619883"/>
                <a:gd name="connsiteY85" fmla="*/ 100020 h 4275461"/>
                <a:gd name="connsiteX86" fmla="*/ 2944022 w 3619883"/>
                <a:gd name="connsiteY86" fmla="*/ 30853 h 4275461"/>
                <a:gd name="connsiteX87" fmla="*/ 3022289 w 3619883"/>
                <a:gd name="connsiteY87" fmla="*/ 10893 h 4275461"/>
                <a:gd name="connsiteX88" fmla="*/ 3054807 w 3619883"/>
                <a:gd name="connsiteY88" fmla="*/ 24226 h 4275461"/>
                <a:gd name="connsiteX89" fmla="*/ 3141892 w 3619883"/>
                <a:gd name="connsiteY89" fmla="*/ 51925 h 4275461"/>
                <a:gd name="connsiteX90" fmla="*/ 3185711 w 3619883"/>
                <a:gd name="connsiteY90" fmla="*/ 59881 h 4275461"/>
                <a:gd name="connsiteX91" fmla="*/ 3219056 w 3619883"/>
                <a:gd name="connsiteY91" fmla="*/ 55536 h 4275461"/>
                <a:gd name="connsiteX92" fmla="*/ 3263425 w 3619883"/>
                <a:gd name="connsiteY92" fmla="*/ 51706 h 4275461"/>
                <a:gd name="connsiteX93" fmla="*/ 3296219 w 3619883"/>
                <a:gd name="connsiteY93" fmla="*/ 59147 h 4275461"/>
                <a:gd name="connsiteX94" fmla="*/ 3319094 w 3619883"/>
                <a:gd name="connsiteY94" fmla="*/ 42500 h 4275461"/>
                <a:gd name="connsiteX95" fmla="*/ 3420511 w 3619883"/>
                <a:gd name="connsiteY95" fmla="*/ 0 h 4275461"/>
                <a:gd name="connsiteX96" fmla="*/ 3453305 w 3619883"/>
                <a:gd name="connsiteY96" fmla="*/ 7440 h 4275461"/>
                <a:gd name="connsiteX97" fmla="*/ 3496571 w 3619883"/>
                <a:gd name="connsiteY97" fmla="*/ 27182 h 4275461"/>
                <a:gd name="connsiteX98" fmla="*/ 3602117 w 3619883"/>
                <a:gd name="connsiteY98" fmla="*/ 132521 h 4275461"/>
                <a:gd name="connsiteX99" fmla="*/ 3619883 w 3619883"/>
                <a:gd name="connsiteY99" fmla="*/ 140049 h 4275461"/>
                <a:gd name="connsiteX100" fmla="*/ 3619883 w 3619883"/>
                <a:gd name="connsiteY10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4128157 h 4275461"/>
                <a:gd name="connsiteX17" fmla="*/ 1271978 w 3619883"/>
                <a:gd name="connsiteY17" fmla="*/ 3951392 h 4275461"/>
                <a:gd name="connsiteX18" fmla="*/ 1094193 w 3619883"/>
                <a:gd name="connsiteY18" fmla="*/ 3951392 h 4275461"/>
                <a:gd name="connsiteX19" fmla="*/ 1094193 w 3619883"/>
                <a:gd name="connsiteY19" fmla="*/ 4128157 h 4275461"/>
                <a:gd name="connsiteX20" fmla="*/ 1140354 w 3619883"/>
                <a:gd name="connsiteY20" fmla="*/ 4128157 h 4275461"/>
                <a:gd name="connsiteX21" fmla="*/ 1140354 w 3619883"/>
                <a:gd name="connsiteY21" fmla="*/ 4275461 h 4275461"/>
                <a:gd name="connsiteX22" fmla="*/ 953807 w 3619883"/>
                <a:gd name="connsiteY22" fmla="*/ 4275461 h 4275461"/>
                <a:gd name="connsiteX23" fmla="*/ 912215 w 3619883"/>
                <a:gd name="connsiteY23" fmla="*/ 4128157 h 4275461"/>
                <a:gd name="connsiteX24" fmla="*/ 961020 w 3619883"/>
                <a:gd name="connsiteY24" fmla="*/ 4128157 h 4275461"/>
                <a:gd name="connsiteX25" fmla="*/ 961020 w 3619883"/>
                <a:gd name="connsiteY25" fmla="*/ 3951392 h 4275461"/>
                <a:gd name="connsiteX26" fmla="*/ 783235 w 3619883"/>
                <a:gd name="connsiteY26" fmla="*/ 3951392 h 4275461"/>
                <a:gd name="connsiteX27" fmla="*/ 783235 w 3619883"/>
                <a:gd name="connsiteY27" fmla="*/ 4128157 h 4275461"/>
                <a:gd name="connsiteX28" fmla="*/ 871024 w 3619883"/>
                <a:gd name="connsiteY28" fmla="*/ 4128157 h 4275461"/>
                <a:gd name="connsiteX29" fmla="*/ 829432 w 3619883"/>
                <a:gd name="connsiteY29" fmla="*/ 4275461 h 4275461"/>
                <a:gd name="connsiteX30" fmla="*/ 611484 w 3619883"/>
                <a:gd name="connsiteY30" fmla="*/ 4275461 h 4275461"/>
                <a:gd name="connsiteX31" fmla="*/ 621247 w 3619883"/>
                <a:gd name="connsiteY31" fmla="*/ 4128157 h 4275461"/>
                <a:gd name="connsiteX32" fmla="*/ 650062 w 3619883"/>
                <a:gd name="connsiteY32" fmla="*/ 4128157 h 4275461"/>
                <a:gd name="connsiteX33" fmla="*/ 650062 w 3619883"/>
                <a:gd name="connsiteY33" fmla="*/ 3951392 h 4275461"/>
                <a:gd name="connsiteX34" fmla="*/ 472277 w 3619883"/>
                <a:gd name="connsiteY34" fmla="*/ 3951392 h 4275461"/>
                <a:gd name="connsiteX35" fmla="*/ 472277 w 3619883"/>
                <a:gd name="connsiteY35" fmla="*/ 4128157 h 4275461"/>
                <a:gd name="connsiteX36" fmla="*/ 522650 w 3619883"/>
                <a:gd name="connsiteY36" fmla="*/ 4128157 h 4275461"/>
                <a:gd name="connsiteX37" fmla="*/ 573998 w 3619883"/>
                <a:gd name="connsiteY37" fmla="*/ 4275461 h 4275461"/>
                <a:gd name="connsiteX38" fmla="*/ 336164 w 3619883"/>
                <a:gd name="connsiteY38" fmla="*/ 4275461 h 4275461"/>
                <a:gd name="connsiteX39" fmla="*/ 294572 w 3619883"/>
                <a:gd name="connsiteY39" fmla="*/ 4128157 h 4275461"/>
                <a:gd name="connsiteX40" fmla="*/ 339106 w 3619883"/>
                <a:gd name="connsiteY40" fmla="*/ 4128157 h 4275461"/>
                <a:gd name="connsiteX41" fmla="*/ 339106 w 3619883"/>
                <a:gd name="connsiteY41" fmla="*/ 3951392 h 4275461"/>
                <a:gd name="connsiteX42" fmla="*/ 161321 w 3619883"/>
                <a:gd name="connsiteY42" fmla="*/ 3951392 h 4275461"/>
                <a:gd name="connsiteX43" fmla="*/ 161321 w 3619883"/>
                <a:gd name="connsiteY43" fmla="*/ 4128157 h 4275461"/>
                <a:gd name="connsiteX44" fmla="*/ 230914 w 3619883"/>
                <a:gd name="connsiteY44" fmla="*/ 4128157 h 4275461"/>
                <a:gd name="connsiteX45" fmla="*/ 189322 w 3619883"/>
                <a:gd name="connsiteY45" fmla="*/ 4275461 h 4275461"/>
                <a:gd name="connsiteX46" fmla="*/ 0 w 3619883"/>
                <a:gd name="connsiteY46" fmla="*/ 4275461 h 4275461"/>
                <a:gd name="connsiteX47" fmla="*/ 0 w 3619883"/>
                <a:gd name="connsiteY47" fmla="*/ 42229 h 4275461"/>
                <a:gd name="connsiteX48" fmla="*/ 42464 w 3619883"/>
                <a:gd name="connsiteY48" fmla="*/ 40518 h 4275461"/>
                <a:gd name="connsiteX49" fmla="*/ 137733 w 3619883"/>
                <a:gd name="connsiteY49" fmla="*/ 35355 h 4275461"/>
                <a:gd name="connsiteX50" fmla="*/ 270565 w 3619883"/>
                <a:gd name="connsiteY50" fmla="*/ 29759 h 4275461"/>
                <a:gd name="connsiteX51" fmla="*/ 479734 w 3619883"/>
                <a:gd name="connsiteY51" fmla="*/ 45455 h 4275461"/>
                <a:gd name="connsiteX52" fmla="*/ 524103 w 3619883"/>
                <a:gd name="connsiteY52" fmla="*/ 41625 h 4275461"/>
                <a:gd name="connsiteX53" fmla="*/ 624416 w 3619883"/>
                <a:gd name="connsiteY53" fmla="*/ 22696 h 4275461"/>
                <a:gd name="connsiteX54" fmla="*/ 657762 w 3619883"/>
                <a:gd name="connsiteY54" fmla="*/ 18351 h 4275461"/>
                <a:gd name="connsiteX55" fmla="*/ 690557 w 3619883"/>
                <a:gd name="connsiteY55" fmla="*/ 25792 h 4275461"/>
                <a:gd name="connsiteX56" fmla="*/ 745123 w 3619883"/>
                <a:gd name="connsiteY56" fmla="*/ 40157 h 4275461"/>
                <a:gd name="connsiteX57" fmla="*/ 789493 w 3619883"/>
                <a:gd name="connsiteY57" fmla="*/ 36327 h 4275461"/>
                <a:gd name="connsiteX58" fmla="*/ 854255 w 3619883"/>
                <a:gd name="connsiteY58" fmla="*/ 68887 h 4275461"/>
                <a:gd name="connsiteX59" fmla="*/ 897520 w 3619883"/>
                <a:gd name="connsiteY59" fmla="*/ 88629 h 4275461"/>
                <a:gd name="connsiteX60" fmla="*/ 940510 w 3619883"/>
                <a:gd name="connsiteY60" fmla="*/ 114265 h 4275461"/>
                <a:gd name="connsiteX61" fmla="*/ 1082712 w 3619883"/>
                <a:gd name="connsiteY61" fmla="*/ 144543 h 4275461"/>
                <a:gd name="connsiteX62" fmla="*/ 1205348 w 3619883"/>
                <a:gd name="connsiteY62" fmla="*/ 120753 h 4275461"/>
                <a:gd name="connsiteX63" fmla="*/ 1271764 w 3619883"/>
                <a:gd name="connsiteY63" fmla="*/ 117956 h 4275461"/>
                <a:gd name="connsiteX64" fmla="*/ 1315583 w 3619883"/>
                <a:gd name="connsiteY64" fmla="*/ 125912 h 4275461"/>
                <a:gd name="connsiteX65" fmla="*/ 1359125 w 3619883"/>
                <a:gd name="connsiteY65" fmla="*/ 139761 h 4275461"/>
                <a:gd name="connsiteX66" fmla="*/ 1391919 w 3619883"/>
                <a:gd name="connsiteY66" fmla="*/ 147202 h 4275461"/>
                <a:gd name="connsiteX67" fmla="*/ 1436563 w 3619883"/>
                <a:gd name="connsiteY67" fmla="*/ 137480 h 4275461"/>
                <a:gd name="connsiteX68" fmla="*/ 1471566 w 3619883"/>
                <a:gd name="connsiteY68" fmla="*/ 97777 h 4275461"/>
                <a:gd name="connsiteX69" fmla="*/ 1505739 w 3619883"/>
                <a:gd name="connsiteY69" fmla="*/ 75753 h 4275461"/>
                <a:gd name="connsiteX70" fmla="*/ 1590891 w 3619883"/>
                <a:gd name="connsiteY70" fmla="*/ 144702 h 4275461"/>
                <a:gd name="connsiteX71" fmla="*/ 1625616 w 3619883"/>
                <a:gd name="connsiteY71" fmla="*/ 110893 h 4275461"/>
                <a:gd name="connsiteX72" fmla="*/ 1658964 w 3619883"/>
                <a:gd name="connsiteY72" fmla="*/ 106547 h 4275461"/>
                <a:gd name="connsiteX73" fmla="*/ 1746598 w 3619883"/>
                <a:gd name="connsiteY73" fmla="*/ 122460 h 4275461"/>
                <a:gd name="connsiteX74" fmla="*/ 1811913 w 3619883"/>
                <a:gd name="connsiteY74" fmla="*/ 143234 h 4275461"/>
                <a:gd name="connsiteX75" fmla="*/ 1856557 w 3619883"/>
                <a:gd name="connsiteY75" fmla="*/ 133511 h 4275461"/>
                <a:gd name="connsiteX76" fmla="*/ 2066003 w 3619883"/>
                <a:gd name="connsiteY76" fmla="*/ 143313 h 4275461"/>
                <a:gd name="connsiteX77" fmla="*/ 2177615 w 3619883"/>
                <a:gd name="connsiteY77" fmla="*/ 119007 h 4275461"/>
                <a:gd name="connsiteX78" fmla="*/ 2255883 w 3619883"/>
                <a:gd name="connsiteY78" fmla="*/ 99047 h 4275461"/>
                <a:gd name="connsiteX79" fmla="*/ 2344622 w 3619883"/>
                <a:gd name="connsiteY79" fmla="*/ 91388 h 4275461"/>
                <a:gd name="connsiteX80" fmla="*/ 2455682 w 3619883"/>
                <a:gd name="connsiteY80" fmla="*/ 78869 h 4275461"/>
                <a:gd name="connsiteX81" fmla="*/ 2632609 w 3619883"/>
                <a:gd name="connsiteY81" fmla="*/ 75338 h 4275461"/>
                <a:gd name="connsiteX82" fmla="*/ 2742291 w 3619883"/>
                <a:gd name="connsiteY82" fmla="*/ 92282 h 4275461"/>
                <a:gd name="connsiteX83" fmla="*/ 2851974 w 3619883"/>
                <a:gd name="connsiteY83" fmla="*/ 109227 h 4275461"/>
                <a:gd name="connsiteX84" fmla="*/ 2907643 w 3619883"/>
                <a:gd name="connsiteY84" fmla="*/ 100020 h 4275461"/>
                <a:gd name="connsiteX85" fmla="*/ 2944022 w 3619883"/>
                <a:gd name="connsiteY85" fmla="*/ 30853 h 4275461"/>
                <a:gd name="connsiteX86" fmla="*/ 3022289 w 3619883"/>
                <a:gd name="connsiteY86" fmla="*/ 10893 h 4275461"/>
                <a:gd name="connsiteX87" fmla="*/ 3054807 w 3619883"/>
                <a:gd name="connsiteY87" fmla="*/ 24226 h 4275461"/>
                <a:gd name="connsiteX88" fmla="*/ 3141892 w 3619883"/>
                <a:gd name="connsiteY88" fmla="*/ 51925 h 4275461"/>
                <a:gd name="connsiteX89" fmla="*/ 3185711 w 3619883"/>
                <a:gd name="connsiteY89" fmla="*/ 59881 h 4275461"/>
                <a:gd name="connsiteX90" fmla="*/ 3219056 w 3619883"/>
                <a:gd name="connsiteY90" fmla="*/ 55536 h 4275461"/>
                <a:gd name="connsiteX91" fmla="*/ 3263425 w 3619883"/>
                <a:gd name="connsiteY91" fmla="*/ 51706 h 4275461"/>
                <a:gd name="connsiteX92" fmla="*/ 3296219 w 3619883"/>
                <a:gd name="connsiteY92" fmla="*/ 59147 h 4275461"/>
                <a:gd name="connsiteX93" fmla="*/ 3319094 w 3619883"/>
                <a:gd name="connsiteY93" fmla="*/ 42500 h 4275461"/>
                <a:gd name="connsiteX94" fmla="*/ 3420511 w 3619883"/>
                <a:gd name="connsiteY94" fmla="*/ 0 h 4275461"/>
                <a:gd name="connsiteX95" fmla="*/ 3453305 w 3619883"/>
                <a:gd name="connsiteY95" fmla="*/ 7440 h 4275461"/>
                <a:gd name="connsiteX96" fmla="*/ 3496571 w 3619883"/>
                <a:gd name="connsiteY96" fmla="*/ 27182 h 4275461"/>
                <a:gd name="connsiteX97" fmla="*/ 3602117 w 3619883"/>
                <a:gd name="connsiteY97" fmla="*/ 132521 h 4275461"/>
                <a:gd name="connsiteX98" fmla="*/ 3619883 w 3619883"/>
                <a:gd name="connsiteY98" fmla="*/ 140049 h 4275461"/>
                <a:gd name="connsiteX99" fmla="*/ 3619883 w 3619883"/>
                <a:gd name="connsiteY9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271978 w 3619883"/>
                <a:gd name="connsiteY16" fmla="*/ 3951392 h 4275461"/>
                <a:gd name="connsiteX17" fmla="*/ 1094193 w 3619883"/>
                <a:gd name="connsiteY17" fmla="*/ 3951392 h 4275461"/>
                <a:gd name="connsiteX18" fmla="*/ 1094193 w 3619883"/>
                <a:gd name="connsiteY18" fmla="*/ 4128157 h 4275461"/>
                <a:gd name="connsiteX19" fmla="*/ 1140354 w 3619883"/>
                <a:gd name="connsiteY19" fmla="*/ 4128157 h 4275461"/>
                <a:gd name="connsiteX20" fmla="*/ 1140354 w 3619883"/>
                <a:gd name="connsiteY20" fmla="*/ 4275461 h 4275461"/>
                <a:gd name="connsiteX21" fmla="*/ 953807 w 3619883"/>
                <a:gd name="connsiteY21" fmla="*/ 4275461 h 4275461"/>
                <a:gd name="connsiteX22" fmla="*/ 912215 w 3619883"/>
                <a:gd name="connsiteY22" fmla="*/ 4128157 h 4275461"/>
                <a:gd name="connsiteX23" fmla="*/ 961020 w 3619883"/>
                <a:gd name="connsiteY23" fmla="*/ 4128157 h 4275461"/>
                <a:gd name="connsiteX24" fmla="*/ 961020 w 3619883"/>
                <a:gd name="connsiteY24" fmla="*/ 3951392 h 4275461"/>
                <a:gd name="connsiteX25" fmla="*/ 783235 w 3619883"/>
                <a:gd name="connsiteY25" fmla="*/ 3951392 h 4275461"/>
                <a:gd name="connsiteX26" fmla="*/ 783235 w 3619883"/>
                <a:gd name="connsiteY26" fmla="*/ 4128157 h 4275461"/>
                <a:gd name="connsiteX27" fmla="*/ 871024 w 3619883"/>
                <a:gd name="connsiteY27" fmla="*/ 4128157 h 4275461"/>
                <a:gd name="connsiteX28" fmla="*/ 829432 w 3619883"/>
                <a:gd name="connsiteY28" fmla="*/ 4275461 h 4275461"/>
                <a:gd name="connsiteX29" fmla="*/ 611484 w 3619883"/>
                <a:gd name="connsiteY29" fmla="*/ 4275461 h 4275461"/>
                <a:gd name="connsiteX30" fmla="*/ 621247 w 3619883"/>
                <a:gd name="connsiteY30" fmla="*/ 4128157 h 4275461"/>
                <a:gd name="connsiteX31" fmla="*/ 650062 w 3619883"/>
                <a:gd name="connsiteY31" fmla="*/ 4128157 h 4275461"/>
                <a:gd name="connsiteX32" fmla="*/ 650062 w 3619883"/>
                <a:gd name="connsiteY32" fmla="*/ 3951392 h 4275461"/>
                <a:gd name="connsiteX33" fmla="*/ 472277 w 3619883"/>
                <a:gd name="connsiteY33" fmla="*/ 3951392 h 4275461"/>
                <a:gd name="connsiteX34" fmla="*/ 472277 w 3619883"/>
                <a:gd name="connsiteY34" fmla="*/ 4128157 h 4275461"/>
                <a:gd name="connsiteX35" fmla="*/ 522650 w 3619883"/>
                <a:gd name="connsiteY35" fmla="*/ 4128157 h 4275461"/>
                <a:gd name="connsiteX36" fmla="*/ 573998 w 3619883"/>
                <a:gd name="connsiteY36" fmla="*/ 4275461 h 4275461"/>
                <a:gd name="connsiteX37" fmla="*/ 336164 w 3619883"/>
                <a:gd name="connsiteY37" fmla="*/ 4275461 h 4275461"/>
                <a:gd name="connsiteX38" fmla="*/ 294572 w 3619883"/>
                <a:gd name="connsiteY38" fmla="*/ 4128157 h 4275461"/>
                <a:gd name="connsiteX39" fmla="*/ 339106 w 3619883"/>
                <a:gd name="connsiteY39" fmla="*/ 4128157 h 4275461"/>
                <a:gd name="connsiteX40" fmla="*/ 339106 w 3619883"/>
                <a:gd name="connsiteY40" fmla="*/ 3951392 h 4275461"/>
                <a:gd name="connsiteX41" fmla="*/ 161321 w 3619883"/>
                <a:gd name="connsiteY41" fmla="*/ 3951392 h 4275461"/>
                <a:gd name="connsiteX42" fmla="*/ 161321 w 3619883"/>
                <a:gd name="connsiteY42" fmla="*/ 4128157 h 4275461"/>
                <a:gd name="connsiteX43" fmla="*/ 230914 w 3619883"/>
                <a:gd name="connsiteY43" fmla="*/ 4128157 h 4275461"/>
                <a:gd name="connsiteX44" fmla="*/ 189322 w 3619883"/>
                <a:gd name="connsiteY44" fmla="*/ 4275461 h 4275461"/>
                <a:gd name="connsiteX45" fmla="*/ 0 w 3619883"/>
                <a:gd name="connsiteY45" fmla="*/ 4275461 h 4275461"/>
                <a:gd name="connsiteX46" fmla="*/ 0 w 3619883"/>
                <a:gd name="connsiteY46" fmla="*/ 42229 h 4275461"/>
                <a:gd name="connsiteX47" fmla="*/ 42464 w 3619883"/>
                <a:gd name="connsiteY47" fmla="*/ 40518 h 4275461"/>
                <a:gd name="connsiteX48" fmla="*/ 137733 w 3619883"/>
                <a:gd name="connsiteY48" fmla="*/ 35355 h 4275461"/>
                <a:gd name="connsiteX49" fmla="*/ 270565 w 3619883"/>
                <a:gd name="connsiteY49" fmla="*/ 29759 h 4275461"/>
                <a:gd name="connsiteX50" fmla="*/ 479734 w 3619883"/>
                <a:gd name="connsiteY50" fmla="*/ 45455 h 4275461"/>
                <a:gd name="connsiteX51" fmla="*/ 524103 w 3619883"/>
                <a:gd name="connsiteY51" fmla="*/ 41625 h 4275461"/>
                <a:gd name="connsiteX52" fmla="*/ 624416 w 3619883"/>
                <a:gd name="connsiteY52" fmla="*/ 22696 h 4275461"/>
                <a:gd name="connsiteX53" fmla="*/ 657762 w 3619883"/>
                <a:gd name="connsiteY53" fmla="*/ 18351 h 4275461"/>
                <a:gd name="connsiteX54" fmla="*/ 690557 w 3619883"/>
                <a:gd name="connsiteY54" fmla="*/ 25792 h 4275461"/>
                <a:gd name="connsiteX55" fmla="*/ 745123 w 3619883"/>
                <a:gd name="connsiteY55" fmla="*/ 40157 h 4275461"/>
                <a:gd name="connsiteX56" fmla="*/ 789493 w 3619883"/>
                <a:gd name="connsiteY56" fmla="*/ 36327 h 4275461"/>
                <a:gd name="connsiteX57" fmla="*/ 854255 w 3619883"/>
                <a:gd name="connsiteY57" fmla="*/ 68887 h 4275461"/>
                <a:gd name="connsiteX58" fmla="*/ 897520 w 3619883"/>
                <a:gd name="connsiteY58" fmla="*/ 88629 h 4275461"/>
                <a:gd name="connsiteX59" fmla="*/ 940510 w 3619883"/>
                <a:gd name="connsiteY59" fmla="*/ 114265 h 4275461"/>
                <a:gd name="connsiteX60" fmla="*/ 1082712 w 3619883"/>
                <a:gd name="connsiteY60" fmla="*/ 144543 h 4275461"/>
                <a:gd name="connsiteX61" fmla="*/ 1205348 w 3619883"/>
                <a:gd name="connsiteY61" fmla="*/ 120753 h 4275461"/>
                <a:gd name="connsiteX62" fmla="*/ 1271764 w 3619883"/>
                <a:gd name="connsiteY62" fmla="*/ 117956 h 4275461"/>
                <a:gd name="connsiteX63" fmla="*/ 1315583 w 3619883"/>
                <a:gd name="connsiteY63" fmla="*/ 125912 h 4275461"/>
                <a:gd name="connsiteX64" fmla="*/ 1359125 w 3619883"/>
                <a:gd name="connsiteY64" fmla="*/ 139761 h 4275461"/>
                <a:gd name="connsiteX65" fmla="*/ 1391919 w 3619883"/>
                <a:gd name="connsiteY65" fmla="*/ 147202 h 4275461"/>
                <a:gd name="connsiteX66" fmla="*/ 1436563 w 3619883"/>
                <a:gd name="connsiteY66" fmla="*/ 137480 h 4275461"/>
                <a:gd name="connsiteX67" fmla="*/ 1471566 w 3619883"/>
                <a:gd name="connsiteY67" fmla="*/ 97777 h 4275461"/>
                <a:gd name="connsiteX68" fmla="*/ 1505739 w 3619883"/>
                <a:gd name="connsiteY68" fmla="*/ 75753 h 4275461"/>
                <a:gd name="connsiteX69" fmla="*/ 1590891 w 3619883"/>
                <a:gd name="connsiteY69" fmla="*/ 144702 h 4275461"/>
                <a:gd name="connsiteX70" fmla="*/ 1625616 w 3619883"/>
                <a:gd name="connsiteY70" fmla="*/ 110893 h 4275461"/>
                <a:gd name="connsiteX71" fmla="*/ 1658964 w 3619883"/>
                <a:gd name="connsiteY71" fmla="*/ 106547 h 4275461"/>
                <a:gd name="connsiteX72" fmla="*/ 1746598 w 3619883"/>
                <a:gd name="connsiteY72" fmla="*/ 122460 h 4275461"/>
                <a:gd name="connsiteX73" fmla="*/ 1811913 w 3619883"/>
                <a:gd name="connsiteY73" fmla="*/ 143234 h 4275461"/>
                <a:gd name="connsiteX74" fmla="*/ 1856557 w 3619883"/>
                <a:gd name="connsiteY74" fmla="*/ 133511 h 4275461"/>
                <a:gd name="connsiteX75" fmla="*/ 2066003 w 3619883"/>
                <a:gd name="connsiteY75" fmla="*/ 143313 h 4275461"/>
                <a:gd name="connsiteX76" fmla="*/ 2177615 w 3619883"/>
                <a:gd name="connsiteY76" fmla="*/ 119007 h 4275461"/>
                <a:gd name="connsiteX77" fmla="*/ 2255883 w 3619883"/>
                <a:gd name="connsiteY77" fmla="*/ 99047 h 4275461"/>
                <a:gd name="connsiteX78" fmla="*/ 2344622 w 3619883"/>
                <a:gd name="connsiteY78" fmla="*/ 91388 h 4275461"/>
                <a:gd name="connsiteX79" fmla="*/ 2455682 w 3619883"/>
                <a:gd name="connsiteY79" fmla="*/ 78869 h 4275461"/>
                <a:gd name="connsiteX80" fmla="*/ 2632609 w 3619883"/>
                <a:gd name="connsiteY80" fmla="*/ 75338 h 4275461"/>
                <a:gd name="connsiteX81" fmla="*/ 2742291 w 3619883"/>
                <a:gd name="connsiteY81" fmla="*/ 92282 h 4275461"/>
                <a:gd name="connsiteX82" fmla="*/ 2851974 w 3619883"/>
                <a:gd name="connsiteY82" fmla="*/ 109227 h 4275461"/>
                <a:gd name="connsiteX83" fmla="*/ 2907643 w 3619883"/>
                <a:gd name="connsiteY83" fmla="*/ 100020 h 4275461"/>
                <a:gd name="connsiteX84" fmla="*/ 2944022 w 3619883"/>
                <a:gd name="connsiteY84" fmla="*/ 30853 h 4275461"/>
                <a:gd name="connsiteX85" fmla="*/ 3022289 w 3619883"/>
                <a:gd name="connsiteY85" fmla="*/ 10893 h 4275461"/>
                <a:gd name="connsiteX86" fmla="*/ 3054807 w 3619883"/>
                <a:gd name="connsiteY86" fmla="*/ 24226 h 4275461"/>
                <a:gd name="connsiteX87" fmla="*/ 3141892 w 3619883"/>
                <a:gd name="connsiteY87" fmla="*/ 51925 h 4275461"/>
                <a:gd name="connsiteX88" fmla="*/ 3185711 w 3619883"/>
                <a:gd name="connsiteY88" fmla="*/ 59881 h 4275461"/>
                <a:gd name="connsiteX89" fmla="*/ 3219056 w 3619883"/>
                <a:gd name="connsiteY89" fmla="*/ 55536 h 4275461"/>
                <a:gd name="connsiteX90" fmla="*/ 3263425 w 3619883"/>
                <a:gd name="connsiteY90" fmla="*/ 51706 h 4275461"/>
                <a:gd name="connsiteX91" fmla="*/ 3296219 w 3619883"/>
                <a:gd name="connsiteY91" fmla="*/ 59147 h 4275461"/>
                <a:gd name="connsiteX92" fmla="*/ 3319094 w 3619883"/>
                <a:gd name="connsiteY92" fmla="*/ 42500 h 4275461"/>
                <a:gd name="connsiteX93" fmla="*/ 3420511 w 3619883"/>
                <a:gd name="connsiteY93" fmla="*/ 0 h 4275461"/>
                <a:gd name="connsiteX94" fmla="*/ 3453305 w 3619883"/>
                <a:gd name="connsiteY94" fmla="*/ 7440 h 4275461"/>
                <a:gd name="connsiteX95" fmla="*/ 3496571 w 3619883"/>
                <a:gd name="connsiteY95" fmla="*/ 27182 h 4275461"/>
                <a:gd name="connsiteX96" fmla="*/ 3602117 w 3619883"/>
                <a:gd name="connsiteY96" fmla="*/ 132521 h 4275461"/>
                <a:gd name="connsiteX97" fmla="*/ 3619883 w 3619883"/>
                <a:gd name="connsiteY97" fmla="*/ 140049 h 4275461"/>
                <a:gd name="connsiteX98" fmla="*/ 3619883 w 3619883"/>
                <a:gd name="connsiteY9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3951392 h 4275461"/>
                <a:gd name="connsiteX17" fmla="*/ 1094193 w 3619883"/>
                <a:gd name="connsiteY17" fmla="*/ 4128157 h 4275461"/>
                <a:gd name="connsiteX18" fmla="*/ 1140354 w 3619883"/>
                <a:gd name="connsiteY18" fmla="*/ 4128157 h 4275461"/>
                <a:gd name="connsiteX19" fmla="*/ 1140354 w 3619883"/>
                <a:gd name="connsiteY19" fmla="*/ 4275461 h 4275461"/>
                <a:gd name="connsiteX20" fmla="*/ 953807 w 3619883"/>
                <a:gd name="connsiteY20" fmla="*/ 4275461 h 4275461"/>
                <a:gd name="connsiteX21" fmla="*/ 912215 w 3619883"/>
                <a:gd name="connsiteY21" fmla="*/ 4128157 h 4275461"/>
                <a:gd name="connsiteX22" fmla="*/ 961020 w 3619883"/>
                <a:gd name="connsiteY22" fmla="*/ 4128157 h 4275461"/>
                <a:gd name="connsiteX23" fmla="*/ 961020 w 3619883"/>
                <a:gd name="connsiteY23" fmla="*/ 3951392 h 4275461"/>
                <a:gd name="connsiteX24" fmla="*/ 783235 w 3619883"/>
                <a:gd name="connsiteY24" fmla="*/ 3951392 h 4275461"/>
                <a:gd name="connsiteX25" fmla="*/ 783235 w 3619883"/>
                <a:gd name="connsiteY25" fmla="*/ 4128157 h 4275461"/>
                <a:gd name="connsiteX26" fmla="*/ 871024 w 3619883"/>
                <a:gd name="connsiteY26" fmla="*/ 4128157 h 4275461"/>
                <a:gd name="connsiteX27" fmla="*/ 829432 w 3619883"/>
                <a:gd name="connsiteY27" fmla="*/ 4275461 h 4275461"/>
                <a:gd name="connsiteX28" fmla="*/ 611484 w 3619883"/>
                <a:gd name="connsiteY28" fmla="*/ 4275461 h 4275461"/>
                <a:gd name="connsiteX29" fmla="*/ 621247 w 3619883"/>
                <a:gd name="connsiteY29" fmla="*/ 4128157 h 4275461"/>
                <a:gd name="connsiteX30" fmla="*/ 650062 w 3619883"/>
                <a:gd name="connsiteY30" fmla="*/ 4128157 h 4275461"/>
                <a:gd name="connsiteX31" fmla="*/ 650062 w 3619883"/>
                <a:gd name="connsiteY31" fmla="*/ 3951392 h 4275461"/>
                <a:gd name="connsiteX32" fmla="*/ 472277 w 3619883"/>
                <a:gd name="connsiteY32" fmla="*/ 3951392 h 4275461"/>
                <a:gd name="connsiteX33" fmla="*/ 472277 w 3619883"/>
                <a:gd name="connsiteY33" fmla="*/ 4128157 h 4275461"/>
                <a:gd name="connsiteX34" fmla="*/ 522650 w 3619883"/>
                <a:gd name="connsiteY34" fmla="*/ 4128157 h 4275461"/>
                <a:gd name="connsiteX35" fmla="*/ 573998 w 3619883"/>
                <a:gd name="connsiteY35" fmla="*/ 4275461 h 4275461"/>
                <a:gd name="connsiteX36" fmla="*/ 336164 w 3619883"/>
                <a:gd name="connsiteY36" fmla="*/ 4275461 h 4275461"/>
                <a:gd name="connsiteX37" fmla="*/ 294572 w 3619883"/>
                <a:gd name="connsiteY37" fmla="*/ 4128157 h 4275461"/>
                <a:gd name="connsiteX38" fmla="*/ 339106 w 3619883"/>
                <a:gd name="connsiteY38" fmla="*/ 4128157 h 4275461"/>
                <a:gd name="connsiteX39" fmla="*/ 339106 w 3619883"/>
                <a:gd name="connsiteY39" fmla="*/ 3951392 h 4275461"/>
                <a:gd name="connsiteX40" fmla="*/ 161321 w 3619883"/>
                <a:gd name="connsiteY40" fmla="*/ 3951392 h 4275461"/>
                <a:gd name="connsiteX41" fmla="*/ 161321 w 3619883"/>
                <a:gd name="connsiteY41" fmla="*/ 4128157 h 4275461"/>
                <a:gd name="connsiteX42" fmla="*/ 230914 w 3619883"/>
                <a:gd name="connsiteY42" fmla="*/ 4128157 h 4275461"/>
                <a:gd name="connsiteX43" fmla="*/ 189322 w 3619883"/>
                <a:gd name="connsiteY43" fmla="*/ 4275461 h 4275461"/>
                <a:gd name="connsiteX44" fmla="*/ 0 w 3619883"/>
                <a:gd name="connsiteY44" fmla="*/ 4275461 h 4275461"/>
                <a:gd name="connsiteX45" fmla="*/ 0 w 3619883"/>
                <a:gd name="connsiteY45" fmla="*/ 42229 h 4275461"/>
                <a:gd name="connsiteX46" fmla="*/ 42464 w 3619883"/>
                <a:gd name="connsiteY46" fmla="*/ 40518 h 4275461"/>
                <a:gd name="connsiteX47" fmla="*/ 137733 w 3619883"/>
                <a:gd name="connsiteY47" fmla="*/ 35355 h 4275461"/>
                <a:gd name="connsiteX48" fmla="*/ 270565 w 3619883"/>
                <a:gd name="connsiteY48" fmla="*/ 29759 h 4275461"/>
                <a:gd name="connsiteX49" fmla="*/ 479734 w 3619883"/>
                <a:gd name="connsiteY49" fmla="*/ 45455 h 4275461"/>
                <a:gd name="connsiteX50" fmla="*/ 524103 w 3619883"/>
                <a:gd name="connsiteY50" fmla="*/ 41625 h 4275461"/>
                <a:gd name="connsiteX51" fmla="*/ 624416 w 3619883"/>
                <a:gd name="connsiteY51" fmla="*/ 22696 h 4275461"/>
                <a:gd name="connsiteX52" fmla="*/ 657762 w 3619883"/>
                <a:gd name="connsiteY52" fmla="*/ 18351 h 4275461"/>
                <a:gd name="connsiteX53" fmla="*/ 690557 w 3619883"/>
                <a:gd name="connsiteY53" fmla="*/ 25792 h 4275461"/>
                <a:gd name="connsiteX54" fmla="*/ 745123 w 3619883"/>
                <a:gd name="connsiteY54" fmla="*/ 40157 h 4275461"/>
                <a:gd name="connsiteX55" fmla="*/ 789493 w 3619883"/>
                <a:gd name="connsiteY55" fmla="*/ 36327 h 4275461"/>
                <a:gd name="connsiteX56" fmla="*/ 854255 w 3619883"/>
                <a:gd name="connsiteY56" fmla="*/ 68887 h 4275461"/>
                <a:gd name="connsiteX57" fmla="*/ 897520 w 3619883"/>
                <a:gd name="connsiteY57" fmla="*/ 88629 h 4275461"/>
                <a:gd name="connsiteX58" fmla="*/ 940510 w 3619883"/>
                <a:gd name="connsiteY58" fmla="*/ 114265 h 4275461"/>
                <a:gd name="connsiteX59" fmla="*/ 1082712 w 3619883"/>
                <a:gd name="connsiteY59" fmla="*/ 144543 h 4275461"/>
                <a:gd name="connsiteX60" fmla="*/ 1205348 w 3619883"/>
                <a:gd name="connsiteY60" fmla="*/ 120753 h 4275461"/>
                <a:gd name="connsiteX61" fmla="*/ 1271764 w 3619883"/>
                <a:gd name="connsiteY61" fmla="*/ 117956 h 4275461"/>
                <a:gd name="connsiteX62" fmla="*/ 1315583 w 3619883"/>
                <a:gd name="connsiteY62" fmla="*/ 125912 h 4275461"/>
                <a:gd name="connsiteX63" fmla="*/ 1359125 w 3619883"/>
                <a:gd name="connsiteY63" fmla="*/ 139761 h 4275461"/>
                <a:gd name="connsiteX64" fmla="*/ 1391919 w 3619883"/>
                <a:gd name="connsiteY64" fmla="*/ 147202 h 4275461"/>
                <a:gd name="connsiteX65" fmla="*/ 1436563 w 3619883"/>
                <a:gd name="connsiteY65" fmla="*/ 137480 h 4275461"/>
                <a:gd name="connsiteX66" fmla="*/ 1471566 w 3619883"/>
                <a:gd name="connsiteY66" fmla="*/ 97777 h 4275461"/>
                <a:gd name="connsiteX67" fmla="*/ 1505739 w 3619883"/>
                <a:gd name="connsiteY67" fmla="*/ 75753 h 4275461"/>
                <a:gd name="connsiteX68" fmla="*/ 1590891 w 3619883"/>
                <a:gd name="connsiteY68" fmla="*/ 144702 h 4275461"/>
                <a:gd name="connsiteX69" fmla="*/ 1625616 w 3619883"/>
                <a:gd name="connsiteY69" fmla="*/ 110893 h 4275461"/>
                <a:gd name="connsiteX70" fmla="*/ 1658964 w 3619883"/>
                <a:gd name="connsiteY70" fmla="*/ 106547 h 4275461"/>
                <a:gd name="connsiteX71" fmla="*/ 1746598 w 3619883"/>
                <a:gd name="connsiteY71" fmla="*/ 122460 h 4275461"/>
                <a:gd name="connsiteX72" fmla="*/ 1811913 w 3619883"/>
                <a:gd name="connsiteY72" fmla="*/ 143234 h 4275461"/>
                <a:gd name="connsiteX73" fmla="*/ 1856557 w 3619883"/>
                <a:gd name="connsiteY73" fmla="*/ 133511 h 4275461"/>
                <a:gd name="connsiteX74" fmla="*/ 2066003 w 3619883"/>
                <a:gd name="connsiteY74" fmla="*/ 143313 h 4275461"/>
                <a:gd name="connsiteX75" fmla="*/ 2177615 w 3619883"/>
                <a:gd name="connsiteY75" fmla="*/ 119007 h 4275461"/>
                <a:gd name="connsiteX76" fmla="*/ 2255883 w 3619883"/>
                <a:gd name="connsiteY76" fmla="*/ 99047 h 4275461"/>
                <a:gd name="connsiteX77" fmla="*/ 2344622 w 3619883"/>
                <a:gd name="connsiteY77" fmla="*/ 91388 h 4275461"/>
                <a:gd name="connsiteX78" fmla="*/ 2455682 w 3619883"/>
                <a:gd name="connsiteY78" fmla="*/ 78869 h 4275461"/>
                <a:gd name="connsiteX79" fmla="*/ 2632609 w 3619883"/>
                <a:gd name="connsiteY79" fmla="*/ 75338 h 4275461"/>
                <a:gd name="connsiteX80" fmla="*/ 2742291 w 3619883"/>
                <a:gd name="connsiteY80" fmla="*/ 92282 h 4275461"/>
                <a:gd name="connsiteX81" fmla="*/ 2851974 w 3619883"/>
                <a:gd name="connsiteY81" fmla="*/ 109227 h 4275461"/>
                <a:gd name="connsiteX82" fmla="*/ 2907643 w 3619883"/>
                <a:gd name="connsiteY82" fmla="*/ 100020 h 4275461"/>
                <a:gd name="connsiteX83" fmla="*/ 2944022 w 3619883"/>
                <a:gd name="connsiteY83" fmla="*/ 30853 h 4275461"/>
                <a:gd name="connsiteX84" fmla="*/ 3022289 w 3619883"/>
                <a:gd name="connsiteY84" fmla="*/ 10893 h 4275461"/>
                <a:gd name="connsiteX85" fmla="*/ 3054807 w 3619883"/>
                <a:gd name="connsiteY85" fmla="*/ 24226 h 4275461"/>
                <a:gd name="connsiteX86" fmla="*/ 3141892 w 3619883"/>
                <a:gd name="connsiteY86" fmla="*/ 51925 h 4275461"/>
                <a:gd name="connsiteX87" fmla="*/ 3185711 w 3619883"/>
                <a:gd name="connsiteY87" fmla="*/ 59881 h 4275461"/>
                <a:gd name="connsiteX88" fmla="*/ 3219056 w 3619883"/>
                <a:gd name="connsiteY88" fmla="*/ 55536 h 4275461"/>
                <a:gd name="connsiteX89" fmla="*/ 3263425 w 3619883"/>
                <a:gd name="connsiteY89" fmla="*/ 51706 h 4275461"/>
                <a:gd name="connsiteX90" fmla="*/ 3296219 w 3619883"/>
                <a:gd name="connsiteY90" fmla="*/ 59147 h 4275461"/>
                <a:gd name="connsiteX91" fmla="*/ 3319094 w 3619883"/>
                <a:gd name="connsiteY91" fmla="*/ 42500 h 4275461"/>
                <a:gd name="connsiteX92" fmla="*/ 3420511 w 3619883"/>
                <a:gd name="connsiteY92" fmla="*/ 0 h 4275461"/>
                <a:gd name="connsiteX93" fmla="*/ 3453305 w 3619883"/>
                <a:gd name="connsiteY93" fmla="*/ 7440 h 4275461"/>
                <a:gd name="connsiteX94" fmla="*/ 3496571 w 3619883"/>
                <a:gd name="connsiteY94" fmla="*/ 27182 h 4275461"/>
                <a:gd name="connsiteX95" fmla="*/ 3602117 w 3619883"/>
                <a:gd name="connsiteY95" fmla="*/ 132521 h 4275461"/>
                <a:gd name="connsiteX96" fmla="*/ 3619883 w 3619883"/>
                <a:gd name="connsiteY96" fmla="*/ 140049 h 4275461"/>
                <a:gd name="connsiteX97" fmla="*/ 3619883 w 3619883"/>
                <a:gd name="connsiteY9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128157 h 4275461"/>
                <a:gd name="connsiteX18" fmla="*/ 1140354 w 3619883"/>
                <a:gd name="connsiteY18" fmla="*/ 4275461 h 4275461"/>
                <a:gd name="connsiteX19" fmla="*/ 953807 w 3619883"/>
                <a:gd name="connsiteY19" fmla="*/ 4275461 h 4275461"/>
                <a:gd name="connsiteX20" fmla="*/ 912215 w 3619883"/>
                <a:gd name="connsiteY20" fmla="*/ 4128157 h 4275461"/>
                <a:gd name="connsiteX21" fmla="*/ 961020 w 3619883"/>
                <a:gd name="connsiteY21" fmla="*/ 4128157 h 4275461"/>
                <a:gd name="connsiteX22" fmla="*/ 961020 w 3619883"/>
                <a:gd name="connsiteY22" fmla="*/ 3951392 h 4275461"/>
                <a:gd name="connsiteX23" fmla="*/ 783235 w 3619883"/>
                <a:gd name="connsiteY23" fmla="*/ 3951392 h 4275461"/>
                <a:gd name="connsiteX24" fmla="*/ 783235 w 3619883"/>
                <a:gd name="connsiteY24" fmla="*/ 4128157 h 4275461"/>
                <a:gd name="connsiteX25" fmla="*/ 871024 w 3619883"/>
                <a:gd name="connsiteY25" fmla="*/ 4128157 h 4275461"/>
                <a:gd name="connsiteX26" fmla="*/ 829432 w 3619883"/>
                <a:gd name="connsiteY26" fmla="*/ 4275461 h 4275461"/>
                <a:gd name="connsiteX27" fmla="*/ 611484 w 3619883"/>
                <a:gd name="connsiteY27" fmla="*/ 4275461 h 4275461"/>
                <a:gd name="connsiteX28" fmla="*/ 621247 w 3619883"/>
                <a:gd name="connsiteY28" fmla="*/ 4128157 h 4275461"/>
                <a:gd name="connsiteX29" fmla="*/ 650062 w 3619883"/>
                <a:gd name="connsiteY29" fmla="*/ 4128157 h 4275461"/>
                <a:gd name="connsiteX30" fmla="*/ 650062 w 3619883"/>
                <a:gd name="connsiteY30" fmla="*/ 3951392 h 4275461"/>
                <a:gd name="connsiteX31" fmla="*/ 472277 w 3619883"/>
                <a:gd name="connsiteY31" fmla="*/ 3951392 h 4275461"/>
                <a:gd name="connsiteX32" fmla="*/ 472277 w 3619883"/>
                <a:gd name="connsiteY32" fmla="*/ 4128157 h 4275461"/>
                <a:gd name="connsiteX33" fmla="*/ 522650 w 3619883"/>
                <a:gd name="connsiteY33" fmla="*/ 4128157 h 4275461"/>
                <a:gd name="connsiteX34" fmla="*/ 573998 w 3619883"/>
                <a:gd name="connsiteY34" fmla="*/ 4275461 h 4275461"/>
                <a:gd name="connsiteX35" fmla="*/ 336164 w 3619883"/>
                <a:gd name="connsiteY35" fmla="*/ 4275461 h 4275461"/>
                <a:gd name="connsiteX36" fmla="*/ 294572 w 3619883"/>
                <a:gd name="connsiteY36" fmla="*/ 4128157 h 4275461"/>
                <a:gd name="connsiteX37" fmla="*/ 339106 w 3619883"/>
                <a:gd name="connsiteY37" fmla="*/ 4128157 h 4275461"/>
                <a:gd name="connsiteX38" fmla="*/ 339106 w 3619883"/>
                <a:gd name="connsiteY38" fmla="*/ 3951392 h 4275461"/>
                <a:gd name="connsiteX39" fmla="*/ 161321 w 3619883"/>
                <a:gd name="connsiteY39" fmla="*/ 3951392 h 4275461"/>
                <a:gd name="connsiteX40" fmla="*/ 161321 w 3619883"/>
                <a:gd name="connsiteY40" fmla="*/ 4128157 h 4275461"/>
                <a:gd name="connsiteX41" fmla="*/ 230914 w 3619883"/>
                <a:gd name="connsiteY41" fmla="*/ 4128157 h 4275461"/>
                <a:gd name="connsiteX42" fmla="*/ 189322 w 3619883"/>
                <a:gd name="connsiteY42" fmla="*/ 4275461 h 4275461"/>
                <a:gd name="connsiteX43" fmla="*/ 0 w 3619883"/>
                <a:gd name="connsiteY43" fmla="*/ 4275461 h 4275461"/>
                <a:gd name="connsiteX44" fmla="*/ 0 w 3619883"/>
                <a:gd name="connsiteY44" fmla="*/ 42229 h 4275461"/>
                <a:gd name="connsiteX45" fmla="*/ 42464 w 3619883"/>
                <a:gd name="connsiteY45" fmla="*/ 40518 h 4275461"/>
                <a:gd name="connsiteX46" fmla="*/ 137733 w 3619883"/>
                <a:gd name="connsiteY46" fmla="*/ 35355 h 4275461"/>
                <a:gd name="connsiteX47" fmla="*/ 270565 w 3619883"/>
                <a:gd name="connsiteY47" fmla="*/ 29759 h 4275461"/>
                <a:gd name="connsiteX48" fmla="*/ 479734 w 3619883"/>
                <a:gd name="connsiteY48" fmla="*/ 45455 h 4275461"/>
                <a:gd name="connsiteX49" fmla="*/ 524103 w 3619883"/>
                <a:gd name="connsiteY49" fmla="*/ 41625 h 4275461"/>
                <a:gd name="connsiteX50" fmla="*/ 624416 w 3619883"/>
                <a:gd name="connsiteY50" fmla="*/ 22696 h 4275461"/>
                <a:gd name="connsiteX51" fmla="*/ 657762 w 3619883"/>
                <a:gd name="connsiteY51" fmla="*/ 18351 h 4275461"/>
                <a:gd name="connsiteX52" fmla="*/ 690557 w 3619883"/>
                <a:gd name="connsiteY52" fmla="*/ 25792 h 4275461"/>
                <a:gd name="connsiteX53" fmla="*/ 745123 w 3619883"/>
                <a:gd name="connsiteY53" fmla="*/ 40157 h 4275461"/>
                <a:gd name="connsiteX54" fmla="*/ 789493 w 3619883"/>
                <a:gd name="connsiteY54" fmla="*/ 36327 h 4275461"/>
                <a:gd name="connsiteX55" fmla="*/ 854255 w 3619883"/>
                <a:gd name="connsiteY55" fmla="*/ 68887 h 4275461"/>
                <a:gd name="connsiteX56" fmla="*/ 897520 w 3619883"/>
                <a:gd name="connsiteY56" fmla="*/ 88629 h 4275461"/>
                <a:gd name="connsiteX57" fmla="*/ 940510 w 3619883"/>
                <a:gd name="connsiteY57" fmla="*/ 114265 h 4275461"/>
                <a:gd name="connsiteX58" fmla="*/ 1082712 w 3619883"/>
                <a:gd name="connsiteY58" fmla="*/ 144543 h 4275461"/>
                <a:gd name="connsiteX59" fmla="*/ 1205348 w 3619883"/>
                <a:gd name="connsiteY59" fmla="*/ 120753 h 4275461"/>
                <a:gd name="connsiteX60" fmla="*/ 1271764 w 3619883"/>
                <a:gd name="connsiteY60" fmla="*/ 117956 h 4275461"/>
                <a:gd name="connsiteX61" fmla="*/ 1315583 w 3619883"/>
                <a:gd name="connsiteY61" fmla="*/ 125912 h 4275461"/>
                <a:gd name="connsiteX62" fmla="*/ 1359125 w 3619883"/>
                <a:gd name="connsiteY62" fmla="*/ 139761 h 4275461"/>
                <a:gd name="connsiteX63" fmla="*/ 1391919 w 3619883"/>
                <a:gd name="connsiteY63" fmla="*/ 147202 h 4275461"/>
                <a:gd name="connsiteX64" fmla="*/ 1436563 w 3619883"/>
                <a:gd name="connsiteY64" fmla="*/ 137480 h 4275461"/>
                <a:gd name="connsiteX65" fmla="*/ 1471566 w 3619883"/>
                <a:gd name="connsiteY65" fmla="*/ 97777 h 4275461"/>
                <a:gd name="connsiteX66" fmla="*/ 1505739 w 3619883"/>
                <a:gd name="connsiteY66" fmla="*/ 75753 h 4275461"/>
                <a:gd name="connsiteX67" fmla="*/ 1590891 w 3619883"/>
                <a:gd name="connsiteY67" fmla="*/ 144702 h 4275461"/>
                <a:gd name="connsiteX68" fmla="*/ 1625616 w 3619883"/>
                <a:gd name="connsiteY68" fmla="*/ 110893 h 4275461"/>
                <a:gd name="connsiteX69" fmla="*/ 1658964 w 3619883"/>
                <a:gd name="connsiteY69" fmla="*/ 106547 h 4275461"/>
                <a:gd name="connsiteX70" fmla="*/ 1746598 w 3619883"/>
                <a:gd name="connsiteY70" fmla="*/ 122460 h 4275461"/>
                <a:gd name="connsiteX71" fmla="*/ 1811913 w 3619883"/>
                <a:gd name="connsiteY71" fmla="*/ 143234 h 4275461"/>
                <a:gd name="connsiteX72" fmla="*/ 1856557 w 3619883"/>
                <a:gd name="connsiteY72" fmla="*/ 133511 h 4275461"/>
                <a:gd name="connsiteX73" fmla="*/ 2066003 w 3619883"/>
                <a:gd name="connsiteY73" fmla="*/ 143313 h 4275461"/>
                <a:gd name="connsiteX74" fmla="*/ 2177615 w 3619883"/>
                <a:gd name="connsiteY74" fmla="*/ 119007 h 4275461"/>
                <a:gd name="connsiteX75" fmla="*/ 2255883 w 3619883"/>
                <a:gd name="connsiteY75" fmla="*/ 99047 h 4275461"/>
                <a:gd name="connsiteX76" fmla="*/ 2344622 w 3619883"/>
                <a:gd name="connsiteY76" fmla="*/ 91388 h 4275461"/>
                <a:gd name="connsiteX77" fmla="*/ 2455682 w 3619883"/>
                <a:gd name="connsiteY77" fmla="*/ 78869 h 4275461"/>
                <a:gd name="connsiteX78" fmla="*/ 2632609 w 3619883"/>
                <a:gd name="connsiteY78" fmla="*/ 75338 h 4275461"/>
                <a:gd name="connsiteX79" fmla="*/ 2742291 w 3619883"/>
                <a:gd name="connsiteY79" fmla="*/ 92282 h 4275461"/>
                <a:gd name="connsiteX80" fmla="*/ 2851974 w 3619883"/>
                <a:gd name="connsiteY80" fmla="*/ 109227 h 4275461"/>
                <a:gd name="connsiteX81" fmla="*/ 2907643 w 3619883"/>
                <a:gd name="connsiteY81" fmla="*/ 100020 h 4275461"/>
                <a:gd name="connsiteX82" fmla="*/ 2944022 w 3619883"/>
                <a:gd name="connsiteY82" fmla="*/ 30853 h 4275461"/>
                <a:gd name="connsiteX83" fmla="*/ 3022289 w 3619883"/>
                <a:gd name="connsiteY83" fmla="*/ 10893 h 4275461"/>
                <a:gd name="connsiteX84" fmla="*/ 3054807 w 3619883"/>
                <a:gd name="connsiteY84" fmla="*/ 24226 h 4275461"/>
                <a:gd name="connsiteX85" fmla="*/ 3141892 w 3619883"/>
                <a:gd name="connsiteY85" fmla="*/ 51925 h 4275461"/>
                <a:gd name="connsiteX86" fmla="*/ 3185711 w 3619883"/>
                <a:gd name="connsiteY86" fmla="*/ 59881 h 4275461"/>
                <a:gd name="connsiteX87" fmla="*/ 3219056 w 3619883"/>
                <a:gd name="connsiteY87" fmla="*/ 55536 h 4275461"/>
                <a:gd name="connsiteX88" fmla="*/ 3263425 w 3619883"/>
                <a:gd name="connsiteY88" fmla="*/ 51706 h 4275461"/>
                <a:gd name="connsiteX89" fmla="*/ 3296219 w 3619883"/>
                <a:gd name="connsiteY89" fmla="*/ 59147 h 4275461"/>
                <a:gd name="connsiteX90" fmla="*/ 3319094 w 3619883"/>
                <a:gd name="connsiteY90" fmla="*/ 42500 h 4275461"/>
                <a:gd name="connsiteX91" fmla="*/ 3420511 w 3619883"/>
                <a:gd name="connsiteY91" fmla="*/ 0 h 4275461"/>
                <a:gd name="connsiteX92" fmla="*/ 3453305 w 3619883"/>
                <a:gd name="connsiteY92" fmla="*/ 7440 h 4275461"/>
                <a:gd name="connsiteX93" fmla="*/ 3496571 w 3619883"/>
                <a:gd name="connsiteY93" fmla="*/ 27182 h 4275461"/>
                <a:gd name="connsiteX94" fmla="*/ 3602117 w 3619883"/>
                <a:gd name="connsiteY94" fmla="*/ 132521 h 4275461"/>
                <a:gd name="connsiteX95" fmla="*/ 3619883 w 3619883"/>
                <a:gd name="connsiteY95" fmla="*/ 140049 h 4275461"/>
                <a:gd name="connsiteX96" fmla="*/ 3619883 w 3619883"/>
                <a:gd name="connsiteY9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094193 w 3619883"/>
                <a:gd name="connsiteY16" fmla="*/ 4128157 h 4275461"/>
                <a:gd name="connsiteX17" fmla="*/ 1140354 w 3619883"/>
                <a:gd name="connsiteY17" fmla="*/ 4275461 h 4275461"/>
                <a:gd name="connsiteX18" fmla="*/ 953807 w 3619883"/>
                <a:gd name="connsiteY18" fmla="*/ 4275461 h 4275461"/>
                <a:gd name="connsiteX19" fmla="*/ 912215 w 3619883"/>
                <a:gd name="connsiteY19" fmla="*/ 4128157 h 4275461"/>
                <a:gd name="connsiteX20" fmla="*/ 961020 w 3619883"/>
                <a:gd name="connsiteY20" fmla="*/ 4128157 h 4275461"/>
                <a:gd name="connsiteX21" fmla="*/ 961020 w 3619883"/>
                <a:gd name="connsiteY21" fmla="*/ 3951392 h 4275461"/>
                <a:gd name="connsiteX22" fmla="*/ 783235 w 3619883"/>
                <a:gd name="connsiteY22" fmla="*/ 3951392 h 4275461"/>
                <a:gd name="connsiteX23" fmla="*/ 783235 w 3619883"/>
                <a:gd name="connsiteY23" fmla="*/ 4128157 h 4275461"/>
                <a:gd name="connsiteX24" fmla="*/ 871024 w 3619883"/>
                <a:gd name="connsiteY24" fmla="*/ 4128157 h 4275461"/>
                <a:gd name="connsiteX25" fmla="*/ 829432 w 3619883"/>
                <a:gd name="connsiteY25" fmla="*/ 4275461 h 4275461"/>
                <a:gd name="connsiteX26" fmla="*/ 611484 w 3619883"/>
                <a:gd name="connsiteY26" fmla="*/ 4275461 h 4275461"/>
                <a:gd name="connsiteX27" fmla="*/ 621247 w 3619883"/>
                <a:gd name="connsiteY27" fmla="*/ 4128157 h 4275461"/>
                <a:gd name="connsiteX28" fmla="*/ 650062 w 3619883"/>
                <a:gd name="connsiteY28" fmla="*/ 4128157 h 4275461"/>
                <a:gd name="connsiteX29" fmla="*/ 650062 w 3619883"/>
                <a:gd name="connsiteY29" fmla="*/ 3951392 h 4275461"/>
                <a:gd name="connsiteX30" fmla="*/ 472277 w 3619883"/>
                <a:gd name="connsiteY30" fmla="*/ 3951392 h 4275461"/>
                <a:gd name="connsiteX31" fmla="*/ 472277 w 3619883"/>
                <a:gd name="connsiteY31" fmla="*/ 4128157 h 4275461"/>
                <a:gd name="connsiteX32" fmla="*/ 522650 w 3619883"/>
                <a:gd name="connsiteY32" fmla="*/ 4128157 h 4275461"/>
                <a:gd name="connsiteX33" fmla="*/ 573998 w 3619883"/>
                <a:gd name="connsiteY33" fmla="*/ 4275461 h 4275461"/>
                <a:gd name="connsiteX34" fmla="*/ 336164 w 3619883"/>
                <a:gd name="connsiteY34" fmla="*/ 4275461 h 4275461"/>
                <a:gd name="connsiteX35" fmla="*/ 294572 w 3619883"/>
                <a:gd name="connsiteY35" fmla="*/ 4128157 h 4275461"/>
                <a:gd name="connsiteX36" fmla="*/ 339106 w 3619883"/>
                <a:gd name="connsiteY36" fmla="*/ 4128157 h 4275461"/>
                <a:gd name="connsiteX37" fmla="*/ 339106 w 3619883"/>
                <a:gd name="connsiteY37" fmla="*/ 3951392 h 4275461"/>
                <a:gd name="connsiteX38" fmla="*/ 161321 w 3619883"/>
                <a:gd name="connsiteY38" fmla="*/ 3951392 h 4275461"/>
                <a:gd name="connsiteX39" fmla="*/ 161321 w 3619883"/>
                <a:gd name="connsiteY39" fmla="*/ 4128157 h 4275461"/>
                <a:gd name="connsiteX40" fmla="*/ 230914 w 3619883"/>
                <a:gd name="connsiteY40" fmla="*/ 4128157 h 4275461"/>
                <a:gd name="connsiteX41" fmla="*/ 189322 w 3619883"/>
                <a:gd name="connsiteY41" fmla="*/ 4275461 h 4275461"/>
                <a:gd name="connsiteX42" fmla="*/ 0 w 3619883"/>
                <a:gd name="connsiteY42" fmla="*/ 4275461 h 4275461"/>
                <a:gd name="connsiteX43" fmla="*/ 0 w 3619883"/>
                <a:gd name="connsiteY43" fmla="*/ 42229 h 4275461"/>
                <a:gd name="connsiteX44" fmla="*/ 42464 w 3619883"/>
                <a:gd name="connsiteY44" fmla="*/ 40518 h 4275461"/>
                <a:gd name="connsiteX45" fmla="*/ 137733 w 3619883"/>
                <a:gd name="connsiteY45" fmla="*/ 35355 h 4275461"/>
                <a:gd name="connsiteX46" fmla="*/ 270565 w 3619883"/>
                <a:gd name="connsiteY46" fmla="*/ 29759 h 4275461"/>
                <a:gd name="connsiteX47" fmla="*/ 479734 w 3619883"/>
                <a:gd name="connsiteY47" fmla="*/ 45455 h 4275461"/>
                <a:gd name="connsiteX48" fmla="*/ 524103 w 3619883"/>
                <a:gd name="connsiteY48" fmla="*/ 41625 h 4275461"/>
                <a:gd name="connsiteX49" fmla="*/ 624416 w 3619883"/>
                <a:gd name="connsiteY49" fmla="*/ 22696 h 4275461"/>
                <a:gd name="connsiteX50" fmla="*/ 657762 w 3619883"/>
                <a:gd name="connsiteY50" fmla="*/ 18351 h 4275461"/>
                <a:gd name="connsiteX51" fmla="*/ 690557 w 3619883"/>
                <a:gd name="connsiteY51" fmla="*/ 25792 h 4275461"/>
                <a:gd name="connsiteX52" fmla="*/ 745123 w 3619883"/>
                <a:gd name="connsiteY52" fmla="*/ 40157 h 4275461"/>
                <a:gd name="connsiteX53" fmla="*/ 789493 w 3619883"/>
                <a:gd name="connsiteY53" fmla="*/ 36327 h 4275461"/>
                <a:gd name="connsiteX54" fmla="*/ 854255 w 3619883"/>
                <a:gd name="connsiteY54" fmla="*/ 68887 h 4275461"/>
                <a:gd name="connsiteX55" fmla="*/ 897520 w 3619883"/>
                <a:gd name="connsiteY55" fmla="*/ 88629 h 4275461"/>
                <a:gd name="connsiteX56" fmla="*/ 940510 w 3619883"/>
                <a:gd name="connsiteY56" fmla="*/ 114265 h 4275461"/>
                <a:gd name="connsiteX57" fmla="*/ 1082712 w 3619883"/>
                <a:gd name="connsiteY57" fmla="*/ 144543 h 4275461"/>
                <a:gd name="connsiteX58" fmla="*/ 1205348 w 3619883"/>
                <a:gd name="connsiteY58" fmla="*/ 120753 h 4275461"/>
                <a:gd name="connsiteX59" fmla="*/ 1271764 w 3619883"/>
                <a:gd name="connsiteY59" fmla="*/ 117956 h 4275461"/>
                <a:gd name="connsiteX60" fmla="*/ 1315583 w 3619883"/>
                <a:gd name="connsiteY60" fmla="*/ 125912 h 4275461"/>
                <a:gd name="connsiteX61" fmla="*/ 1359125 w 3619883"/>
                <a:gd name="connsiteY61" fmla="*/ 139761 h 4275461"/>
                <a:gd name="connsiteX62" fmla="*/ 1391919 w 3619883"/>
                <a:gd name="connsiteY62" fmla="*/ 147202 h 4275461"/>
                <a:gd name="connsiteX63" fmla="*/ 1436563 w 3619883"/>
                <a:gd name="connsiteY63" fmla="*/ 137480 h 4275461"/>
                <a:gd name="connsiteX64" fmla="*/ 1471566 w 3619883"/>
                <a:gd name="connsiteY64" fmla="*/ 97777 h 4275461"/>
                <a:gd name="connsiteX65" fmla="*/ 1505739 w 3619883"/>
                <a:gd name="connsiteY65" fmla="*/ 75753 h 4275461"/>
                <a:gd name="connsiteX66" fmla="*/ 1590891 w 3619883"/>
                <a:gd name="connsiteY66" fmla="*/ 144702 h 4275461"/>
                <a:gd name="connsiteX67" fmla="*/ 1625616 w 3619883"/>
                <a:gd name="connsiteY67" fmla="*/ 110893 h 4275461"/>
                <a:gd name="connsiteX68" fmla="*/ 1658964 w 3619883"/>
                <a:gd name="connsiteY68" fmla="*/ 106547 h 4275461"/>
                <a:gd name="connsiteX69" fmla="*/ 1746598 w 3619883"/>
                <a:gd name="connsiteY69" fmla="*/ 122460 h 4275461"/>
                <a:gd name="connsiteX70" fmla="*/ 1811913 w 3619883"/>
                <a:gd name="connsiteY70" fmla="*/ 143234 h 4275461"/>
                <a:gd name="connsiteX71" fmla="*/ 1856557 w 3619883"/>
                <a:gd name="connsiteY71" fmla="*/ 133511 h 4275461"/>
                <a:gd name="connsiteX72" fmla="*/ 2066003 w 3619883"/>
                <a:gd name="connsiteY72" fmla="*/ 143313 h 4275461"/>
                <a:gd name="connsiteX73" fmla="*/ 2177615 w 3619883"/>
                <a:gd name="connsiteY73" fmla="*/ 119007 h 4275461"/>
                <a:gd name="connsiteX74" fmla="*/ 2255883 w 3619883"/>
                <a:gd name="connsiteY74" fmla="*/ 99047 h 4275461"/>
                <a:gd name="connsiteX75" fmla="*/ 2344622 w 3619883"/>
                <a:gd name="connsiteY75" fmla="*/ 91388 h 4275461"/>
                <a:gd name="connsiteX76" fmla="*/ 2455682 w 3619883"/>
                <a:gd name="connsiteY76" fmla="*/ 78869 h 4275461"/>
                <a:gd name="connsiteX77" fmla="*/ 2632609 w 3619883"/>
                <a:gd name="connsiteY77" fmla="*/ 75338 h 4275461"/>
                <a:gd name="connsiteX78" fmla="*/ 2742291 w 3619883"/>
                <a:gd name="connsiteY78" fmla="*/ 92282 h 4275461"/>
                <a:gd name="connsiteX79" fmla="*/ 2851974 w 3619883"/>
                <a:gd name="connsiteY79" fmla="*/ 109227 h 4275461"/>
                <a:gd name="connsiteX80" fmla="*/ 2907643 w 3619883"/>
                <a:gd name="connsiteY80" fmla="*/ 100020 h 4275461"/>
                <a:gd name="connsiteX81" fmla="*/ 2944022 w 3619883"/>
                <a:gd name="connsiteY81" fmla="*/ 30853 h 4275461"/>
                <a:gd name="connsiteX82" fmla="*/ 3022289 w 3619883"/>
                <a:gd name="connsiteY82" fmla="*/ 10893 h 4275461"/>
                <a:gd name="connsiteX83" fmla="*/ 3054807 w 3619883"/>
                <a:gd name="connsiteY83" fmla="*/ 24226 h 4275461"/>
                <a:gd name="connsiteX84" fmla="*/ 3141892 w 3619883"/>
                <a:gd name="connsiteY84" fmla="*/ 51925 h 4275461"/>
                <a:gd name="connsiteX85" fmla="*/ 3185711 w 3619883"/>
                <a:gd name="connsiteY85" fmla="*/ 59881 h 4275461"/>
                <a:gd name="connsiteX86" fmla="*/ 3219056 w 3619883"/>
                <a:gd name="connsiteY86" fmla="*/ 55536 h 4275461"/>
                <a:gd name="connsiteX87" fmla="*/ 3263425 w 3619883"/>
                <a:gd name="connsiteY87" fmla="*/ 51706 h 4275461"/>
                <a:gd name="connsiteX88" fmla="*/ 3296219 w 3619883"/>
                <a:gd name="connsiteY88" fmla="*/ 59147 h 4275461"/>
                <a:gd name="connsiteX89" fmla="*/ 3319094 w 3619883"/>
                <a:gd name="connsiteY89" fmla="*/ 42500 h 4275461"/>
                <a:gd name="connsiteX90" fmla="*/ 3420511 w 3619883"/>
                <a:gd name="connsiteY90" fmla="*/ 0 h 4275461"/>
                <a:gd name="connsiteX91" fmla="*/ 3453305 w 3619883"/>
                <a:gd name="connsiteY91" fmla="*/ 7440 h 4275461"/>
                <a:gd name="connsiteX92" fmla="*/ 3496571 w 3619883"/>
                <a:gd name="connsiteY92" fmla="*/ 27182 h 4275461"/>
                <a:gd name="connsiteX93" fmla="*/ 3602117 w 3619883"/>
                <a:gd name="connsiteY93" fmla="*/ 132521 h 4275461"/>
                <a:gd name="connsiteX94" fmla="*/ 3619883 w 3619883"/>
                <a:gd name="connsiteY94" fmla="*/ 140049 h 4275461"/>
                <a:gd name="connsiteX95" fmla="*/ 3619883 w 3619883"/>
                <a:gd name="connsiteY9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4128157 h 4275461"/>
                <a:gd name="connsiteX20" fmla="*/ 961020 w 3619883"/>
                <a:gd name="connsiteY20" fmla="*/ 3951392 h 4275461"/>
                <a:gd name="connsiteX21" fmla="*/ 783235 w 3619883"/>
                <a:gd name="connsiteY21" fmla="*/ 3951392 h 4275461"/>
                <a:gd name="connsiteX22" fmla="*/ 783235 w 3619883"/>
                <a:gd name="connsiteY22" fmla="*/ 4128157 h 4275461"/>
                <a:gd name="connsiteX23" fmla="*/ 871024 w 3619883"/>
                <a:gd name="connsiteY23" fmla="*/ 4128157 h 4275461"/>
                <a:gd name="connsiteX24" fmla="*/ 829432 w 3619883"/>
                <a:gd name="connsiteY24" fmla="*/ 4275461 h 4275461"/>
                <a:gd name="connsiteX25" fmla="*/ 611484 w 3619883"/>
                <a:gd name="connsiteY25" fmla="*/ 4275461 h 4275461"/>
                <a:gd name="connsiteX26" fmla="*/ 621247 w 3619883"/>
                <a:gd name="connsiteY26" fmla="*/ 4128157 h 4275461"/>
                <a:gd name="connsiteX27" fmla="*/ 650062 w 3619883"/>
                <a:gd name="connsiteY27" fmla="*/ 4128157 h 4275461"/>
                <a:gd name="connsiteX28" fmla="*/ 650062 w 3619883"/>
                <a:gd name="connsiteY28" fmla="*/ 3951392 h 4275461"/>
                <a:gd name="connsiteX29" fmla="*/ 472277 w 3619883"/>
                <a:gd name="connsiteY29" fmla="*/ 3951392 h 4275461"/>
                <a:gd name="connsiteX30" fmla="*/ 472277 w 3619883"/>
                <a:gd name="connsiteY30" fmla="*/ 4128157 h 4275461"/>
                <a:gd name="connsiteX31" fmla="*/ 522650 w 3619883"/>
                <a:gd name="connsiteY31" fmla="*/ 4128157 h 4275461"/>
                <a:gd name="connsiteX32" fmla="*/ 573998 w 3619883"/>
                <a:gd name="connsiteY32" fmla="*/ 4275461 h 4275461"/>
                <a:gd name="connsiteX33" fmla="*/ 336164 w 3619883"/>
                <a:gd name="connsiteY33" fmla="*/ 4275461 h 4275461"/>
                <a:gd name="connsiteX34" fmla="*/ 294572 w 3619883"/>
                <a:gd name="connsiteY34" fmla="*/ 4128157 h 4275461"/>
                <a:gd name="connsiteX35" fmla="*/ 339106 w 3619883"/>
                <a:gd name="connsiteY35" fmla="*/ 4128157 h 4275461"/>
                <a:gd name="connsiteX36" fmla="*/ 339106 w 3619883"/>
                <a:gd name="connsiteY36" fmla="*/ 3951392 h 4275461"/>
                <a:gd name="connsiteX37" fmla="*/ 161321 w 3619883"/>
                <a:gd name="connsiteY37" fmla="*/ 3951392 h 4275461"/>
                <a:gd name="connsiteX38" fmla="*/ 161321 w 3619883"/>
                <a:gd name="connsiteY38" fmla="*/ 4128157 h 4275461"/>
                <a:gd name="connsiteX39" fmla="*/ 230914 w 3619883"/>
                <a:gd name="connsiteY39" fmla="*/ 4128157 h 4275461"/>
                <a:gd name="connsiteX40" fmla="*/ 189322 w 3619883"/>
                <a:gd name="connsiteY40" fmla="*/ 4275461 h 4275461"/>
                <a:gd name="connsiteX41" fmla="*/ 0 w 3619883"/>
                <a:gd name="connsiteY41" fmla="*/ 4275461 h 4275461"/>
                <a:gd name="connsiteX42" fmla="*/ 0 w 3619883"/>
                <a:gd name="connsiteY42" fmla="*/ 42229 h 4275461"/>
                <a:gd name="connsiteX43" fmla="*/ 42464 w 3619883"/>
                <a:gd name="connsiteY43" fmla="*/ 40518 h 4275461"/>
                <a:gd name="connsiteX44" fmla="*/ 137733 w 3619883"/>
                <a:gd name="connsiteY44" fmla="*/ 35355 h 4275461"/>
                <a:gd name="connsiteX45" fmla="*/ 270565 w 3619883"/>
                <a:gd name="connsiteY45" fmla="*/ 29759 h 4275461"/>
                <a:gd name="connsiteX46" fmla="*/ 479734 w 3619883"/>
                <a:gd name="connsiteY46" fmla="*/ 45455 h 4275461"/>
                <a:gd name="connsiteX47" fmla="*/ 524103 w 3619883"/>
                <a:gd name="connsiteY47" fmla="*/ 41625 h 4275461"/>
                <a:gd name="connsiteX48" fmla="*/ 624416 w 3619883"/>
                <a:gd name="connsiteY48" fmla="*/ 22696 h 4275461"/>
                <a:gd name="connsiteX49" fmla="*/ 657762 w 3619883"/>
                <a:gd name="connsiteY49" fmla="*/ 18351 h 4275461"/>
                <a:gd name="connsiteX50" fmla="*/ 690557 w 3619883"/>
                <a:gd name="connsiteY50" fmla="*/ 25792 h 4275461"/>
                <a:gd name="connsiteX51" fmla="*/ 745123 w 3619883"/>
                <a:gd name="connsiteY51" fmla="*/ 40157 h 4275461"/>
                <a:gd name="connsiteX52" fmla="*/ 789493 w 3619883"/>
                <a:gd name="connsiteY52" fmla="*/ 36327 h 4275461"/>
                <a:gd name="connsiteX53" fmla="*/ 854255 w 3619883"/>
                <a:gd name="connsiteY53" fmla="*/ 68887 h 4275461"/>
                <a:gd name="connsiteX54" fmla="*/ 897520 w 3619883"/>
                <a:gd name="connsiteY54" fmla="*/ 88629 h 4275461"/>
                <a:gd name="connsiteX55" fmla="*/ 940510 w 3619883"/>
                <a:gd name="connsiteY55" fmla="*/ 114265 h 4275461"/>
                <a:gd name="connsiteX56" fmla="*/ 1082712 w 3619883"/>
                <a:gd name="connsiteY56" fmla="*/ 144543 h 4275461"/>
                <a:gd name="connsiteX57" fmla="*/ 1205348 w 3619883"/>
                <a:gd name="connsiteY57" fmla="*/ 120753 h 4275461"/>
                <a:gd name="connsiteX58" fmla="*/ 1271764 w 3619883"/>
                <a:gd name="connsiteY58" fmla="*/ 117956 h 4275461"/>
                <a:gd name="connsiteX59" fmla="*/ 1315583 w 3619883"/>
                <a:gd name="connsiteY59" fmla="*/ 125912 h 4275461"/>
                <a:gd name="connsiteX60" fmla="*/ 1359125 w 3619883"/>
                <a:gd name="connsiteY60" fmla="*/ 139761 h 4275461"/>
                <a:gd name="connsiteX61" fmla="*/ 1391919 w 3619883"/>
                <a:gd name="connsiteY61" fmla="*/ 147202 h 4275461"/>
                <a:gd name="connsiteX62" fmla="*/ 1436563 w 3619883"/>
                <a:gd name="connsiteY62" fmla="*/ 137480 h 4275461"/>
                <a:gd name="connsiteX63" fmla="*/ 1471566 w 3619883"/>
                <a:gd name="connsiteY63" fmla="*/ 97777 h 4275461"/>
                <a:gd name="connsiteX64" fmla="*/ 1505739 w 3619883"/>
                <a:gd name="connsiteY64" fmla="*/ 75753 h 4275461"/>
                <a:gd name="connsiteX65" fmla="*/ 1590891 w 3619883"/>
                <a:gd name="connsiteY65" fmla="*/ 144702 h 4275461"/>
                <a:gd name="connsiteX66" fmla="*/ 1625616 w 3619883"/>
                <a:gd name="connsiteY66" fmla="*/ 110893 h 4275461"/>
                <a:gd name="connsiteX67" fmla="*/ 1658964 w 3619883"/>
                <a:gd name="connsiteY67" fmla="*/ 106547 h 4275461"/>
                <a:gd name="connsiteX68" fmla="*/ 1746598 w 3619883"/>
                <a:gd name="connsiteY68" fmla="*/ 122460 h 4275461"/>
                <a:gd name="connsiteX69" fmla="*/ 1811913 w 3619883"/>
                <a:gd name="connsiteY69" fmla="*/ 143234 h 4275461"/>
                <a:gd name="connsiteX70" fmla="*/ 1856557 w 3619883"/>
                <a:gd name="connsiteY70" fmla="*/ 133511 h 4275461"/>
                <a:gd name="connsiteX71" fmla="*/ 2066003 w 3619883"/>
                <a:gd name="connsiteY71" fmla="*/ 143313 h 4275461"/>
                <a:gd name="connsiteX72" fmla="*/ 2177615 w 3619883"/>
                <a:gd name="connsiteY72" fmla="*/ 119007 h 4275461"/>
                <a:gd name="connsiteX73" fmla="*/ 2255883 w 3619883"/>
                <a:gd name="connsiteY73" fmla="*/ 99047 h 4275461"/>
                <a:gd name="connsiteX74" fmla="*/ 2344622 w 3619883"/>
                <a:gd name="connsiteY74" fmla="*/ 91388 h 4275461"/>
                <a:gd name="connsiteX75" fmla="*/ 2455682 w 3619883"/>
                <a:gd name="connsiteY75" fmla="*/ 78869 h 4275461"/>
                <a:gd name="connsiteX76" fmla="*/ 2632609 w 3619883"/>
                <a:gd name="connsiteY76" fmla="*/ 75338 h 4275461"/>
                <a:gd name="connsiteX77" fmla="*/ 2742291 w 3619883"/>
                <a:gd name="connsiteY77" fmla="*/ 92282 h 4275461"/>
                <a:gd name="connsiteX78" fmla="*/ 2851974 w 3619883"/>
                <a:gd name="connsiteY78" fmla="*/ 109227 h 4275461"/>
                <a:gd name="connsiteX79" fmla="*/ 2907643 w 3619883"/>
                <a:gd name="connsiteY79" fmla="*/ 100020 h 4275461"/>
                <a:gd name="connsiteX80" fmla="*/ 2944022 w 3619883"/>
                <a:gd name="connsiteY80" fmla="*/ 30853 h 4275461"/>
                <a:gd name="connsiteX81" fmla="*/ 3022289 w 3619883"/>
                <a:gd name="connsiteY81" fmla="*/ 10893 h 4275461"/>
                <a:gd name="connsiteX82" fmla="*/ 3054807 w 3619883"/>
                <a:gd name="connsiteY82" fmla="*/ 24226 h 4275461"/>
                <a:gd name="connsiteX83" fmla="*/ 3141892 w 3619883"/>
                <a:gd name="connsiteY83" fmla="*/ 51925 h 4275461"/>
                <a:gd name="connsiteX84" fmla="*/ 3185711 w 3619883"/>
                <a:gd name="connsiteY84" fmla="*/ 59881 h 4275461"/>
                <a:gd name="connsiteX85" fmla="*/ 3219056 w 3619883"/>
                <a:gd name="connsiteY85" fmla="*/ 55536 h 4275461"/>
                <a:gd name="connsiteX86" fmla="*/ 3263425 w 3619883"/>
                <a:gd name="connsiteY86" fmla="*/ 51706 h 4275461"/>
                <a:gd name="connsiteX87" fmla="*/ 3296219 w 3619883"/>
                <a:gd name="connsiteY87" fmla="*/ 59147 h 4275461"/>
                <a:gd name="connsiteX88" fmla="*/ 3319094 w 3619883"/>
                <a:gd name="connsiteY88" fmla="*/ 42500 h 4275461"/>
                <a:gd name="connsiteX89" fmla="*/ 3420511 w 3619883"/>
                <a:gd name="connsiteY89" fmla="*/ 0 h 4275461"/>
                <a:gd name="connsiteX90" fmla="*/ 3453305 w 3619883"/>
                <a:gd name="connsiteY90" fmla="*/ 7440 h 4275461"/>
                <a:gd name="connsiteX91" fmla="*/ 3496571 w 3619883"/>
                <a:gd name="connsiteY91" fmla="*/ 27182 h 4275461"/>
                <a:gd name="connsiteX92" fmla="*/ 3602117 w 3619883"/>
                <a:gd name="connsiteY92" fmla="*/ 132521 h 4275461"/>
                <a:gd name="connsiteX93" fmla="*/ 3619883 w 3619883"/>
                <a:gd name="connsiteY93" fmla="*/ 140049 h 4275461"/>
                <a:gd name="connsiteX94" fmla="*/ 3619883 w 3619883"/>
                <a:gd name="connsiteY9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12215 w 3619883"/>
                <a:gd name="connsiteY18" fmla="*/ 4128157 h 4275461"/>
                <a:gd name="connsiteX19" fmla="*/ 961020 w 3619883"/>
                <a:gd name="connsiteY19" fmla="*/ 3951392 h 4275461"/>
                <a:gd name="connsiteX20" fmla="*/ 783235 w 3619883"/>
                <a:gd name="connsiteY20" fmla="*/ 3951392 h 4275461"/>
                <a:gd name="connsiteX21" fmla="*/ 783235 w 3619883"/>
                <a:gd name="connsiteY21" fmla="*/ 4128157 h 4275461"/>
                <a:gd name="connsiteX22" fmla="*/ 871024 w 3619883"/>
                <a:gd name="connsiteY22" fmla="*/ 4128157 h 4275461"/>
                <a:gd name="connsiteX23" fmla="*/ 829432 w 3619883"/>
                <a:gd name="connsiteY23" fmla="*/ 4275461 h 4275461"/>
                <a:gd name="connsiteX24" fmla="*/ 611484 w 3619883"/>
                <a:gd name="connsiteY24" fmla="*/ 4275461 h 4275461"/>
                <a:gd name="connsiteX25" fmla="*/ 621247 w 3619883"/>
                <a:gd name="connsiteY25" fmla="*/ 4128157 h 4275461"/>
                <a:gd name="connsiteX26" fmla="*/ 650062 w 3619883"/>
                <a:gd name="connsiteY26" fmla="*/ 4128157 h 4275461"/>
                <a:gd name="connsiteX27" fmla="*/ 650062 w 3619883"/>
                <a:gd name="connsiteY27" fmla="*/ 3951392 h 4275461"/>
                <a:gd name="connsiteX28" fmla="*/ 472277 w 3619883"/>
                <a:gd name="connsiteY28" fmla="*/ 3951392 h 4275461"/>
                <a:gd name="connsiteX29" fmla="*/ 472277 w 3619883"/>
                <a:gd name="connsiteY29" fmla="*/ 4128157 h 4275461"/>
                <a:gd name="connsiteX30" fmla="*/ 522650 w 3619883"/>
                <a:gd name="connsiteY30" fmla="*/ 4128157 h 4275461"/>
                <a:gd name="connsiteX31" fmla="*/ 573998 w 3619883"/>
                <a:gd name="connsiteY31" fmla="*/ 4275461 h 4275461"/>
                <a:gd name="connsiteX32" fmla="*/ 336164 w 3619883"/>
                <a:gd name="connsiteY32" fmla="*/ 4275461 h 4275461"/>
                <a:gd name="connsiteX33" fmla="*/ 294572 w 3619883"/>
                <a:gd name="connsiteY33" fmla="*/ 4128157 h 4275461"/>
                <a:gd name="connsiteX34" fmla="*/ 339106 w 3619883"/>
                <a:gd name="connsiteY34" fmla="*/ 4128157 h 4275461"/>
                <a:gd name="connsiteX35" fmla="*/ 339106 w 3619883"/>
                <a:gd name="connsiteY35" fmla="*/ 3951392 h 4275461"/>
                <a:gd name="connsiteX36" fmla="*/ 161321 w 3619883"/>
                <a:gd name="connsiteY36" fmla="*/ 3951392 h 4275461"/>
                <a:gd name="connsiteX37" fmla="*/ 161321 w 3619883"/>
                <a:gd name="connsiteY37" fmla="*/ 4128157 h 4275461"/>
                <a:gd name="connsiteX38" fmla="*/ 230914 w 3619883"/>
                <a:gd name="connsiteY38" fmla="*/ 4128157 h 4275461"/>
                <a:gd name="connsiteX39" fmla="*/ 189322 w 3619883"/>
                <a:gd name="connsiteY39" fmla="*/ 4275461 h 4275461"/>
                <a:gd name="connsiteX40" fmla="*/ 0 w 3619883"/>
                <a:gd name="connsiteY40" fmla="*/ 4275461 h 4275461"/>
                <a:gd name="connsiteX41" fmla="*/ 0 w 3619883"/>
                <a:gd name="connsiteY41" fmla="*/ 42229 h 4275461"/>
                <a:gd name="connsiteX42" fmla="*/ 42464 w 3619883"/>
                <a:gd name="connsiteY42" fmla="*/ 40518 h 4275461"/>
                <a:gd name="connsiteX43" fmla="*/ 137733 w 3619883"/>
                <a:gd name="connsiteY43" fmla="*/ 35355 h 4275461"/>
                <a:gd name="connsiteX44" fmla="*/ 270565 w 3619883"/>
                <a:gd name="connsiteY44" fmla="*/ 29759 h 4275461"/>
                <a:gd name="connsiteX45" fmla="*/ 479734 w 3619883"/>
                <a:gd name="connsiteY45" fmla="*/ 45455 h 4275461"/>
                <a:gd name="connsiteX46" fmla="*/ 524103 w 3619883"/>
                <a:gd name="connsiteY46" fmla="*/ 41625 h 4275461"/>
                <a:gd name="connsiteX47" fmla="*/ 624416 w 3619883"/>
                <a:gd name="connsiteY47" fmla="*/ 22696 h 4275461"/>
                <a:gd name="connsiteX48" fmla="*/ 657762 w 3619883"/>
                <a:gd name="connsiteY48" fmla="*/ 18351 h 4275461"/>
                <a:gd name="connsiteX49" fmla="*/ 690557 w 3619883"/>
                <a:gd name="connsiteY49" fmla="*/ 25792 h 4275461"/>
                <a:gd name="connsiteX50" fmla="*/ 745123 w 3619883"/>
                <a:gd name="connsiteY50" fmla="*/ 40157 h 4275461"/>
                <a:gd name="connsiteX51" fmla="*/ 789493 w 3619883"/>
                <a:gd name="connsiteY51" fmla="*/ 36327 h 4275461"/>
                <a:gd name="connsiteX52" fmla="*/ 854255 w 3619883"/>
                <a:gd name="connsiteY52" fmla="*/ 68887 h 4275461"/>
                <a:gd name="connsiteX53" fmla="*/ 897520 w 3619883"/>
                <a:gd name="connsiteY53" fmla="*/ 88629 h 4275461"/>
                <a:gd name="connsiteX54" fmla="*/ 940510 w 3619883"/>
                <a:gd name="connsiteY54" fmla="*/ 114265 h 4275461"/>
                <a:gd name="connsiteX55" fmla="*/ 1082712 w 3619883"/>
                <a:gd name="connsiteY55" fmla="*/ 144543 h 4275461"/>
                <a:gd name="connsiteX56" fmla="*/ 1205348 w 3619883"/>
                <a:gd name="connsiteY56" fmla="*/ 120753 h 4275461"/>
                <a:gd name="connsiteX57" fmla="*/ 1271764 w 3619883"/>
                <a:gd name="connsiteY57" fmla="*/ 117956 h 4275461"/>
                <a:gd name="connsiteX58" fmla="*/ 1315583 w 3619883"/>
                <a:gd name="connsiteY58" fmla="*/ 125912 h 4275461"/>
                <a:gd name="connsiteX59" fmla="*/ 1359125 w 3619883"/>
                <a:gd name="connsiteY59" fmla="*/ 139761 h 4275461"/>
                <a:gd name="connsiteX60" fmla="*/ 1391919 w 3619883"/>
                <a:gd name="connsiteY60" fmla="*/ 147202 h 4275461"/>
                <a:gd name="connsiteX61" fmla="*/ 1436563 w 3619883"/>
                <a:gd name="connsiteY61" fmla="*/ 137480 h 4275461"/>
                <a:gd name="connsiteX62" fmla="*/ 1471566 w 3619883"/>
                <a:gd name="connsiteY62" fmla="*/ 97777 h 4275461"/>
                <a:gd name="connsiteX63" fmla="*/ 1505739 w 3619883"/>
                <a:gd name="connsiteY63" fmla="*/ 75753 h 4275461"/>
                <a:gd name="connsiteX64" fmla="*/ 1590891 w 3619883"/>
                <a:gd name="connsiteY64" fmla="*/ 144702 h 4275461"/>
                <a:gd name="connsiteX65" fmla="*/ 1625616 w 3619883"/>
                <a:gd name="connsiteY65" fmla="*/ 110893 h 4275461"/>
                <a:gd name="connsiteX66" fmla="*/ 1658964 w 3619883"/>
                <a:gd name="connsiteY66" fmla="*/ 106547 h 4275461"/>
                <a:gd name="connsiteX67" fmla="*/ 1746598 w 3619883"/>
                <a:gd name="connsiteY67" fmla="*/ 122460 h 4275461"/>
                <a:gd name="connsiteX68" fmla="*/ 1811913 w 3619883"/>
                <a:gd name="connsiteY68" fmla="*/ 143234 h 4275461"/>
                <a:gd name="connsiteX69" fmla="*/ 1856557 w 3619883"/>
                <a:gd name="connsiteY69" fmla="*/ 133511 h 4275461"/>
                <a:gd name="connsiteX70" fmla="*/ 2066003 w 3619883"/>
                <a:gd name="connsiteY70" fmla="*/ 143313 h 4275461"/>
                <a:gd name="connsiteX71" fmla="*/ 2177615 w 3619883"/>
                <a:gd name="connsiteY71" fmla="*/ 119007 h 4275461"/>
                <a:gd name="connsiteX72" fmla="*/ 2255883 w 3619883"/>
                <a:gd name="connsiteY72" fmla="*/ 99047 h 4275461"/>
                <a:gd name="connsiteX73" fmla="*/ 2344622 w 3619883"/>
                <a:gd name="connsiteY73" fmla="*/ 91388 h 4275461"/>
                <a:gd name="connsiteX74" fmla="*/ 2455682 w 3619883"/>
                <a:gd name="connsiteY74" fmla="*/ 78869 h 4275461"/>
                <a:gd name="connsiteX75" fmla="*/ 2632609 w 3619883"/>
                <a:gd name="connsiteY75" fmla="*/ 75338 h 4275461"/>
                <a:gd name="connsiteX76" fmla="*/ 2742291 w 3619883"/>
                <a:gd name="connsiteY76" fmla="*/ 92282 h 4275461"/>
                <a:gd name="connsiteX77" fmla="*/ 2851974 w 3619883"/>
                <a:gd name="connsiteY77" fmla="*/ 109227 h 4275461"/>
                <a:gd name="connsiteX78" fmla="*/ 2907643 w 3619883"/>
                <a:gd name="connsiteY78" fmla="*/ 100020 h 4275461"/>
                <a:gd name="connsiteX79" fmla="*/ 2944022 w 3619883"/>
                <a:gd name="connsiteY79" fmla="*/ 30853 h 4275461"/>
                <a:gd name="connsiteX80" fmla="*/ 3022289 w 3619883"/>
                <a:gd name="connsiteY80" fmla="*/ 10893 h 4275461"/>
                <a:gd name="connsiteX81" fmla="*/ 3054807 w 3619883"/>
                <a:gd name="connsiteY81" fmla="*/ 24226 h 4275461"/>
                <a:gd name="connsiteX82" fmla="*/ 3141892 w 3619883"/>
                <a:gd name="connsiteY82" fmla="*/ 51925 h 4275461"/>
                <a:gd name="connsiteX83" fmla="*/ 3185711 w 3619883"/>
                <a:gd name="connsiteY83" fmla="*/ 59881 h 4275461"/>
                <a:gd name="connsiteX84" fmla="*/ 3219056 w 3619883"/>
                <a:gd name="connsiteY84" fmla="*/ 55536 h 4275461"/>
                <a:gd name="connsiteX85" fmla="*/ 3263425 w 3619883"/>
                <a:gd name="connsiteY85" fmla="*/ 51706 h 4275461"/>
                <a:gd name="connsiteX86" fmla="*/ 3296219 w 3619883"/>
                <a:gd name="connsiteY86" fmla="*/ 59147 h 4275461"/>
                <a:gd name="connsiteX87" fmla="*/ 3319094 w 3619883"/>
                <a:gd name="connsiteY87" fmla="*/ 42500 h 4275461"/>
                <a:gd name="connsiteX88" fmla="*/ 3420511 w 3619883"/>
                <a:gd name="connsiteY88" fmla="*/ 0 h 4275461"/>
                <a:gd name="connsiteX89" fmla="*/ 3453305 w 3619883"/>
                <a:gd name="connsiteY89" fmla="*/ 7440 h 4275461"/>
                <a:gd name="connsiteX90" fmla="*/ 3496571 w 3619883"/>
                <a:gd name="connsiteY90" fmla="*/ 27182 h 4275461"/>
                <a:gd name="connsiteX91" fmla="*/ 3602117 w 3619883"/>
                <a:gd name="connsiteY91" fmla="*/ 132521 h 4275461"/>
                <a:gd name="connsiteX92" fmla="*/ 3619883 w 3619883"/>
                <a:gd name="connsiteY92" fmla="*/ 140049 h 4275461"/>
                <a:gd name="connsiteX93" fmla="*/ 3619883 w 3619883"/>
                <a:gd name="connsiteY9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961020 w 3619883"/>
                <a:gd name="connsiteY18" fmla="*/ 3951392 h 4275461"/>
                <a:gd name="connsiteX19" fmla="*/ 783235 w 3619883"/>
                <a:gd name="connsiteY19" fmla="*/ 3951392 h 4275461"/>
                <a:gd name="connsiteX20" fmla="*/ 783235 w 3619883"/>
                <a:gd name="connsiteY20" fmla="*/ 4128157 h 4275461"/>
                <a:gd name="connsiteX21" fmla="*/ 871024 w 3619883"/>
                <a:gd name="connsiteY21" fmla="*/ 4128157 h 4275461"/>
                <a:gd name="connsiteX22" fmla="*/ 829432 w 3619883"/>
                <a:gd name="connsiteY22" fmla="*/ 4275461 h 4275461"/>
                <a:gd name="connsiteX23" fmla="*/ 611484 w 3619883"/>
                <a:gd name="connsiteY23" fmla="*/ 4275461 h 4275461"/>
                <a:gd name="connsiteX24" fmla="*/ 621247 w 3619883"/>
                <a:gd name="connsiteY24" fmla="*/ 4128157 h 4275461"/>
                <a:gd name="connsiteX25" fmla="*/ 650062 w 3619883"/>
                <a:gd name="connsiteY25" fmla="*/ 4128157 h 4275461"/>
                <a:gd name="connsiteX26" fmla="*/ 650062 w 3619883"/>
                <a:gd name="connsiteY26" fmla="*/ 3951392 h 4275461"/>
                <a:gd name="connsiteX27" fmla="*/ 472277 w 3619883"/>
                <a:gd name="connsiteY27" fmla="*/ 3951392 h 4275461"/>
                <a:gd name="connsiteX28" fmla="*/ 472277 w 3619883"/>
                <a:gd name="connsiteY28" fmla="*/ 4128157 h 4275461"/>
                <a:gd name="connsiteX29" fmla="*/ 522650 w 3619883"/>
                <a:gd name="connsiteY29" fmla="*/ 4128157 h 4275461"/>
                <a:gd name="connsiteX30" fmla="*/ 573998 w 3619883"/>
                <a:gd name="connsiteY30" fmla="*/ 4275461 h 4275461"/>
                <a:gd name="connsiteX31" fmla="*/ 336164 w 3619883"/>
                <a:gd name="connsiteY31" fmla="*/ 4275461 h 4275461"/>
                <a:gd name="connsiteX32" fmla="*/ 294572 w 3619883"/>
                <a:gd name="connsiteY32" fmla="*/ 4128157 h 4275461"/>
                <a:gd name="connsiteX33" fmla="*/ 339106 w 3619883"/>
                <a:gd name="connsiteY33" fmla="*/ 4128157 h 4275461"/>
                <a:gd name="connsiteX34" fmla="*/ 339106 w 3619883"/>
                <a:gd name="connsiteY34" fmla="*/ 3951392 h 4275461"/>
                <a:gd name="connsiteX35" fmla="*/ 161321 w 3619883"/>
                <a:gd name="connsiteY35" fmla="*/ 3951392 h 4275461"/>
                <a:gd name="connsiteX36" fmla="*/ 161321 w 3619883"/>
                <a:gd name="connsiteY36" fmla="*/ 4128157 h 4275461"/>
                <a:gd name="connsiteX37" fmla="*/ 230914 w 3619883"/>
                <a:gd name="connsiteY37" fmla="*/ 4128157 h 4275461"/>
                <a:gd name="connsiteX38" fmla="*/ 189322 w 3619883"/>
                <a:gd name="connsiteY38" fmla="*/ 4275461 h 4275461"/>
                <a:gd name="connsiteX39" fmla="*/ 0 w 3619883"/>
                <a:gd name="connsiteY39" fmla="*/ 4275461 h 4275461"/>
                <a:gd name="connsiteX40" fmla="*/ 0 w 3619883"/>
                <a:gd name="connsiteY40" fmla="*/ 42229 h 4275461"/>
                <a:gd name="connsiteX41" fmla="*/ 42464 w 3619883"/>
                <a:gd name="connsiteY41" fmla="*/ 40518 h 4275461"/>
                <a:gd name="connsiteX42" fmla="*/ 137733 w 3619883"/>
                <a:gd name="connsiteY42" fmla="*/ 35355 h 4275461"/>
                <a:gd name="connsiteX43" fmla="*/ 270565 w 3619883"/>
                <a:gd name="connsiteY43" fmla="*/ 29759 h 4275461"/>
                <a:gd name="connsiteX44" fmla="*/ 479734 w 3619883"/>
                <a:gd name="connsiteY44" fmla="*/ 45455 h 4275461"/>
                <a:gd name="connsiteX45" fmla="*/ 524103 w 3619883"/>
                <a:gd name="connsiteY45" fmla="*/ 41625 h 4275461"/>
                <a:gd name="connsiteX46" fmla="*/ 624416 w 3619883"/>
                <a:gd name="connsiteY46" fmla="*/ 22696 h 4275461"/>
                <a:gd name="connsiteX47" fmla="*/ 657762 w 3619883"/>
                <a:gd name="connsiteY47" fmla="*/ 18351 h 4275461"/>
                <a:gd name="connsiteX48" fmla="*/ 690557 w 3619883"/>
                <a:gd name="connsiteY48" fmla="*/ 25792 h 4275461"/>
                <a:gd name="connsiteX49" fmla="*/ 745123 w 3619883"/>
                <a:gd name="connsiteY49" fmla="*/ 40157 h 4275461"/>
                <a:gd name="connsiteX50" fmla="*/ 789493 w 3619883"/>
                <a:gd name="connsiteY50" fmla="*/ 36327 h 4275461"/>
                <a:gd name="connsiteX51" fmla="*/ 854255 w 3619883"/>
                <a:gd name="connsiteY51" fmla="*/ 68887 h 4275461"/>
                <a:gd name="connsiteX52" fmla="*/ 897520 w 3619883"/>
                <a:gd name="connsiteY52" fmla="*/ 88629 h 4275461"/>
                <a:gd name="connsiteX53" fmla="*/ 940510 w 3619883"/>
                <a:gd name="connsiteY53" fmla="*/ 114265 h 4275461"/>
                <a:gd name="connsiteX54" fmla="*/ 1082712 w 3619883"/>
                <a:gd name="connsiteY54" fmla="*/ 144543 h 4275461"/>
                <a:gd name="connsiteX55" fmla="*/ 1205348 w 3619883"/>
                <a:gd name="connsiteY55" fmla="*/ 120753 h 4275461"/>
                <a:gd name="connsiteX56" fmla="*/ 1271764 w 3619883"/>
                <a:gd name="connsiteY56" fmla="*/ 117956 h 4275461"/>
                <a:gd name="connsiteX57" fmla="*/ 1315583 w 3619883"/>
                <a:gd name="connsiteY57" fmla="*/ 125912 h 4275461"/>
                <a:gd name="connsiteX58" fmla="*/ 1359125 w 3619883"/>
                <a:gd name="connsiteY58" fmla="*/ 139761 h 4275461"/>
                <a:gd name="connsiteX59" fmla="*/ 1391919 w 3619883"/>
                <a:gd name="connsiteY59" fmla="*/ 147202 h 4275461"/>
                <a:gd name="connsiteX60" fmla="*/ 1436563 w 3619883"/>
                <a:gd name="connsiteY60" fmla="*/ 137480 h 4275461"/>
                <a:gd name="connsiteX61" fmla="*/ 1471566 w 3619883"/>
                <a:gd name="connsiteY61" fmla="*/ 97777 h 4275461"/>
                <a:gd name="connsiteX62" fmla="*/ 1505739 w 3619883"/>
                <a:gd name="connsiteY62" fmla="*/ 75753 h 4275461"/>
                <a:gd name="connsiteX63" fmla="*/ 1590891 w 3619883"/>
                <a:gd name="connsiteY63" fmla="*/ 144702 h 4275461"/>
                <a:gd name="connsiteX64" fmla="*/ 1625616 w 3619883"/>
                <a:gd name="connsiteY64" fmla="*/ 110893 h 4275461"/>
                <a:gd name="connsiteX65" fmla="*/ 1658964 w 3619883"/>
                <a:gd name="connsiteY65" fmla="*/ 106547 h 4275461"/>
                <a:gd name="connsiteX66" fmla="*/ 1746598 w 3619883"/>
                <a:gd name="connsiteY66" fmla="*/ 122460 h 4275461"/>
                <a:gd name="connsiteX67" fmla="*/ 1811913 w 3619883"/>
                <a:gd name="connsiteY67" fmla="*/ 143234 h 4275461"/>
                <a:gd name="connsiteX68" fmla="*/ 1856557 w 3619883"/>
                <a:gd name="connsiteY68" fmla="*/ 133511 h 4275461"/>
                <a:gd name="connsiteX69" fmla="*/ 2066003 w 3619883"/>
                <a:gd name="connsiteY69" fmla="*/ 143313 h 4275461"/>
                <a:gd name="connsiteX70" fmla="*/ 2177615 w 3619883"/>
                <a:gd name="connsiteY70" fmla="*/ 119007 h 4275461"/>
                <a:gd name="connsiteX71" fmla="*/ 2255883 w 3619883"/>
                <a:gd name="connsiteY71" fmla="*/ 99047 h 4275461"/>
                <a:gd name="connsiteX72" fmla="*/ 2344622 w 3619883"/>
                <a:gd name="connsiteY72" fmla="*/ 91388 h 4275461"/>
                <a:gd name="connsiteX73" fmla="*/ 2455682 w 3619883"/>
                <a:gd name="connsiteY73" fmla="*/ 78869 h 4275461"/>
                <a:gd name="connsiteX74" fmla="*/ 2632609 w 3619883"/>
                <a:gd name="connsiteY74" fmla="*/ 75338 h 4275461"/>
                <a:gd name="connsiteX75" fmla="*/ 2742291 w 3619883"/>
                <a:gd name="connsiteY75" fmla="*/ 92282 h 4275461"/>
                <a:gd name="connsiteX76" fmla="*/ 2851974 w 3619883"/>
                <a:gd name="connsiteY76" fmla="*/ 109227 h 4275461"/>
                <a:gd name="connsiteX77" fmla="*/ 2907643 w 3619883"/>
                <a:gd name="connsiteY77" fmla="*/ 100020 h 4275461"/>
                <a:gd name="connsiteX78" fmla="*/ 2944022 w 3619883"/>
                <a:gd name="connsiteY78" fmla="*/ 30853 h 4275461"/>
                <a:gd name="connsiteX79" fmla="*/ 3022289 w 3619883"/>
                <a:gd name="connsiteY79" fmla="*/ 10893 h 4275461"/>
                <a:gd name="connsiteX80" fmla="*/ 3054807 w 3619883"/>
                <a:gd name="connsiteY80" fmla="*/ 24226 h 4275461"/>
                <a:gd name="connsiteX81" fmla="*/ 3141892 w 3619883"/>
                <a:gd name="connsiteY81" fmla="*/ 51925 h 4275461"/>
                <a:gd name="connsiteX82" fmla="*/ 3185711 w 3619883"/>
                <a:gd name="connsiteY82" fmla="*/ 59881 h 4275461"/>
                <a:gd name="connsiteX83" fmla="*/ 3219056 w 3619883"/>
                <a:gd name="connsiteY83" fmla="*/ 55536 h 4275461"/>
                <a:gd name="connsiteX84" fmla="*/ 3263425 w 3619883"/>
                <a:gd name="connsiteY84" fmla="*/ 51706 h 4275461"/>
                <a:gd name="connsiteX85" fmla="*/ 3296219 w 3619883"/>
                <a:gd name="connsiteY85" fmla="*/ 59147 h 4275461"/>
                <a:gd name="connsiteX86" fmla="*/ 3319094 w 3619883"/>
                <a:gd name="connsiteY86" fmla="*/ 42500 h 4275461"/>
                <a:gd name="connsiteX87" fmla="*/ 3420511 w 3619883"/>
                <a:gd name="connsiteY87" fmla="*/ 0 h 4275461"/>
                <a:gd name="connsiteX88" fmla="*/ 3453305 w 3619883"/>
                <a:gd name="connsiteY88" fmla="*/ 7440 h 4275461"/>
                <a:gd name="connsiteX89" fmla="*/ 3496571 w 3619883"/>
                <a:gd name="connsiteY89" fmla="*/ 27182 h 4275461"/>
                <a:gd name="connsiteX90" fmla="*/ 3602117 w 3619883"/>
                <a:gd name="connsiteY90" fmla="*/ 132521 h 4275461"/>
                <a:gd name="connsiteX91" fmla="*/ 3619883 w 3619883"/>
                <a:gd name="connsiteY91" fmla="*/ 140049 h 4275461"/>
                <a:gd name="connsiteX92" fmla="*/ 3619883 w 3619883"/>
                <a:gd name="connsiteY9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71024 w 3619883"/>
                <a:gd name="connsiteY20" fmla="*/ 4128157 h 4275461"/>
                <a:gd name="connsiteX21" fmla="*/ 829432 w 3619883"/>
                <a:gd name="connsiteY21" fmla="*/ 4275461 h 4275461"/>
                <a:gd name="connsiteX22" fmla="*/ 611484 w 3619883"/>
                <a:gd name="connsiteY22" fmla="*/ 4275461 h 4275461"/>
                <a:gd name="connsiteX23" fmla="*/ 621247 w 3619883"/>
                <a:gd name="connsiteY23" fmla="*/ 4128157 h 4275461"/>
                <a:gd name="connsiteX24" fmla="*/ 650062 w 3619883"/>
                <a:gd name="connsiteY24" fmla="*/ 4128157 h 4275461"/>
                <a:gd name="connsiteX25" fmla="*/ 650062 w 3619883"/>
                <a:gd name="connsiteY25" fmla="*/ 3951392 h 4275461"/>
                <a:gd name="connsiteX26" fmla="*/ 472277 w 3619883"/>
                <a:gd name="connsiteY26" fmla="*/ 3951392 h 4275461"/>
                <a:gd name="connsiteX27" fmla="*/ 472277 w 3619883"/>
                <a:gd name="connsiteY27" fmla="*/ 4128157 h 4275461"/>
                <a:gd name="connsiteX28" fmla="*/ 522650 w 3619883"/>
                <a:gd name="connsiteY28" fmla="*/ 4128157 h 4275461"/>
                <a:gd name="connsiteX29" fmla="*/ 573998 w 3619883"/>
                <a:gd name="connsiteY29" fmla="*/ 4275461 h 4275461"/>
                <a:gd name="connsiteX30" fmla="*/ 336164 w 3619883"/>
                <a:gd name="connsiteY30" fmla="*/ 4275461 h 4275461"/>
                <a:gd name="connsiteX31" fmla="*/ 294572 w 3619883"/>
                <a:gd name="connsiteY31" fmla="*/ 4128157 h 4275461"/>
                <a:gd name="connsiteX32" fmla="*/ 339106 w 3619883"/>
                <a:gd name="connsiteY32" fmla="*/ 4128157 h 4275461"/>
                <a:gd name="connsiteX33" fmla="*/ 339106 w 3619883"/>
                <a:gd name="connsiteY33" fmla="*/ 3951392 h 4275461"/>
                <a:gd name="connsiteX34" fmla="*/ 161321 w 3619883"/>
                <a:gd name="connsiteY34" fmla="*/ 3951392 h 4275461"/>
                <a:gd name="connsiteX35" fmla="*/ 161321 w 3619883"/>
                <a:gd name="connsiteY35" fmla="*/ 4128157 h 4275461"/>
                <a:gd name="connsiteX36" fmla="*/ 230914 w 3619883"/>
                <a:gd name="connsiteY36" fmla="*/ 4128157 h 4275461"/>
                <a:gd name="connsiteX37" fmla="*/ 189322 w 3619883"/>
                <a:gd name="connsiteY37" fmla="*/ 4275461 h 4275461"/>
                <a:gd name="connsiteX38" fmla="*/ 0 w 3619883"/>
                <a:gd name="connsiteY38" fmla="*/ 4275461 h 4275461"/>
                <a:gd name="connsiteX39" fmla="*/ 0 w 3619883"/>
                <a:gd name="connsiteY39" fmla="*/ 42229 h 4275461"/>
                <a:gd name="connsiteX40" fmla="*/ 42464 w 3619883"/>
                <a:gd name="connsiteY40" fmla="*/ 40518 h 4275461"/>
                <a:gd name="connsiteX41" fmla="*/ 137733 w 3619883"/>
                <a:gd name="connsiteY41" fmla="*/ 35355 h 4275461"/>
                <a:gd name="connsiteX42" fmla="*/ 270565 w 3619883"/>
                <a:gd name="connsiteY42" fmla="*/ 29759 h 4275461"/>
                <a:gd name="connsiteX43" fmla="*/ 479734 w 3619883"/>
                <a:gd name="connsiteY43" fmla="*/ 45455 h 4275461"/>
                <a:gd name="connsiteX44" fmla="*/ 524103 w 3619883"/>
                <a:gd name="connsiteY44" fmla="*/ 41625 h 4275461"/>
                <a:gd name="connsiteX45" fmla="*/ 624416 w 3619883"/>
                <a:gd name="connsiteY45" fmla="*/ 22696 h 4275461"/>
                <a:gd name="connsiteX46" fmla="*/ 657762 w 3619883"/>
                <a:gd name="connsiteY46" fmla="*/ 18351 h 4275461"/>
                <a:gd name="connsiteX47" fmla="*/ 690557 w 3619883"/>
                <a:gd name="connsiteY47" fmla="*/ 25792 h 4275461"/>
                <a:gd name="connsiteX48" fmla="*/ 745123 w 3619883"/>
                <a:gd name="connsiteY48" fmla="*/ 40157 h 4275461"/>
                <a:gd name="connsiteX49" fmla="*/ 789493 w 3619883"/>
                <a:gd name="connsiteY49" fmla="*/ 36327 h 4275461"/>
                <a:gd name="connsiteX50" fmla="*/ 854255 w 3619883"/>
                <a:gd name="connsiteY50" fmla="*/ 68887 h 4275461"/>
                <a:gd name="connsiteX51" fmla="*/ 897520 w 3619883"/>
                <a:gd name="connsiteY51" fmla="*/ 88629 h 4275461"/>
                <a:gd name="connsiteX52" fmla="*/ 940510 w 3619883"/>
                <a:gd name="connsiteY52" fmla="*/ 114265 h 4275461"/>
                <a:gd name="connsiteX53" fmla="*/ 1082712 w 3619883"/>
                <a:gd name="connsiteY53" fmla="*/ 144543 h 4275461"/>
                <a:gd name="connsiteX54" fmla="*/ 1205348 w 3619883"/>
                <a:gd name="connsiteY54" fmla="*/ 120753 h 4275461"/>
                <a:gd name="connsiteX55" fmla="*/ 1271764 w 3619883"/>
                <a:gd name="connsiteY55" fmla="*/ 117956 h 4275461"/>
                <a:gd name="connsiteX56" fmla="*/ 1315583 w 3619883"/>
                <a:gd name="connsiteY56" fmla="*/ 125912 h 4275461"/>
                <a:gd name="connsiteX57" fmla="*/ 1359125 w 3619883"/>
                <a:gd name="connsiteY57" fmla="*/ 139761 h 4275461"/>
                <a:gd name="connsiteX58" fmla="*/ 1391919 w 3619883"/>
                <a:gd name="connsiteY58" fmla="*/ 147202 h 4275461"/>
                <a:gd name="connsiteX59" fmla="*/ 1436563 w 3619883"/>
                <a:gd name="connsiteY59" fmla="*/ 137480 h 4275461"/>
                <a:gd name="connsiteX60" fmla="*/ 1471566 w 3619883"/>
                <a:gd name="connsiteY60" fmla="*/ 97777 h 4275461"/>
                <a:gd name="connsiteX61" fmla="*/ 1505739 w 3619883"/>
                <a:gd name="connsiteY61" fmla="*/ 75753 h 4275461"/>
                <a:gd name="connsiteX62" fmla="*/ 1590891 w 3619883"/>
                <a:gd name="connsiteY62" fmla="*/ 144702 h 4275461"/>
                <a:gd name="connsiteX63" fmla="*/ 1625616 w 3619883"/>
                <a:gd name="connsiteY63" fmla="*/ 110893 h 4275461"/>
                <a:gd name="connsiteX64" fmla="*/ 1658964 w 3619883"/>
                <a:gd name="connsiteY64" fmla="*/ 106547 h 4275461"/>
                <a:gd name="connsiteX65" fmla="*/ 1746598 w 3619883"/>
                <a:gd name="connsiteY65" fmla="*/ 122460 h 4275461"/>
                <a:gd name="connsiteX66" fmla="*/ 1811913 w 3619883"/>
                <a:gd name="connsiteY66" fmla="*/ 143234 h 4275461"/>
                <a:gd name="connsiteX67" fmla="*/ 1856557 w 3619883"/>
                <a:gd name="connsiteY67" fmla="*/ 133511 h 4275461"/>
                <a:gd name="connsiteX68" fmla="*/ 2066003 w 3619883"/>
                <a:gd name="connsiteY68" fmla="*/ 143313 h 4275461"/>
                <a:gd name="connsiteX69" fmla="*/ 2177615 w 3619883"/>
                <a:gd name="connsiteY69" fmla="*/ 119007 h 4275461"/>
                <a:gd name="connsiteX70" fmla="*/ 2255883 w 3619883"/>
                <a:gd name="connsiteY70" fmla="*/ 99047 h 4275461"/>
                <a:gd name="connsiteX71" fmla="*/ 2344622 w 3619883"/>
                <a:gd name="connsiteY71" fmla="*/ 91388 h 4275461"/>
                <a:gd name="connsiteX72" fmla="*/ 2455682 w 3619883"/>
                <a:gd name="connsiteY72" fmla="*/ 78869 h 4275461"/>
                <a:gd name="connsiteX73" fmla="*/ 2632609 w 3619883"/>
                <a:gd name="connsiteY73" fmla="*/ 75338 h 4275461"/>
                <a:gd name="connsiteX74" fmla="*/ 2742291 w 3619883"/>
                <a:gd name="connsiteY74" fmla="*/ 92282 h 4275461"/>
                <a:gd name="connsiteX75" fmla="*/ 2851974 w 3619883"/>
                <a:gd name="connsiteY75" fmla="*/ 109227 h 4275461"/>
                <a:gd name="connsiteX76" fmla="*/ 2907643 w 3619883"/>
                <a:gd name="connsiteY76" fmla="*/ 100020 h 4275461"/>
                <a:gd name="connsiteX77" fmla="*/ 2944022 w 3619883"/>
                <a:gd name="connsiteY77" fmla="*/ 30853 h 4275461"/>
                <a:gd name="connsiteX78" fmla="*/ 3022289 w 3619883"/>
                <a:gd name="connsiteY78" fmla="*/ 10893 h 4275461"/>
                <a:gd name="connsiteX79" fmla="*/ 3054807 w 3619883"/>
                <a:gd name="connsiteY79" fmla="*/ 24226 h 4275461"/>
                <a:gd name="connsiteX80" fmla="*/ 3141892 w 3619883"/>
                <a:gd name="connsiteY80" fmla="*/ 51925 h 4275461"/>
                <a:gd name="connsiteX81" fmla="*/ 3185711 w 3619883"/>
                <a:gd name="connsiteY81" fmla="*/ 59881 h 4275461"/>
                <a:gd name="connsiteX82" fmla="*/ 3219056 w 3619883"/>
                <a:gd name="connsiteY82" fmla="*/ 55536 h 4275461"/>
                <a:gd name="connsiteX83" fmla="*/ 3263425 w 3619883"/>
                <a:gd name="connsiteY83" fmla="*/ 51706 h 4275461"/>
                <a:gd name="connsiteX84" fmla="*/ 3296219 w 3619883"/>
                <a:gd name="connsiteY84" fmla="*/ 59147 h 4275461"/>
                <a:gd name="connsiteX85" fmla="*/ 3319094 w 3619883"/>
                <a:gd name="connsiteY85" fmla="*/ 42500 h 4275461"/>
                <a:gd name="connsiteX86" fmla="*/ 3420511 w 3619883"/>
                <a:gd name="connsiteY86" fmla="*/ 0 h 4275461"/>
                <a:gd name="connsiteX87" fmla="*/ 3453305 w 3619883"/>
                <a:gd name="connsiteY87" fmla="*/ 7440 h 4275461"/>
                <a:gd name="connsiteX88" fmla="*/ 3496571 w 3619883"/>
                <a:gd name="connsiteY88" fmla="*/ 27182 h 4275461"/>
                <a:gd name="connsiteX89" fmla="*/ 3602117 w 3619883"/>
                <a:gd name="connsiteY89" fmla="*/ 132521 h 4275461"/>
                <a:gd name="connsiteX90" fmla="*/ 3619883 w 3619883"/>
                <a:gd name="connsiteY90" fmla="*/ 140049 h 4275461"/>
                <a:gd name="connsiteX91" fmla="*/ 3619883 w 3619883"/>
                <a:gd name="connsiteY9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783235 w 3619883"/>
                <a:gd name="connsiteY19" fmla="*/ 4128157 h 4275461"/>
                <a:gd name="connsiteX20" fmla="*/ 829432 w 3619883"/>
                <a:gd name="connsiteY20" fmla="*/ 4275461 h 4275461"/>
                <a:gd name="connsiteX21" fmla="*/ 611484 w 3619883"/>
                <a:gd name="connsiteY21" fmla="*/ 4275461 h 4275461"/>
                <a:gd name="connsiteX22" fmla="*/ 621247 w 3619883"/>
                <a:gd name="connsiteY22" fmla="*/ 4128157 h 4275461"/>
                <a:gd name="connsiteX23" fmla="*/ 650062 w 3619883"/>
                <a:gd name="connsiteY23" fmla="*/ 4128157 h 4275461"/>
                <a:gd name="connsiteX24" fmla="*/ 650062 w 3619883"/>
                <a:gd name="connsiteY24" fmla="*/ 3951392 h 4275461"/>
                <a:gd name="connsiteX25" fmla="*/ 472277 w 3619883"/>
                <a:gd name="connsiteY25" fmla="*/ 3951392 h 4275461"/>
                <a:gd name="connsiteX26" fmla="*/ 472277 w 3619883"/>
                <a:gd name="connsiteY26" fmla="*/ 4128157 h 4275461"/>
                <a:gd name="connsiteX27" fmla="*/ 522650 w 3619883"/>
                <a:gd name="connsiteY27" fmla="*/ 4128157 h 4275461"/>
                <a:gd name="connsiteX28" fmla="*/ 573998 w 3619883"/>
                <a:gd name="connsiteY28" fmla="*/ 4275461 h 4275461"/>
                <a:gd name="connsiteX29" fmla="*/ 336164 w 3619883"/>
                <a:gd name="connsiteY29" fmla="*/ 4275461 h 4275461"/>
                <a:gd name="connsiteX30" fmla="*/ 294572 w 3619883"/>
                <a:gd name="connsiteY30" fmla="*/ 4128157 h 4275461"/>
                <a:gd name="connsiteX31" fmla="*/ 339106 w 3619883"/>
                <a:gd name="connsiteY31" fmla="*/ 4128157 h 4275461"/>
                <a:gd name="connsiteX32" fmla="*/ 339106 w 3619883"/>
                <a:gd name="connsiteY32" fmla="*/ 3951392 h 4275461"/>
                <a:gd name="connsiteX33" fmla="*/ 161321 w 3619883"/>
                <a:gd name="connsiteY33" fmla="*/ 3951392 h 4275461"/>
                <a:gd name="connsiteX34" fmla="*/ 161321 w 3619883"/>
                <a:gd name="connsiteY34" fmla="*/ 4128157 h 4275461"/>
                <a:gd name="connsiteX35" fmla="*/ 230914 w 3619883"/>
                <a:gd name="connsiteY35" fmla="*/ 4128157 h 4275461"/>
                <a:gd name="connsiteX36" fmla="*/ 189322 w 3619883"/>
                <a:gd name="connsiteY36" fmla="*/ 4275461 h 4275461"/>
                <a:gd name="connsiteX37" fmla="*/ 0 w 3619883"/>
                <a:gd name="connsiteY37" fmla="*/ 4275461 h 4275461"/>
                <a:gd name="connsiteX38" fmla="*/ 0 w 3619883"/>
                <a:gd name="connsiteY38" fmla="*/ 42229 h 4275461"/>
                <a:gd name="connsiteX39" fmla="*/ 42464 w 3619883"/>
                <a:gd name="connsiteY39" fmla="*/ 40518 h 4275461"/>
                <a:gd name="connsiteX40" fmla="*/ 137733 w 3619883"/>
                <a:gd name="connsiteY40" fmla="*/ 35355 h 4275461"/>
                <a:gd name="connsiteX41" fmla="*/ 270565 w 3619883"/>
                <a:gd name="connsiteY41" fmla="*/ 29759 h 4275461"/>
                <a:gd name="connsiteX42" fmla="*/ 479734 w 3619883"/>
                <a:gd name="connsiteY42" fmla="*/ 45455 h 4275461"/>
                <a:gd name="connsiteX43" fmla="*/ 524103 w 3619883"/>
                <a:gd name="connsiteY43" fmla="*/ 41625 h 4275461"/>
                <a:gd name="connsiteX44" fmla="*/ 624416 w 3619883"/>
                <a:gd name="connsiteY44" fmla="*/ 22696 h 4275461"/>
                <a:gd name="connsiteX45" fmla="*/ 657762 w 3619883"/>
                <a:gd name="connsiteY45" fmla="*/ 18351 h 4275461"/>
                <a:gd name="connsiteX46" fmla="*/ 690557 w 3619883"/>
                <a:gd name="connsiteY46" fmla="*/ 25792 h 4275461"/>
                <a:gd name="connsiteX47" fmla="*/ 745123 w 3619883"/>
                <a:gd name="connsiteY47" fmla="*/ 40157 h 4275461"/>
                <a:gd name="connsiteX48" fmla="*/ 789493 w 3619883"/>
                <a:gd name="connsiteY48" fmla="*/ 36327 h 4275461"/>
                <a:gd name="connsiteX49" fmla="*/ 854255 w 3619883"/>
                <a:gd name="connsiteY49" fmla="*/ 68887 h 4275461"/>
                <a:gd name="connsiteX50" fmla="*/ 897520 w 3619883"/>
                <a:gd name="connsiteY50" fmla="*/ 88629 h 4275461"/>
                <a:gd name="connsiteX51" fmla="*/ 940510 w 3619883"/>
                <a:gd name="connsiteY51" fmla="*/ 114265 h 4275461"/>
                <a:gd name="connsiteX52" fmla="*/ 1082712 w 3619883"/>
                <a:gd name="connsiteY52" fmla="*/ 144543 h 4275461"/>
                <a:gd name="connsiteX53" fmla="*/ 1205348 w 3619883"/>
                <a:gd name="connsiteY53" fmla="*/ 120753 h 4275461"/>
                <a:gd name="connsiteX54" fmla="*/ 1271764 w 3619883"/>
                <a:gd name="connsiteY54" fmla="*/ 117956 h 4275461"/>
                <a:gd name="connsiteX55" fmla="*/ 1315583 w 3619883"/>
                <a:gd name="connsiteY55" fmla="*/ 125912 h 4275461"/>
                <a:gd name="connsiteX56" fmla="*/ 1359125 w 3619883"/>
                <a:gd name="connsiteY56" fmla="*/ 139761 h 4275461"/>
                <a:gd name="connsiteX57" fmla="*/ 1391919 w 3619883"/>
                <a:gd name="connsiteY57" fmla="*/ 147202 h 4275461"/>
                <a:gd name="connsiteX58" fmla="*/ 1436563 w 3619883"/>
                <a:gd name="connsiteY58" fmla="*/ 137480 h 4275461"/>
                <a:gd name="connsiteX59" fmla="*/ 1471566 w 3619883"/>
                <a:gd name="connsiteY59" fmla="*/ 97777 h 4275461"/>
                <a:gd name="connsiteX60" fmla="*/ 1505739 w 3619883"/>
                <a:gd name="connsiteY60" fmla="*/ 75753 h 4275461"/>
                <a:gd name="connsiteX61" fmla="*/ 1590891 w 3619883"/>
                <a:gd name="connsiteY61" fmla="*/ 144702 h 4275461"/>
                <a:gd name="connsiteX62" fmla="*/ 1625616 w 3619883"/>
                <a:gd name="connsiteY62" fmla="*/ 110893 h 4275461"/>
                <a:gd name="connsiteX63" fmla="*/ 1658964 w 3619883"/>
                <a:gd name="connsiteY63" fmla="*/ 106547 h 4275461"/>
                <a:gd name="connsiteX64" fmla="*/ 1746598 w 3619883"/>
                <a:gd name="connsiteY64" fmla="*/ 122460 h 4275461"/>
                <a:gd name="connsiteX65" fmla="*/ 1811913 w 3619883"/>
                <a:gd name="connsiteY65" fmla="*/ 143234 h 4275461"/>
                <a:gd name="connsiteX66" fmla="*/ 1856557 w 3619883"/>
                <a:gd name="connsiteY66" fmla="*/ 133511 h 4275461"/>
                <a:gd name="connsiteX67" fmla="*/ 2066003 w 3619883"/>
                <a:gd name="connsiteY67" fmla="*/ 143313 h 4275461"/>
                <a:gd name="connsiteX68" fmla="*/ 2177615 w 3619883"/>
                <a:gd name="connsiteY68" fmla="*/ 119007 h 4275461"/>
                <a:gd name="connsiteX69" fmla="*/ 2255883 w 3619883"/>
                <a:gd name="connsiteY69" fmla="*/ 99047 h 4275461"/>
                <a:gd name="connsiteX70" fmla="*/ 2344622 w 3619883"/>
                <a:gd name="connsiteY70" fmla="*/ 91388 h 4275461"/>
                <a:gd name="connsiteX71" fmla="*/ 2455682 w 3619883"/>
                <a:gd name="connsiteY71" fmla="*/ 78869 h 4275461"/>
                <a:gd name="connsiteX72" fmla="*/ 2632609 w 3619883"/>
                <a:gd name="connsiteY72" fmla="*/ 75338 h 4275461"/>
                <a:gd name="connsiteX73" fmla="*/ 2742291 w 3619883"/>
                <a:gd name="connsiteY73" fmla="*/ 92282 h 4275461"/>
                <a:gd name="connsiteX74" fmla="*/ 2851974 w 3619883"/>
                <a:gd name="connsiteY74" fmla="*/ 109227 h 4275461"/>
                <a:gd name="connsiteX75" fmla="*/ 2907643 w 3619883"/>
                <a:gd name="connsiteY75" fmla="*/ 100020 h 4275461"/>
                <a:gd name="connsiteX76" fmla="*/ 2944022 w 3619883"/>
                <a:gd name="connsiteY76" fmla="*/ 30853 h 4275461"/>
                <a:gd name="connsiteX77" fmla="*/ 3022289 w 3619883"/>
                <a:gd name="connsiteY77" fmla="*/ 10893 h 4275461"/>
                <a:gd name="connsiteX78" fmla="*/ 3054807 w 3619883"/>
                <a:gd name="connsiteY78" fmla="*/ 24226 h 4275461"/>
                <a:gd name="connsiteX79" fmla="*/ 3141892 w 3619883"/>
                <a:gd name="connsiteY79" fmla="*/ 51925 h 4275461"/>
                <a:gd name="connsiteX80" fmla="*/ 3185711 w 3619883"/>
                <a:gd name="connsiteY80" fmla="*/ 59881 h 4275461"/>
                <a:gd name="connsiteX81" fmla="*/ 3219056 w 3619883"/>
                <a:gd name="connsiteY81" fmla="*/ 55536 h 4275461"/>
                <a:gd name="connsiteX82" fmla="*/ 3263425 w 3619883"/>
                <a:gd name="connsiteY82" fmla="*/ 51706 h 4275461"/>
                <a:gd name="connsiteX83" fmla="*/ 3296219 w 3619883"/>
                <a:gd name="connsiteY83" fmla="*/ 59147 h 4275461"/>
                <a:gd name="connsiteX84" fmla="*/ 3319094 w 3619883"/>
                <a:gd name="connsiteY84" fmla="*/ 42500 h 4275461"/>
                <a:gd name="connsiteX85" fmla="*/ 3420511 w 3619883"/>
                <a:gd name="connsiteY85" fmla="*/ 0 h 4275461"/>
                <a:gd name="connsiteX86" fmla="*/ 3453305 w 3619883"/>
                <a:gd name="connsiteY86" fmla="*/ 7440 h 4275461"/>
                <a:gd name="connsiteX87" fmla="*/ 3496571 w 3619883"/>
                <a:gd name="connsiteY87" fmla="*/ 27182 h 4275461"/>
                <a:gd name="connsiteX88" fmla="*/ 3602117 w 3619883"/>
                <a:gd name="connsiteY88" fmla="*/ 132521 h 4275461"/>
                <a:gd name="connsiteX89" fmla="*/ 3619883 w 3619883"/>
                <a:gd name="connsiteY89" fmla="*/ 140049 h 4275461"/>
                <a:gd name="connsiteX90" fmla="*/ 3619883 w 3619883"/>
                <a:gd name="connsiteY9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783235 w 3619883"/>
                <a:gd name="connsiteY18" fmla="*/ 3951392 h 4275461"/>
                <a:gd name="connsiteX19" fmla="*/ 829432 w 3619883"/>
                <a:gd name="connsiteY19" fmla="*/ 4275461 h 4275461"/>
                <a:gd name="connsiteX20" fmla="*/ 611484 w 3619883"/>
                <a:gd name="connsiteY20" fmla="*/ 4275461 h 4275461"/>
                <a:gd name="connsiteX21" fmla="*/ 621247 w 3619883"/>
                <a:gd name="connsiteY21" fmla="*/ 4128157 h 4275461"/>
                <a:gd name="connsiteX22" fmla="*/ 650062 w 3619883"/>
                <a:gd name="connsiteY22" fmla="*/ 4128157 h 4275461"/>
                <a:gd name="connsiteX23" fmla="*/ 650062 w 3619883"/>
                <a:gd name="connsiteY23" fmla="*/ 3951392 h 4275461"/>
                <a:gd name="connsiteX24" fmla="*/ 472277 w 3619883"/>
                <a:gd name="connsiteY24" fmla="*/ 3951392 h 4275461"/>
                <a:gd name="connsiteX25" fmla="*/ 472277 w 3619883"/>
                <a:gd name="connsiteY25" fmla="*/ 4128157 h 4275461"/>
                <a:gd name="connsiteX26" fmla="*/ 522650 w 3619883"/>
                <a:gd name="connsiteY26" fmla="*/ 4128157 h 4275461"/>
                <a:gd name="connsiteX27" fmla="*/ 573998 w 3619883"/>
                <a:gd name="connsiteY27" fmla="*/ 4275461 h 4275461"/>
                <a:gd name="connsiteX28" fmla="*/ 336164 w 3619883"/>
                <a:gd name="connsiteY28" fmla="*/ 4275461 h 4275461"/>
                <a:gd name="connsiteX29" fmla="*/ 294572 w 3619883"/>
                <a:gd name="connsiteY29" fmla="*/ 4128157 h 4275461"/>
                <a:gd name="connsiteX30" fmla="*/ 339106 w 3619883"/>
                <a:gd name="connsiteY30" fmla="*/ 4128157 h 4275461"/>
                <a:gd name="connsiteX31" fmla="*/ 339106 w 3619883"/>
                <a:gd name="connsiteY31" fmla="*/ 3951392 h 4275461"/>
                <a:gd name="connsiteX32" fmla="*/ 161321 w 3619883"/>
                <a:gd name="connsiteY32" fmla="*/ 3951392 h 4275461"/>
                <a:gd name="connsiteX33" fmla="*/ 161321 w 3619883"/>
                <a:gd name="connsiteY33" fmla="*/ 4128157 h 4275461"/>
                <a:gd name="connsiteX34" fmla="*/ 230914 w 3619883"/>
                <a:gd name="connsiteY34" fmla="*/ 4128157 h 4275461"/>
                <a:gd name="connsiteX35" fmla="*/ 189322 w 3619883"/>
                <a:gd name="connsiteY35" fmla="*/ 4275461 h 4275461"/>
                <a:gd name="connsiteX36" fmla="*/ 0 w 3619883"/>
                <a:gd name="connsiteY36" fmla="*/ 4275461 h 4275461"/>
                <a:gd name="connsiteX37" fmla="*/ 0 w 3619883"/>
                <a:gd name="connsiteY37" fmla="*/ 42229 h 4275461"/>
                <a:gd name="connsiteX38" fmla="*/ 42464 w 3619883"/>
                <a:gd name="connsiteY38" fmla="*/ 40518 h 4275461"/>
                <a:gd name="connsiteX39" fmla="*/ 137733 w 3619883"/>
                <a:gd name="connsiteY39" fmla="*/ 35355 h 4275461"/>
                <a:gd name="connsiteX40" fmla="*/ 270565 w 3619883"/>
                <a:gd name="connsiteY40" fmla="*/ 29759 h 4275461"/>
                <a:gd name="connsiteX41" fmla="*/ 479734 w 3619883"/>
                <a:gd name="connsiteY41" fmla="*/ 45455 h 4275461"/>
                <a:gd name="connsiteX42" fmla="*/ 524103 w 3619883"/>
                <a:gd name="connsiteY42" fmla="*/ 41625 h 4275461"/>
                <a:gd name="connsiteX43" fmla="*/ 624416 w 3619883"/>
                <a:gd name="connsiteY43" fmla="*/ 22696 h 4275461"/>
                <a:gd name="connsiteX44" fmla="*/ 657762 w 3619883"/>
                <a:gd name="connsiteY44" fmla="*/ 18351 h 4275461"/>
                <a:gd name="connsiteX45" fmla="*/ 690557 w 3619883"/>
                <a:gd name="connsiteY45" fmla="*/ 25792 h 4275461"/>
                <a:gd name="connsiteX46" fmla="*/ 745123 w 3619883"/>
                <a:gd name="connsiteY46" fmla="*/ 40157 h 4275461"/>
                <a:gd name="connsiteX47" fmla="*/ 789493 w 3619883"/>
                <a:gd name="connsiteY47" fmla="*/ 36327 h 4275461"/>
                <a:gd name="connsiteX48" fmla="*/ 854255 w 3619883"/>
                <a:gd name="connsiteY48" fmla="*/ 68887 h 4275461"/>
                <a:gd name="connsiteX49" fmla="*/ 897520 w 3619883"/>
                <a:gd name="connsiteY49" fmla="*/ 88629 h 4275461"/>
                <a:gd name="connsiteX50" fmla="*/ 940510 w 3619883"/>
                <a:gd name="connsiteY50" fmla="*/ 114265 h 4275461"/>
                <a:gd name="connsiteX51" fmla="*/ 1082712 w 3619883"/>
                <a:gd name="connsiteY51" fmla="*/ 144543 h 4275461"/>
                <a:gd name="connsiteX52" fmla="*/ 1205348 w 3619883"/>
                <a:gd name="connsiteY52" fmla="*/ 120753 h 4275461"/>
                <a:gd name="connsiteX53" fmla="*/ 1271764 w 3619883"/>
                <a:gd name="connsiteY53" fmla="*/ 117956 h 4275461"/>
                <a:gd name="connsiteX54" fmla="*/ 1315583 w 3619883"/>
                <a:gd name="connsiteY54" fmla="*/ 125912 h 4275461"/>
                <a:gd name="connsiteX55" fmla="*/ 1359125 w 3619883"/>
                <a:gd name="connsiteY55" fmla="*/ 139761 h 4275461"/>
                <a:gd name="connsiteX56" fmla="*/ 1391919 w 3619883"/>
                <a:gd name="connsiteY56" fmla="*/ 147202 h 4275461"/>
                <a:gd name="connsiteX57" fmla="*/ 1436563 w 3619883"/>
                <a:gd name="connsiteY57" fmla="*/ 137480 h 4275461"/>
                <a:gd name="connsiteX58" fmla="*/ 1471566 w 3619883"/>
                <a:gd name="connsiteY58" fmla="*/ 97777 h 4275461"/>
                <a:gd name="connsiteX59" fmla="*/ 1505739 w 3619883"/>
                <a:gd name="connsiteY59" fmla="*/ 75753 h 4275461"/>
                <a:gd name="connsiteX60" fmla="*/ 1590891 w 3619883"/>
                <a:gd name="connsiteY60" fmla="*/ 144702 h 4275461"/>
                <a:gd name="connsiteX61" fmla="*/ 1625616 w 3619883"/>
                <a:gd name="connsiteY61" fmla="*/ 110893 h 4275461"/>
                <a:gd name="connsiteX62" fmla="*/ 1658964 w 3619883"/>
                <a:gd name="connsiteY62" fmla="*/ 106547 h 4275461"/>
                <a:gd name="connsiteX63" fmla="*/ 1746598 w 3619883"/>
                <a:gd name="connsiteY63" fmla="*/ 122460 h 4275461"/>
                <a:gd name="connsiteX64" fmla="*/ 1811913 w 3619883"/>
                <a:gd name="connsiteY64" fmla="*/ 143234 h 4275461"/>
                <a:gd name="connsiteX65" fmla="*/ 1856557 w 3619883"/>
                <a:gd name="connsiteY65" fmla="*/ 133511 h 4275461"/>
                <a:gd name="connsiteX66" fmla="*/ 2066003 w 3619883"/>
                <a:gd name="connsiteY66" fmla="*/ 143313 h 4275461"/>
                <a:gd name="connsiteX67" fmla="*/ 2177615 w 3619883"/>
                <a:gd name="connsiteY67" fmla="*/ 119007 h 4275461"/>
                <a:gd name="connsiteX68" fmla="*/ 2255883 w 3619883"/>
                <a:gd name="connsiteY68" fmla="*/ 99047 h 4275461"/>
                <a:gd name="connsiteX69" fmla="*/ 2344622 w 3619883"/>
                <a:gd name="connsiteY69" fmla="*/ 91388 h 4275461"/>
                <a:gd name="connsiteX70" fmla="*/ 2455682 w 3619883"/>
                <a:gd name="connsiteY70" fmla="*/ 78869 h 4275461"/>
                <a:gd name="connsiteX71" fmla="*/ 2632609 w 3619883"/>
                <a:gd name="connsiteY71" fmla="*/ 75338 h 4275461"/>
                <a:gd name="connsiteX72" fmla="*/ 2742291 w 3619883"/>
                <a:gd name="connsiteY72" fmla="*/ 92282 h 4275461"/>
                <a:gd name="connsiteX73" fmla="*/ 2851974 w 3619883"/>
                <a:gd name="connsiteY73" fmla="*/ 109227 h 4275461"/>
                <a:gd name="connsiteX74" fmla="*/ 2907643 w 3619883"/>
                <a:gd name="connsiteY74" fmla="*/ 100020 h 4275461"/>
                <a:gd name="connsiteX75" fmla="*/ 2944022 w 3619883"/>
                <a:gd name="connsiteY75" fmla="*/ 30853 h 4275461"/>
                <a:gd name="connsiteX76" fmla="*/ 3022289 w 3619883"/>
                <a:gd name="connsiteY76" fmla="*/ 10893 h 4275461"/>
                <a:gd name="connsiteX77" fmla="*/ 3054807 w 3619883"/>
                <a:gd name="connsiteY77" fmla="*/ 24226 h 4275461"/>
                <a:gd name="connsiteX78" fmla="*/ 3141892 w 3619883"/>
                <a:gd name="connsiteY78" fmla="*/ 51925 h 4275461"/>
                <a:gd name="connsiteX79" fmla="*/ 3185711 w 3619883"/>
                <a:gd name="connsiteY79" fmla="*/ 59881 h 4275461"/>
                <a:gd name="connsiteX80" fmla="*/ 3219056 w 3619883"/>
                <a:gd name="connsiteY80" fmla="*/ 55536 h 4275461"/>
                <a:gd name="connsiteX81" fmla="*/ 3263425 w 3619883"/>
                <a:gd name="connsiteY81" fmla="*/ 51706 h 4275461"/>
                <a:gd name="connsiteX82" fmla="*/ 3296219 w 3619883"/>
                <a:gd name="connsiteY82" fmla="*/ 59147 h 4275461"/>
                <a:gd name="connsiteX83" fmla="*/ 3319094 w 3619883"/>
                <a:gd name="connsiteY83" fmla="*/ 42500 h 4275461"/>
                <a:gd name="connsiteX84" fmla="*/ 3420511 w 3619883"/>
                <a:gd name="connsiteY84" fmla="*/ 0 h 4275461"/>
                <a:gd name="connsiteX85" fmla="*/ 3453305 w 3619883"/>
                <a:gd name="connsiteY85" fmla="*/ 7440 h 4275461"/>
                <a:gd name="connsiteX86" fmla="*/ 3496571 w 3619883"/>
                <a:gd name="connsiteY86" fmla="*/ 27182 h 4275461"/>
                <a:gd name="connsiteX87" fmla="*/ 3602117 w 3619883"/>
                <a:gd name="connsiteY87" fmla="*/ 132521 h 4275461"/>
                <a:gd name="connsiteX88" fmla="*/ 3619883 w 3619883"/>
                <a:gd name="connsiteY88" fmla="*/ 140049 h 4275461"/>
                <a:gd name="connsiteX89" fmla="*/ 3619883 w 3619883"/>
                <a:gd name="connsiteY8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4128157 h 4275461"/>
                <a:gd name="connsiteX22" fmla="*/ 650062 w 3619883"/>
                <a:gd name="connsiteY22" fmla="*/ 3951392 h 4275461"/>
                <a:gd name="connsiteX23" fmla="*/ 472277 w 3619883"/>
                <a:gd name="connsiteY23" fmla="*/ 3951392 h 4275461"/>
                <a:gd name="connsiteX24" fmla="*/ 472277 w 3619883"/>
                <a:gd name="connsiteY24" fmla="*/ 4128157 h 4275461"/>
                <a:gd name="connsiteX25" fmla="*/ 522650 w 3619883"/>
                <a:gd name="connsiteY25" fmla="*/ 4128157 h 4275461"/>
                <a:gd name="connsiteX26" fmla="*/ 573998 w 3619883"/>
                <a:gd name="connsiteY26" fmla="*/ 4275461 h 4275461"/>
                <a:gd name="connsiteX27" fmla="*/ 336164 w 3619883"/>
                <a:gd name="connsiteY27" fmla="*/ 4275461 h 4275461"/>
                <a:gd name="connsiteX28" fmla="*/ 294572 w 3619883"/>
                <a:gd name="connsiteY28" fmla="*/ 4128157 h 4275461"/>
                <a:gd name="connsiteX29" fmla="*/ 339106 w 3619883"/>
                <a:gd name="connsiteY29" fmla="*/ 4128157 h 4275461"/>
                <a:gd name="connsiteX30" fmla="*/ 339106 w 3619883"/>
                <a:gd name="connsiteY30" fmla="*/ 3951392 h 4275461"/>
                <a:gd name="connsiteX31" fmla="*/ 161321 w 3619883"/>
                <a:gd name="connsiteY31" fmla="*/ 3951392 h 4275461"/>
                <a:gd name="connsiteX32" fmla="*/ 161321 w 3619883"/>
                <a:gd name="connsiteY32" fmla="*/ 4128157 h 4275461"/>
                <a:gd name="connsiteX33" fmla="*/ 230914 w 3619883"/>
                <a:gd name="connsiteY33" fmla="*/ 4128157 h 4275461"/>
                <a:gd name="connsiteX34" fmla="*/ 189322 w 3619883"/>
                <a:gd name="connsiteY34" fmla="*/ 4275461 h 4275461"/>
                <a:gd name="connsiteX35" fmla="*/ 0 w 3619883"/>
                <a:gd name="connsiteY35" fmla="*/ 4275461 h 4275461"/>
                <a:gd name="connsiteX36" fmla="*/ 0 w 3619883"/>
                <a:gd name="connsiteY36" fmla="*/ 42229 h 4275461"/>
                <a:gd name="connsiteX37" fmla="*/ 42464 w 3619883"/>
                <a:gd name="connsiteY37" fmla="*/ 40518 h 4275461"/>
                <a:gd name="connsiteX38" fmla="*/ 137733 w 3619883"/>
                <a:gd name="connsiteY38" fmla="*/ 35355 h 4275461"/>
                <a:gd name="connsiteX39" fmla="*/ 270565 w 3619883"/>
                <a:gd name="connsiteY39" fmla="*/ 29759 h 4275461"/>
                <a:gd name="connsiteX40" fmla="*/ 479734 w 3619883"/>
                <a:gd name="connsiteY40" fmla="*/ 45455 h 4275461"/>
                <a:gd name="connsiteX41" fmla="*/ 524103 w 3619883"/>
                <a:gd name="connsiteY41" fmla="*/ 41625 h 4275461"/>
                <a:gd name="connsiteX42" fmla="*/ 624416 w 3619883"/>
                <a:gd name="connsiteY42" fmla="*/ 22696 h 4275461"/>
                <a:gd name="connsiteX43" fmla="*/ 657762 w 3619883"/>
                <a:gd name="connsiteY43" fmla="*/ 18351 h 4275461"/>
                <a:gd name="connsiteX44" fmla="*/ 690557 w 3619883"/>
                <a:gd name="connsiteY44" fmla="*/ 25792 h 4275461"/>
                <a:gd name="connsiteX45" fmla="*/ 745123 w 3619883"/>
                <a:gd name="connsiteY45" fmla="*/ 40157 h 4275461"/>
                <a:gd name="connsiteX46" fmla="*/ 789493 w 3619883"/>
                <a:gd name="connsiteY46" fmla="*/ 36327 h 4275461"/>
                <a:gd name="connsiteX47" fmla="*/ 854255 w 3619883"/>
                <a:gd name="connsiteY47" fmla="*/ 68887 h 4275461"/>
                <a:gd name="connsiteX48" fmla="*/ 897520 w 3619883"/>
                <a:gd name="connsiteY48" fmla="*/ 88629 h 4275461"/>
                <a:gd name="connsiteX49" fmla="*/ 940510 w 3619883"/>
                <a:gd name="connsiteY49" fmla="*/ 114265 h 4275461"/>
                <a:gd name="connsiteX50" fmla="*/ 1082712 w 3619883"/>
                <a:gd name="connsiteY50" fmla="*/ 144543 h 4275461"/>
                <a:gd name="connsiteX51" fmla="*/ 1205348 w 3619883"/>
                <a:gd name="connsiteY51" fmla="*/ 120753 h 4275461"/>
                <a:gd name="connsiteX52" fmla="*/ 1271764 w 3619883"/>
                <a:gd name="connsiteY52" fmla="*/ 117956 h 4275461"/>
                <a:gd name="connsiteX53" fmla="*/ 1315583 w 3619883"/>
                <a:gd name="connsiteY53" fmla="*/ 125912 h 4275461"/>
                <a:gd name="connsiteX54" fmla="*/ 1359125 w 3619883"/>
                <a:gd name="connsiteY54" fmla="*/ 139761 h 4275461"/>
                <a:gd name="connsiteX55" fmla="*/ 1391919 w 3619883"/>
                <a:gd name="connsiteY55" fmla="*/ 147202 h 4275461"/>
                <a:gd name="connsiteX56" fmla="*/ 1436563 w 3619883"/>
                <a:gd name="connsiteY56" fmla="*/ 137480 h 4275461"/>
                <a:gd name="connsiteX57" fmla="*/ 1471566 w 3619883"/>
                <a:gd name="connsiteY57" fmla="*/ 97777 h 4275461"/>
                <a:gd name="connsiteX58" fmla="*/ 1505739 w 3619883"/>
                <a:gd name="connsiteY58" fmla="*/ 75753 h 4275461"/>
                <a:gd name="connsiteX59" fmla="*/ 1590891 w 3619883"/>
                <a:gd name="connsiteY59" fmla="*/ 144702 h 4275461"/>
                <a:gd name="connsiteX60" fmla="*/ 1625616 w 3619883"/>
                <a:gd name="connsiteY60" fmla="*/ 110893 h 4275461"/>
                <a:gd name="connsiteX61" fmla="*/ 1658964 w 3619883"/>
                <a:gd name="connsiteY61" fmla="*/ 106547 h 4275461"/>
                <a:gd name="connsiteX62" fmla="*/ 1746598 w 3619883"/>
                <a:gd name="connsiteY62" fmla="*/ 122460 h 4275461"/>
                <a:gd name="connsiteX63" fmla="*/ 1811913 w 3619883"/>
                <a:gd name="connsiteY63" fmla="*/ 143234 h 4275461"/>
                <a:gd name="connsiteX64" fmla="*/ 1856557 w 3619883"/>
                <a:gd name="connsiteY64" fmla="*/ 133511 h 4275461"/>
                <a:gd name="connsiteX65" fmla="*/ 2066003 w 3619883"/>
                <a:gd name="connsiteY65" fmla="*/ 143313 h 4275461"/>
                <a:gd name="connsiteX66" fmla="*/ 2177615 w 3619883"/>
                <a:gd name="connsiteY66" fmla="*/ 119007 h 4275461"/>
                <a:gd name="connsiteX67" fmla="*/ 2255883 w 3619883"/>
                <a:gd name="connsiteY67" fmla="*/ 99047 h 4275461"/>
                <a:gd name="connsiteX68" fmla="*/ 2344622 w 3619883"/>
                <a:gd name="connsiteY68" fmla="*/ 91388 h 4275461"/>
                <a:gd name="connsiteX69" fmla="*/ 2455682 w 3619883"/>
                <a:gd name="connsiteY69" fmla="*/ 78869 h 4275461"/>
                <a:gd name="connsiteX70" fmla="*/ 2632609 w 3619883"/>
                <a:gd name="connsiteY70" fmla="*/ 75338 h 4275461"/>
                <a:gd name="connsiteX71" fmla="*/ 2742291 w 3619883"/>
                <a:gd name="connsiteY71" fmla="*/ 92282 h 4275461"/>
                <a:gd name="connsiteX72" fmla="*/ 2851974 w 3619883"/>
                <a:gd name="connsiteY72" fmla="*/ 109227 h 4275461"/>
                <a:gd name="connsiteX73" fmla="*/ 2907643 w 3619883"/>
                <a:gd name="connsiteY73" fmla="*/ 100020 h 4275461"/>
                <a:gd name="connsiteX74" fmla="*/ 2944022 w 3619883"/>
                <a:gd name="connsiteY74" fmla="*/ 30853 h 4275461"/>
                <a:gd name="connsiteX75" fmla="*/ 3022289 w 3619883"/>
                <a:gd name="connsiteY75" fmla="*/ 10893 h 4275461"/>
                <a:gd name="connsiteX76" fmla="*/ 3054807 w 3619883"/>
                <a:gd name="connsiteY76" fmla="*/ 24226 h 4275461"/>
                <a:gd name="connsiteX77" fmla="*/ 3141892 w 3619883"/>
                <a:gd name="connsiteY77" fmla="*/ 51925 h 4275461"/>
                <a:gd name="connsiteX78" fmla="*/ 3185711 w 3619883"/>
                <a:gd name="connsiteY78" fmla="*/ 59881 h 4275461"/>
                <a:gd name="connsiteX79" fmla="*/ 3219056 w 3619883"/>
                <a:gd name="connsiteY79" fmla="*/ 55536 h 4275461"/>
                <a:gd name="connsiteX80" fmla="*/ 3263425 w 3619883"/>
                <a:gd name="connsiteY80" fmla="*/ 51706 h 4275461"/>
                <a:gd name="connsiteX81" fmla="*/ 3296219 w 3619883"/>
                <a:gd name="connsiteY81" fmla="*/ 59147 h 4275461"/>
                <a:gd name="connsiteX82" fmla="*/ 3319094 w 3619883"/>
                <a:gd name="connsiteY82" fmla="*/ 42500 h 4275461"/>
                <a:gd name="connsiteX83" fmla="*/ 3420511 w 3619883"/>
                <a:gd name="connsiteY83" fmla="*/ 0 h 4275461"/>
                <a:gd name="connsiteX84" fmla="*/ 3453305 w 3619883"/>
                <a:gd name="connsiteY84" fmla="*/ 7440 h 4275461"/>
                <a:gd name="connsiteX85" fmla="*/ 3496571 w 3619883"/>
                <a:gd name="connsiteY85" fmla="*/ 27182 h 4275461"/>
                <a:gd name="connsiteX86" fmla="*/ 3602117 w 3619883"/>
                <a:gd name="connsiteY86" fmla="*/ 132521 h 4275461"/>
                <a:gd name="connsiteX87" fmla="*/ 3619883 w 3619883"/>
                <a:gd name="connsiteY87" fmla="*/ 140049 h 4275461"/>
                <a:gd name="connsiteX88" fmla="*/ 3619883 w 3619883"/>
                <a:gd name="connsiteY8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650062 w 3619883"/>
                <a:gd name="connsiteY21" fmla="*/ 3951392 h 4275461"/>
                <a:gd name="connsiteX22" fmla="*/ 472277 w 3619883"/>
                <a:gd name="connsiteY22" fmla="*/ 3951392 h 4275461"/>
                <a:gd name="connsiteX23" fmla="*/ 472277 w 3619883"/>
                <a:gd name="connsiteY23" fmla="*/ 4128157 h 4275461"/>
                <a:gd name="connsiteX24" fmla="*/ 522650 w 3619883"/>
                <a:gd name="connsiteY24" fmla="*/ 4128157 h 4275461"/>
                <a:gd name="connsiteX25" fmla="*/ 573998 w 3619883"/>
                <a:gd name="connsiteY25" fmla="*/ 4275461 h 4275461"/>
                <a:gd name="connsiteX26" fmla="*/ 336164 w 3619883"/>
                <a:gd name="connsiteY26" fmla="*/ 4275461 h 4275461"/>
                <a:gd name="connsiteX27" fmla="*/ 294572 w 3619883"/>
                <a:gd name="connsiteY27" fmla="*/ 4128157 h 4275461"/>
                <a:gd name="connsiteX28" fmla="*/ 339106 w 3619883"/>
                <a:gd name="connsiteY28" fmla="*/ 4128157 h 4275461"/>
                <a:gd name="connsiteX29" fmla="*/ 339106 w 3619883"/>
                <a:gd name="connsiteY29" fmla="*/ 3951392 h 4275461"/>
                <a:gd name="connsiteX30" fmla="*/ 161321 w 3619883"/>
                <a:gd name="connsiteY30" fmla="*/ 3951392 h 4275461"/>
                <a:gd name="connsiteX31" fmla="*/ 161321 w 3619883"/>
                <a:gd name="connsiteY31" fmla="*/ 4128157 h 4275461"/>
                <a:gd name="connsiteX32" fmla="*/ 230914 w 3619883"/>
                <a:gd name="connsiteY32" fmla="*/ 4128157 h 4275461"/>
                <a:gd name="connsiteX33" fmla="*/ 189322 w 3619883"/>
                <a:gd name="connsiteY33" fmla="*/ 4275461 h 4275461"/>
                <a:gd name="connsiteX34" fmla="*/ 0 w 3619883"/>
                <a:gd name="connsiteY34" fmla="*/ 4275461 h 4275461"/>
                <a:gd name="connsiteX35" fmla="*/ 0 w 3619883"/>
                <a:gd name="connsiteY35" fmla="*/ 42229 h 4275461"/>
                <a:gd name="connsiteX36" fmla="*/ 42464 w 3619883"/>
                <a:gd name="connsiteY36" fmla="*/ 40518 h 4275461"/>
                <a:gd name="connsiteX37" fmla="*/ 137733 w 3619883"/>
                <a:gd name="connsiteY37" fmla="*/ 35355 h 4275461"/>
                <a:gd name="connsiteX38" fmla="*/ 270565 w 3619883"/>
                <a:gd name="connsiteY38" fmla="*/ 29759 h 4275461"/>
                <a:gd name="connsiteX39" fmla="*/ 479734 w 3619883"/>
                <a:gd name="connsiteY39" fmla="*/ 45455 h 4275461"/>
                <a:gd name="connsiteX40" fmla="*/ 524103 w 3619883"/>
                <a:gd name="connsiteY40" fmla="*/ 41625 h 4275461"/>
                <a:gd name="connsiteX41" fmla="*/ 624416 w 3619883"/>
                <a:gd name="connsiteY41" fmla="*/ 22696 h 4275461"/>
                <a:gd name="connsiteX42" fmla="*/ 657762 w 3619883"/>
                <a:gd name="connsiteY42" fmla="*/ 18351 h 4275461"/>
                <a:gd name="connsiteX43" fmla="*/ 690557 w 3619883"/>
                <a:gd name="connsiteY43" fmla="*/ 25792 h 4275461"/>
                <a:gd name="connsiteX44" fmla="*/ 745123 w 3619883"/>
                <a:gd name="connsiteY44" fmla="*/ 40157 h 4275461"/>
                <a:gd name="connsiteX45" fmla="*/ 789493 w 3619883"/>
                <a:gd name="connsiteY45" fmla="*/ 36327 h 4275461"/>
                <a:gd name="connsiteX46" fmla="*/ 854255 w 3619883"/>
                <a:gd name="connsiteY46" fmla="*/ 68887 h 4275461"/>
                <a:gd name="connsiteX47" fmla="*/ 897520 w 3619883"/>
                <a:gd name="connsiteY47" fmla="*/ 88629 h 4275461"/>
                <a:gd name="connsiteX48" fmla="*/ 940510 w 3619883"/>
                <a:gd name="connsiteY48" fmla="*/ 114265 h 4275461"/>
                <a:gd name="connsiteX49" fmla="*/ 1082712 w 3619883"/>
                <a:gd name="connsiteY49" fmla="*/ 144543 h 4275461"/>
                <a:gd name="connsiteX50" fmla="*/ 1205348 w 3619883"/>
                <a:gd name="connsiteY50" fmla="*/ 120753 h 4275461"/>
                <a:gd name="connsiteX51" fmla="*/ 1271764 w 3619883"/>
                <a:gd name="connsiteY51" fmla="*/ 117956 h 4275461"/>
                <a:gd name="connsiteX52" fmla="*/ 1315583 w 3619883"/>
                <a:gd name="connsiteY52" fmla="*/ 125912 h 4275461"/>
                <a:gd name="connsiteX53" fmla="*/ 1359125 w 3619883"/>
                <a:gd name="connsiteY53" fmla="*/ 139761 h 4275461"/>
                <a:gd name="connsiteX54" fmla="*/ 1391919 w 3619883"/>
                <a:gd name="connsiteY54" fmla="*/ 147202 h 4275461"/>
                <a:gd name="connsiteX55" fmla="*/ 1436563 w 3619883"/>
                <a:gd name="connsiteY55" fmla="*/ 137480 h 4275461"/>
                <a:gd name="connsiteX56" fmla="*/ 1471566 w 3619883"/>
                <a:gd name="connsiteY56" fmla="*/ 97777 h 4275461"/>
                <a:gd name="connsiteX57" fmla="*/ 1505739 w 3619883"/>
                <a:gd name="connsiteY57" fmla="*/ 75753 h 4275461"/>
                <a:gd name="connsiteX58" fmla="*/ 1590891 w 3619883"/>
                <a:gd name="connsiteY58" fmla="*/ 144702 h 4275461"/>
                <a:gd name="connsiteX59" fmla="*/ 1625616 w 3619883"/>
                <a:gd name="connsiteY59" fmla="*/ 110893 h 4275461"/>
                <a:gd name="connsiteX60" fmla="*/ 1658964 w 3619883"/>
                <a:gd name="connsiteY60" fmla="*/ 106547 h 4275461"/>
                <a:gd name="connsiteX61" fmla="*/ 1746598 w 3619883"/>
                <a:gd name="connsiteY61" fmla="*/ 122460 h 4275461"/>
                <a:gd name="connsiteX62" fmla="*/ 1811913 w 3619883"/>
                <a:gd name="connsiteY62" fmla="*/ 143234 h 4275461"/>
                <a:gd name="connsiteX63" fmla="*/ 1856557 w 3619883"/>
                <a:gd name="connsiteY63" fmla="*/ 133511 h 4275461"/>
                <a:gd name="connsiteX64" fmla="*/ 2066003 w 3619883"/>
                <a:gd name="connsiteY64" fmla="*/ 143313 h 4275461"/>
                <a:gd name="connsiteX65" fmla="*/ 2177615 w 3619883"/>
                <a:gd name="connsiteY65" fmla="*/ 119007 h 4275461"/>
                <a:gd name="connsiteX66" fmla="*/ 2255883 w 3619883"/>
                <a:gd name="connsiteY66" fmla="*/ 99047 h 4275461"/>
                <a:gd name="connsiteX67" fmla="*/ 2344622 w 3619883"/>
                <a:gd name="connsiteY67" fmla="*/ 91388 h 4275461"/>
                <a:gd name="connsiteX68" fmla="*/ 2455682 w 3619883"/>
                <a:gd name="connsiteY68" fmla="*/ 78869 h 4275461"/>
                <a:gd name="connsiteX69" fmla="*/ 2632609 w 3619883"/>
                <a:gd name="connsiteY69" fmla="*/ 75338 h 4275461"/>
                <a:gd name="connsiteX70" fmla="*/ 2742291 w 3619883"/>
                <a:gd name="connsiteY70" fmla="*/ 92282 h 4275461"/>
                <a:gd name="connsiteX71" fmla="*/ 2851974 w 3619883"/>
                <a:gd name="connsiteY71" fmla="*/ 109227 h 4275461"/>
                <a:gd name="connsiteX72" fmla="*/ 2907643 w 3619883"/>
                <a:gd name="connsiteY72" fmla="*/ 100020 h 4275461"/>
                <a:gd name="connsiteX73" fmla="*/ 2944022 w 3619883"/>
                <a:gd name="connsiteY73" fmla="*/ 30853 h 4275461"/>
                <a:gd name="connsiteX74" fmla="*/ 3022289 w 3619883"/>
                <a:gd name="connsiteY74" fmla="*/ 10893 h 4275461"/>
                <a:gd name="connsiteX75" fmla="*/ 3054807 w 3619883"/>
                <a:gd name="connsiteY75" fmla="*/ 24226 h 4275461"/>
                <a:gd name="connsiteX76" fmla="*/ 3141892 w 3619883"/>
                <a:gd name="connsiteY76" fmla="*/ 51925 h 4275461"/>
                <a:gd name="connsiteX77" fmla="*/ 3185711 w 3619883"/>
                <a:gd name="connsiteY77" fmla="*/ 59881 h 4275461"/>
                <a:gd name="connsiteX78" fmla="*/ 3219056 w 3619883"/>
                <a:gd name="connsiteY78" fmla="*/ 55536 h 4275461"/>
                <a:gd name="connsiteX79" fmla="*/ 3263425 w 3619883"/>
                <a:gd name="connsiteY79" fmla="*/ 51706 h 4275461"/>
                <a:gd name="connsiteX80" fmla="*/ 3296219 w 3619883"/>
                <a:gd name="connsiteY80" fmla="*/ 59147 h 4275461"/>
                <a:gd name="connsiteX81" fmla="*/ 3319094 w 3619883"/>
                <a:gd name="connsiteY81" fmla="*/ 42500 h 4275461"/>
                <a:gd name="connsiteX82" fmla="*/ 3420511 w 3619883"/>
                <a:gd name="connsiteY82" fmla="*/ 0 h 4275461"/>
                <a:gd name="connsiteX83" fmla="*/ 3453305 w 3619883"/>
                <a:gd name="connsiteY83" fmla="*/ 7440 h 4275461"/>
                <a:gd name="connsiteX84" fmla="*/ 3496571 w 3619883"/>
                <a:gd name="connsiteY84" fmla="*/ 27182 h 4275461"/>
                <a:gd name="connsiteX85" fmla="*/ 3602117 w 3619883"/>
                <a:gd name="connsiteY85" fmla="*/ 132521 h 4275461"/>
                <a:gd name="connsiteX86" fmla="*/ 3619883 w 3619883"/>
                <a:gd name="connsiteY86" fmla="*/ 140049 h 4275461"/>
                <a:gd name="connsiteX87" fmla="*/ 3619883 w 3619883"/>
                <a:gd name="connsiteY8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621247 w 3619883"/>
                <a:gd name="connsiteY20" fmla="*/ 4128157 h 4275461"/>
                <a:gd name="connsiteX21" fmla="*/ 472277 w 3619883"/>
                <a:gd name="connsiteY21" fmla="*/ 3951392 h 4275461"/>
                <a:gd name="connsiteX22" fmla="*/ 472277 w 3619883"/>
                <a:gd name="connsiteY22" fmla="*/ 4128157 h 4275461"/>
                <a:gd name="connsiteX23" fmla="*/ 522650 w 3619883"/>
                <a:gd name="connsiteY23" fmla="*/ 4128157 h 4275461"/>
                <a:gd name="connsiteX24" fmla="*/ 573998 w 3619883"/>
                <a:gd name="connsiteY24" fmla="*/ 4275461 h 4275461"/>
                <a:gd name="connsiteX25" fmla="*/ 336164 w 3619883"/>
                <a:gd name="connsiteY25" fmla="*/ 4275461 h 4275461"/>
                <a:gd name="connsiteX26" fmla="*/ 294572 w 3619883"/>
                <a:gd name="connsiteY26" fmla="*/ 4128157 h 4275461"/>
                <a:gd name="connsiteX27" fmla="*/ 339106 w 3619883"/>
                <a:gd name="connsiteY27" fmla="*/ 4128157 h 4275461"/>
                <a:gd name="connsiteX28" fmla="*/ 339106 w 3619883"/>
                <a:gd name="connsiteY28" fmla="*/ 3951392 h 4275461"/>
                <a:gd name="connsiteX29" fmla="*/ 161321 w 3619883"/>
                <a:gd name="connsiteY29" fmla="*/ 3951392 h 4275461"/>
                <a:gd name="connsiteX30" fmla="*/ 161321 w 3619883"/>
                <a:gd name="connsiteY30" fmla="*/ 4128157 h 4275461"/>
                <a:gd name="connsiteX31" fmla="*/ 230914 w 3619883"/>
                <a:gd name="connsiteY31" fmla="*/ 4128157 h 4275461"/>
                <a:gd name="connsiteX32" fmla="*/ 189322 w 3619883"/>
                <a:gd name="connsiteY32" fmla="*/ 4275461 h 4275461"/>
                <a:gd name="connsiteX33" fmla="*/ 0 w 3619883"/>
                <a:gd name="connsiteY33" fmla="*/ 4275461 h 4275461"/>
                <a:gd name="connsiteX34" fmla="*/ 0 w 3619883"/>
                <a:gd name="connsiteY34" fmla="*/ 42229 h 4275461"/>
                <a:gd name="connsiteX35" fmla="*/ 42464 w 3619883"/>
                <a:gd name="connsiteY35" fmla="*/ 40518 h 4275461"/>
                <a:gd name="connsiteX36" fmla="*/ 137733 w 3619883"/>
                <a:gd name="connsiteY36" fmla="*/ 35355 h 4275461"/>
                <a:gd name="connsiteX37" fmla="*/ 270565 w 3619883"/>
                <a:gd name="connsiteY37" fmla="*/ 29759 h 4275461"/>
                <a:gd name="connsiteX38" fmla="*/ 479734 w 3619883"/>
                <a:gd name="connsiteY38" fmla="*/ 45455 h 4275461"/>
                <a:gd name="connsiteX39" fmla="*/ 524103 w 3619883"/>
                <a:gd name="connsiteY39" fmla="*/ 41625 h 4275461"/>
                <a:gd name="connsiteX40" fmla="*/ 624416 w 3619883"/>
                <a:gd name="connsiteY40" fmla="*/ 22696 h 4275461"/>
                <a:gd name="connsiteX41" fmla="*/ 657762 w 3619883"/>
                <a:gd name="connsiteY41" fmla="*/ 18351 h 4275461"/>
                <a:gd name="connsiteX42" fmla="*/ 690557 w 3619883"/>
                <a:gd name="connsiteY42" fmla="*/ 25792 h 4275461"/>
                <a:gd name="connsiteX43" fmla="*/ 745123 w 3619883"/>
                <a:gd name="connsiteY43" fmla="*/ 40157 h 4275461"/>
                <a:gd name="connsiteX44" fmla="*/ 789493 w 3619883"/>
                <a:gd name="connsiteY44" fmla="*/ 36327 h 4275461"/>
                <a:gd name="connsiteX45" fmla="*/ 854255 w 3619883"/>
                <a:gd name="connsiteY45" fmla="*/ 68887 h 4275461"/>
                <a:gd name="connsiteX46" fmla="*/ 897520 w 3619883"/>
                <a:gd name="connsiteY46" fmla="*/ 88629 h 4275461"/>
                <a:gd name="connsiteX47" fmla="*/ 940510 w 3619883"/>
                <a:gd name="connsiteY47" fmla="*/ 114265 h 4275461"/>
                <a:gd name="connsiteX48" fmla="*/ 1082712 w 3619883"/>
                <a:gd name="connsiteY48" fmla="*/ 144543 h 4275461"/>
                <a:gd name="connsiteX49" fmla="*/ 1205348 w 3619883"/>
                <a:gd name="connsiteY49" fmla="*/ 120753 h 4275461"/>
                <a:gd name="connsiteX50" fmla="*/ 1271764 w 3619883"/>
                <a:gd name="connsiteY50" fmla="*/ 117956 h 4275461"/>
                <a:gd name="connsiteX51" fmla="*/ 1315583 w 3619883"/>
                <a:gd name="connsiteY51" fmla="*/ 125912 h 4275461"/>
                <a:gd name="connsiteX52" fmla="*/ 1359125 w 3619883"/>
                <a:gd name="connsiteY52" fmla="*/ 139761 h 4275461"/>
                <a:gd name="connsiteX53" fmla="*/ 1391919 w 3619883"/>
                <a:gd name="connsiteY53" fmla="*/ 147202 h 4275461"/>
                <a:gd name="connsiteX54" fmla="*/ 1436563 w 3619883"/>
                <a:gd name="connsiteY54" fmla="*/ 137480 h 4275461"/>
                <a:gd name="connsiteX55" fmla="*/ 1471566 w 3619883"/>
                <a:gd name="connsiteY55" fmla="*/ 97777 h 4275461"/>
                <a:gd name="connsiteX56" fmla="*/ 1505739 w 3619883"/>
                <a:gd name="connsiteY56" fmla="*/ 75753 h 4275461"/>
                <a:gd name="connsiteX57" fmla="*/ 1590891 w 3619883"/>
                <a:gd name="connsiteY57" fmla="*/ 144702 h 4275461"/>
                <a:gd name="connsiteX58" fmla="*/ 1625616 w 3619883"/>
                <a:gd name="connsiteY58" fmla="*/ 110893 h 4275461"/>
                <a:gd name="connsiteX59" fmla="*/ 1658964 w 3619883"/>
                <a:gd name="connsiteY59" fmla="*/ 106547 h 4275461"/>
                <a:gd name="connsiteX60" fmla="*/ 1746598 w 3619883"/>
                <a:gd name="connsiteY60" fmla="*/ 122460 h 4275461"/>
                <a:gd name="connsiteX61" fmla="*/ 1811913 w 3619883"/>
                <a:gd name="connsiteY61" fmla="*/ 143234 h 4275461"/>
                <a:gd name="connsiteX62" fmla="*/ 1856557 w 3619883"/>
                <a:gd name="connsiteY62" fmla="*/ 133511 h 4275461"/>
                <a:gd name="connsiteX63" fmla="*/ 2066003 w 3619883"/>
                <a:gd name="connsiteY63" fmla="*/ 143313 h 4275461"/>
                <a:gd name="connsiteX64" fmla="*/ 2177615 w 3619883"/>
                <a:gd name="connsiteY64" fmla="*/ 119007 h 4275461"/>
                <a:gd name="connsiteX65" fmla="*/ 2255883 w 3619883"/>
                <a:gd name="connsiteY65" fmla="*/ 99047 h 4275461"/>
                <a:gd name="connsiteX66" fmla="*/ 2344622 w 3619883"/>
                <a:gd name="connsiteY66" fmla="*/ 91388 h 4275461"/>
                <a:gd name="connsiteX67" fmla="*/ 2455682 w 3619883"/>
                <a:gd name="connsiteY67" fmla="*/ 78869 h 4275461"/>
                <a:gd name="connsiteX68" fmla="*/ 2632609 w 3619883"/>
                <a:gd name="connsiteY68" fmla="*/ 75338 h 4275461"/>
                <a:gd name="connsiteX69" fmla="*/ 2742291 w 3619883"/>
                <a:gd name="connsiteY69" fmla="*/ 92282 h 4275461"/>
                <a:gd name="connsiteX70" fmla="*/ 2851974 w 3619883"/>
                <a:gd name="connsiteY70" fmla="*/ 109227 h 4275461"/>
                <a:gd name="connsiteX71" fmla="*/ 2907643 w 3619883"/>
                <a:gd name="connsiteY71" fmla="*/ 100020 h 4275461"/>
                <a:gd name="connsiteX72" fmla="*/ 2944022 w 3619883"/>
                <a:gd name="connsiteY72" fmla="*/ 30853 h 4275461"/>
                <a:gd name="connsiteX73" fmla="*/ 3022289 w 3619883"/>
                <a:gd name="connsiteY73" fmla="*/ 10893 h 4275461"/>
                <a:gd name="connsiteX74" fmla="*/ 3054807 w 3619883"/>
                <a:gd name="connsiteY74" fmla="*/ 24226 h 4275461"/>
                <a:gd name="connsiteX75" fmla="*/ 3141892 w 3619883"/>
                <a:gd name="connsiteY75" fmla="*/ 51925 h 4275461"/>
                <a:gd name="connsiteX76" fmla="*/ 3185711 w 3619883"/>
                <a:gd name="connsiteY76" fmla="*/ 59881 h 4275461"/>
                <a:gd name="connsiteX77" fmla="*/ 3219056 w 3619883"/>
                <a:gd name="connsiteY77" fmla="*/ 55536 h 4275461"/>
                <a:gd name="connsiteX78" fmla="*/ 3263425 w 3619883"/>
                <a:gd name="connsiteY78" fmla="*/ 51706 h 4275461"/>
                <a:gd name="connsiteX79" fmla="*/ 3296219 w 3619883"/>
                <a:gd name="connsiteY79" fmla="*/ 59147 h 4275461"/>
                <a:gd name="connsiteX80" fmla="*/ 3319094 w 3619883"/>
                <a:gd name="connsiteY80" fmla="*/ 42500 h 4275461"/>
                <a:gd name="connsiteX81" fmla="*/ 3420511 w 3619883"/>
                <a:gd name="connsiteY81" fmla="*/ 0 h 4275461"/>
                <a:gd name="connsiteX82" fmla="*/ 3453305 w 3619883"/>
                <a:gd name="connsiteY82" fmla="*/ 7440 h 4275461"/>
                <a:gd name="connsiteX83" fmla="*/ 3496571 w 3619883"/>
                <a:gd name="connsiteY83" fmla="*/ 27182 h 4275461"/>
                <a:gd name="connsiteX84" fmla="*/ 3602117 w 3619883"/>
                <a:gd name="connsiteY84" fmla="*/ 132521 h 4275461"/>
                <a:gd name="connsiteX85" fmla="*/ 3619883 w 3619883"/>
                <a:gd name="connsiteY85" fmla="*/ 140049 h 4275461"/>
                <a:gd name="connsiteX86" fmla="*/ 3619883 w 3619883"/>
                <a:gd name="connsiteY86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3951392 h 4275461"/>
                <a:gd name="connsiteX21" fmla="*/ 472277 w 3619883"/>
                <a:gd name="connsiteY21" fmla="*/ 4128157 h 4275461"/>
                <a:gd name="connsiteX22" fmla="*/ 522650 w 3619883"/>
                <a:gd name="connsiteY22" fmla="*/ 4128157 h 4275461"/>
                <a:gd name="connsiteX23" fmla="*/ 573998 w 3619883"/>
                <a:gd name="connsiteY23" fmla="*/ 4275461 h 4275461"/>
                <a:gd name="connsiteX24" fmla="*/ 336164 w 3619883"/>
                <a:gd name="connsiteY24" fmla="*/ 4275461 h 4275461"/>
                <a:gd name="connsiteX25" fmla="*/ 294572 w 3619883"/>
                <a:gd name="connsiteY25" fmla="*/ 4128157 h 4275461"/>
                <a:gd name="connsiteX26" fmla="*/ 339106 w 3619883"/>
                <a:gd name="connsiteY26" fmla="*/ 4128157 h 4275461"/>
                <a:gd name="connsiteX27" fmla="*/ 339106 w 3619883"/>
                <a:gd name="connsiteY27" fmla="*/ 3951392 h 4275461"/>
                <a:gd name="connsiteX28" fmla="*/ 161321 w 3619883"/>
                <a:gd name="connsiteY28" fmla="*/ 3951392 h 4275461"/>
                <a:gd name="connsiteX29" fmla="*/ 161321 w 3619883"/>
                <a:gd name="connsiteY29" fmla="*/ 4128157 h 4275461"/>
                <a:gd name="connsiteX30" fmla="*/ 230914 w 3619883"/>
                <a:gd name="connsiteY30" fmla="*/ 4128157 h 4275461"/>
                <a:gd name="connsiteX31" fmla="*/ 189322 w 3619883"/>
                <a:gd name="connsiteY31" fmla="*/ 4275461 h 4275461"/>
                <a:gd name="connsiteX32" fmla="*/ 0 w 3619883"/>
                <a:gd name="connsiteY32" fmla="*/ 4275461 h 4275461"/>
                <a:gd name="connsiteX33" fmla="*/ 0 w 3619883"/>
                <a:gd name="connsiteY33" fmla="*/ 42229 h 4275461"/>
                <a:gd name="connsiteX34" fmla="*/ 42464 w 3619883"/>
                <a:gd name="connsiteY34" fmla="*/ 40518 h 4275461"/>
                <a:gd name="connsiteX35" fmla="*/ 137733 w 3619883"/>
                <a:gd name="connsiteY35" fmla="*/ 35355 h 4275461"/>
                <a:gd name="connsiteX36" fmla="*/ 270565 w 3619883"/>
                <a:gd name="connsiteY36" fmla="*/ 29759 h 4275461"/>
                <a:gd name="connsiteX37" fmla="*/ 479734 w 3619883"/>
                <a:gd name="connsiteY37" fmla="*/ 45455 h 4275461"/>
                <a:gd name="connsiteX38" fmla="*/ 524103 w 3619883"/>
                <a:gd name="connsiteY38" fmla="*/ 41625 h 4275461"/>
                <a:gd name="connsiteX39" fmla="*/ 624416 w 3619883"/>
                <a:gd name="connsiteY39" fmla="*/ 22696 h 4275461"/>
                <a:gd name="connsiteX40" fmla="*/ 657762 w 3619883"/>
                <a:gd name="connsiteY40" fmla="*/ 18351 h 4275461"/>
                <a:gd name="connsiteX41" fmla="*/ 690557 w 3619883"/>
                <a:gd name="connsiteY41" fmla="*/ 25792 h 4275461"/>
                <a:gd name="connsiteX42" fmla="*/ 745123 w 3619883"/>
                <a:gd name="connsiteY42" fmla="*/ 40157 h 4275461"/>
                <a:gd name="connsiteX43" fmla="*/ 789493 w 3619883"/>
                <a:gd name="connsiteY43" fmla="*/ 36327 h 4275461"/>
                <a:gd name="connsiteX44" fmla="*/ 854255 w 3619883"/>
                <a:gd name="connsiteY44" fmla="*/ 68887 h 4275461"/>
                <a:gd name="connsiteX45" fmla="*/ 897520 w 3619883"/>
                <a:gd name="connsiteY45" fmla="*/ 88629 h 4275461"/>
                <a:gd name="connsiteX46" fmla="*/ 940510 w 3619883"/>
                <a:gd name="connsiteY46" fmla="*/ 114265 h 4275461"/>
                <a:gd name="connsiteX47" fmla="*/ 1082712 w 3619883"/>
                <a:gd name="connsiteY47" fmla="*/ 144543 h 4275461"/>
                <a:gd name="connsiteX48" fmla="*/ 1205348 w 3619883"/>
                <a:gd name="connsiteY48" fmla="*/ 120753 h 4275461"/>
                <a:gd name="connsiteX49" fmla="*/ 1271764 w 3619883"/>
                <a:gd name="connsiteY49" fmla="*/ 117956 h 4275461"/>
                <a:gd name="connsiteX50" fmla="*/ 1315583 w 3619883"/>
                <a:gd name="connsiteY50" fmla="*/ 125912 h 4275461"/>
                <a:gd name="connsiteX51" fmla="*/ 1359125 w 3619883"/>
                <a:gd name="connsiteY51" fmla="*/ 139761 h 4275461"/>
                <a:gd name="connsiteX52" fmla="*/ 1391919 w 3619883"/>
                <a:gd name="connsiteY52" fmla="*/ 147202 h 4275461"/>
                <a:gd name="connsiteX53" fmla="*/ 1436563 w 3619883"/>
                <a:gd name="connsiteY53" fmla="*/ 137480 h 4275461"/>
                <a:gd name="connsiteX54" fmla="*/ 1471566 w 3619883"/>
                <a:gd name="connsiteY54" fmla="*/ 97777 h 4275461"/>
                <a:gd name="connsiteX55" fmla="*/ 1505739 w 3619883"/>
                <a:gd name="connsiteY55" fmla="*/ 75753 h 4275461"/>
                <a:gd name="connsiteX56" fmla="*/ 1590891 w 3619883"/>
                <a:gd name="connsiteY56" fmla="*/ 144702 h 4275461"/>
                <a:gd name="connsiteX57" fmla="*/ 1625616 w 3619883"/>
                <a:gd name="connsiteY57" fmla="*/ 110893 h 4275461"/>
                <a:gd name="connsiteX58" fmla="*/ 1658964 w 3619883"/>
                <a:gd name="connsiteY58" fmla="*/ 106547 h 4275461"/>
                <a:gd name="connsiteX59" fmla="*/ 1746598 w 3619883"/>
                <a:gd name="connsiteY59" fmla="*/ 122460 h 4275461"/>
                <a:gd name="connsiteX60" fmla="*/ 1811913 w 3619883"/>
                <a:gd name="connsiteY60" fmla="*/ 143234 h 4275461"/>
                <a:gd name="connsiteX61" fmla="*/ 1856557 w 3619883"/>
                <a:gd name="connsiteY61" fmla="*/ 133511 h 4275461"/>
                <a:gd name="connsiteX62" fmla="*/ 2066003 w 3619883"/>
                <a:gd name="connsiteY62" fmla="*/ 143313 h 4275461"/>
                <a:gd name="connsiteX63" fmla="*/ 2177615 w 3619883"/>
                <a:gd name="connsiteY63" fmla="*/ 119007 h 4275461"/>
                <a:gd name="connsiteX64" fmla="*/ 2255883 w 3619883"/>
                <a:gd name="connsiteY64" fmla="*/ 99047 h 4275461"/>
                <a:gd name="connsiteX65" fmla="*/ 2344622 w 3619883"/>
                <a:gd name="connsiteY65" fmla="*/ 91388 h 4275461"/>
                <a:gd name="connsiteX66" fmla="*/ 2455682 w 3619883"/>
                <a:gd name="connsiteY66" fmla="*/ 78869 h 4275461"/>
                <a:gd name="connsiteX67" fmla="*/ 2632609 w 3619883"/>
                <a:gd name="connsiteY67" fmla="*/ 75338 h 4275461"/>
                <a:gd name="connsiteX68" fmla="*/ 2742291 w 3619883"/>
                <a:gd name="connsiteY68" fmla="*/ 92282 h 4275461"/>
                <a:gd name="connsiteX69" fmla="*/ 2851974 w 3619883"/>
                <a:gd name="connsiteY69" fmla="*/ 109227 h 4275461"/>
                <a:gd name="connsiteX70" fmla="*/ 2907643 w 3619883"/>
                <a:gd name="connsiteY70" fmla="*/ 100020 h 4275461"/>
                <a:gd name="connsiteX71" fmla="*/ 2944022 w 3619883"/>
                <a:gd name="connsiteY71" fmla="*/ 30853 h 4275461"/>
                <a:gd name="connsiteX72" fmla="*/ 3022289 w 3619883"/>
                <a:gd name="connsiteY72" fmla="*/ 10893 h 4275461"/>
                <a:gd name="connsiteX73" fmla="*/ 3054807 w 3619883"/>
                <a:gd name="connsiteY73" fmla="*/ 24226 h 4275461"/>
                <a:gd name="connsiteX74" fmla="*/ 3141892 w 3619883"/>
                <a:gd name="connsiteY74" fmla="*/ 51925 h 4275461"/>
                <a:gd name="connsiteX75" fmla="*/ 3185711 w 3619883"/>
                <a:gd name="connsiteY75" fmla="*/ 59881 h 4275461"/>
                <a:gd name="connsiteX76" fmla="*/ 3219056 w 3619883"/>
                <a:gd name="connsiteY76" fmla="*/ 55536 h 4275461"/>
                <a:gd name="connsiteX77" fmla="*/ 3263425 w 3619883"/>
                <a:gd name="connsiteY77" fmla="*/ 51706 h 4275461"/>
                <a:gd name="connsiteX78" fmla="*/ 3296219 w 3619883"/>
                <a:gd name="connsiteY78" fmla="*/ 59147 h 4275461"/>
                <a:gd name="connsiteX79" fmla="*/ 3319094 w 3619883"/>
                <a:gd name="connsiteY79" fmla="*/ 42500 h 4275461"/>
                <a:gd name="connsiteX80" fmla="*/ 3420511 w 3619883"/>
                <a:gd name="connsiteY80" fmla="*/ 0 h 4275461"/>
                <a:gd name="connsiteX81" fmla="*/ 3453305 w 3619883"/>
                <a:gd name="connsiteY81" fmla="*/ 7440 h 4275461"/>
                <a:gd name="connsiteX82" fmla="*/ 3496571 w 3619883"/>
                <a:gd name="connsiteY82" fmla="*/ 27182 h 4275461"/>
                <a:gd name="connsiteX83" fmla="*/ 3602117 w 3619883"/>
                <a:gd name="connsiteY83" fmla="*/ 132521 h 4275461"/>
                <a:gd name="connsiteX84" fmla="*/ 3619883 w 3619883"/>
                <a:gd name="connsiteY84" fmla="*/ 140049 h 4275461"/>
                <a:gd name="connsiteX85" fmla="*/ 3619883 w 3619883"/>
                <a:gd name="connsiteY85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472277 w 3619883"/>
                <a:gd name="connsiteY20" fmla="*/ 4128157 h 4275461"/>
                <a:gd name="connsiteX21" fmla="*/ 522650 w 3619883"/>
                <a:gd name="connsiteY21" fmla="*/ 4128157 h 4275461"/>
                <a:gd name="connsiteX22" fmla="*/ 573998 w 3619883"/>
                <a:gd name="connsiteY22" fmla="*/ 4275461 h 4275461"/>
                <a:gd name="connsiteX23" fmla="*/ 336164 w 3619883"/>
                <a:gd name="connsiteY23" fmla="*/ 4275461 h 4275461"/>
                <a:gd name="connsiteX24" fmla="*/ 294572 w 3619883"/>
                <a:gd name="connsiteY24" fmla="*/ 4128157 h 4275461"/>
                <a:gd name="connsiteX25" fmla="*/ 339106 w 3619883"/>
                <a:gd name="connsiteY25" fmla="*/ 4128157 h 4275461"/>
                <a:gd name="connsiteX26" fmla="*/ 339106 w 3619883"/>
                <a:gd name="connsiteY26" fmla="*/ 3951392 h 4275461"/>
                <a:gd name="connsiteX27" fmla="*/ 161321 w 3619883"/>
                <a:gd name="connsiteY27" fmla="*/ 3951392 h 4275461"/>
                <a:gd name="connsiteX28" fmla="*/ 161321 w 3619883"/>
                <a:gd name="connsiteY28" fmla="*/ 4128157 h 4275461"/>
                <a:gd name="connsiteX29" fmla="*/ 230914 w 3619883"/>
                <a:gd name="connsiteY29" fmla="*/ 4128157 h 4275461"/>
                <a:gd name="connsiteX30" fmla="*/ 189322 w 3619883"/>
                <a:gd name="connsiteY30" fmla="*/ 4275461 h 4275461"/>
                <a:gd name="connsiteX31" fmla="*/ 0 w 3619883"/>
                <a:gd name="connsiteY31" fmla="*/ 4275461 h 4275461"/>
                <a:gd name="connsiteX32" fmla="*/ 0 w 3619883"/>
                <a:gd name="connsiteY32" fmla="*/ 42229 h 4275461"/>
                <a:gd name="connsiteX33" fmla="*/ 42464 w 3619883"/>
                <a:gd name="connsiteY33" fmla="*/ 40518 h 4275461"/>
                <a:gd name="connsiteX34" fmla="*/ 137733 w 3619883"/>
                <a:gd name="connsiteY34" fmla="*/ 35355 h 4275461"/>
                <a:gd name="connsiteX35" fmla="*/ 270565 w 3619883"/>
                <a:gd name="connsiteY35" fmla="*/ 29759 h 4275461"/>
                <a:gd name="connsiteX36" fmla="*/ 479734 w 3619883"/>
                <a:gd name="connsiteY36" fmla="*/ 45455 h 4275461"/>
                <a:gd name="connsiteX37" fmla="*/ 524103 w 3619883"/>
                <a:gd name="connsiteY37" fmla="*/ 41625 h 4275461"/>
                <a:gd name="connsiteX38" fmla="*/ 624416 w 3619883"/>
                <a:gd name="connsiteY38" fmla="*/ 22696 h 4275461"/>
                <a:gd name="connsiteX39" fmla="*/ 657762 w 3619883"/>
                <a:gd name="connsiteY39" fmla="*/ 18351 h 4275461"/>
                <a:gd name="connsiteX40" fmla="*/ 690557 w 3619883"/>
                <a:gd name="connsiteY40" fmla="*/ 25792 h 4275461"/>
                <a:gd name="connsiteX41" fmla="*/ 745123 w 3619883"/>
                <a:gd name="connsiteY41" fmla="*/ 40157 h 4275461"/>
                <a:gd name="connsiteX42" fmla="*/ 789493 w 3619883"/>
                <a:gd name="connsiteY42" fmla="*/ 36327 h 4275461"/>
                <a:gd name="connsiteX43" fmla="*/ 854255 w 3619883"/>
                <a:gd name="connsiteY43" fmla="*/ 68887 h 4275461"/>
                <a:gd name="connsiteX44" fmla="*/ 897520 w 3619883"/>
                <a:gd name="connsiteY44" fmla="*/ 88629 h 4275461"/>
                <a:gd name="connsiteX45" fmla="*/ 940510 w 3619883"/>
                <a:gd name="connsiteY45" fmla="*/ 114265 h 4275461"/>
                <a:gd name="connsiteX46" fmla="*/ 1082712 w 3619883"/>
                <a:gd name="connsiteY46" fmla="*/ 144543 h 4275461"/>
                <a:gd name="connsiteX47" fmla="*/ 1205348 w 3619883"/>
                <a:gd name="connsiteY47" fmla="*/ 120753 h 4275461"/>
                <a:gd name="connsiteX48" fmla="*/ 1271764 w 3619883"/>
                <a:gd name="connsiteY48" fmla="*/ 117956 h 4275461"/>
                <a:gd name="connsiteX49" fmla="*/ 1315583 w 3619883"/>
                <a:gd name="connsiteY49" fmla="*/ 125912 h 4275461"/>
                <a:gd name="connsiteX50" fmla="*/ 1359125 w 3619883"/>
                <a:gd name="connsiteY50" fmla="*/ 139761 h 4275461"/>
                <a:gd name="connsiteX51" fmla="*/ 1391919 w 3619883"/>
                <a:gd name="connsiteY51" fmla="*/ 147202 h 4275461"/>
                <a:gd name="connsiteX52" fmla="*/ 1436563 w 3619883"/>
                <a:gd name="connsiteY52" fmla="*/ 137480 h 4275461"/>
                <a:gd name="connsiteX53" fmla="*/ 1471566 w 3619883"/>
                <a:gd name="connsiteY53" fmla="*/ 97777 h 4275461"/>
                <a:gd name="connsiteX54" fmla="*/ 1505739 w 3619883"/>
                <a:gd name="connsiteY54" fmla="*/ 75753 h 4275461"/>
                <a:gd name="connsiteX55" fmla="*/ 1590891 w 3619883"/>
                <a:gd name="connsiteY55" fmla="*/ 144702 h 4275461"/>
                <a:gd name="connsiteX56" fmla="*/ 1625616 w 3619883"/>
                <a:gd name="connsiteY56" fmla="*/ 110893 h 4275461"/>
                <a:gd name="connsiteX57" fmla="*/ 1658964 w 3619883"/>
                <a:gd name="connsiteY57" fmla="*/ 106547 h 4275461"/>
                <a:gd name="connsiteX58" fmla="*/ 1746598 w 3619883"/>
                <a:gd name="connsiteY58" fmla="*/ 122460 h 4275461"/>
                <a:gd name="connsiteX59" fmla="*/ 1811913 w 3619883"/>
                <a:gd name="connsiteY59" fmla="*/ 143234 h 4275461"/>
                <a:gd name="connsiteX60" fmla="*/ 1856557 w 3619883"/>
                <a:gd name="connsiteY60" fmla="*/ 133511 h 4275461"/>
                <a:gd name="connsiteX61" fmla="*/ 2066003 w 3619883"/>
                <a:gd name="connsiteY61" fmla="*/ 143313 h 4275461"/>
                <a:gd name="connsiteX62" fmla="*/ 2177615 w 3619883"/>
                <a:gd name="connsiteY62" fmla="*/ 119007 h 4275461"/>
                <a:gd name="connsiteX63" fmla="*/ 2255883 w 3619883"/>
                <a:gd name="connsiteY63" fmla="*/ 99047 h 4275461"/>
                <a:gd name="connsiteX64" fmla="*/ 2344622 w 3619883"/>
                <a:gd name="connsiteY64" fmla="*/ 91388 h 4275461"/>
                <a:gd name="connsiteX65" fmla="*/ 2455682 w 3619883"/>
                <a:gd name="connsiteY65" fmla="*/ 78869 h 4275461"/>
                <a:gd name="connsiteX66" fmla="*/ 2632609 w 3619883"/>
                <a:gd name="connsiteY66" fmla="*/ 75338 h 4275461"/>
                <a:gd name="connsiteX67" fmla="*/ 2742291 w 3619883"/>
                <a:gd name="connsiteY67" fmla="*/ 92282 h 4275461"/>
                <a:gd name="connsiteX68" fmla="*/ 2851974 w 3619883"/>
                <a:gd name="connsiteY68" fmla="*/ 109227 h 4275461"/>
                <a:gd name="connsiteX69" fmla="*/ 2907643 w 3619883"/>
                <a:gd name="connsiteY69" fmla="*/ 100020 h 4275461"/>
                <a:gd name="connsiteX70" fmla="*/ 2944022 w 3619883"/>
                <a:gd name="connsiteY70" fmla="*/ 30853 h 4275461"/>
                <a:gd name="connsiteX71" fmla="*/ 3022289 w 3619883"/>
                <a:gd name="connsiteY71" fmla="*/ 10893 h 4275461"/>
                <a:gd name="connsiteX72" fmla="*/ 3054807 w 3619883"/>
                <a:gd name="connsiteY72" fmla="*/ 24226 h 4275461"/>
                <a:gd name="connsiteX73" fmla="*/ 3141892 w 3619883"/>
                <a:gd name="connsiteY73" fmla="*/ 51925 h 4275461"/>
                <a:gd name="connsiteX74" fmla="*/ 3185711 w 3619883"/>
                <a:gd name="connsiteY74" fmla="*/ 59881 h 4275461"/>
                <a:gd name="connsiteX75" fmla="*/ 3219056 w 3619883"/>
                <a:gd name="connsiteY75" fmla="*/ 55536 h 4275461"/>
                <a:gd name="connsiteX76" fmla="*/ 3263425 w 3619883"/>
                <a:gd name="connsiteY76" fmla="*/ 51706 h 4275461"/>
                <a:gd name="connsiteX77" fmla="*/ 3296219 w 3619883"/>
                <a:gd name="connsiteY77" fmla="*/ 59147 h 4275461"/>
                <a:gd name="connsiteX78" fmla="*/ 3319094 w 3619883"/>
                <a:gd name="connsiteY78" fmla="*/ 42500 h 4275461"/>
                <a:gd name="connsiteX79" fmla="*/ 3420511 w 3619883"/>
                <a:gd name="connsiteY79" fmla="*/ 0 h 4275461"/>
                <a:gd name="connsiteX80" fmla="*/ 3453305 w 3619883"/>
                <a:gd name="connsiteY80" fmla="*/ 7440 h 4275461"/>
                <a:gd name="connsiteX81" fmla="*/ 3496571 w 3619883"/>
                <a:gd name="connsiteY81" fmla="*/ 27182 h 4275461"/>
                <a:gd name="connsiteX82" fmla="*/ 3602117 w 3619883"/>
                <a:gd name="connsiteY82" fmla="*/ 132521 h 4275461"/>
                <a:gd name="connsiteX83" fmla="*/ 3619883 w 3619883"/>
                <a:gd name="connsiteY83" fmla="*/ 140049 h 4275461"/>
                <a:gd name="connsiteX84" fmla="*/ 3619883 w 3619883"/>
                <a:gd name="connsiteY84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22650 w 3619883"/>
                <a:gd name="connsiteY20" fmla="*/ 4128157 h 4275461"/>
                <a:gd name="connsiteX21" fmla="*/ 573998 w 3619883"/>
                <a:gd name="connsiteY21" fmla="*/ 4275461 h 4275461"/>
                <a:gd name="connsiteX22" fmla="*/ 336164 w 3619883"/>
                <a:gd name="connsiteY22" fmla="*/ 4275461 h 4275461"/>
                <a:gd name="connsiteX23" fmla="*/ 294572 w 3619883"/>
                <a:gd name="connsiteY23" fmla="*/ 4128157 h 4275461"/>
                <a:gd name="connsiteX24" fmla="*/ 339106 w 3619883"/>
                <a:gd name="connsiteY24" fmla="*/ 4128157 h 4275461"/>
                <a:gd name="connsiteX25" fmla="*/ 339106 w 3619883"/>
                <a:gd name="connsiteY25" fmla="*/ 3951392 h 4275461"/>
                <a:gd name="connsiteX26" fmla="*/ 161321 w 3619883"/>
                <a:gd name="connsiteY26" fmla="*/ 3951392 h 4275461"/>
                <a:gd name="connsiteX27" fmla="*/ 161321 w 3619883"/>
                <a:gd name="connsiteY27" fmla="*/ 4128157 h 4275461"/>
                <a:gd name="connsiteX28" fmla="*/ 230914 w 3619883"/>
                <a:gd name="connsiteY28" fmla="*/ 4128157 h 4275461"/>
                <a:gd name="connsiteX29" fmla="*/ 189322 w 3619883"/>
                <a:gd name="connsiteY29" fmla="*/ 4275461 h 4275461"/>
                <a:gd name="connsiteX30" fmla="*/ 0 w 3619883"/>
                <a:gd name="connsiteY30" fmla="*/ 4275461 h 4275461"/>
                <a:gd name="connsiteX31" fmla="*/ 0 w 3619883"/>
                <a:gd name="connsiteY31" fmla="*/ 42229 h 4275461"/>
                <a:gd name="connsiteX32" fmla="*/ 42464 w 3619883"/>
                <a:gd name="connsiteY32" fmla="*/ 40518 h 4275461"/>
                <a:gd name="connsiteX33" fmla="*/ 137733 w 3619883"/>
                <a:gd name="connsiteY33" fmla="*/ 35355 h 4275461"/>
                <a:gd name="connsiteX34" fmla="*/ 270565 w 3619883"/>
                <a:gd name="connsiteY34" fmla="*/ 29759 h 4275461"/>
                <a:gd name="connsiteX35" fmla="*/ 479734 w 3619883"/>
                <a:gd name="connsiteY35" fmla="*/ 45455 h 4275461"/>
                <a:gd name="connsiteX36" fmla="*/ 524103 w 3619883"/>
                <a:gd name="connsiteY36" fmla="*/ 41625 h 4275461"/>
                <a:gd name="connsiteX37" fmla="*/ 624416 w 3619883"/>
                <a:gd name="connsiteY37" fmla="*/ 22696 h 4275461"/>
                <a:gd name="connsiteX38" fmla="*/ 657762 w 3619883"/>
                <a:gd name="connsiteY38" fmla="*/ 18351 h 4275461"/>
                <a:gd name="connsiteX39" fmla="*/ 690557 w 3619883"/>
                <a:gd name="connsiteY39" fmla="*/ 25792 h 4275461"/>
                <a:gd name="connsiteX40" fmla="*/ 745123 w 3619883"/>
                <a:gd name="connsiteY40" fmla="*/ 40157 h 4275461"/>
                <a:gd name="connsiteX41" fmla="*/ 789493 w 3619883"/>
                <a:gd name="connsiteY41" fmla="*/ 36327 h 4275461"/>
                <a:gd name="connsiteX42" fmla="*/ 854255 w 3619883"/>
                <a:gd name="connsiteY42" fmla="*/ 68887 h 4275461"/>
                <a:gd name="connsiteX43" fmla="*/ 897520 w 3619883"/>
                <a:gd name="connsiteY43" fmla="*/ 88629 h 4275461"/>
                <a:gd name="connsiteX44" fmla="*/ 940510 w 3619883"/>
                <a:gd name="connsiteY44" fmla="*/ 114265 h 4275461"/>
                <a:gd name="connsiteX45" fmla="*/ 1082712 w 3619883"/>
                <a:gd name="connsiteY45" fmla="*/ 144543 h 4275461"/>
                <a:gd name="connsiteX46" fmla="*/ 1205348 w 3619883"/>
                <a:gd name="connsiteY46" fmla="*/ 120753 h 4275461"/>
                <a:gd name="connsiteX47" fmla="*/ 1271764 w 3619883"/>
                <a:gd name="connsiteY47" fmla="*/ 117956 h 4275461"/>
                <a:gd name="connsiteX48" fmla="*/ 1315583 w 3619883"/>
                <a:gd name="connsiteY48" fmla="*/ 125912 h 4275461"/>
                <a:gd name="connsiteX49" fmla="*/ 1359125 w 3619883"/>
                <a:gd name="connsiteY49" fmla="*/ 139761 h 4275461"/>
                <a:gd name="connsiteX50" fmla="*/ 1391919 w 3619883"/>
                <a:gd name="connsiteY50" fmla="*/ 147202 h 4275461"/>
                <a:gd name="connsiteX51" fmla="*/ 1436563 w 3619883"/>
                <a:gd name="connsiteY51" fmla="*/ 137480 h 4275461"/>
                <a:gd name="connsiteX52" fmla="*/ 1471566 w 3619883"/>
                <a:gd name="connsiteY52" fmla="*/ 97777 h 4275461"/>
                <a:gd name="connsiteX53" fmla="*/ 1505739 w 3619883"/>
                <a:gd name="connsiteY53" fmla="*/ 75753 h 4275461"/>
                <a:gd name="connsiteX54" fmla="*/ 1590891 w 3619883"/>
                <a:gd name="connsiteY54" fmla="*/ 144702 h 4275461"/>
                <a:gd name="connsiteX55" fmla="*/ 1625616 w 3619883"/>
                <a:gd name="connsiteY55" fmla="*/ 110893 h 4275461"/>
                <a:gd name="connsiteX56" fmla="*/ 1658964 w 3619883"/>
                <a:gd name="connsiteY56" fmla="*/ 106547 h 4275461"/>
                <a:gd name="connsiteX57" fmla="*/ 1746598 w 3619883"/>
                <a:gd name="connsiteY57" fmla="*/ 122460 h 4275461"/>
                <a:gd name="connsiteX58" fmla="*/ 1811913 w 3619883"/>
                <a:gd name="connsiteY58" fmla="*/ 143234 h 4275461"/>
                <a:gd name="connsiteX59" fmla="*/ 1856557 w 3619883"/>
                <a:gd name="connsiteY59" fmla="*/ 133511 h 4275461"/>
                <a:gd name="connsiteX60" fmla="*/ 2066003 w 3619883"/>
                <a:gd name="connsiteY60" fmla="*/ 143313 h 4275461"/>
                <a:gd name="connsiteX61" fmla="*/ 2177615 w 3619883"/>
                <a:gd name="connsiteY61" fmla="*/ 119007 h 4275461"/>
                <a:gd name="connsiteX62" fmla="*/ 2255883 w 3619883"/>
                <a:gd name="connsiteY62" fmla="*/ 99047 h 4275461"/>
                <a:gd name="connsiteX63" fmla="*/ 2344622 w 3619883"/>
                <a:gd name="connsiteY63" fmla="*/ 91388 h 4275461"/>
                <a:gd name="connsiteX64" fmla="*/ 2455682 w 3619883"/>
                <a:gd name="connsiteY64" fmla="*/ 78869 h 4275461"/>
                <a:gd name="connsiteX65" fmla="*/ 2632609 w 3619883"/>
                <a:gd name="connsiteY65" fmla="*/ 75338 h 4275461"/>
                <a:gd name="connsiteX66" fmla="*/ 2742291 w 3619883"/>
                <a:gd name="connsiteY66" fmla="*/ 92282 h 4275461"/>
                <a:gd name="connsiteX67" fmla="*/ 2851974 w 3619883"/>
                <a:gd name="connsiteY67" fmla="*/ 109227 h 4275461"/>
                <a:gd name="connsiteX68" fmla="*/ 2907643 w 3619883"/>
                <a:gd name="connsiteY68" fmla="*/ 100020 h 4275461"/>
                <a:gd name="connsiteX69" fmla="*/ 2944022 w 3619883"/>
                <a:gd name="connsiteY69" fmla="*/ 30853 h 4275461"/>
                <a:gd name="connsiteX70" fmla="*/ 3022289 w 3619883"/>
                <a:gd name="connsiteY70" fmla="*/ 10893 h 4275461"/>
                <a:gd name="connsiteX71" fmla="*/ 3054807 w 3619883"/>
                <a:gd name="connsiteY71" fmla="*/ 24226 h 4275461"/>
                <a:gd name="connsiteX72" fmla="*/ 3141892 w 3619883"/>
                <a:gd name="connsiteY72" fmla="*/ 51925 h 4275461"/>
                <a:gd name="connsiteX73" fmla="*/ 3185711 w 3619883"/>
                <a:gd name="connsiteY73" fmla="*/ 59881 h 4275461"/>
                <a:gd name="connsiteX74" fmla="*/ 3219056 w 3619883"/>
                <a:gd name="connsiteY74" fmla="*/ 55536 h 4275461"/>
                <a:gd name="connsiteX75" fmla="*/ 3263425 w 3619883"/>
                <a:gd name="connsiteY75" fmla="*/ 51706 h 4275461"/>
                <a:gd name="connsiteX76" fmla="*/ 3296219 w 3619883"/>
                <a:gd name="connsiteY76" fmla="*/ 59147 h 4275461"/>
                <a:gd name="connsiteX77" fmla="*/ 3319094 w 3619883"/>
                <a:gd name="connsiteY77" fmla="*/ 42500 h 4275461"/>
                <a:gd name="connsiteX78" fmla="*/ 3420511 w 3619883"/>
                <a:gd name="connsiteY78" fmla="*/ 0 h 4275461"/>
                <a:gd name="connsiteX79" fmla="*/ 3453305 w 3619883"/>
                <a:gd name="connsiteY79" fmla="*/ 7440 h 4275461"/>
                <a:gd name="connsiteX80" fmla="*/ 3496571 w 3619883"/>
                <a:gd name="connsiteY80" fmla="*/ 27182 h 4275461"/>
                <a:gd name="connsiteX81" fmla="*/ 3602117 w 3619883"/>
                <a:gd name="connsiteY81" fmla="*/ 132521 h 4275461"/>
                <a:gd name="connsiteX82" fmla="*/ 3619883 w 3619883"/>
                <a:gd name="connsiteY82" fmla="*/ 140049 h 4275461"/>
                <a:gd name="connsiteX83" fmla="*/ 3619883 w 3619883"/>
                <a:gd name="connsiteY83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3951392 h 4275461"/>
                <a:gd name="connsiteX26" fmla="*/ 161321 w 3619883"/>
                <a:gd name="connsiteY26" fmla="*/ 4128157 h 4275461"/>
                <a:gd name="connsiteX27" fmla="*/ 230914 w 3619883"/>
                <a:gd name="connsiteY27" fmla="*/ 4128157 h 4275461"/>
                <a:gd name="connsiteX28" fmla="*/ 189322 w 3619883"/>
                <a:gd name="connsiteY28" fmla="*/ 4275461 h 4275461"/>
                <a:gd name="connsiteX29" fmla="*/ 0 w 3619883"/>
                <a:gd name="connsiteY29" fmla="*/ 4275461 h 4275461"/>
                <a:gd name="connsiteX30" fmla="*/ 0 w 3619883"/>
                <a:gd name="connsiteY30" fmla="*/ 42229 h 4275461"/>
                <a:gd name="connsiteX31" fmla="*/ 42464 w 3619883"/>
                <a:gd name="connsiteY31" fmla="*/ 40518 h 4275461"/>
                <a:gd name="connsiteX32" fmla="*/ 137733 w 3619883"/>
                <a:gd name="connsiteY32" fmla="*/ 35355 h 4275461"/>
                <a:gd name="connsiteX33" fmla="*/ 270565 w 3619883"/>
                <a:gd name="connsiteY33" fmla="*/ 29759 h 4275461"/>
                <a:gd name="connsiteX34" fmla="*/ 479734 w 3619883"/>
                <a:gd name="connsiteY34" fmla="*/ 45455 h 4275461"/>
                <a:gd name="connsiteX35" fmla="*/ 524103 w 3619883"/>
                <a:gd name="connsiteY35" fmla="*/ 41625 h 4275461"/>
                <a:gd name="connsiteX36" fmla="*/ 624416 w 3619883"/>
                <a:gd name="connsiteY36" fmla="*/ 22696 h 4275461"/>
                <a:gd name="connsiteX37" fmla="*/ 657762 w 3619883"/>
                <a:gd name="connsiteY37" fmla="*/ 18351 h 4275461"/>
                <a:gd name="connsiteX38" fmla="*/ 690557 w 3619883"/>
                <a:gd name="connsiteY38" fmla="*/ 25792 h 4275461"/>
                <a:gd name="connsiteX39" fmla="*/ 745123 w 3619883"/>
                <a:gd name="connsiteY39" fmla="*/ 40157 h 4275461"/>
                <a:gd name="connsiteX40" fmla="*/ 789493 w 3619883"/>
                <a:gd name="connsiteY40" fmla="*/ 36327 h 4275461"/>
                <a:gd name="connsiteX41" fmla="*/ 854255 w 3619883"/>
                <a:gd name="connsiteY41" fmla="*/ 68887 h 4275461"/>
                <a:gd name="connsiteX42" fmla="*/ 897520 w 3619883"/>
                <a:gd name="connsiteY42" fmla="*/ 88629 h 4275461"/>
                <a:gd name="connsiteX43" fmla="*/ 940510 w 3619883"/>
                <a:gd name="connsiteY43" fmla="*/ 114265 h 4275461"/>
                <a:gd name="connsiteX44" fmla="*/ 1082712 w 3619883"/>
                <a:gd name="connsiteY44" fmla="*/ 144543 h 4275461"/>
                <a:gd name="connsiteX45" fmla="*/ 1205348 w 3619883"/>
                <a:gd name="connsiteY45" fmla="*/ 120753 h 4275461"/>
                <a:gd name="connsiteX46" fmla="*/ 1271764 w 3619883"/>
                <a:gd name="connsiteY46" fmla="*/ 117956 h 4275461"/>
                <a:gd name="connsiteX47" fmla="*/ 1315583 w 3619883"/>
                <a:gd name="connsiteY47" fmla="*/ 125912 h 4275461"/>
                <a:gd name="connsiteX48" fmla="*/ 1359125 w 3619883"/>
                <a:gd name="connsiteY48" fmla="*/ 139761 h 4275461"/>
                <a:gd name="connsiteX49" fmla="*/ 1391919 w 3619883"/>
                <a:gd name="connsiteY49" fmla="*/ 147202 h 4275461"/>
                <a:gd name="connsiteX50" fmla="*/ 1436563 w 3619883"/>
                <a:gd name="connsiteY50" fmla="*/ 137480 h 4275461"/>
                <a:gd name="connsiteX51" fmla="*/ 1471566 w 3619883"/>
                <a:gd name="connsiteY51" fmla="*/ 97777 h 4275461"/>
                <a:gd name="connsiteX52" fmla="*/ 1505739 w 3619883"/>
                <a:gd name="connsiteY52" fmla="*/ 75753 h 4275461"/>
                <a:gd name="connsiteX53" fmla="*/ 1590891 w 3619883"/>
                <a:gd name="connsiteY53" fmla="*/ 144702 h 4275461"/>
                <a:gd name="connsiteX54" fmla="*/ 1625616 w 3619883"/>
                <a:gd name="connsiteY54" fmla="*/ 110893 h 4275461"/>
                <a:gd name="connsiteX55" fmla="*/ 1658964 w 3619883"/>
                <a:gd name="connsiteY55" fmla="*/ 106547 h 4275461"/>
                <a:gd name="connsiteX56" fmla="*/ 1746598 w 3619883"/>
                <a:gd name="connsiteY56" fmla="*/ 122460 h 4275461"/>
                <a:gd name="connsiteX57" fmla="*/ 1811913 w 3619883"/>
                <a:gd name="connsiteY57" fmla="*/ 143234 h 4275461"/>
                <a:gd name="connsiteX58" fmla="*/ 1856557 w 3619883"/>
                <a:gd name="connsiteY58" fmla="*/ 133511 h 4275461"/>
                <a:gd name="connsiteX59" fmla="*/ 2066003 w 3619883"/>
                <a:gd name="connsiteY59" fmla="*/ 143313 h 4275461"/>
                <a:gd name="connsiteX60" fmla="*/ 2177615 w 3619883"/>
                <a:gd name="connsiteY60" fmla="*/ 119007 h 4275461"/>
                <a:gd name="connsiteX61" fmla="*/ 2255883 w 3619883"/>
                <a:gd name="connsiteY61" fmla="*/ 99047 h 4275461"/>
                <a:gd name="connsiteX62" fmla="*/ 2344622 w 3619883"/>
                <a:gd name="connsiteY62" fmla="*/ 91388 h 4275461"/>
                <a:gd name="connsiteX63" fmla="*/ 2455682 w 3619883"/>
                <a:gd name="connsiteY63" fmla="*/ 78869 h 4275461"/>
                <a:gd name="connsiteX64" fmla="*/ 2632609 w 3619883"/>
                <a:gd name="connsiteY64" fmla="*/ 75338 h 4275461"/>
                <a:gd name="connsiteX65" fmla="*/ 2742291 w 3619883"/>
                <a:gd name="connsiteY65" fmla="*/ 92282 h 4275461"/>
                <a:gd name="connsiteX66" fmla="*/ 2851974 w 3619883"/>
                <a:gd name="connsiteY66" fmla="*/ 109227 h 4275461"/>
                <a:gd name="connsiteX67" fmla="*/ 2907643 w 3619883"/>
                <a:gd name="connsiteY67" fmla="*/ 100020 h 4275461"/>
                <a:gd name="connsiteX68" fmla="*/ 2944022 w 3619883"/>
                <a:gd name="connsiteY68" fmla="*/ 30853 h 4275461"/>
                <a:gd name="connsiteX69" fmla="*/ 3022289 w 3619883"/>
                <a:gd name="connsiteY69" fmla="*/ 10893 h 4275461"/>
                <a:gd name="connsiteX70" fmla="*/ 3054807 w 3619883"/>
                <a:gd name="connsiteY70" fmla="*/ 24226 h 4275461"/>
                <a:gd name="connsiteX71" fmla="*/ 3141892 w 3619883"/>
                <a:gd name="connsiteY71" fmla="*/ 51925 h 4275461"/>
                <a:gd name="connsiteX72" fmla="*/ 3185711 w 3619883"/>
                <a:gd name="connsiteY72" fmla="*/ 59881 h 4275461"/>
                <a:gd name="connsiteX73" fmla="*/ 3219056 w 3619883"/>
                <a:gd name="connsiteY73" fmla="*/ 55536 h 4275461"/>
                <a:gd name="connsiteX74" fmla="*/ 3263425 w 3619883"/>
                <a:gd name="connsiteY74" fmla="*/ 51706 h 4275461"/>
                <a:gd name="connsiteX75" fmla="*/ 3296219 w 3619883"/>
                <a:gd name="connsiteY75" fmla="*/ 59147 h 4275461"/>
                <a:gd name="connsiteX76" fmla="*/ 3319094 w 3619883"/>
                <a:gd name="connsiteY76" fmla="*/ 42500 h 4275461"/>
                <a:gd name="connsiteX77" fmla="*/ 3420511 w 3619883"/>
                <a:gd name="connsiteY77" fmla="*/ 0 h 4275461"/>
                <a:gd name="connsiteX78" fmla="*/ 3453305 w 3619883"/>
                <a:gd name="connsiteY78" fmla="*/ 7440 h 4275461"/>
                <a:gd name="connsiteX79" fmla="*/ 3496571 w 3619883"/>
                <a:gd name="connsiteY79" fmla="*/ 27182 h 4275461"/>
                <a:gd name="connsiteX80" fmla="*/ 3602117 w 3619883"/>
                <a:gd name="connsiteY80" fmla="*/ 132521 h 4275461"/>
                <a:gd name="connsiteX81" fmla="*/ 3619883 w 3619883"/>
                <a:gd name="connsiteY81" fmla="*/ 140049 h 4275461"/>
                <a:gd name="connsiteX82" fmla="*/ 3619883 w 3619883"/>
                <a:gd name="connsiteY82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230914 w 3619883"/>
                <a:gd name="connsiteY26" fmla="*/ 4128157 h 4275461"/>
                <a:gd name="connsiteX27" fmla="*/ 189322 w 3619883"/>
                <a:gd name="connsiteY27" fmla="*/ 4275461 h 4275461"/>
                <a:gd name="connsiteX28" fmla="*/ 0 w 3619883"/>
                <a:gd name="connsiteY28" fmla="*/ 4275461 h 4275461"/>
                <a:gd name="connsiteX29" fmla="*/ 0 w 3619883"/>
                <a:gd name="connsiteY29" fmla="*/ 42229 h 4275461"/>
                <a:gd name="connsiteX30" fmla="*/ 42464 w 3619883"/>
                <a:gd name="connsiteY30" fmla="*/ 40518 h 4275461"/>
                <a:gd name="connsiteX31" fmla="*/ 137733 w 3619883"/>
                <a:gd name="connsiteY31" fmla="*/ 35355 h 4275461"/>
                <a:gd name="connsiteX32" fmla="*/ 270565 w 3619883"/>
                <a:gd name="connsiteY32" fmla="*/ 29759 h 4275461"/>
                <a:gd name="connsiteX33" fmla="*/ 479734 w 3619883"/>
                <a:gd name="connsiteY33" fmla="*/ 45455 h 4275461"/>
                <a:gd name="connsiteX34" fmla="*/ 524103 w 3619883"/>
                <a:gd name="connsiteY34" fmla="*/ 41625 h 4275461"/>
                <a:gd name="connsiteX35" fmla="*/ 624416 w 3619883"/>
                <a:gd name="connsiteY35" fmla="*/ 22696 h 4275461"/>
                <a:gd name="connsiteX36" fmla="*/ 657762 w 3619883"/>
                <a:gd name="connsiteY36" fmla="*/ 18351 h 4275461"/>
                <a:gd name="connsiteX37" fmla="*/ 690557 w 3619883"/>
                <a:gd name="connsiteY37" fmla="*/ 25792 h 4275461"/>
                <a:gd name="connsiteX38" fmla="*/ 745123 w 3619883"/>
                <a:gd name="connsiteY38" fmla="*/ 40157 h 4275461"/>
                <a:gd name="connsiteX39" fmla="*/ 789493 w 3619883"/>
                <a:gd name="connsiteY39" fmla="*/ 36327 h 4275461"/>
                <a:gd name="connsiteX40" fmla="*/ 854255 w 3619883"/>
                <a:gd name="connsiteY40" fmla="*/ 68887 h 4275461"/>
                <a:gd name="connsiteX41" fmla="*/ 897520 w 3619883"/>
                <a:gd name="connsiteY41" fmla="*/ 88629 h 4275461"/>
                <a:gd name="connsiteX42" fmla="*/ 940510 w 3619883"/>
                <a:gd name="connsiteY42" fmla="*/ 114265 h 4275461"/>
                <a:gd name="connsiteX43" fmla="*/ 1082712 w 3619883"/>
                <a:gd name="connsiteY43" fmla="*/ 144543 h 4275461"/>
                <a:gd name="connsiteX44" fmla="*/ 1205348 w 3619883"/>
                <a:gd name="connsiteY44" fmla="*/ 120753 h 4275461"/>
                <a:gd name="connsiteX45" fmla="*/ 1271764 w 3619883"/>
                <a:gd name="connsiteY45" fmla="*/ 117956 h 4275461"/>
                <a:gd name="connsiteX46" fmla="*/ 1315583 w 3619883"/>
                <a:gd name="connsiteY46" fmla="*/ 125912 h 4275461"/>
                <a:gd name="connsiteX47" fmla="*/ 1359125 w 3619883"/>
                <a:gd name="connsiteY47" fmla="*/ 139761 h 4275461"/>
                <a:gd name="connsiteX48" fmla="*/ 1391919 w 3619883"/>
                <a:gd name="connsiteY48" fmla="*/ 147202 h 4275461"/>
                <a:gd name="connsiteX49" fmla="*/ 1436563 w 3619883"/>
                <a:gd name="connsiteY49" fmla="*/ 137480 h 4275461"/>
                <a:gd name="connsiteX50" fmla="*/ 1471566 w 3619883"/>
                <a:gd name="connsiteY50" fmla="*/ 97777 h 4275461"/>
                <a:gd name="connsiteX51" fmla="*/ 1505739 w 3619883"/>
                <a:gd name="connsiteY51" fmla="*/ 75753 h 4275461"/>
                <a:gd name="connsiteX52" fmla="*/ 1590891 w 3619883"/>
                <a:gd name="connsiteY52" fmla="*/ 144702 h 4275461"/>
                <a:gd name="connsiteX53" fmla="*/ 1625616 w 3619883"/>
                <a:gd name="connsiteY53" fmla="*/ 110893 h 4275461"/>
                <a:gd name="connsiteX54" fmla="*/ 1658964 w 3619883"/>
                <a:gd name="connsiteY54" fmla="*/ 106547 h 4275461"/>
                <a:gd name="connsiteX55" fmla="*/ 1746598 w 3619883"/>
                <a:gd name="connsiteY55" fmla="*/ 122460 h 4275461"/>
                <a:gd name="connsiteX56" fmla="*/ 1811913 w 3619883"/>
                <a:gd name="connsiteY56" fmla="*/ 143234 h 4275461"/>
                <a:gd name="connsiteX57" fmla="*/ 1856557 w 3619883"/>
                <a:gd name="connsiteY57" fmla="*/ 133511 h 4275461"/>
                <a:gd name="connsiteX58" fmla="*/ 2066003 w 3619883"/>
                <a:gd name="connsiteY58" fmla="*/ 143313 h 4275461"/>
                <a:gd name="connsiteX59" fmla="*/ 2177615 w 3619883"/>
                <a:gd name="connsiteY59" fmla="*/ 119007 h 4275461"/>
                <a:gd name="connsiteX60" fmla="*/ 2255883 w 3619883"/>
                <a:gd name="connsiteY60" fmla="*/ 99047 h 4275461"/>
                <a:gd name="connsiteX61" fmla="*/ 2344622 w 3619883"/>
                <a:gd name="connsiteY61" fmla="*/ 91388 h 4275461"/>
                <a:gd name="connsiteX62" fmla="*/ 2455682 w 3619883"/>
                <a:gd name="connsiteY62" fmla="*/ 78869 h 4275461"/>
                <a:gd name="connsiteX63" fmla="*/ 2632609 w 3619883"/>
                <a:gd name="connsiteY63" fmla="*/ 75338 h 4275461"/>
                <a:gd name="connsiteX64" fmla="*/ 2742291 w 3619883"/>
                <a:gd name="connsiteY64" fmla="*/ 92282 h 4275461"/>
                <a:gd name="connsiteX65" fmla="*/ 2851974 w 3619883"/>
                <a:gd name="connsiteY65" fmla="*/ 109227 h 4275461"/>
                <a:gd name="connsiteX66" fmla="*/ 2907643 w 3619883"/>
                <a:gd name="connsiteY66" fmla="*/ 100020 h 4275461"/>
                <a:gd name="connsiteX67" fmla="*/ 2944022 w 3619883"/>
                <a:gd name="connsiteY67" fmla="*/ 30853 h 4275461"/>
                <a:gd name="connsiteX68" fmla="*/ 3022289 w 3619883"/>
                <a:gd name="connsiteY68" fmla="*/ 10893 h 4275461"/>
                <a:gd name="connsiteX69" fmla="*/ 3054807 w 3619883"/>
                <a:gd name="connsiteY69" fmla="*/ 24226 h 4275461"/>
                <a:gd name="connsiteX70" fmla="*/ 3141892 w 3619883"/>
                <a:gd name="connsiteY70" fmla="*/ 51925 h 4275461"/>
                <a:gd name="connsiteX71" fmla="*/ 3185711 w 3619883"/>
                <a:gd name="connsiteY71" fmla="*/ 59881 h 4275461"/>
                <a:gd name="connsiteX72" fmla="*/ 3219056 w 3619883"/>
                <a:gd name="connsiteY72" fmla="*/ 55536 h 4275461"/>
                <a:gd name="connsiteX73" fmla="*/ 3263425 w 3619883"/>
                <a:gd name="connsiteY73" fmla="*/ 51706 h 4275461"/>
                <a:gd name="connsiteX74" fmla="*/ 3296219 w 3619883"/>
                <a:gd name="connsiteY74" fmla="*/ 59147 h 4275461"/>
                <a:gd name="connsiteX75" fmla="*/ 3319094 w 3619883"/>
                <a:gd name="connsiteY75" fmla="*/ 42500 h 4275461"/>
                <a:gd name="connsiteX76" fmla="*/ 3420511 w 3619883"/>
                <a:gd name="connsiteY76" fmla="*/ 0 h 4275461"/>
                <a:gd name="connsiteX77" fmla="*/ 3453305 w 3619883"/>
                <a:gd name="connsiteY77" fmla="*/ 7440 h 4275461"/>
                <a:gd name="connsiteX78" fmla="*/ 3496571 w 3619883"/>
                <a:gd name="connsiteY78" fmla="*/ 27182 h 4275461"/>
                <a:gd name="connsiteX79" fmla="*/ 3602117 w 3619883"/>
                <a:gd name="connsiteY79" fmla="*/ 132521 h 4275461"/>
                <a:gd name="connsiteX80" fmla="*/ 3619883 w 3619883"/>
                <a:gd name="connsiteY80" fmla="*/ 140049 h 4275461"/>
                <a:gd name="connsiteX81" fmla="*/ 3619883 w 3619883"/>
                <a:gd name="connsiteY81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61321 w 3619883"/>
                <a:gd name="connsiteY25" fmla="*/ 4128157 h 4275461"/>
                <a:gd name="connsiteX26" fmla="*/ 189322 w 3619883"/>
                <a:gd name="connsiteY26" fmla="*/ 4275461 h 4275461"/>
                <a:gd name="connsiteX27" fmla="*/ 0 w 3619883"/>
                <a:gd name="connsiteY27" fmla="*/ 4275461 h 4275461"/>
                <a:gd name="connsiteX28" fmla="*/ 0 w 3619883"/>
                <a:gd name="connsiteY28" fmla="*/ 42229 h 4275461"/>
                <a:gd name="connsiteX29" fmla="*/ 42464 w 3619883"/>
                <a:gd name="connsiteY29" fmla="*/ 40518 h 4275461"/>
                <a:gd name="connsiteX30" fmla="*/ 137733 w 3619883"/>
                <a:gd name="connsiteY30" fmla="*/ 35355 h 4275461"/>
                <a:gd name="connsiteX31" fmla="*/ 270565 w 3619883"/>
                <a:gd name="connsiteY31" fmla="*/ 29759 h 4275461"/>
                <a:gd name="connsiteX32" fmla="*/ 479734 w 3619883"/>
                <a:gd name="connsiteY32" fmla="*/ 45455 h 4275461"/>
                <a:gd name="connsiteX33" fmla="*/ 524103 w 3619883"/>
                <a:gd name="connsiteY33" fmla="*/ 41625 h 4275461"/>
                <a:gd name="connsiteX34" fmla="*/ 624416 w 3619883"/>
                <a:gd name="connsiteY34" fmla="*/ 22696 h 4275461"/>
                <a:gd name="connsiteX35" fmla="*/ 657762 w 3619883"/>
                <a:gd name="connsiteY35" fmla="*/ 18351 h 4275461"/>
                <a:gd name="connsiteX36" fmla="*/ 690557 w 3619883"/>
                <a:gd name="connsiteY36" fmla="*/ 25792 h 4275461"/>
                <a:gd name="connsiteX37" fmla="*/ 745123 w 3619883"/>
                <a:gd name="connsiteY37" fmla="*/ 40157 h 4275461"/>
                <a:gd name="connsiteX38" fmla="*/ 789493 w 3619883"/>
                <a:gd name="connsiteY38" fmla="*/ 36327 h 4275461"/>
                <a:gd name="connsiteX39" fmla="*/ 854255 w 3619883"/>
                <a:gd name="connsiteY39" fmla="*/ 68887 h 4275461"/>
                <a:gd name="connsiteX40" fmla="*/ 897520 w 3619883"/>
                <a:gd name="connsiteY40" fmla="*/ 88629 h 4275461"/>
                <a:gd name="connsiteX41" fmla="*/ 940510 w 3619883"/>
                <a:gd name="connsiteY41" fmla="*/ 114265 h 4275461"/>
                <a:gd name="connsiteX42" fmla="*/ 1082712 w 3619883"/>
                <a:gd name="connsiteY42" fmla="*/ 144543 h 4275461"/>
                <a:gd name="connsiteX43" fmla="*/ 1205348 w 3619883"/>
                <a:gd name="connsiteY43" fmla="*/ 120753 h 4275461"/>
                <a:gd name="connsiteX44" fmla="*/ 1271764 w 3619883"/>
                <a:gd name="connsiteY44" fmla="*/ 117956 h 4275461"/>
                <a:gd name="connsiteX45" fmla="*/ 1315583 w 3619883"/>
                <a:gd name="connsiteY45" fmla="*/ 125912 h 4275461"/>
                <a:gd name="connsiteX46" fmla="*/ 1359125 w 3619883"/>
                <a:gd name="connsiteY46" fmla="*/ 139761 h 4275461"/>
                <a:gd name="connsiteX47" fmla="*/ 1391919 w 3619883"/>
                <a:gd name="connsiteY47" fmla="*/ 147202 h 4275461"/>
                <a:gd name="connsiteX48" fmla="*/ 1436563 w 3619883"/>
                <a:gd name="connsiteY48" fmla="*/ 137480 h 4275461"/>
                <a:gd name="connsiteX49" fmla="*/ 1471566 w 3619883"/>
                <a:gd name="connsiteY49" fmla="*/ 97777 h 4275461"/>
                <a:gd name="connsiteX50" fmla="*/ 1505739 w 3619883"/>
                <a:gd name="connsiteY50" fmla="*/ 75753 h 4275461"/>
                <a:gd name="connsiteX51" fmla="*/ 1590891 w 3619883"/>
                <a:gd name="connsiteY51" fmla="*/ 144702 h 4275461"/>
                <a:gd name="connsiteX52" fmla="*/ 1625616 w 3619883"/>
                <a:gd name="connsiteY52" fmla="*/ 110893 h 4275461"/>
                <a:gd name="connsiteX53" fmla="*/ 1658964 w 3619883"/>
                <a:gd name="connsiteY53" fmla="*/ 106547 h 4275461"/>
                <a:gd name="connsiteX54" fmla="*/ 1746598 w 3619883"/>
                <a:gd name="connsiteY54" fmla="*/ 122460 h 4275461"/>
                <a:gd name="connsiteX55" fmla="*/ 1811913 w 3619883"/>
                <a:gd name="connsiteY55" fmla="*/ 143234 h 4275461"/>
                <a:gd name="connsiteX56" fmla="*/ 1856557 w 3619883"/>
                <a:gd name="connsiteY56" fmla="*/ 133511 h 4275461"/>
                <a:gd name="connsiteX57" fmla="*/ 2066003 w 3619883"/>
                <a:gd name="connsiteY57" fmla="*/ 143313 h 4275461"/>
                <a:gd name="connsiteX58" fmla="*/ 2177615 w 3619883"/>
                <a:gd name="connsiteY58" fmla="*/ 119007 h 4275461"/>
                <a:gd name="connsiteX59" fmla="*/ 2255883 w 3619883"/>
                <a:gd name="connsiteY59" fmla="*/ 99047 h 4275461"/>
                <a:gd name="connsiteX60" fmla="*/ 2344622 w 3619883"/>
                <a:gd name="connsiteY60" fmla="*/ 91388 h 4275461"/>
                <a:gd name="connsiteX61" fmla="*/ 2455682 w 3619883"/>
                <a:gd name="connsiteY61" fmla="*/ 78869 h 4275461"/>
                <a:gd name="connsiteX62" fmla="*/ 2632609 w 3619883"/>
                <a:gd name="connsiteY62" fmla="*/ 75338 h 4275461"/>
                <a:gd name="connsiteX63" fmla="*/ 2742291 w 3619883"/>
                <a:gd name="connsiteY63" fmla="*/ 92282 h 4275461"/>
                <a:gd name="connsiteX64" fmla="*/ 2851974 w 3619883"/>
                <a:gd name="connsiteY64" fmla="*/ 109227 h 4275461"/>
                <a:gd name="connsiteX65" fmla="*/ 2907643 w 3619883"/>
                <a:gd name="connsiteY65" fmla="*/ 100020 h 4275461"/>
                <a:gd name="connsiteX66" fmla="*/ 2944022 w 3619883"/>
                <a:gd name="connsiteY66" fmla="*/ 30853 h 4275461"/>
                <a:gd name="connsiteX67" fmla="*/ 3022289 w 3619883"/>
                <a:gd name="connsiteY67" fmla="*/ 10893 h 4275461"/>
                <a:gd name="connsiteX68" fmla="*/ 3054807 w 3619883"/>
                <a:gd name="connsiteY68" fmla="*/ 24226 h 4275461"/>
                <a:gd name="connsiteX69" fmla="*/ 3141892 w 3619883"/>
                <a:gd name="connsiteY69" fmla="*/ 51925 h 4275461"/>
                <a:gd name="connsiteX70" fmla="*/ 3185711 w 3619883"/>
                <a:gd name="connsiteY70" fmla="*/ 59881 h 4275461"/>
                <a:gd name="connsiteX71" fmla="*/ 3219056 w 3619883"/>
                <a:gd name="connsiteY71" fmla="*/ 55536 h 4275461"/>
                <a:gd name="connsiteX72" fmla="*/ 3263425 w 3619883"/>
                <a:gd name="connsiteY72" fmla="*/ 51706 h 4275461"/>
                <a:gd name="connsiteX73" fmla="*/ 3296219 w 3619883"/>
                <a:gd name="connsiteY73" fmla="*/ 59147 h 4275461"/>
                <a:gd name="connsiteX74" fmla="*/ 3319094 w 3619883"/>
                <a:gd name="connsiteY74" fmla="*/ 42500 h 4275461"/>
                <a:gd name="connsiteX75" fmla="*/ 3420511 w 3619883"/>
                <a:gd name="connsiteY75" fmla="*/ 0 h 4275461"/>
                <a:gd name="connsiteX76" fmla="*/ 3453305 w 3619883"/>
                <a:gd name="connsiteY76" fmla="*/ 7440 h 4275461"/>
                <a:gd name="connsiteX77" fmla="*/ 3496571 w 3619883"/>
                <a:gd name="connsiteY77" fmla="*/ 27182 h 4275461"/>
                <a:gd name="connsiteX78" fmla="*/ 3602117 w 3619883"/>
                <a:gd name="connsiteY78" fmla="*/ 132521 h 4275461"/>
                <a:gd name="connsiteX79" fmla="*/ 3619883 w 3619883"/>
                <a:gd name="connsiteY79" fmla="*/ 140049 h 4275461"/>
                <a:gd name="connsiteX80" fmla="*/ 3619883 w 3619883"/>
                <a:gd name="connsiteY80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294572 w 3619883"/>
                <a:gd name="connsiteY22" fmla="*/ 4128157 h 4275461"/>
                <a:gd name="connsiteX23" fmla="*/ 339106 w 3619883"/>
                <a:gd name="connsiteY23" fmla="*/ 4128157 h 4275461"/>
                <a:gd name="connsiteX24" fmla="*/ 339106 w 3619883"/>
                <a:gd name="connsiteY24" fmla="*/ 3951392 h 4275461"/>
                <a:gd name="connsiteX25" fmla="*/ 189322 w 3619883"/>
                <a:gd name="connsiteY25" fmla="*/ 4275461 h 4275461"/>
                <a:gd name="connsiteX26" fmla="*/ 0 w 3619883"/>
                <a:gd name="connsiteY26" fmla="*/ 4275461 h 4275461"/>
                <a:gd name="connsiteX27" fmla="*/ 0 w 3619883"/>
                <a:gd name="connsiteY27" fmla="*/ 42229 h 4275461"/>
                <a:gd name="connsiteX28" fmla="*/ 42464 w 3619883"/>
                <a:gd name="connsiteY28" fmla="*/ 40518 h 4275461"/>
                <a:gd name="connsiteX29" fmla="*/ 137733 w 3619883"/>
                <a:gd name="connsiteY29" fmla="*/ 35355 h 4275461"/>
                <a:gd name="connsiteX30" fmla="*/ 270565 w 3619883"/>
                <a:gd name="connsiteY30" fmla="*/ 29759 h 4275461"/>
                <a:gd name="connsiteX31" fmla="*/ 479734 w 3619883"/>
                <a:gd name="connsiteY31" fmla="*/ 45455 h 4275461"/>
                <a:gd name="connsiteX32" fmla="*/ 524103 w 3619883"/>
                <a:gd name="connsiteY32" fmla="*/ 41625 h 4275461"/>
                <a:gd name="connsiteX33" fmla="*/ 624416 w 3619883"/>
                <a:gd name="connsiteY33" fmla="*/ 22696 h 4275461"/>
                <a:gd name="connsiteX34" fmla="*/ 657762 w 3619883"/>
                <a:gd name="connsiteY34" fmla="*/ 18351 h 4275461"/>
                <a:gd name="connsiteX35" fmla="*/ 690557 w 3619883"/>
                <a:gd name="connsiteY35" fmla="*/ 25792 h 4275461"/>
                <a:gd name="connsiteX36" fmla="*/ 745123 w 3619883"/>
                <a:gd name="connsiteY36" fmla="*/ 40157 h 4275461"/>
                <a:gd name="connsiteX37" fmla="*/ 789493 w 3619883"/>
                <a:gd name="connsiteY37" fmla="*/ 36327 h 4275461"/>
                <a:gd name="connsiteX38" fmla="*/ 854255 w 3619883"/>
                <a:gd name="connsiteY38" fmla="*/ 68887 h 4275461"/>
                <a:gd name="connsiteX39" fmla="*/ 897520 w 3619883"/>
                <a:gd name="connsiteY39" fmla="*/ 88629 h 4275461"/>
                <a:gd name="connsiteX40" fmla="*/ 940510 w 3619883"/>
                <a:gd name="connsiteY40" fmla="*/ 114265 h 4275461"/>
                <a:gd name="connsiteX41" fmla="*/ 1082712 w 3619883"/>
                <a:gd name="connsiteY41" fmla="*/ 144543 h 4275461"/>
                <a:gd name="connsiteX42" fmla="*/ 1205348 w 3619883"/>
                <a:gd name="connsiteY42" fmla="*/ 120753 h 4275461"/>
                <a:gd name="connsiteX43" fmla="*/ 1271764 w 3619883"/>
                <a:gd name="connsiteY43" fmla="*/ 117956 h 4275461"/>
                <a:gd name="connsiteX44" fmla="*/ 1315583 w 3619883"/>
                <a:gd name="connsiteY44" fmla="*/ 125912 h 4275461"/>
                <a:gd name="connsiteX45" fmla="*/ 1359125 w 3619883"/>
                <a:gd name="connsiteY45" fmla="*/ 139761 h 4275461"/>
                <a:gd name="connsiteX46" fmla="*/ 1391919 w 3619883"/>
                <a:gd name="connsiteY46" fmla="*/ 147202 h 4275461"/>
                <a:gd name="connsiteX47" fmla="*/ 1436563 w 3619883"/>
                <a:gd name="connsiteY47" fmla="*/ 137480 h 4275461"/>
                <a:gd name="connsiteX48" fmla="*/ 1471566 w 3619883"/>
                <a:gd name="connsiteY48" fmla="*/ 97777 h 4275461"/>
                <a:gd name="connsiteX49" fmla="*/ 1505739 w 3619883"/>
                <a:gd name="connsiteY49" fmla="*/ 75753 h 4275461"/>
                <a:gd name="connsiteX50" fmla="*/ 1590891 w 3619883"/>
                <a:gd name="connsiteY50" fmla="*/ 144702 h 4275461"/>
                <a:gd name="connsiteX51" fmla="*/ 1625616 w 3619883"/>
                <a:gd name="connsiteY51" fmla="*/ 110893 h 4275461"/>
                <a:gd name="connsiteX52" fmla="*/ 1658964 w 3619883"/>
                <a:gd name="connsiteY52" fmla="*/ 106547 h 4275461"/>
                <a:gd name="connsiteX53" fmla="*/ 1746598 w 3619883"/>
                <a:gd name="connsiteY53" fmla="*/ 122460 h 4275461"/>
                <a:gd name="connsiteX54" fmla="*/ 1811913 w 3619883"/>
                <a:gd name="connsiteY54" fmla="*/ 143234 h 4275461"/>
                <a:gd name="connsiteX55" fmla="*/ 1856557 w 3619883"/>
                <a:gd name="connsiteY55" fmla="*/ 133511 h 4275461"/>
                <a:gd name="connsiteX56" fmla="*/ 2066003 w 3619883"/>
                <a:gd name="connsiteY56" fmla="*/ 143313 h 4275461"/>
                <a:gd name="connsiteX57" fmla="*/ 2177615 w 3619883"/>
                <a:gd name="connsiteY57" fmla="*/ 119007 h 4275461"/>
                <a:gd name="connsiteX58" fmla="*/ 2255883 w 3619883"/>
                <a:gd name="connsiteY58" fmla="*/ 99047 h 4275461"/>
                <a:gd name="connsiteX59" fmla="*/ 2344622 w 3619883"/>
                <a:gd name="connsiteY59" fmla="*/ 91388 h 4275461"/>
                <a:gd name="connsiteX60" fmla="*/ 2455682 w 3619883"/>
                <a:gd name="connsiteY60" fmla="*/ 78869 h 4275461"/>
                <a:gd name="connsiteX61" fmla="*/ 2632609 w 3619883"/>
                <a:gd name="connsiteY61" fmla="*/ 75338 h 4275461"/>
                <a:gd name="connsiteX62" fmla="*/ 2742291 w 3619883"/>
                <a:gd name="connsiteY62" fmla="*/ 92282 h 4275461"/>
                <a:gd name="connsiteX63" fmla="*/ 2851974 w 3619883"/>
                <a:gd name="connsiteY63" fmla="*/ 109227 h 4275461"/>
                <a:gd name="connsiteX64" fmla="*/ 2907643 w 3619883"/>
                <a:gd name="connsiteY64" fmla="*/ 100020 h 4275461"/>
                <a:gd name="connsiteX65" fmla="*/ 2944022 w 3619883"/>
                <a:gd name="connsiteY65" fmla="*/ 30853 h 4275461"/>
                <a:gd name="connsiteX66" fmla="*/ 3022289 w 3619883"/>
                <a:gd name="connsiteY66" fmla="*/ 10893 h 4275461"/>
                <a:gd name="connsiteX67" fmla="*/ 3054807 w 3619883"/>
                <a:gd name="connsiteY67" fmla="*/ 24226 h 4275461"/>
                <a:gd name="connsiteX68" fmla="*/ 3141892 w 3619883"/>
                <a:gd name="connsiteY68" fmla="*/ 51925 h 4275461"/>
                <a:gd name="connsiteX69" fmla="*/ 3185711 w 3619883"/>
                <a:gd name="connsiteY69" fmla="*/ 59881 h 4275461"/>
                <a:gd name="connsiteX70" fmla="*/ 3219056 w 3619883"/>
                <a:gd name="connsiteY70" fmla="*/ 55536 h 4275461"/>
                <a:gd name="connsiteX71" fmla="*/ 3263425 w 3619883"/>
                <a:gd name="connsiteY71" fmla="*/ 51706 h 4275461"/>
                <a:gd name="connsiteX72" fmla="*/ 3296219 w 3619883"/>
                <a:gd name="connsiteY72" fmla="*/ 59147 h 4275461"/>
                <a:gd name="connsiteX73" fmla="*/ 3319094 w 3619883"/>
                <a:gd name="connsiteY73" fmla="*/ 42500 h 4275461"/>
                <a:gd name="connsiteX74" fmla="*/ 3420511 w 3619883"/>
                <a:gd name="connsiteY74" fmla="*/ 0 h 4275461"/>
                <a:gd name="connsiteX75" fmla="*/ 3453305 w 3619883"/>
                <a:gd name="connsiteY75" fmla="*/ 7440 h 4275461"/>
                <a:gd name="connsiteX76" fmla="*/ 3496571 w 3619883"/>
                <a:gd name="connsiteY76" fmla="*/ 27182 h 4275461"/>
                <a:gd name="connsiteX77" fmla="*/ 3602117 w 3619883"/>
                <a:gd name="connsiteY77" fmla="*/ 132521 h 4275461"/>
                <a:gd name="connsiteX78" fmla="*/ 3619883 w 3619883"/>
                <a:gd name="connsiteY78" fmla="*/ 140049 h 4275461"/>
                <a:gd name="connsiteX79" fmla="*/ 3619883 w 3619883"/>
                <a:gd name="connsiteY79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4128157 h 4275461"/>
                <a:gd name="connsiteX23" fmla="*/ 339106 w 3619883"/>
                <a:gd name="connsiteY23" fmla="*/ 3951392 h 4275461"/>
                <a:gd name="connsiteX24" fmla="*/ 189322 w 3619883"/>
                <a:gd name="connsiteY24" fmla="*/ 4275461 h 4275461"/>
                <a:gd name="connsiteX25" fmla="*/ 0 w 3619883"/>
                <a:gd name="connsiteY25" fmla="*/ 4275461 h 4275461"/>
                <a:gd name="connsiteX26" fmla="*/ 0 w 3619883"/>
                <a:gd name="connsiteY26" fmla="*/ 42229 h 4275461"/>
                <a:gd name="connsiteX27" fmla="*/ 42464 w 3619883"/>
                <a:gd name="connsiteY27" fmla="*/ 40518 h 4275461"/>
                <a:gd name="connsiteX28" fmla="*/ 137733 w 3619883"/>
                <a:gd name="connsiteY28" fmla="*/ 35355 h 4275461"/>
                <a:gd name="connsiteX29" fmla="*/ 270565 w 3619883"/>
                <a:gd name="connsiteY29" fmla="*/ 29759 h 4275461"/>
                <a:gd name="connsiteX30" fmla="*/ 479734 w 3619883"/>
                <a:gd name="connsiteY30" fmla="*/ 45455 h 4275461"/>
                <a:gd name="connsiteX31" fmla="*/ 524103 w 3619883"/>
                <a:gd name="connsiteY31" fmla="*/ 41625 h 4275461"/>
                <a:gd name="connsiteX32" fmla="*/ 624416 w 3619883"/>
                <a:gd name="connsiteY32" fmla="*/ 22696 h 4275461"/>
                <a:gd name="connsiteX33" fmla="*/ 657762 w 3619883"/>
                <a:gd name="connsiteY33" fmla="*/ 18351 h 4275461"/>
                <a:gd name="connsiteX34" fmla="*/ 690557 w 3619883"/>
                <a:gd name="connsiteY34" fmla="*/ 25792 h 4275461"/>
                <a:gd name="connsiteX35" fmla="*/ 745123 w 3619883"/>
                <a:gd name="connsiteY35" fmla="*/ 40157 h 4275461"/>
                <a:gd name="connsiteX36" fmla="*/ 789493 w 3619883"/>
                <a:gd name="connsiteY36" fmla="*/ 36327 h 4275461"/>
                <a:gd name="connsiteX37" fmla="*/ 854255 w 3619883"/>
                <a:gd name="connsiteY37" fmla="*/ 68887 h 4275461"/>
                <a:gd name="connsiteX38" fmla="*/ 897520 w 3619883"/>
                <a:gd name="connsiteY38" fmla="*/ 88629 h 4275461"/>
                <a:gd name="connsiteX39" fmla="*/ 940510 w 3619883"/>
                <a:gd name="connsiteY39" fmla="*/ 114265 h 4275461"/>
                <a:gd name="connsiteX40" fmla="*/ 1082712 w 3619883"/>
                <a:gd name="connsiteY40" fmla="*/ 144543 h 4275461"/>
                <a:gd name="connsiteX41" fmla="*/ 1205348 w 3619883"/>
                <a:gd name="connsiteY41" fmla="*/ 120753 h 4275461"/>
                <a:gd name="connsiteX42" fmla="*/ 1271764 w 3619883"/>
                <a:gd name="connsiteY42" fmla="*/ 117956 h 4275461"/>
                <a:gd name="connsiteX43" fmla="*/ 1315583 w 3619883"/>
                <a:gd name="connsiteY43" fmla="*/ 125912 h 4275461"/>
                <a:gd name="connsiteX44" fmla="*/ 1359125 w 3619883"/>
                <a:gd name="connsiteY44" fmla="*/ 139761 h 4275461"/>
                <a:gd name="connsiteX45" fmla="*/ 1391919 w 3619883"/>
                <a:gd name="connsiteY45" fmla="*/ 147202 h 4275461"/>
                <a:gd name="connsiteX46" fmla="*/ 1436563 w 3619883"/>
                <a:gd name="connsiteY46" fmla="*/ 137480 h 4275461"/>
                <a:gd name="connsiteX47" fmla="*/ 1471566 w 3619883"/>
                <a:gd name="connsiteY47" fmla="*/ 97777 h 4275461"/>
                <a:gd name="connsiteX48" fmla="*/ 1505739 w 3619883"/>
                <a:gd name="connsiteY48" fmla="*/ 75753 h 4275461"/>
                <a:gd name="connsiteX49" fmla="*/ 1590891 w 3619883"/>
                <a:gd name="connsiteY49" fmla="*/ 144702 h 4275461"/>
                <a:gd name="connsiteX50" fmla="*/ 1625616 w 3619883"/>
                <a:gd name="connsiteY50" fmla="*/ 110893 h 4275461"/>
                <a:gd name="connsiteX51" fmla="*/ 1658964 w 3619883"/>
                <a:gd name="connsiteY51" fmla="*/ 106547 h 4275461"/>
                <a:gd name="connsiteX52" fmla="*/ 1746598 w 3619883"/>
                <a:gd name="connsiteY52" fmla="*/ 122460 h 4275461"/>
                <a:gd name="connsiteX53" fmla="*/ 1811913 w 3619883"/>
                <a:gd name="connsiteY53" fmla="*/ 143234 h 4275461"/>
                <a:gd name="connsiteX54" fmla="*/ 1856557 w 3619883"/>
                <a:gd name="connsiteY54" fmla="*/ 133511 h 4275461"/>
                <a:gd name="connsiteX55" fmla="*/ 2066003 w 3619883"/>
                <a:gd name="connsiteY55" fmla="*/ 143313 h 4275461"/>
                <a:gd name="connsiteX56" fmla="*/ 2177615 w 3619883"/>
                <a:gd name="connsiteY56" fmla="*/ 119007 h 4275461"/>
                <a:gd name="connsiteX57" fmla="*/ 2255883 w 3619883"/>
                <a:gd name="connsiteY57" fmla="*/ 99047 h 4275461"/>
                <a:gd name="connsiteX58" fmla="*/ 2344622 w 3619883"/>
                <a:gd name="connsiteY58" fmla="*/ 91388 h 4275461"/>
                <a:gd name="connsiteX59" fmla="*/ 2455682 w 3619883"/>
                <a:gd name="connsiteY59" fmla="*/ 78869 h 4275461"/>
                <a:gd name="connsiteX60" fmla="*/ 2632609 w 3619883"/>
                <a:gd name="connsiteY60" fmla="*/ 75338 h 4275461"/>
                <a:gd name="connsiteX61" fmla="*/ 2742291 w 3619883"/>
                <a:gd name="connsiteY61" fmla="*/ 92282 h 4275461"/>
                <a:gd name="connsiteX62" fmla="*/ 2851974 w 3619883"/>
                <a:gd name="connsiteY62" fmla="*/ 109227 h 4275461"/>
                <a:gd name="connsiteX63" fmla="*/ 2907643 w 3619883"/>
                <a:gd name="connsiteY63" fmla="*/ 100020 h 4275461"/>
                <a:gd name="connsiteX64" fmla="*/ 2944022 w 3619883"/>
                <a:gd name="connsiteY64" fmla="*/ 30853 h 4275461"/>
                <a:gd name="connsiteX65" fmla="*/ 3022289 w 3619883"/>
                <a:gd name="connsiteY65" fmla="*/ 10893 h 4275461"/>
                <a:gd name="connsiteX66" fmla="*/ 3054807 w 3619883"/>
                <a:gd name="connsiteY66" fmla="*/ 24226 h 4275461"/>
                <a:gd name="connsiteX67" fmla="*/ 3141892 w 3619883"/>
                <a:gd name="connsiteY67" fmla="*/ 51925 h 4275461"/>
                <a:gd name="connsiteX68" fmla="*/ 3185711 w 3619883"/>
                <a:gd name="connsiteY68" fmla="*/ 59881 h 4275461"/>
                <a:gd name="connsiteX69" fmla="*/ 3219056 w 3619883"/>
                <a:gd name="connsiteY69" fmla="*/ 55536 h 4275461"/>
                <a:gd name="connsiteX70" fmla="*/ 3263425 w 3619883"/>
                <a:gd name="connsiteY70" fmla="*/ 51706 h 4275461"/>
                <a:gd name="connsiteX71" fmla="*/ 3296219 w 3619883"/>
                <a:gd name="connsiteY71" fmla="*/ 59147 h 4275461"/>
                <a:gd name="connsiteX72" fmla="*/ 3319094 w 3619883"/>
                <a:gd name="connsiteY72" fmla="*/ 42500 h 4275461"/>
                <a:gd name="connsiteX73" fmla="*/ 3420511 w 3619883"/>
                <a:gd name="connsiteY73" fmla="*/ 0 h 4275461"/>
                <a:gd name="connsiteX74" fmla="*/ 3453305 w 3619883"/>
                <a:gd name="connsiteY74" fmla="*/ 7440 h 4275461"/>
                <a:gd name="connsiteX75" fmla="*/ 3496571 w 3619883"/>
                <a:gd name="connsiteY75" fmla="*/ 27182 h 4275461"/>
                <a:gd name="connsiteX76" fmla="*/ 3602117 w 3619883"/>
                <a:gd name="connsiteY76" fmla="*/ 132521 h 4275461"/>
                <a:gd name="connsiteX77" fmla="*/ 3619883 w 3619883"/>
                <a:gd name="connsiteY77" fmla="*/ 140049 h 4275461"/>
                <a:gd name="connsiteX78" fmla="*/ 3619883 w 3619883"/>
                <a:gd name="connsiteY78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339106 w 3619883"/>
                <a:gd name="connsiteY22" fmla="*/ 3951392 h 4275461"/>
                <a:gd name="connsiteX23" fmla="*/ 189322 w 3619883"/>
                <a:gd name="connsiteY23" fmla="*/ 4275461 h 4275461"/>
                <a:gd name="connsiteX24" fmla="*/ 0 w 3619883"/>
                <a:gd name="connsiteY24" fmla="*/ 4275461 h 4275461"/>
                <a:gd name="connsiteX25" fmla="*/ 0 w 3619883"/>
                <a:gd name="connsiteY25" fmla="*/ 42229 h 4275461"/>
                <a:gd name="connsiteX26" fmla="*/ 42464 w 3619883"/>
                <a:gd name="connsiteY26" fmla="*/ 40518 h 4275461"/>
                <a:gd name="connsiteX27" fmla="*/ 137733 w 3619883"/>
                <a:gd name="connsiteY27" fmla="*/ 35355 h 4275461"/>
                <a:gd name="connsiteX28" fmla="*/ 270565 w 3619883"/>
                <a:gd name="connsiteY28" fmla="*/ 29759 h 4275461"/>
                <a:gd name="connsiteX29" fmla="*/ 479734 w 3619883"/>
                <a:gd name="connsiteY29" fmla="*/ 45455 h 4275461"/>
                <a:gd name="connsiteX30" fmla="*/ 524103 w 3619883"/>
                <a:gd name="connsiteY30" fmla="*/ 41625 h 4275461"/>
                <a:gd name="connsiteX31" fmla="*/ 624416 w 3619883"/>
                <a:gd name="connsiteY31" fmla="*/ 22696 h 4275461"/>
                <a:gd name="connsiteX32" fmla="*/ 657762 w 3619883"/>
                <a:gd name="connsiteY32" fmla="*/ 18351 h 4275461"/>
                <a:gd name="connsiteX33" fmla="*/ 690557 w 3619883"/>
                <a:gd name="connsiteY33" fmla="*/ 25792 h 4275461"/>
                <a:gd name="connsiteX34" fmla="*/ 745123 w 3619883"/>
                <a:gd name="connsiteY34" fmla="*/ 40157 h 4275461"/>
                <a:gd name="connsiteX35" fmla="*/ 789493 w 3619883"/>
                <a:gd name="connsiteY35" fmla="*/ 36327 h 4275461"/>
                <a:gd name="connsiteX36" fmla="*/ 854255 w 3619883"/>
                <a:gd name="connsiteY36" fmla="*/ 68887 h 4275461"/>
                <a:gd name="connsiteX37" fmla="*/ 897520 w 3619883"/>
                <a:gd name="connsiteY37" fmla="*/ 88629 h 4275461"/>
                <a:gd name="connsiteX38" fmla="*/ 940510 w 3619883"/>
                <a:gd name="connsiteY38" fmla="*/ 114265 h 4275461"/>
                <a:gd name="connsiteX39" fmla="*/ 1082712 w 3619883"/>
                <a:gd name="connsiteY39" fmla="*/ 144543 h 4275461"/>
                <a:gd name="connsiteX40" fmla="*/ 1205348 w 3619883"/>
                <a:gd name="connsiteY40" fmla="*/ 120753 h 4275461"/>
                <a:gd name="connsiteX41" fmla="*/ 1271764 w 3619883"/>
                <a:gd name="connsiteY41" fmla="*/ 117956 h 4275461"/>
                <a:gd name="connsiteX42" fmla="*/ 1315583 w 3619883"/>
                <a:gd name="connsiteY42" fmla="*/ 125912 h 4275461"/>
                <a:gd name="connsiteX43" fmla="*/ 1359125 w 3619883"/>
                <a:gd name="connsiteY43" fmla="*/ 139761 h 4275461"/>
                <a:gd name="connsiteX44" fmla="*/ 1391919 w 3619883"/>
                <a:gd name="connsiteY44" fmla="*/ 147202 h 4275461"/>
                <a:gd name="connsiteX45" fmla="*/ 1436563 w 3619883"/>
                <a:gd name="connsiteY45" fmla="*/ 137480 h 4275461"/>
                <a:gd name="connsiteX46" fmla="*/ 1471566 w 3619883"/>
                <a:gd name="connsiteY46" fmla="*/ 97777 h 4275461"/>
                <a:gd name="connsiteX47" fmla="*/ 1505739 w 3619883"/>
                <a:gd name="connsiteY47" fmla="*/ 75753 h 4275461"/>
                <a:gd name="connsiteX48" fmla="*/ 1590891 w 3619883"/>
                <a:gd name="connsiteY48" fmla="*/ 144702 h 4275461"/>
                <a:gd name="connsiteX49" fmla="*/ 1625616 w 3619883"/>
                <a:gd name="connsiteY49" fmla="*/ 110893 h 4275461"/>
                <a:gd name="connsiteX50" fmla="*/ 1658964 w 3619883"/>
                <a:gd name="connsiteY50" fmla="*/ 106547 h 4275461"/>
                <a:gd name="connsiteX51" fmla="*/ 1746598 w 3619883"/>
                <a:gd name="connsiteY51" fmla="*/ 122460 h 4275461"/>
                <a:gd name="connsiteX52" fmla="*/ 1811913 w 3619883"/>
                <a:gd name="connsiteY52" fmla="*/ 143234 h 4275461"/>
                <a:gd name="connsiteX53" fmla="*/ 1856557 w 3619883"/>
                <a:gd name="connsiteY53" fmla="*/ 133511 h 4275461"/>
                <a:gd name="connsiteX54" fmla="*/ 2066003 w 3619883"/>
                <a:gd name="connsiteY54" fmla="*/ 143313 h 4275461"/>
                <a:gd name="connsiteX55" fmla="*/ 2177615 w 3619883"/>
                <a:gd name="connsiteY55" fmla="*/ 119007 h 4275461"/>
                <a:gd name="connsiteX56" fmla="*/ 2255883 w 3619883"/>
                <a:gd name="connsiteY56" fmla="*/ 99047 h 4275461"/>
                <a:gd name="connsiteX57" fmla="*/ 2344622 w 3619883"/>
                <a:gd name="connsiteY57" fmla="*/ 91388 h 4275461"/>
                <a:gd name="connsiteX58" fmla="*/ 2455682 w 3619883"/>
                <a:gd name="connsiteY58" fmla="*/ 78869 h 4275461"/>
                <a:gd name="connsiteX59" fmla="*/ 2632609 w 3619883"/>
                <a:gd name="connsiteY59" fmla="*/ 75338 h 4275461"/>
                <a:gd name="connsiteX60" fmla="*/ 2742291 w 3619883"/>
                <a:gd name="connsiteY60" fmla="*/ 92282 h 4275461"/>
                <a:gd name="connsiteX61" fmla="*/ 2851974 w 3619883"/>
                <a:gd name="connsiteY61" fmla="*/ 109227 h 4275461"/>
                <a:gd name="connsiteX62" fmla="*/ 2907643 w 3619883"/>
                <a:gd name="connsiteY62" fmla="*/ 100020 h 4275461"/>
                <a:gd name="connsiteX63" fmla="*/ 2944022 w 3619883"/>
                <a:gd name="connsiteY63" fmla="*/ 30853 h 4275461"/>
                <a:gd name="connsiteX64" fmla="*/ 3022289 w 3619883"/>
                <a:gd name="connsiteY64" fmla="*/ 10893 h 4275461"/>
                <a:gd name="connsiteX65" fmla="*/ 3054807 w 3619883"/>
                <a:gd name="connsiteY65" fmla="*/ 24226 h 4275461"/>
                <a:gd name="connsiteX66" fmla="*/ 3141892 w 3619883"/>
                <a:gd name="connsiteY66" fmla="*/ 51925 h 4275461"/>
                <a:gd name="connsiteX67" fmla="*/ 3185711 w 3619883"/>
                <a:gd name="connsiteY67" fmla="*/ 59881 h 4275461"/>
                <a:gd name="connsiteX68" fmla="*/ 3219056 w 3619883"/>
                <a:gd name="connsiteY68" fmla="*/ 55536 h 4275461"/>
                <a:gd name="connsiteX69" fmla="*/ 3263425 w 3619883"/>
                <a:gd name="connsiteY69" fmla="*/ 51706 h 4275461"/>
                <a:gd name="connsiteX70" fmla="*/ 3296219 w 3619883"/>
                <a:gd name="connsiteY70" fmla="*/ 59147 h 4275461"/>
                <a:gd name="connsiteX71" fmla="*/ 3319094 w 3619883"/>
                <a:gd name="connsiteY71" fmla="*/ 42500 h 4275461"/>
                <a:gd name="connsiteX72" fmla="*/ 3420511 w 3619883"/>
                <a:gd name="connsiteY72" fmla="*/ 0 h 4275461"/>
                <a:gd name="connsiteX73" fmla="*/ 3453305 w 3619883"/>
                <a:gd name="connsiteY73" fmla="*/ 7440 h 4275461"/>
                <a:gd name="connsiteX74" fmla="*/ 3496571 w 3619883"/>
                <a:gd name="connsiteY74" fmla="*/ 27182 h 4275461"/>
                <a:gd name="connsiteX75" fmla="*/ 3602117 w 3619883"/>
                <a:gd name="connsiteY75" fmla="*/ 132521 h 4275461"/>
                <a:gd name="connsiteX76" fmla="*/ 3619883 w 3619883"/>
                <a:gd name="connsiteY76" fmla="*/ 140049 h 4275461"/>
                <a:gd name="connsiteX77" fmla="*/ 3619883 w 3619883"/>
                <a:gd name="connsiteY77" fmla="*/ 4275461 h 4275461"/>
                <a:gd name="connsiteX0" fmla="*/ 3619883 w 3619883"/>
                <a:gd name="connsiteY0" fmla="*/ 4275461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4275461 h 4275461"/>
                <a:gd name="connsiteX0" fmla="*/ 3619883 w 3619883"/>
                <a:gd name="connsiteY0" fmla="*/ 755612 h 4275461"/>
                <a:gd name="connsiteX1" fmla="*/ 3439718 w 3619883"/>
                <a:gd name="connsiteY1" fmla="*/ 4275461 h 4275461"/>
                <a:gd name="connsiteX2" fmla="*/ 3269726 w 3619883"/>
                <a:gd name="connsiteY2" fmla="*/ 4275461 h 4275461"/>
                <a:gd name="connsiteX3" fmla="*/ 3052674 w 3619883"/>
                <a:gd name="connsiteY3" fmla="*/ 4275461 h 4275461"/>
                <a:gd name="connsiteX4" fmla="*/ 3014011 w 3619883"/>
                <a:gd name="connsiteY4" fmla="*/ 4275461 h 4275461"/>
                <a:gd name="connsiteX5" fmla="*/ 2761042 w 3619883"/>
                <a:gd name="connsiteY5" fmla="*/ 4275461 h 4275461"/>
                <a:gd name="connsiteX6" fmla="*/ 2690646 w 3619883"/>
                <a:gd name="connsiteY6" fmla="*/ 4275461 h 4275461"/>
                <a:gd name="connsiteX7" fmla="*/ 2511710 w 3619883"/>
                <a:gd name="connsiteY7" fmla="*/ 4275461 h 4275461"/>
                <a:gd name="connsiteX8" fmla="*/ 2337697 w 3619883"/>
                <a:gd name="connsiteY8" fmla="*/ 4275461 h 4275461"/>
                <a:gd name="connsiteX9" fmla="*/ 2150155 w 3619883"/>
                <a:gd name="connsiteY9" fmla="*/ 4275461 h 4275461"/>
                <a:gd name="connsiteX10" fmla="*/ 2079759 w 3619883"/>
                <a:gd name="connsiteY10" fmla="*/ 4275461 h 4275461"/>
                <a:gd name="connsiteX11" fmla="*/ 1824703 w 3619883"/>
                <a:gd name="connsiteY11" fmla="*/ 4275461 h 4275461"/>
                <a:gd name="connsiteX12" fmla="*/ 1796694 w 3619883"/>
                <a:gd name="connsiteY12" fmla="*/ 4275461 h 4275461"/>
                <a:gd name="connsiteX13" fmla="*/ 1558844 w 3619883"/>
                <a:gd name="connsiteY13" fmla="*/ 4275461 h 4275461"/>
                <a:gd name="connsiteX14" fmla="*/ 1427396 w 3619883"/>
                <a:gd name="connsiteY14" fmla="*/ 4275461 h 4275461"/>
                <a:gd name="connsiteX15" fmla="*/ 1210751 w 3619883"/>
                <a:gd name="connsiteY15" fmla="*/ 4275461 h 4275461"/>
                <a:gd name="connsiteX16" fmla="*/ 1140354 w 3619883"/>
                <a:gd name="connsiteY16" fmla="*/ 4275461 h 4275461"/>
                <a:gd name="connsiteX17" fmla="*/ 953807 w 3619883"/>
                <a:gd name="connsiteY17" fmla="*/ 4275461 h 4275461"/>
                <a:gd name="connsiteX18" fmla="*/ 829432 w 3619883"/>
                <a:gd name="connsiteY18" fmla="*/ 4275461 h 4275461"/>
                <a:gd name="connsiteX19" fmla="*/ 611484 w 3619883"/>
                <a:gd name="connsiteY19" fmla="*/ 4275461 h 4275461"/>
                <a:gd name="connsiteX20" fmla="*/ 573998 w 3619883"/>
                <a:gd name="connsiteY20" fmla="*/ 4275461 h 4275461"/>
                <a:gd name="connsiteX21" fmla="*/ 336164 w 3619883"/>
                <a:gd name="connsiteY21" fmla="*/ 4275461 h 4275461"/>
                <a:gd name="connsiteX22" fmla="*/ 189322 w 3619883"/>
                <a:gd name="connsiteY22" fmla="*/ 4275461 h 4275461"/>
                <a:gd name="connsiteX23" fmla="*/ 0 w 3619883"/>
                <a:gd name="connsiteY23" fmla="*/ 4275461 h 4275461"/>
                <a:gd name="connsiteX24" fmla="*/ 0 w 3619883"/>
                <a:gd name="connsiteY24" fmla="*/ 42229 h 4275461"/>
                <a:gd name="connsiteX25" fmla="*/ 42464 w 3619883"/>
                <a:gd name="connsiteY25" fmla="*/ 40518 h 4275461"/>
                <a:gd name="connsiteX26" fmla="*/ 137733 w 3619883"/>
                <a:gd name="connsiteY26" fmla="*/ 35355 h 4275461"/>
                <a:gd name="connsiteX27" fmla="*/ 270565 w 3619883"/>
                <a:gd name="connsiteY27" fmla="*/ 29759 h 4275461"/>
                <a:gd name="connsiteX28" fmla="*/ 479734 w 3619883"/>
                <a:gd name="connsiteY28" fmla="*/ 45455 h 4275461"/>
                <a:gd name="connsiteX29" fmla="*/ 524103 w 3619883"/>
                <a:gd name="connsiteY29" fmla="*/ 41625 h 4275461"/>
                <a:gd name="connsiteX30" fmla="*/ 624416 w 3619883"/>
                <a:gd name="connsiteY30" fmla="*/ 22696 h 4275461"/>
                <a:gd name="connsiteX31" fmla="*/ 657762 w 3619883"/>
                <a:gd name="connsiteY31" fmla="*/ 18351 h 4275461"/>
                <a:gd name="connsiteX32" fmla="*/ 690557 w 3619883"/>
                <a:gd name="connsiteY32" fmla="*/ 25792 h 4275461"/>
                <a:gd name="connsiteX33" fmla="*/ 745123 w 3619883"/>
                <a:gd name="connsiteY33" fmla="*/ 40157 h 4275461"/>
                <a:gd name="connsiteX34" fmla="*/ 789493 w 3619883"/>
                <a:gd name="connsiteY34" fmla="*/ 36327 h 4275461"/>
                <a:gd name="connsiteX35" fmla="*/ 854255 w 3619883"/>
                <a:gd name="connsiteY35" fmla="*/ 68887 h 4275461"/>
                <a:gd name="connsiteX36" fmla="*/ 897520 w 3619883"/>
                <a:gd name="connsiteY36" fmla="*/ 88629 h 4275461"/>
                <a:gd name="connsiteX37" fmla="*/ 940510 w 3619883"/>
                <a:gd name="connsiteY37" fmla="*/ 114265 h 4275461"/>
                <a:gd name="connsiteX38" fmla="*/ 1082712 w 3619883"/>
                <a:gd name="connsiteY38" fmla="*/ 144543 h 4275461"/>
                <a:gd name="connsiteX39" fmla="*/ 1205348 w 3619883"/>
                <a:gd name="connsiteY39" fmla="*/ 120753 h 4275461"/>
                <a:gd name="connsiteX40" fmla="*/ 1271764 w 3619883"/>
                <a:gd name="connsiteY40" fmla="*/ 117956 h 4275461"/>
                <a:gd name="connsiteX41" fmla="*/ 1315583 w 3619883"/>
                <a:gd name="connsiteY41" fmla="*/ 125912 h 4275461"/>
                <a:gd name="connsiteX42" fmla="*/ 1359125 w 3619883"/>
                <a:gd name="connsiteY42" fmla="*/ 139761 h 4275461"/>
                <a:gd name="connsiteX43" fmla="*/ 1391919 w 3619883"/>
                <a:gd name="connsiteY43" fmla="*/ 147202 h 4275461"/>
                <a:gd name="connsiteX44" fmla="*/ 1436563 w 3619883"/>
                <a:gd name="connsiteY44" fmla="*/ 137480 h 4275461"/>
                <a:gd name="connsiteX45" fmla="*/ 1471566 w 3619883"/>
                <a:gd name="connsiteY45" fmla="*/ 97777 h 4275461"/>
                <a:gd name="connsiteX46" fmla="*/ 1505739 w 3619883"/>
                <a:gd name="connsiteY46" fmla="*/ 75753 h 4275461"/>
                <a:gd name="connsiteX47" fmla="*/ 1590891 w 3619883"/>
                <a:gd name="connsiteY47" fmla="*/ 144702 h 4275461"/>
                <a:gd name="connsiteX48" fmla="*/ 1625616 w 3619883"/>
                <a:gd name="connsiteY48" fmla="*/ 110893 h 4275461"/>
                <a:gd name="connsiteX49" fmla="*/ 1658964 w 3619883"/>
                <a:gd name="connsiteY49" fmla="*/ 106547 h 4275461"/>
                <a:gd name="connsiteX50" fmla="*/ 1746598 w 3619883"/>
                <a:gd name="connsiteY50" fmla="*/ 122460 h 4275461"/>
                <a:gd name="connsiteX51" fmla="*/ 1811913 w 3619883"/>
                <a:gd name="connsiteY51" fmla="*/ 143234 h 4275461"/>
                <a:gd name="connsiteX52" fmla="*/ 1856557 w 3619883"/>
                <a:gd name="connsiteY52" fmla="*/ 133511 h 4275461"/>
                <a:gd name="connsiteX53" fmla="*/ 2066003 w 3619883"/>
                <a:gd name="connsiteY53" fmla="*/ 143313 h 4275461"/>
                <a:gd name="connsiteX54" fmla="*/ 2177615 w 3619883"/>
                <a:gd name="connsiteY54" fmla="*/ 119007 h 4275461"/>
                <a:gd name="connsiteX55" fmla="*/ 2255883 w 3619883"/>
                <a:gd name="connsiteY55" fmla="*/ 99047 h 4275461"/>
                <a:gd name="connsiteX56" fmla="*/ 2344622 w 3619883"/>
                <a:gd name="connsiteY56" fmla="*/ 91388 h 4275461"/>
                <a:gd name="connsiteX57" fmla="*/ 2455682 w 3619883"/>
                <a:gd name="connsiteY57" fmla="*/ 78869 h 4275461"/>
                <a:gd name="connsiteX58" fmla="*/ 2632609 w 3619883"/>
                <a:gd name="connsiteY58" fmla="*/ 75338 h 4275461"/>
                <a:gd name="connsiteX59" fmla="*/ 2742291 w 3619883"/>
                <a:gd name="connsiteY59" fmla="*/ 92282 h 4275461"/>
                <a:gd name="connsiteX60" fmla="*/ 2851974 w 3619883"/>
                <a:gd name="connsiteY60" fmla="*/ 109227 h 4275461"/>
                <a:gd name="connsiteX61" fmla="*/ 2907643 w 3619883"/>
                <a:gd name="connsiteY61" fmla="*/ 100020 h 4275461"/>
                <a:gd name="connsiteX62" fmla="*/ 2944022 w 3619883"/>
                <a:gd name="connsiteY62" fmla="*/ 30853 h 4275461"/>
                <a:gd name="connsiteX63" fmla="*/ 3022289 w 3619883"/>
                <a:gd name="connsiteY63" fmla="*/ 10893 h 4275461"/>
                <a:gd name="connsiteX64" fmla="*/ 3054807 w 3619883"/>
                <a:gd name="connsiteY64" fmla="*/ 24226 h 4275461"/>
                <a:gd name="connsiteX65" fmla="*/ 3141892 w 3619883"/>
                <a:gd name="connsiteY65" fmla="*/ 51925 h 4275461"/>
                <a:gd name="connsiteX66" fmla="*/ 3185711 w 3619883"/>
                <a:gd name="connsiteY66" fmla="*/ 59881 h 4275461"/>
                <a:gd name="connsiteX67" fmla="*/ 3219056 w 3619883"/>
                <a:gd name="connsiteY67" fmla="*/ 55536 h 4275461"/>
                <a:gd name="connsiteX68" fmla="*/ 3263425 w 3619883"/>
                <a:gd name="connsiteY68" fmla="*/ 51706 h 4275461"/>
                <a:gd name="connsiteX69" fmla="*/ 3296219 w 3619883"/>
                <a:gd name="connsiteY69" fmla="*/ 59147 h 4275461"/>
                <a:gd name="connsiteX70" fmla="*/ 3319094 w 3619883"/>
                <a:gd name="connsiteY70" fmla="*/ 42500 h 4275461"/>
                <a:gd name="connsiteX71" fmla="*/ 3420511 w 3619883"/>
                <a:gd name="connsiteY71" fmla="*/ 0 h 4275461"/>
                <a:gd name="connsiteX72" fmla="*/ 3453305 w 3619883"/>
                <a:gd name="connsiteY72" fmla="*/ 7440 h 4275461"/>
                <a:gd name="connsiteX73" fmla="*/ 3496571 w 3619883"/>
                <a:gd name="connsiteY73" fmla="*/ 27182 h 4275461"/>
                <a:gd name="connsiteX74" fmla="*/ 3602117 w 3619883"/>
                <a:gd name="connsiteY74" fmla="*/ 132521 h 4275461"/>
                <a:gd name="connsiteX75" fmla="*/ 3619883 w 3619883"/>
                <a:gd name="connsiteY75" fmla="*/ 140049 h 4275461"/>
                <a:gd name="connsiteX76" fmla="*/ 3619883 w 3619883"/>
                <a:gd name="connsiteY76" fmla="*/ 755612 h 4275461"/>
                <a:gd name="connsiteX0" fmla="*/ 3619883 w 3619883"/>
                <a:gd name="connsiteY0" fmla="*/ 755612 h 4275461"/>
                <a:gd name="connsiteX1" fmla="*/ 3269726 w 3619883"/>
                <a:gd name="connsiteY1" fmla="*/ 4275461 h 4275461"/>
                <a:gd name="connsiteX2" fmla="*/ 3052674 w 3619883"/>
                <a:gd name="connsiteY2" fmla="*/ 4275461 h 4275461"/>
                <a:gd name="connsiteX3" fmla="*/ 3014011 w 3619883"/>
                <a:gd name="connsiteY3" fmla="*/ 4275461 h 4275461"/>
                <a:gd name="connsiteX4" fmla="*/ 2761042 w 3619883"/>
                <a:gd name="connsiteY4" fmla="*/ 4275461 h 4275461"/>
                <a:gd name="connsiteX5" fmla="*/ 2690646 w 3619883"/>
                <a:gd name="connsiteY5" fmla="*/ 4275461 h 4275461"/>
                <a:gd name="connsiteX6" fmla="*/ 2511710 w 3619883"/>
                <a:gd name="connsiteY6" fmla="*/ 4275461 h 4275461"/>
                <a:gd name="connsiteX7" fmla="*/ 2337697 w 3619883"/>
                <a:gd name="connsiteY7" fmla="*/ 4275461 h 4275461"/>
                <a:gd name="connsiteX8" fmla="*/ 2150155 w 3619883"/>
                <a:gd name="connsiteY8" fmla="*/ 4275461 h 4275461"/>
                <a:gd name="connsiteX9" fmla="*/ 2079759 w 3619883"/>
                <a:gd name="connsiteY9" fmla="*/ 4275461 h 4275461"/>
                <a:gd name="connsiteX10" fmla="*/ 1824703 w 3619883"/>
                <a:gd name="connsiteY10" fmla="*/ 4275461 h 4275461"/>
                <a:gd name="connsiteX11" fmla="*/ 1796694 w 3619883"/>
                <a:gd name="connsiteY11" fmla="*/ 4275461 h 4275461"/>
                <a:gd name="connsiteX12" fmla="*/ 1558844 w 3619883"/>
                <a:gd name="connsiteY12" fmla="*/ 4275461 h 4275461"/>
                <a:gd name="connsiteX13" fmla="*/ 1427396 w 3619883"/>
                <a:gd name="connsiteY13" fmla="*/ 4275461 h 4275461"/>
                <a:gd name="connsiteX14" fmla="*/ 1210751 w 3619883"/>
                <a:gd name="connsiteY14" fmla="*/ 4275461 h 4275461"/>
                <a:gd name="connsiteX15" fmla="*/ 1140354 w 3619883"/>
                <a:gd name="connsiteY15" fmla="*/ 4275461 h 4275461"/>
                <a:gd name="connsiteX16" fmla="*/ 953807 w 3619883"/>
                <a:gd name="connsiteY16" fmla="*/ 4275461 h 4275461"/>
                <a:gd name="connsiteX17" fmla="*/ 829432 w 3619883"/>
                <a:gd name="connsiteY17" fmla="*/ 4275461 h 4275461"/>
                <a:gd name="connsiteX18" fmla="*/ 611484 w 3619883"/>
                <a:gd name="connsiteY18" fmla="*/ 4275461 h 4275461"/>
                <a:gd name="connsiteX19" fmla="*/ 573998 w 3619883"/>
                <a:gd name="connsiteY19" fmla="*/ 4275461 h 4275461"/>
                <a:gd name="connsiteX20" fmla="*/ 336164 w 3619883"/>
                <a:gd name="connsiteY20" fmla="*/ 4275461 h 4275461"/>
                <a:gd name="connsiteX21" fmla="*/ 189322 w 3619883"/>
                <a:gd name="connsiteY21" fmla="*/ 4275461 h 4275461"/>
                <a:gd name="connsiteX22" fmla="*/ 0 w 3619883"/>
                <a:gd name="connsiteY22" fmla="*/ 4275461 h 4275461"/>
                <a:gd name="connsiteX23" fmla="*/ 0 w 3619883"/>
                <a:gd name="connsiteY23" fmla="*/ 42229 h 4275461"/>
                <a:gd name="connsiteX24" fmla="*/ 42464 w 3619883"/>
                <a:gd name="connsiteY24" fmla="*/ 40518 h 4275461"/>
                <a:gd name="connsiteX25" fmla="*/ 137733 w 3619883"/>
                <a:gd name="connsiteY25" fmla="*/ 35355 h 4275461"/>
                <a:gd name="connsiteX26" fmla="*/ 270565 w 3619883"/>
                <a:gd name="connsiteY26" fmla="*/ 29759 h 4275461"/>
                <a:gd name="connsiteX27" fmla="*/ 479734 w 3619883"/>
                <a:gd name="connsiteY27" fmla="*/ 45455 h 4275461"/>
                <a:gd name="connsiteX28" fmla="*/ 524103 w 3619883"/>
                <a:gd name="connsiteY28" fmla="*/ 41625 h 4275461"/>
                <a:gd name="connsiteX29" fmla="*/ 624416 w 3619883"/>
                <a:gd name="connsiteY29" fmla="*/ 22696 h 4275461"/>
                <a:gd name="connsiteX30" fmla="*/ 657762 w 3619883"/>
                <a:gd name="connsiteY30" fmla="*/ 18351 h 4275461"/>
                <a:gd name="connsiteX31" fmla="*/ 690557 w 3619883"/>
                <a:gd name="connsiteY31" fmla="*/ 25792 h 4275461"/>
                <a:gd name="connsiteX32" fmla="*/ 745123 w 3619883"/>
                <a:gd name="connsiteY32" fmla="*/ 40157 h 4275461"/>
                <a:gd name="connsiteX33" fmla="*/ 789493 w 3619883"/>
                <a:gd name="connsiteY33" fmla="*/ 36327 h 4275461"/>
                <a:gd name="connsiteX34" fmla="*/ 854255 w 3619883"/>
                <a:gd name="connsiteY34" fmla="*/ 68887 h 4275461"/>
                <a:gd name="connsiteX35" fmla="*/ 897520 w 3619883"/>
                <a:gd name="connsiteY35" fmla="*/ 88629 h 4275461"/>
                <a:gd name="connsiteX36" fmla="*/ 940510 w 3619883"/>
                <a:gd name="connsiteY36" fmla="*/ 114265 h 4275461"/>
                <a:gd name="connsiteX37" fmla="*/ 1082712 w 3619883"/>
                <a:gd name="connsiteY37" fmla="*/ 144543 h 4275461"/>
                <a:gd name="connsiteX38" fmla="*/ 1205348 w 3619883"/>
                <a:gd name="connsiteY38" fmla="*/ 120753 h 4275461"/>
                <a:gd name="connsiteX39" fmla="*/ 1271764 w 3619883"/>
                <a:gd name="connsiteY39" fmla="*/ 117956 h 4275461"/>
                <a:gd name="connsiteX40" fmla="*/ 1315583 w 3619883"/>
                <a:gd name="connsiteY40" fmla="*/ 125912 h 4275461"/>
                <a:gd name="connsiteX41" fmla="*/ 1359125 w 3619883"/>
                <a:gd name="connsiteY41" fmla="*/ 139761 h 4275461"/>
                <a:gd name="connsiteX42" fmla="*/ 1391919 w 3619883"/>
                <a:gd name="connsiteY42" fmla="*/ 147202 h 4275461"/>
                <a:gd name="connsiteX43" fmla="*/ 1436563 w 3619883"/>
                <a:gd name="connsiteY43" fmla="*/ 137480 h 4275461"/>
                <a:gd name="connsiteX44" fmla="*/ 1471566 w 3619883"/>
                <a:gd name="connsiteY44" fmla="*/ 97777 h 4275461"/>
                <a:gd name="connsiteX45" fmla="*/ 1505739 w 3619883"/>
                <a:gd name="connsiteY45" fmla="*/ 75753 h 4275461"/>
                <a:gd name="connsiteX46" fmla="*/ 1590891 w 3619883"/>
                <a:gd name="connsiteY46" fmla="*/ 144702 h 4275461"/>
                <a:gd name="connsiteX47" fmla="*/ 1625616 w 3619883"/>
                <a:gd name="connsiteY47" fmla="*/ 110893 h 4275461"/>
                <a:gd name="connsiteX48" fmla="*/ 1658964 w 3619883"/>
                <a:gd name="connsiteY48" fmla="*/ 106547 h 4275461"/>
                <a:gd name="connsiteX49" fmla="*/ 1746598 w 3619883"/>
                <a:gd name="connsiteY49" fmla="*/ 122460 h 4275461"/>
                <a:gd name="connsiteX50" fmla="*/ 1811913 w 3619883"/>
                <a:gd name="connsiteY50" fmla="*/ 143234 h 4275461"/>
                <a:gd name="connsiteX51" fmla="*/ 1856557 w 3619883"/>
                <a:gd name="connsiteY51" fmla="*/ 133511 h 4275461"/>
                <a:gd name="connsiteX52" fmla="*/ 2066003 w 3619883"/>
                <a:gd name="connsiteY52" fmla="*/ 143313 h 4275461"/>
                <a:gd name="connsiteX53" fmla="*/ 2177615 w 3619883"/>
                <a:gd name="connsiteY53" fmla="*/ 119007 h 4275461"/>
                <a:gd name="connsiteX54" fmla="*/ 2255883 w 3619883"/>
                <a:gd name="connsiteY54" fmla="*/ 99047 h 4275461"/>
                <a:gd name="connsiteX55" fmla="*/ 2344622 w 3619883"/>
                <a:gd name="connsiteY55" fmla="*/ 91388 h 4275461"/>
                <a:gd name="connsiteX56" fmla="*/ 2455682 w 3619883"/>
                <a:gd name="connsiteY56" fmla="*/ 78869 h 4275461"/>
                <a:gd name="connsiteX57" fmla="*/ 2632609 w 3619883"/>
                <a:gd name="connsiteY57" fmla="*/ 75338 h 4275461"/>
                <a:gd name="connsiteX58" fmla="*/ 2742291 w 3619883"/>
                <a:gd name="connsiteY58" fmla="*/ 92282 h 4275461"/>
                <a:gd name="connsiteX59" fmla="*/ 2851974 w 3619883"/>
                <a:gd name="connsiteY59" fmla="*/ 109227 h 4275461"/>
                <a:gd name="connsiteX60" fmla="*/ 2907643 w 3619883"/>
                <a:gd name="connsiteY60" fmla="*/ 100020 h 4275461"/>
                <a:gd name="connsiteX61" fmla="*/ 2944022 w 3619883"/>
                <a:gd name="connsiteY61" fmla="*/ 30853 h 4275461"/>
                <a:gd name="connsiteX62" fmla="*/ 3022289 w 3619883"/>
                <a:gd name="connsiteY62" fmla="*/ 10893 h 4275461"/>
                <a:gd name="connsiteX63" fmla="*/ 3054807 w 3619883"/>
                <a:gd name="connsiteY63" fmla="*/ 24226 h 4275461"/>
                <a:gd name="connsiteX64" fmla="*/ 3141892 w 3619883"/>
                <a:gd name="connsiteY64" fmla="*/ 51925 h 4275461"/>
                <a:gd name="connsiteX65" fmla="*/ 3185711 w 3619883"/>
                <a:gd name="connsiteY65" fmla="*/ 59881 h 4275461"/>
                <a:gd name="connsiteX66" fmla="*/ 3219056 w 3619883"/>
                <a:gd name="connsiteY66" fmla="*/ 55536 h 4275461"/>
                <a:gd name="connsiteX67" fmla="*/ 3263425 w 3619883"/>
                <a:gd name="connsiteY67" fmla="*/ 51706 h 4275461"/>
                <a:gd name="connsiteX68" fmla="*/ 3296219 w 3619883"/>
                <a:gd name="connsiteY68" fmla="*/ 59147 h 4275461"/>
                <a:gd name="connsiteX69" fmla="*/ 3319094 w 3619883"/>
                <a:gd name="connsiteY69" fmla="*/ 42500 h 4275461"/>
                <a:gd name="connsiteX70" fmla="*/ 3420511 w 3619883"/>
                <a:gd name="connsiteY70" fmla="*/ 0 h 4275461"/>
                <a:gd name="connsiteX71" fmla="*/ 3453305 w 3619883"/>
                <a:gd name="connsiteY71" fmla="*/ 7440 h 4275461"/>
                <a:gd name="connsiteX72" fmla="*/ 3496571 w 3619883"/>
                <a:gd name="connsiteY72" fmla="*/ 27182 h 4275461"/>
                <a:gd name="connsiteX73" fmla="*/ 3602117 w 3619883"/>
                <a:gd name="connsiteY73" fmla="*/ 132521 h 4275461"/>
                <a:gd name="connsiteX74" fmla="*/ 3619883 w 3619883"/>
                <a:gd name="connsiteY74" fmla="*/ 140049 h 4275461"/>
                <a:gd name="connsiteX75" fmla="*/ 3619883 w 3619883"/>
                <a:gd name="connsiteY75" fmla="*/ 755612 h 4275461"/>
                <a:gd name="connsiteX0" fmla="*/ 3619883 w 3619883"/>
                <a:gd name="connsiteY0" fmla="*/ 755612 h 4275461"/>
                <a:gd name="connsiteX1" fmla="*/ 3052674 w 3619883"/>
                <a:gd name="connsiteY1" fmla="*/ 4275461 h 4275461"/>
                <a:gd name="connsiteX2" fmla="*/ 3014011 w 3619883"/>
                <a:gd name="connsiteY2" fmla="*/ 4275461 h 4275461"/>
                <a:gd name="connsiteX3" fmla="*/ 2761042 w 3619883"/>
                <a:gd name="connsiteY3" fmla="*/ 4275461 h 4275461"/>
                <a:gd name="connsiteX4" fmla="*/ 2690646 w 3619883"/>
                <a:gd name="connsiteY4" fmla="*/ 4275461 h 4275461"/>
                <a:gd name="connsiteX5" fmla="*/ 2511710 w 3619883"/>
                <a:gd name="connsiteY5" fmla="*/ 4275461 h 4275461"/>
                <a:gd name="connsiteX6" fmla="*/ 2337697 w 3619883"/>
                <a:gd name="connsiteY6" fmla="*/ 4275461 h 4275461"/>
                <a:gd name="connsiteX7" fmla="*/ 2150155 w 3619883"/>
                <a:gd name="connsiteY7" fmla="*/ 4275461 h 4275461"/>
                <a:gd name="connsiteX8" fmla="*/ 2079759 w 3619883"/>
                <a:gd name="connsiteY8" fmla="*/ 4275461 h 4275461"/>
                <a:gd name="connsiteX9" fmla="*/ 1824703 w 3619883"/>
                <a:gd name="connsiteY9" fmla="*/ 4275461 h 4275461"/>
                <a:gd name="connsiteX10" fmla="*/ 1796694 w 3619883"/>
                <a:gd name="connsiteY10" fmla="*/ 4275461 h 4275461"/>
                <a:gd name="connsiteX11" fmla="*/ 1558844 w 3619883"/>
                <a:gd name="connsiteY11" fmla="*/ 4275461 h 4275461"/>
                <a:gd name="connsiteX12" fmla="*/ 1427396 w 3619883"/>
                <a:gd name="connsiteY12" fmla="*/ 4275461 h 4275461"/>
                <a:gd name="connsiteX13" fmla="*/ 1210751 w 3619883"/>
                <a:gd name="connsiteY13" fmla="*/ 4275461 h 4275461"/>
                <a:gd name="connsiteX14" fmla="*/ 1140354 w 3619883"/>
                <a:gd name="connsiteY14" fmla="*/ 4275461 h 4275461"/>
                <a:gd name="connsiteX15" fmla="*/ 953807 w 3619883"/>
                <a:gd name="connsiteY15" fmla="*/ 4275461 h 4275461"/>
                <a:gd name="connsiteX16" fmla="*/ 829432 w 3619883"/>
                <a:gd name="connsiteY16" fmla="*/ 4275461 h 4275461"/>
                <a:gd name="connsiteX17" fmla="*/ 611484 w 3619883"/>
                <a:gd name="connsiteY17" fmla="*/ 4275461 h 4275461"/>
                <a:gd name="connsiteX18" fmla="*/ 573998 w 3619883"/>
                <a:gd name="connsiteY18" fmla="*/ 4275461 h 4275461"/>
                <a:gd name="connsiteX19" fmla="*/ 336164 w 3619883"/>
                <a:gd name="connsiteY19" fmla="*/ 4275461 h 4275461"/>
                <a:gd name="connsiteX20" fmla="*/ 189322 w 3619883"/>
                <a:gd name="connsiteY20" fmla="*/ 4275461 h 4275461"/>
                <a:gd name="connsiteX21" fmla="*/ 0 w 3619883"/>
                <a:gd name="connsiteY21" fmla="*/ 4275461 h 4275461"/>
                <a:gd name="connsiteX22" fmla="*/ 0 w 3619883"/>
                <a:gd name="connsiteY22" fmla="*/ 42229 h 4275461"/>
                <a:gd name="connsiteX23" fmla="*/ 42464 w 3619883"/>
                <a:gd name="connsiteY23" fmla="*/ 40518 h 4275461"/>
                <a:gd name="connsiteX24" fmla="*/ 137733 w 3619883"/>
                <a:gd name="connsiteY24" fmla="*/ 35355 h 4275461"/>
                <a:gd name="connsiteX25" fmla="*/ 270565 w 3619883"/>
                <a:gd name="connsiteY25" fmla="*/ 29759 h 4275461"/>
                <a:gd name="connsiteX26" fmla="*/ 479734 w 3619883"/>
                <a:gd name="connsiteY26" fmla="*/ 45455 h 4275461"/>
                <a:gd name="connsiteX27" fmla="*/ 524103 w 3619883"/>
                <a:gd name="connsiteY27" fmla="*/ 41625 h 4275461"/>
                <a:gd name="connsiteX28" fmla="*/ 624416 w 3619883"/>
                <a:gd name="connsiteY28" fmla="*/ 22696 h 4275461"/>
                <a:gd name="connsiteX29" fmla="*/ 657762 w 3619883"/>
                <a:gd name="connsiteY29" fmla="*/ 18351 h 4275461"/>
                <a:gd name="connsiteX30" fmla="*/ 690557 w 3619883"/>
                <a:gd name="connsiteY30" fmla="*/ 25792 h 4275461"/>
                <a:gd name="connsiteX31" fmla="*/ 745123 w 3619883"/>
                <a:gd name="connsiteY31" fmla="*/ 40157 h 4275461"/>
                <a:gd name="connsiteX32" fmla="*/ 789493 w 3619883"/>
                <a:gd name="connsiteY32" fmla="*/ 36327 h 4275461"/>
                <a:gd name="connsiteX33" fmla="*/ 854255 w 3619883"/>
                <a:gd name="connsiteY33" fmla="*/ 68887 h 4275461"/>
                <a:gd name="connsiteX34" fmla="*/ 897520 w 3619883"/>
                <a:gd name="connsiteY34" fmla="*/ 88629 h 4275461"/>
                <a:gd name="connsiteX35" fmla="*/ 940510 w 3619883"/>
                <a:gd name="connsiteY35" fmla="*/ 114265 h 4275461"/>
                <a:gd name="connsiteX36" fmla="*/ 1082712 w 3619883"/>
                <a:gd name="connsiteY36" fmla="*/ 144543 h 4275461"/>
                <a:gd name="connsiteX37" fmla="*/ 1205348 w 3619883"/>
                <a:gd name="connsiteY37" fmla="*/ 120753 h 4275461"/>
                <a:gd name="connsiteX38" fmla="*/ 1271764 w 3619883"/>
                <a:gd name="connsiteY38" fmla="*/ 117956 h 4275461"/>
                <a:gd name="connsiteX39" fmla="*/ 1315583 w 3619883"/>
                <a:gd name="connsiteY39" fmla="*/ 125912 h 4275461"/>
                <a:gd name="connsiteX40" fmla="*/ 1359125 w 3619883"/>
                <a:gd name="connsiteY40" fmla="*/ 139761 h 4275461"/>
                <a:gd name="connsiteX41" fmla="*/ 1391919 w 3619883"/>
                <a:gd name="connsiteY41" fmla="*/ 147202 h 4275461"/>
                <a:gd name="connsiteX42" fmla="*/ 1436563 w 3619883"/>
                <a:gd name="connsiteY42" fmla="*/ 137480 h 4275461"/>
                <a:gd name="connsiteX43" fmla="*/ 1471566 w 3619883"/>
                <a:gd name="connsiteY43" fmla="*/ 97777 h 4275461"/>
                <a:gd name="connsiteX44" fmla="*/ 1505739 w 3619883"/>
                <a:gd name="connsiteY44" fmla="*/ 75753 h 4275461"/>
                <a:gd name="connsiteX45" fmla="*/ 1590891 w 3619883"/>
                <a:gd name="connsiteY45" fmla="*/ 144702 h 4275461"/>
                <a:gd name="connsiteX46" fmla="*/ 1625616 w 3619883"/>
                <a:gd name="connsiteY46" fmla="*/ 110893 h 4275461"/>
                <a:gd name="connsiteX47" fmla="*/ 1658964 w 3619883"/>
                <a:gd name="connsiteY47" fmla="*/ 106547 h 4275461"/>
                <a:gd name="connsiteX48" fmla="*/ 1746598 w 3619883"/>
                <a:gd name="connsiteY48" fmla="*/ 122460 h 4275461"/>
                <a:gd name="connsiteX49" fmla="*/ 1811913 w 3619883"/>
                <a:gd name="connsiteY49" fmla="*/ 143234 h 4275461"/>
                <a:gd name="connsiteX50" fmla="*/ 1856557 w 3619883"/>
                <a:gd name="connsiteY50" fmla="*/ 133511 h 4275461"/>
                <a:gd name="connsiteX51" fmla="*/ 2066003 w 3619883"/>
                <a:gd name="connsiteY51" fmla="*/ 143313 h 4275461"/>
                <a:gd name="connsiteX52" fmla="*/ 2177615 w 3619883"/>
                <a:gd name="connsiteY52" fmla="*/ 119007 h 4275461"/>
                <a:gd name="connsiteX53" fmla="*/ 2255883 w 3619883"/>
                <a:gd name="connsiteY53" fmla="*/ 99047 h 4275461"/>
                <a:gd name="connsiteX54" fmla="*/ 2344622 w 3619883"/>
                <a:gd name="connsiteY54" fmla="*/ 91388 h 4275461"/>
                <a:gd name="connsiteX55" fmla="*/ 2455682 w 3619883"/>
                <a:gd name="connsiteY55" fmla="*/ 78869 h 4275461"/>
                <a:gd name="connsiteX56" fmla="*/ 2632609 w 3619883"/>
                <a:gd name="connsiteY56" fmla="*/ 75338 h 4275461"/>
                <a:gd name="connsiteX57" fmla="*/ 2742291 w 3619883"/>
                <a:gd name="connsiteY57" fmla="*/ 92282 h 4275461"/>
                <a:gd name="connsiteX58" fmla="*/ 2851974 w 3619883"/>
                <a:gd name="connsiteY58" fmla="*/ 109227 h 4275461"/>
                <a:gd name="connsiteX59" fmla="*/ 2907643 w 3619883"/>
                <a:gd name="connsiteY59" fmla="*/ 100020 h 4275461"/>
                <a:gd name="connsiteX60" fmla="*/ 2944022 w 3619883"/>
                <a:gd name="connsiteY60" fmla="*/ 30853 h 4275461"/>
                <a:gd name="connsiteX61" fmla="*/ 3022289 w 3619883"/>
                <a:gd name="connsiteY61" fmla="*/ 10893 h 4275461"/>
                <a:gd name="connsiteX62" fmla="*/ 3054807 w 3619883"/>
                <a:gd name="connsiteY62" fmla="*/ 24226 h 4275461"/>
                <a:gd name="connsiteX63" fmla="*/ 3141892 w 3619883"/>
                <a:gd name="connsiteY63" fmla="*/ 51925 h 4275461"/>
                <a:gd name="connsiteX64" fmla="*/ 3185711 w 3619883"/>
                <a:gd name="connsiteY64" fmla="*/ 59881 h 4275461"/>
                <a:gd name="connsiteX65" fmla="*/ 3219056 w 3619883"/>
                <a:gd name="connsiteY65" fmla="*/ 55536 h 4275461"/>
                <a:gd name="connsiteX66" fmla="*/ 3263425 w 3619883"/>
                <a:gd name="connsiteY66" fmla="*/ 51706 h 4275461"/>
                <a:gd name="connsiteX67" fmla="*/ 3296219 w 3619883"/>
                <a:gd name="connsiteY67" fmla="*/ 59147 h 4275461"/>
                <a:gd name="connsiteX68" fmla="*/ 3319094 w 3619883"/>
                <a:gd name="connsiteY68" fmla="*/ 42500 h 4275461"/>
                <a:gd name="connsiteX69" fmla="*/ 3420511 w 3619883"/>
                <a:gd name="connsiteY69" fmla="*/ 0 h 4275461"/>
                <a:gd name="connsiteX70" fmla="*/ 3453305 w 3619883"/>
                <a:gd name="connsiteY70" fmla="*/ 7440 h 4275461"/>
                <a:gd name="connsiteX71" fmla="*/ 3496571 w 3619883"/>
                <a:gd name="connsiteY71" fmla="*/ 27182 h 4275461"/>
                <a:gd name="connsiteX72" fmla="*/ 3602117 w 3619883"/>
                <a:gd name="connsiteY72" fmla="*/ 132521 h 4275461"/>
                <a:gd name="connsiteX73" fmla="*/ 3619883 w 3619883"/>
                <a:gd name="connsiteY73" fmla="*/ 140049 h 4275461"/>
                <a:gd name="connsiteX74" fmla="*/ 3619883 w 3619883"/>
                <a:gd name="connsiteY74" fmla="*/ 755612 h 4275461"/>
                <a:gd name="connsiteX0" fmla="*/ 3619883 w 3619883"/>
                <a:gd name="connsiteY0" fmla="*/ 755612 h 4275461"/>
                <a:gd name="connsiteX1" fmla="*/ 3014011 w 3619883"/>
                <a:gd name="connsiteY1" fmla="*/ 4275461 h 4275461"/>
                <a:gd name="connsiteX2" fmla="*/ 2761042 w 3619883"/>
                <a:gd name="connsiteY2" fmla="*/ 4275461 h 4275461"/>
                <a:gd name="connsiteX3" fmla="*/ 2690646 w 3619883"/>
                <a:gd name="connsiteY3" fmla="*/ 4275461 h 4275461"/>
                <a:gd name="connsiteX4" fmla="*/ 2511710 w 3619883"/>
                <a:gd name="connsiteY4" fmla="*/ 4275461 h 4275461"/>
                <a:gd name="connsiteX5" fmla="*/ 2337697 w 3619883"/>
                <a:gd name="connsiteY5" fmla="*/ 4275461 h 4275461"/>
                <a:gd name="connsiteX6" fmla="*/ 2150155 w 3619883"/>
                <a:gd name="connsiteY6" fmla="*/ 4275461 h 4275461"/>
                <a:gd name="connsiteX7" fmla="*/ 2079759 w 3619883"/>
                <a:gd name="connsiteY7" fmla="*/ 4275461 h 4275461"/>
                <a:gd name="connsiteX8" fmla="*/ 1824703 w 3619883"/>
                <a:gd name="connsiteY8" fmla="*/ 4275461 h 4275461"/>
                <a:gd name="connsiteX9" fmla="*/ 1796694 w 3619883"/>
                <a:gd name="connsiteY9" fmla="*/ 4275461 h 4275461"/>
                <a:gd name="connsiteX10" fmla="*/ 1558844 w 3619883"/>
                <a:gd name="connsiteY10" fmla="*/ 4275461 h 4275461"/>
                <a:gd name="connsiteX11" fmla="*/ 1427396 w 3619883"/>
                <a:gd name="connsiteY11" fmla="*/ 4275461 h 4275461"/>
                <a:gd name="connsiteX12" fmla="*/ 1210751 w 3619883"/>
                <a:gd name="connsiteY12" fmla="*/ 4275461 h 4275461"/>
                <a:gd name="connsiteX13" fmla="*/ 1140354 w 3619883"/>
                <a:gd name="connsiteY13" fmla="*/ 4275461 h 4275461"/>
                <a:gd name="connsiteX14" fmla="*/ 953807 w 3619883"/>
                <a:gd name="connsiteY14" fmla="*/ 4275461 h 4275461"/>
                <a:gd name="connsiteX15" fmla="*/ 829432 w 3619883"/>
                <a:gd name="connsiteY15" fmla="*/ 4275461 h 4275461"/>
                <a:gd name="connsiteX16" fmla="*/ 611484 w 3619883"/>
                <a:gd name="connsiteY16" fmla="*/ 4275461 h 4275461"/>
                <a:gd name="connsiteX17" fmla="*/ 573998 w 3619883"/>
                <a:gd name="connsiteY17" fmla="*/ 4275461 h 4275461"/>
                <a:gd name="connsiteX18" fmla="*/ 336164 w 3619883"/>
                <a:gd name="connsiteY18" fmla="*/ 4275461 h 4275461"/>
                <a:gd name="connsiteX19" fmla="*/ 189322 w 3619883"/>
                <a:gd name="connsiteY19" fmla="*/ 4275461 h 4275461"/>
                <a:gd name="connsiteX20" fmla="*/ 0 w 3619883"/>
                <a:gd name="connsiteY20" fmla="*/ 4275461 h 4275461"/>
                <a:gd name="connsiteX21" fmla="*/ 0 w 3619883"/>
                <a:gd name="connsiteY21" fmla="*/ 42229 h 4275461"/>
                <a:gd name="connsiteX22" fmla="*/ 42464 w 3619883"/>
                <a:gd name="connsiteY22" fmla="*/ 40518 h 4275461"/>
                <a:gd name="connsiteX23" fmla="*/ 137733 w 3619883"/>
                <a:gd name="connsiteY23" fmla="*/ 35355 h 4275461"/>
                <a:gd name="connsiteX24" fmla="*/ 270565 w 3619883"/>
                <a:gd name="connsiteY24" fmla="*/ 29759 h 4275461"/>
                <a:gd name="connsiteX25" fmla="*/ 479734 w 3619883"/>
                <a:gd name="connsiteY25" fmla="*/ 45455 h 4275461"/>
                <a:gd name="connsiteX26" fmla="*/ 524103 w 3619883"/>
                <a:gd name="connsiteY26" fmla="*/ 41625 h 4275461"/>
                <a:gd name="connsiteX27" fmla="*/ 624416 w 3619883"/>
                <a:gd name="connsiteY27" fmla="*/ 22696 h 4275461"/>
                <a:gd name="connsiteX28" fmla="*/ 657762 w 3619883"/>
                <a:gd name="connsiteY28" fmla="*/ 18351 h 4275461"/>
                <a:gd name="connsiteX29" fmla="*/ 690557 w 3619883"/>
                <a:gd name="connsiteY29" fmla="*/ 25792 h 4275461"/>
                <a:gd name="connsiteX30" fmla="*/ 745123 w 3619883"/>
                <a:gd name="connsiteY30" fmla="*/ 40157 h 4275461"/>
                <a:gd name="connsiteX31" fmla="*/ 789493 w 3619883"/>
                <a:gd name="connsiteY31" fmla="*/ 36327 h 4275461"/>
                <a:gd name="connsiteX32" fmla="*/ 854255 w 3619883"/>
                <a:gd name="connsiteY32" fmla="*/ 68887 h 4275461"/>
                <a:gd name="connsiteX33" fmla="*/ 897520 w 3619883"/>
                <a:gd name="connsiteY33" fmla="*/ 88629 h 4275461"/>
                <a:gd name="connsiteX34" fmla="*/ 940510 w 3619883"/>
                <a:gd name="connsiteY34" fmla="*/ 114265 h 4275461"/>
                <a:gd name="connsiteX35" fmla="*/ 1082712 w 3619883"/>
                <a:gd name="connsiteY35" fmla="*/ 144543 h 4275461"/>
                <a:gd name="connsiteX36" fmla="*/ 1205348 w 3619883"/>
                <a:gd name="connsiteY36" fmla="*/ 120753 h 4275461"/>
                <a:gd name="connsiteX37" fmla="*/ 1271764 w 3619883"/>
                <a:gd name="connsiteY37" fmla="*/ 117956 h 4275461"/>
                <a:gd name="connsiteX38" fmla="*/ 1315583 w 3619883"/>
                <a:gd name="connsiteY38" fmla="*/ 125912 h 4275461"/>
                <a:gd name="connsiteX39" fmla="*/ 1359125 w 3619883"/>
                <a:gd name="connsiteY39" fmla="*/ 139761 h 4275461"/>
                <a:gd name="connsiteX40" fmla="*/ 1391919 w 3619883"/>
                <a:gd name="connsiteY40" fmla="*/ 147202 h 4275461"/>
                <a:gd name="connsiteX41" fmla="*/ 1436563 w 3619883"/>
                <a:gd name="connsiteY41" fmla="*/ 137480 h 4275461"/>
                <a:gd name="connsiteX42" fmla="*/ 1471566 w 3619883"/>
                <a:gd name="connsiteY42" fmla="*/ 97777 h 4275461"/>
                <a:gd name="connsiteX43" fmla="*/ 1505739 w 3619883"/>
                <a:gd name="connsiteY43" fmla="*/ 75753 h 4275461"/>
                <a:gd name="connsiteX44" fmla="*/ 1590891 w 3619883"/>
                <a:gd name="connsiteY44" fmla="*/ 144702 h 4275461"/>
                <a:gd name="connsiteX45" fmla="*/ 1625616 w 3619883"/>
                <a:gd name="connsiteY45" fmla="*/ 110893 h 4275461"/>
                <a:gd name="connsiteX46" fmla="*/ 1658964 w 3619883"/>
                <a:gd name="connsiteY46" fmla="*/ 106547 h 4275461"/>
                <a:gd name="connsiteX47" fmla="*/ 1746598 w 3619883"/>
                <a:gd name="connsiteY47" fmla="*/ 122460 h 4275461"/>
                <a:gd name="connsiteX48" fmla="*/ 1811913 w 3619883"/>
                <a:gd name="connsiteY48" fmla="*/ 143234 h 4275461"/>
                <a:gd name="connsiteX49" fmla="*/ 1856557 w 3619883"/>
                <a:gd name="connsiteY49" fmla="*/ 133511 h 4275461"/>
                <a:gd name="connsiteX50" fmla="*/ 2066003 w 3619883"/>
                <a:gd name="connsiteY50" fmla="*/ 143313 h 4275461"/>
                <a:gd name="connsiteX51" fmla="*/ 2177615 w 3619883"/>
                <a:gd name="connsiteY51" fmla="*/ 119007 h 4275461"/>
                <a:gd name="connsiteX52" fmla="*/ 2255883 w 3619883"/>
                <a:gd name="connsiteY52" fmla="*/ 99047 h 4275461"/>
                <a:gd name="connsiteX53" fmla="*/ 2344622 w 3619883"/>
                <a:gd name="connsiteY53" fmla="*/ 91388 h 4275461"/>
                <a:gd name="connsiteX54" fmla="*/ 2455682 w 3619883"/>
                <a:gd name="connsiteY54" fmla="*/ 78869 h 4275461"/>
                <a:gd name="connsiteX55" fmla="*/ 2632609 w 3619883"/>
                <a:gd name="connsiteY55" fmla="*/ 75338 h 4275461"/>
                <a:gd name="connsiteX56" fmla="*/ 2742291 w 3619883"/>
                <a:gd name="connsiteY56" fmla="*/ 92282 h 4275461"/>
                <a:gd name="connsiteX57" fmla="*/ 2851974 w 3619883"/>
                <a:gd name="connsiteY57" fmla="*/ 109227 h 4275461"/>
                <a:gd name="connsiteX58" fmla="*/ 2907643 w 3619883"/>
                <a:gd name="connsiteY58" fmla="*/ 100020 h 4275461"/>
                <a:gd name="connsiteX59" fmla="*/ 2944022 w 3619883"/>
                <a:gd name="connsiteY59" fmla="*/ 30853 h 4275461"/>
                <a:gd name="connsiteX60" fmla="*/ 3022289 w 3619883"/>
                <a:gd name="connsiteY60" fmla="*/ 10893 h 4275461"/>
                <a:gd name="connsiteX61" fmla="*/ 3054807 w 3619883"/>
                <a:gd name="connsiteY61" fmla="*/ 24226 h 4275461"/>
                <a:gd name="connsiteX62" fmla="*/ 3141892 w 3619883"/>
                <a:gd name="connsiteY62" fmla="*/ 51925 h 4275461"/>
                <a:gd name="connsiteX63" fmla="*/ 3185711 w 3619883"/>
                <a:gd name="connsiteY63" fmla="*/ 59881 h 4275461"/>
                <a:gd name="connsiteX64" fmla="*/ 3219056 w 3619883"/>
                <a:gd name="connsiteY64" fmla="*/ 55536 h 4275461"/>
                <a:gd name="connsiteX65" fmla="*/ 3263425 w 3619883"/>
                <a:gd name="connsiteY65" fmla="*/ 51706 h 4275461"/>
                <a:gd name="connsiteX66" fmla="*/ 3296219 w 3619883"/>
                <a:gd name="connsiteY66" fmla="*/ 59147 h 4275461"/>
                <a:gd name="connsiteX67" fmla="*/ 3319094 w 3619883"/>
                <a:gd name="connsiteY67" fmla="*/ 42500 h 4275461"/>
                <a:gd name="connsiteX68" fmla="*/ 3420511 w 3619883"/>
                <a:gd name="connsiteY68" fmla="*/ 0 h 4275461"/>
                <a:gd name="connsiteX69" fmla="*/ 3453305 w 3619883"/>
                <a:gd name="connsiteY69" fmla="*/ 7440 h 4275461"/>
                <a:gd name="connsiteX70" fmla="*/ 3496571 w 3619883"/>
                <a:gd name="connsiteY70" fmla="*/ 27182 h 4275461"/>
                <a:gd name="connsiteX71" fmla="*/ 3602117 w 3619883"/>
                <a:gd name="connsiteY71" fmla="*/ 132521 h 4275461"/>
                <a:gd name="connsiteX72" fmla="*/ 3619883 w 3619883"/>
                <a:gd name="connsiteY72" fmla="*/ 140049 h 4275461"/>
                <a:gd name="connsiteX73" fmla="*/ 3619883 w 3619883"/>
                <a:gd name="connsiteY73" fmla="*/ 755612 h 4275461"/>
                <a:gd name="connsiteX0" fmla="*/ 3619883 w 3619883"/>
                <a:gd name="connsiteY0" fmla="*/ 755612 h 4275461"/>
                <a:gd name="connsiteX1" fmla="*/ 2761042 w 3619883"/>
                <a:gd name="connsiteY1" fmla="*/ 4275461 h 4275461"/>
                <a:gd name="connsiteX2" fmla="*/ 2690646 w 3619883"/>
                <a:gd name="connsiteY2" fmla="*/ 4275461 h 4275461"/>
                <a:gd name="connsiteX3" fmla="*/ 2511710 w 3619883"/>
                <a:gd name="connsiteY3" fmla="*/ 4275461 h 4275461"/>
                <a:gd name="connsiteX4" fmla="*/ 2337697 w 3619883"/>
                <a:gd name="connsiteY4" fmla="*/ 4275461 h 4275461"/>
                <a:gd name="connsiteX5" fmla="*/ 2150155 w 3619883"/>
                <a:gd name="connsiteY5" fmla="*/ 4275461 h 4275461"/>
                <a:gd name="connsiteX6" fmla="*/ 2079759 w 3619883"/>
                <a:gd name="connsiteY6" fmla="*/ 4275461 h 4275461"/>
                <a:gd name="connsiteX7" fmla="*/ 1824703 w 3619883"/>
                <a:gd name="connsiteY7" fmla="*/ 4275461 h 4275461"/>
                <a:gd name="connsiteX8" fmla="*/ 1796694 w 3619883"/>
                <a:gd name="connsiteY8" fmla="*/ 4275461 h 4275461"/>
                <a:gd name="connsiteX9" fmla="*/ 1558844 w 3619883"/>
                <a:gd name="connsiteY9" fmla="*/ 4275461 h 4275461"/>
                <a:gd name="connsiteX10" fmla="*/ 1427396 w 3619883"/>
                <a:gd name="connsiteY10" fmla="*/ 4275461 h 4275461"/>
                <a:gd name="connsiteX11" fmla="*/ 1210751 w 3619883"/>
                <a:gd name="connsiteY11" fmla="*/ 4275461 h 4275461"/>
                <a:gd name="connsiteX12" fmla="*/ 1140354 w 3619883"/>
                <a:gd name="connsiteY12" fmla="*/ 4275461 h 4275461"/>
                <a:gd name="connsiteX13" fmla="*/ 953807 w 3619883"/>
                <a:gd name="connsiteY13" fmla="*/ 4275461 h 4275461"/>
                <a:gd name="connsiteX14" fmla="*/ 829432 w 3619883"/>
                <a:gd name="connsiteY14" fmla="*/ 4275461 h 4275461"/>
                <a:gd name="connsiteX15" fmla="*/ 611484 w 3619883"/>
                <a:gd name="connsiteY15" fmla="*/ 4275461 h 4275461"/>
                <a:gd name="connsiteX16" fmla="*/ 573998 w 3619883"/>
                <a:gd name="connsiteY16" fmla="*/ 4275461 h 4275461"/>
                <a:gd name="connsiteX17" fmla="*/ 336164 w 3619883"/>
                <a:gd name="connsiteY17" fmla="*/ 4275461 h 4275461"/>
                <a:gd name="connsiteX18" fmla="*/ 189322 w 3619883"/>
                <a:gd name="connsiteY18" fmla="*/ 4275461 h 4275461"/>
                <a:gd name="connsiteX19" fmla="*/ 0 w 3619883"/>
                <a:gd name="connsiteY19" fmla="*/ 4275461 h 4275461"/>
                <a:gd name="connsiteX20" fmla="*/ 0 w 3619883"/>
                <a:gd name="connsiteY20" fmla="*/ 42229 h 4275461"/>
                <a:gd name="connsiteX21" fmla="*/ 42464 w 3619883"/>
                <a:gd name="connsiteY21" fmla="*/ 40518 h 4275461"/>
                <a:gd name="connsiteX22" fmla="*/ 137733 w 3619883"/>
                <a:gd name="connsiteY22" fmla="*/ 35355 h 4275461"/>
                <a:gd name="connsiteX23" fmla="*/ 270565 w 3619883"/>
                <a:gd name="connsiteY23" fmla="*/ 29759 h 4275461"/>
                <a:gd name="connsiteX24" fmla="*/ 479734 w 3619883"/>
                <a:gd name="connsiteY24" fmla="*/ 45455 h 4275461"/>
                <a:gd name="connsiteX25" fmla="*/ 524103 w 3619883"/>
                <a:gd name="connsiteY25" fmla="*/ 41625 h 4275461"/>
                <a:gd name="connsiteX26" fmla="*/ 624416 w 3619883"/>
                <a:gd name="connsiteY26" fmla="*/ 22696 h 4275461"/>
                <a:gd name="connsiteX27" fmla="*/ 657762 w 3619883"/>
                <a:gd name="connsiteY27" fmla="*/ 18351 h 4275461"/>
                <a:gd name="connsiteX28" fmla="*/ 690557 w 3619883"/>
                <a:gd name="connsiteY28" fmla="*/ 25792 h 4275461"/>
                <a:gd name="connsiteX29" fmla="*/ 745123 w 3619883"/>
                <a:gd name="connsiteY29" fmla="*/ 40157 h 4275461"/>
                <a:gd name="connsiteX30" fmla="*/ 789493 w 3619883"/>
                <a:gd name="connsiteY30" fmla="*/ 36327 h 4275461"/>
                <a:gd name="connsiteX31" fmla="*/ 854255 w 3619883"/>
                <a:gd name="connsiteY31" fmla="*/ 68887 h 4275461"/>
                <a:gd name="connsiteX32" fmla="*/ 897520 w 3619883"/>
                <a:gd name="connsiteY32" fmla="*/ 88629 h 4275461"/>
                <a:gd name="connsiteX33" fmla="*/ 940510 w 3619883"/>
                <a:gd name="connsiteY33" fmla="*/ 114265 h 4275461"/>
                <a:gd name="connsiteX34" fmla="*/ 1082712 w 3619883"/>
                <a:gd name="connsiteY34" fmla="*/ 144543 h 4275461"/>
                <a:gd name="connsiteX35" fmla="*/ 1205348 w 3619883"/>
                <a:gd name="connsiteY35" fmla="*/ 120753 h 4275461"/>
                <a:gd name="connsiteX36" fmla="*/ 1271764 w 3619883"/>
                <a:gd name="connsiteY36" fmla="*/ 117956 h 4275461"/>
                <a:gd name="connsiteX37" fmla="*/ 1315583 w 3619883"/>
                <a:gd name="connsiteY37" fmla="*/ 125912 h 4275461"/>
                <a:gd name="connsiteX38" fmla="*/ 1359125 w 3619883"/>
                <a:gd name="connsiteY38" fmla="*/ 139761 h 4275461"/>
                <a:gd name="connsiteX39" fmla="*/ 1391919 w 3619883"/>
                <a:gd name="connsiteY39" fmla="*/ 147202 h 4275461"/>
                <a:gd name="connsiteX40" fmla="*/ 1436563 w 3619883"/>
                <a:gd name="connsiteY40" fmla="*/ 137480 h 4275461"/>
                <a:gd name="connsiteX41" fmla="*/ 1471566 w 3619883"/>
                <a:gd name="connsiteY41" fmla="*/ 97777 h 4275461"/>
                <a:gd name="connsiteX42" fmla="*/ 1505739 w 3619883"/>
                <a:gd name="connsiteY42" fmla="*/ 75753 h 4275461"/>
                <a:gd name="connsiteX43" fmla="*/ 1590891 w 3619883"/>
                <a:gd name="connsiteY43" fmla="*/ 144702 h 4275461"/>
                <a:gd name="connsiteX44" fmla="*/ 1625616 w 3619883"/>
                <a:gd name="connsiteY44" fmla="*/ 110893 h 4275461"/>
                <a:gd name="connsiteX45" fmla="*/ 1658964 w 3619883"/>
                <a:gd name="connsiteY45" fmla="*/ 106547 h 4275461"/>
                <a:gd name="connsiteX46" fmla="*/ 1746598 w 3619883"/>
                <a:gd name="connsiteY46" fmla="*/ 122460 h 4275461"/>
                <a:gd name="connsiteX47" fmla="*/ 1811913 w 3619883"/>
                <a:gd name="connsiteY47" fmla="*/ 143234 h 4275461"/>
                <a:gd name="connsiteX48" fmla="*/ 1856557 w 3619883"/>
                <a:gd name="connsiteY48" fmla="*/ 133511 h 4275461"/>
                <a:gd name="connsiteX49" fmla="*/ 2066003 w 3619883"/>
                <a:gd name="connsiteY49" fmla="*/ 143313 h 4275461"/>
                <a:gd name="connsiteX50" fmla="*/ 2177615 w 3619883"/>
                <a:gd name="connsiteY50" fmla="*/ 119007 h 4275461"/>
                <a:gd name="connsiteX51" fmla="*/ 2255883 w 3619883"/>
                <a:gd name="connsiteY51" fmla="*/ 99047 h 4275461"/>
                <a:gd name="connsiteX52" fmla="*/ 2344622 w 3619883"/>
                <a:gd name="connsiteY52" fmla="*/ 91388 h 4275461"/>
                <a:gd name="connsiteX53" fmla="*/ 2455682 w 3619883"/>
                <a:gd name="connsiteY53" fmla="*/ 78869 h 4275461"/>
                <a:gd name="connsiteX54" fmla="*/ 2632609 w 3619883"/>
                <a:gd name="connsiteY54" fmla="*/ 75338 h 4275461"/>
                <a:gd name="connsiteX55" fmla="*/ 2742291 w 3619883"/>
                <a:gd name="connsiteY55" fmla="*/ 92282 h 4275461"/>
                <a:gd name="connsiteX56" fmla="*/ 2851974 w 3619883"/>
                <a:gd name="connsiteY56" fmla="*/ 109227 h 4275461"/>
                <a:gd name="connsiteX57" fmla="*/ 2907643 w 3619883"/>
                <a:gd name="connsiteY57" fmla="*/ 100020 h 4275461"/>
                <a:gd name="connsiteX58" fmla="*/ 2944022 w 3619883"/>
                <a:gd name="connsiteY58" fmla="*/ 30853 h 4275461"/>
                <a:gd name="connsiteX59" fmla="*/ 3022289 w 3619883"/>
                <a:gd name="connsiteY59" fmla="*/ 10893 h 4275461"/>
                <a:gd name="connsiteX60" fmla="*/ 3054807 w 3619883"/>
                <a:gd name="connsiteY60" fmla="*/ 24226 h 4275461"/>
                <a:gd name="connsiteX61" fmla="*/ 3141892 w 3619883"/>
                <a:gd name="connsiteY61" fmla="*/ 51925 h 4275461"/>
                <a:gd name="connsiteX62" fmla="*/ 3185711 w 3619883"/>
                <a:gd name="connsiteY62" fmla="*/ 59881 h 4275461"/>
                <a:gd name="connsiteX63" fmla="*/ 3219056 w 3619883"/>
                <a:gd name="connsiteY63" fmla="*/ 55536 h 4275461"/>
                <a:gd name="connsiteX64" fmla="*/ 3263425 w 3619883"/>
                <a:gd name="connsiteY64" fmla="*/ 51706 h 4275461"/>
                <a:gd name="connsiteX65" fmla="*/ 3296219 w 3619883"/>
                <a:gd name="connsiteY65" fmla="*/ 59147 h 4275461"/>
                <a:gd name="connsiteX66" fmla="*/ 3319094 w 3619883"/>
                <a:gd name="connsiteY66" fmla="*/ 42500 h 4275461"/>
                <a:gd name="connsiteX67" fmla="*/ 3420511 w 3619883"/>
                <a:gd name="connsiteY67" fmla="*/ 0 h 4275461"/>
                <a:gd name="connsiteX68" fmla="*/ 3453305 w 3619883"/>
                <a:gd name="connsiteY68" fmla="*/ 7440 h 4275461"/>
                <a:gd name="connsiteX69" fmla="*/ 3496571 w 3619883"/>
                <a:gd name="connsiteY69" fmla="*/ 27182 h 4275461"/>
                <a:gd name="connsiteX70" fmla="*/ 3602117 w 3619883"/>
                <a:gd name="connsiteY70" fmla="*/ 132521 h 4275461"/>
                <a:gd name="connsiteX71" fmla="*/ 3619883 w 3619883"/>
                <a:gd name="connsiteY71" fmla="*/ 140049 h 4275461"/>
                <a:gd name="connsiteX72" fmla="*/ 3619883 w 3619883"/>
                <a:gd name="connsiteY72" fmla="*/ 755612 h 4275461"/>
                <a:gd name="connsiteX0" fmla="*/ 3619883 w 3619883"/>
                <a:gd name="connsiteY0" fmla="*/ 755612 h 4275461"/>
                <a:gd name="connsiteX1" fmla="*/ 2690646 w 3619883"/>
                <a:gd name="connsiteY1" fmla="*/ 4275461 h 4275461"/>
                <a:gd name="connsiteX2" fmla="*/ 2511710 w 3619883"/>
                <a:gd name="connsiteY2" fmla="*/ 4275461 h 4275461"/>
                <a:gd name="connsiteX3" fmla="*/ 2337697 w 3619883"/>
                <a:gd name="connsiteY3" fmla="*/ 4275461 h 4275461"/>
                <a:gd name="connsiteX4" fmla="*/ 2150155 w 3619883"/>
                <a:gd name="connsiteY4" fmla="*/ 4275461 h 4275461"/>
                <a:gd name="connsiteX5" fmla="*/ 2079759 w 3619883"/>
                <a:gd name="connsiteY5" fmla="*/ 4275461 h 4275461"/>
                <a:gd name="connsiteX6" fmla="*/ 1824703 w 3619883"/>
                <a:gd name="connsiteY6" fmla="*/ 4275461 h 4275461"/>
                <a:gd name="connsiteX7" fmla="*/ 1796694 w 3619883"/>
                <a:gd name="connsiteY7" fmla="*/ 4275461 h 4275461"/>
                <a:gd name="connsiteX8" fmla="*/ 1558844 w 3619883"/>
                <a:gd name="connsiteY8" fmla="*/ 4275461 h 4275461"/>
                <a:gd name="connsiteX9" fmla="*/ 1427396 w 3619883"/>
                <a:gd name="connsiteY9" fmla="*/ 4275461 h 4275461"/>
                <a:gd name="connsiteX10" fmla="*/ 1210751 w 3619883"/>
                <a:gd name="connsiteY10" fmla="*/ 4275461 h 4275461"/>
                <a:gd name="connsiteX11" fmla="*/ 1140354 w 3619883"/>
                <a:gd name="connsiteY11" fmla="*/ 4275461 h 4275461"/>
                <a:gd name="connsiteX12" fmla="*/ 953807 w 3619883"/>
                <a:gd name="connsiteY12" fmla="*/ 4275461 h 4275461"/>
                <a:gd name="connsiteX13" fmla="*/ 829432 w 3619883"/>
                <a:gd name="connsiteY13" fmla="*/ 4275461 h 4275461"/>
                <a:gd name="connsiteX14" fmla="*/ 611484 w 3619883"/>
                <a:gd name="connsiteY14" fmla="*/ 4275461 h 4275461"/>
                <a:gd name="connsiteX15" fmla="*/ 573998 w 3619883"/>
                <a:gd name="connsiteY15" fmla="*/ 4275461 h 4275461"/>
                <a:gd name="connsiteX16" fmla="*/ 336164 w 3619883"/>
                <a:gd name="connsiteY16" fmla="*/ 4275461 h 4275461"/>
                <a:gd name="connsiteX17" fmla="*/ 189322 w 3619883"/>
                <a:gd name="connsiteY17" fmla="*/ 4275461 h 4275461"/>
                <a:gd name="connsiteX18" fmla="*/ 0 w 3619883"/>
                <a:gd name="connsiteY18" fmla="*/ 4275461 h 4275461"/>
                <a:gd name="connsiteX19" fmla="*/ 0 w 3619883"/>
                <a:gd name="connsiteY19" fmla="*/ 42229 h 4275461"/>
                <a:gd name="connsiteX20" fmla="*/ 42464 w 3619883"/>
                <a:gd name="connsiteY20" fmla="*/ 40518 h 4275461"/>
                <a:gd name="connsiteX21" fmla="*/ 137733 w 3619883"/>
                <a:gd name="connsiteY21" fmla="*/ 35355 h 4275461"/>
                <a:gd name="connsiteX22" fmla="*/ 270565 w 3619883"/>
                <a:gd name="connsiteY22" fmla="*/ 29759 h 4275461"/>
                <a:gd name="connsiteX23" fmla="*/ 479734 w 3619883"/>
                <a:gd name="connsiteY23" fmla="*/ 45455 h 4275461"/>
                <a:gd name="connsiteX24" fmla="*/ 524103 w 3619883"/>
                <a:gd name="connsiteY24" fmla="*/ 41625 h 4275461"/>
                <a:gd name="connsiteX25" fmla="*/ 624416 w 3619883"/>
                <a:gd name="connsiteY25" fmla="*/ 22696 h 4275461"/>
                <a:gd name="connsiteX26" fmla="*/ 657762 w 3619883"/>
                <a:gd name="connsiteY26" fmla="*/ 18351 h 4275461"/>
                <a:gd name="connsiteX27" fmla="*/ 690557 w 3619883"/>
                <a:gd name="connsiteY27" fmla="*/ 25792 h 4275461"/>
                <a:gd name="connsiteX28" fmla="*/ 745123 w 3619883"/>
                <a:gd name="connsiteY28" fmla="*/ 40157 h 4275461"/>
                <a:gd name="connsiteX29" fmla="*/ 789493 w 3619883"/>
                <a:gd name="connsiteY29" fmla="*/ 36327 h 4275461"/>
                <a:gd name="connsiteX30" fmla="*/ 854255 w 3619883"/>
                <a:gd name="connsiteY30" fmla="*/ 68887 h 4275461"/>
                <a:gd name="connsiteX31" fmla="*/ 897520 w 3619883"/>
                <a:gd name="connsiteY31" fmla="*/ 88629 h 4275461"/>
                <a:gd name="connsiteX32" fmla="*/ 940510 w 3619883"/>
                <a:gd name="connsiteY32" fmla="*/ 114265 h 4275461"/>
                <a:gd name="connsiteX33" fmla="*/ 1082712 w 3619883"/>
                <a:gd name="connsiteY33" fmla="*/ 144543 h 4275461"/>
                <a:gd name="connsiteX34" fmla="*/ 1205348 w 3619883"/>
                <a:gd name="connsiteY34" fmla="*/ 120753 h 4275461"/>
                <a:gd name="connsiteX35" fmla="*/ 1271764 w 3619883"/>
                <a:gd name="connsiteY35" fmla="*/ 117956 h 4275461"/>
                <a:gd name="connsiteX36" fmla="*/ 1315583 w 3619883"/>
                <a:gd name="connsiteY36" fmla="*/ 125912 h 4275461"/>
                <a:gd name="connsiteX37" fmla="*/ 1359125 w 3619883"/>
                <a:gd name="connsiteY37" fmla="*/ 139761 h 4275461"/>
                <a:gd name="connsiteX38" fmla="*/ 1391919 w 3619883"/>
                <a:gd name="connsiteY38" fmla="*/ 147202 h 4275461"/>
                <a:gd name="connsiteX39" fmla="*/ 1436563 w 3619883"/>
                <a:gd name="connsiteY39" fmla="*/ 137480 h 4275461"/>
                <a:gd name="connsiteX40" fmla="*/ 1471566 w 3619883"/>
                <a:gd name="connsiteY40" fmla="*/ 97777 h 4275461"/>
                <a:gd name="connsiteX41" fmla="*/ 1505739 w 3619883"/>
                <a:gd name="connsiteY41" fmla="*/ 75753 h 4275461"/>
                <a:gd name="connsiteX42" fmla="*/ 1590891 w 3619883"/>
                <a:gd name="connsiteY42" fmla="*/ 144702 h 4275461"/>
                <a:gd name="connsiteX43" fmla="*/ 1625616 w 3619883"/>
                <a:gd name="connsiteY43" fmla="*/ 110893 h 4275461"/>
                <a:gd name="connsiteX44" fmla="*/ 1658964 w 3619883"/>
                <a:gd name="connsiteY44" fmla="*/ 106547 h 4275461"/>
                <a:gd name="connsiteX45" fmla="*/ 1746598 w 3619883"/>
                <a:gd name="connsiteY45" fmla="*/ 122460 h 4275461"/>
                <a:gd name="connsiteX46" fmla="*/ 1811913 w 3619883"/>
                <a:gd name="connsiteY46" fmla="*/ 143234 h 4275461"/>
                <a:gd name="connsiteX47" fmla="*/ 1856557 w 3619883"/>
                <a:gd name="connsiteY47" fmla="*/ 133511 h 4275461"/>
                <a:gd name="connsiteX48" fmla="*/ 2066003 w 3619883"/>
                <a:gd name="connsiteY48" fmla="*/ 143313 h 4275461"/>
                <a:gd name="connsiteX49" fmla="*/ 2177615 w 3619883"/>
                <a:gd name="connsiteY49" fmla="*/ 119007 h 4275461"/>
                <a:gd name="connsiteX50" fmla="*/ 2255883 w 3619883"/>
                <a:gd name="connsiteY50" fmla="*/ 99047 h 4275461"/>
                <a:gd name="connsiteX51" fmla="*/ 2344622 w 3619883"/>
                <a:gd name="connsiteY51" fmla="*/ 91388 h 4275461"/>
                <a:gd name="connsiteX52" fmla="*/ 2455682 w 3619883"/>
                <a:gd name="connsiteY52" fmla="*/ 78869 h 4275461"/>
                <a:gd name="connsiteX53" fmla="*/ 2632609 w 3619883"/>
                <a:gd name="connsiteY53" fmla="*/ 75338 h 4275461"/>
                <a:gd name="connsiteX54" fmla="*/ 2742291 w 3619883"/>
                <a:gd name="connsiteY54" fmla="*/ 92282 h 4275461"/>
                <a:gd name="connsiteX55" fmla="*/ 2851974 w 3619883"/>
                <a:gd name="connsiteY55" fmla="*/ 109227 h 4275461"/>
                <a:gd name="connsiteX56" fmla="*/ 2907643 w 3619883"/>
                <a:gd name="connsiteY56" fmla="*/ 100020 h 4275461"/>
                <a:gd name="connsiteX57" fmla="*/ 2944022 w 3619883"/>
                <a:gd name="connsiteY57" fmla="*/ 30853 h 4275461"/>
                <a:gd name="connsiteX58" fmla="*/ 3022289 w 3619883"/>
                <a:gd name="connsiteY58" fmla="*/ 10893 h 4275461"/>
                <a:gd name="connsiteX59" fmla="*/ 3054807 w 3619883"/>
                <a:gd name="connsiteY59" fmla="*/ 24226 h 4275461"/>
                <a:gd name="connsiteX60" fmla="*/ 3141892 w 3619883"/>
                <a:gd name="connsiteY60" fmla="*/ 51925 h 4275461"/>
                <a:gd name="connsiteX61" fmla="*/ 3185711 w 3619883"/>
                <a:gd name="connsiteY61" fmla="*/ 59881 h 4275461"/>
                <a:gd name="connsiteX62" fmla="*/ 3219056 w 3619883"/>
                <a:gd name="connsiteY62" fmla="*/ 55536 h 4275461"/>
                <a:gd name="connsiteX63" fmla="*/ 3263425 w 3619883"/>
                <a:gd name="connsiteY63" fmla="*/ 51706 h 4275461"/>
                <a:gd name="connsiteX64" fmla="*/ 3296219 w 3619883"/>
                <a:gd name="connsiteY64" fmla="*/ 59147 h 4275461"/>
                <a:gd name="connsiteX65" fmla="*/ 3319094 w 3619883"/>
                <a:gd name="connsiteY65" fmla="*/ 42500 h 4275461"/>
                <a:gd name="connsiteX66" fmla="*/ 3420511 w 3619883"/>
                <a:gd name="connsiteY66" fmla="*/ 0 h 4275461"/>
                <a:gd name="connsiteX67" fmla="*/ 3453305 w 3619883"/>
                <a:gd name="connsiteY67" fmla="*/ 7440 h 4275461"/>
                <a:gd name="connsiteX68" fmla="*/ 3496571 w 3619883"/>
                <a:gd name="connsiteY68" fmla="*/ 27182 h 4275461"/>
                <a:gd name="connsiteX69" fmla="*/ 3602117 w 3619883"/>
                <a:gd name="connsiteY69" fmla="*/ 132521 h 4275461"/>
                <a:gd name="connsiteX70" fmla="*/ 3619883 w 3619883"/>
                <a:gd name="connsiteY70" fmla="*/ 140049 h 4275461"/>
                <a:gd name="connsiteX71" fmla="*/ 3619883 w 3619883"/>
                <a:gd name="connsiteY71" fmla="*/ 755612 h 4275461"/>
                <a:gd name="connsiteX0" fmla="*/ 3619883 w 3619883"/>
                <a:gd name="connsiteY0" fmla="*/ 755612 h 4275461"/>
                <a:gd name="connsiteX1" fmla="*/ 2511710 w 3619883"/>
                <a:gd name="connsiteY1" fmla="*/ 4275461 h 4275461"/>
                <a:gd name="connsiteX2" fmla="*/ 2337697 w 3619883"/>
                <a:gd name="connsiteY2" fmla="*/ 4275461 h 4275461"/>
                <a:gd name="connsiteX3" fmla="*/ 2150155 w 3619883"/>
                <a:gd name="connsiteY3" fmla="*/ 4275461 h 4275461"/>
                <a:gd name="connsiteX4" fmla="*/ 2079759 w 3619883"/>
                <a:gd name="connsiteY4" fmla="*/ 4275461 h 4275461"/>
                <a:gd name="connsiteX5" fmla="*/ 1824703 w 3619883"/>
                <a:gd name="connsiteY5" fmla="*/ 4275461 h 4275461"/>
                <a:gd name="connsiteX6" fmla="*/ 1796694 w 3619883"/>
                <a:gd name="connsiteY6" fmla="*/ 4275461 h 4275461"/>
                <a:gd name="connsiteX7" fmla="*/ 1558844 w 3619883"/>
                <a:gd name="connsiteY7" fmla="*/ 4275461 h 4275461"/>
                <a:gd name="connsiteX8" fmla="*/ 1427396 w 3619883"/>
                <a:gd name="connsiteY8" fmla="*/ 4275461 h 4275461"/>
                <a:gd name="connsiteX9" fmla="*/ 1210751 w 3619883"/>
                <a:gd name="connsiteY9" fmla="*/ 4275461 h 4275461"/>
                <a:gd name="connsiteX10" fmla="*/ 1140354 w 3619883"/>
                <a:gd name="connsiteY10" fmla="*/ 4275461 h 4275461"/>
                <a:gd name="connsiteX11" fmla="*/ 953807 w 3619883"/>
                <a:gd name="connsiteY11" fmla="*/ 4275461 h 4275461"/>
                <a:gd name="connsiteX12" fmla="*/ 829432 w 3619883"/>
                <a:gd name="connsiteY12" fmla="*/ 4275461 h 4275461"/>
                <a:gd name="connsiteX13" fmla="*/ 611484 w 3619883"/>
                <a:gd name="connsiteY13" fmla="*/ 4275461 h 4275461"/>
                <a:gd name="connsiteX14" fmla="*/ 573998 w 3619883"/>
                <a:gd name="connsiteY14" fmla="*/ 4275461 h 4275461"/>
                <a:gd name="connsiteX15" fmla="*/ 336164 w 3619883"/>
                <a:gd name="connsiteY15" fmla="*/ 4275461 h 4275461"/>
                <a:gd name="connsiteX16" fmla="*/ 189322 w 3619883"/>
                <a:gd name="connsiteY16" fmla="*/ 4275461 h 4275461"/>
                <a:gd name="connsiteX17" fmla="*/ 0 w 3619883"/>
                <a:gd name="connsiteY17" fmla="*/ 4275461 h 4275461"/>
                <a:gd name="connsiteX18" fmla="*/ 0 w 3619883"/>
                <a:gd name="connsiteY18" fmla="*/ 42229 h 4275461"/>
                <a:gd name="connsiteX19" fmla="*/ 42464 w 3619883"/>
                <a:gd name="connsiteY19" fmla="*/ 40518 h 4275461"/>
                <a:gd name="connsiteX20" fmla="*/ 137733 w 3619883"/>
                <a:gd name="connsiteY20" fmla="*/ 35355 h 4275461"/>
                <a:gd name="connsiteX21" fmla="*/ 270565 w 3619883"/>
                <a:gd name="connsiteY21" fmla="*/ 29759 h 4275461"/>
                <a:gd name="connsiteX22" fmla="*/ 479734 w 3619883"/>
                <a:gd name="connsiteY22" fmla="*/ 45455 h 4275461"/>
                <a:gd name="connsiteX23" fmla="*/ 524103 w 3619883"/>
                <a:gd name="connsiteY23" fmla="*/ 41625 h 4275461"/>
                <a:gd name="connsiteX24" fmla="*/ 624416 w 3619883"/>
                <a:gd name="connsiteY24" fmla="*/ 22696 h 4275461"/>
                <a:gd name="connsiteX25" fmla="*/ 657762 w 3619883"/>
                <a:gd name="connsiteY25" fmla="*/ 18351 h 4275461"/>
                <a:gd name="connsiteX26" fmla="*/ 690557 w 3619883"/>
                <a:gd name="connsiteY26" fmla="*/ 25792 h 4275461"/>
                <a:gd name="connsiteX27" fmla="*/ 745123 w 3619883"/>
                <a:gd name="connsiteY27" fmla="*/ 40157 h 4275461"/>
                <a:gd name="connsiteX28" fmla="*/ 789493 w 3619883"/>
                <a:gd name="connsiteY28" fmla="*/ 36327 h 4275461"/>
                <a:gd name="connsiteX29" fmla="*/ 854255 w 3619883"/>
                <a:gd name="connsiteY29" fmla="*/ 68887 h 4275461"/>
                <a:gd name="connsiteX30" fmla="*/ 897520 w 3619883"/>
                <a:gd name="connsiteY30" fmla="*/ 88629 h 4275461"/>
                <a:gd name="connsiteX31" fmla="*/ 940510 w 3619883"/>
                <a:gd name="connsiteY31" fmla="*/ 114265 h 4275461"/>
                <a:gd name="connsiteX32" fmla="*/ 1082712 w 3619883"/>
                <a:gd name="connsiteY32" fmla="*/ 144543 h 4275461"/>
                <a:gd name="connsiteX33" fmla="*/ 1205348 w 3619883"/>
                <a:gd name="connsiteY33" fmla="*/ 120753 h 4275461"/>
                <a:gd name="connsiteX34" fmla="*/ 1271764 w 3619883"/>
                <a:gd name="connsiteY34" fmla="*/ 117956 h 4275461"/>
                <a:gd name="connsiteX35" fmla="*/ 1315583 w 3619883"/>
                <a:gd name="connsiteY35" fmla="*/ 125912 h 4275461"/>
                <a:gd name="connsiteX36" fmla="*/ 1359125 w 3619883"/>
                <a:gd name="connsiteY36" fmla="*/ 139761 h 4275461"/>
                <a:gd name="connsiteX37" fmla="*/ 1391919 w 3619883"/>
                <a:gd name="connsiteY37" fmla="*/ 147202 h 4275461"/>
                <a:gd name="connsiteX38" fmla="*/ 1436563 w 3619883"/>
                <a:gd name="connsiteY38" fmla="*/ 137480 h 4275461"/>
                <a:gd name="connsiteX39" fmla="*/ 1471566 w 3619883"/>
                <a:gd name="connsiteY39" fmla="*/ 97777 h 4275461"/>
                <a:gd name="connsiteX40" fmla="*/ 1505739 w 3619883"/>
                <a:gd name="connsiteY40" fmla="*/ 75753 h 4275461"/>
                <a:gd name="connsiteX41" fmla="*/ 1590891 w 3619883"/>
                <a:gd name="connsiteY41" fmla="*/ 144702 h 4275461"/>
                <a:gd name="connsiteX42" fmla="*/ 1625616 w 3619883"/>
                <a:gd name="connsiteY42" fmla="*/ 110893 h 4275461"/>
                <a:gd name="connsiteX43" fmla="*/ 1658964 w 3619883"/>
                <a:gd name="connsiteY43" fmla="*/ 106547 h 4275461"/>
                <a:gd name="connsiteX44" fmla="*/ 1746598 w 3619883"/>
                <a:gd name="connsiteY44" fmla="*/ 122460 h 4275461"/>
                <a:gd name="connsiteX45" fmla="*/ 1811913 w 3619883"/>
                <a:gd name="connsiteY45" fmla="*/ 143234 h 4275461"/>
                <a:gd name="connsiteX46" fmla="*/ 1856557 w 3619883"/>
                <a:gd name="connsiteY46" fmla="*/ 133511 h 4275461"/>
                <a:gd name="connsiteX47" fmla="*/ 2066003 w 3619883"/>
                <a:gd name="connsiteY47" fmla="*/ 143313 h 4275461"/>
                <a:gd name="connsiteX48" fmla="*/ 2177615 w 3619883"/>
                <a:gd name="connsiteY48" fmla="*/ 119007 h 4275461"/>
                <a:gd name="connsiteX49" fmla="*/ 2255883 w 3619883"/>
                <a:gd name="connsiteY49" fmla="*/ 99047 h 4275461"/>
                <a:gd name="connsiteX50" fmla="*/ 2344622 w 3619883"/>
                <a:gd name="connsiteY50" fmla="*/ 91388 h 4275461"/>
                <a:gd name="connsiteX51" fmla="*/ 2455682 w 3619883"/>
                <a:gd name="connsiteY51" fmla="*/ 78869 h 4275461"/>
                <a:gd name="connsiteX52" fmla="*/ 2632609 w 3619883"/>
                <a:gd name="connsiteY52" fmla="*/ 75338 h 4275461"/>
                <a:gd name="connsiteX53" fmla="*/ 2742291 w 3619883"/>
                <a:gd name="connsiteY53" fmla="*/ 92282 h 4275461"/>
                <a:gd name="connsiteX54" fmla="*/ 2851974 w 3619883"/>
                <a:gd name="connsiteY54" fmla="*/ 109227 h 4275461"/>
                <a:gd name="connsiteX55" fmla="*/ 2907643 w 3619883"/>
                <a:gd name="connsiteY55" fmla="*/ 100020 h 4275461"/>
                <a:gd name="connsiteX56" fmla="*/ 2944022 w 3619883"/>
                <a:gd name="connsiteY56" fmla="*/ 30853 h 4275461"/>
                <a:gd name="connsiteX57" fmla="*/ 3022289 w 3619883"/>
                <a:gd name="connsiteY57" fmla="*/ 10893 h 4275461"/>
                <a:gd name="connsiteX58" fmla="*/ 3054807 w 3619883"/>
                <a:gd name="connsiteY58" fmla="*/ 24226 h 4275461"/>
                <a:gd name="connsiteX59" fmla="*/ 3141892 w 3619883"/>
                <a:gd name="connsiteY59" fmla="*/ 51925 h 4275461"/>
                <a:gd name="connsiteX60" fmla="*/ 3185711 w 3619883"/>
                <a:gd name="connsiteY60" fmla="*/ 59881 h 4275461"/>
                <a:gd name="connsiteX61" fmla="*/ 3219056 w 3619883"/>
                <a:gd name="connsiteY61" fmla="*/ 55536 h 4275461"/>
                <a:gd name="connsiteX62" fmla="*/ 3263425 w 3619883"/>
                <a:gd name="connsiteY62" fmla="*/ 51706 h 4275461"/>
                <a:gd name="connsiteX63" fmla="*/ 3296219 w 3619883"/>
                <a:gd name="connsiteY63" fmla="*/ 59147 h 4275461"/>
                <a:gd name="connsiteX64" fmla="*/ 3319094 w 3619883"/>
                <a:gd name="connsiteY64" fmla="*/ 42500 h 4275461"/>
                <a:gd name="connsiteX65" fmla="*/ 3420511 w 3619883"/>
                <a:gd name="connsiteY65" fmla="*/ 0 h 4275461"/>
                <a:gd name="connsiteX66" fmla="*/ 3453305 w 3619883"/>
                <a:gd name="connsiteY66" fmla="*/ 7440 h 4275461"/>
                <a:gd name="connsiteX67" fmla="*/ 3496571 w 3619883"/>
                <a:gd name="connsiteY67" fmla="*/ 27182 h 4275461"/>
                <a:gd name="connsiteX68" fmla="*/ 3602117 w 3619883"/>
                <a:gd name="connsiteY68" fmla="*/ 132521 h 4275461"/>
                <a:gd name="connsiteX69" fmla="*/ 3619883 w 3619883"/>
                <a:gd name="connsiteY69" fmla="*/ 140049 h 4275461"/>
                <a:gd name="connsiteX70" fmla="*/ 3619883 w 3619883"/>
                <a:gd name="connsiteY70" fmla="*/ 755612 h 4275461"/>
                <a:gd name="connsiteX0" fmla="*/ 3619883 w 3619883"/>
                <a:gd name="connsiteY0" fmla="*/ 755612 h 4275461"/>
                <a:gd name="connsiteX1" fmla="*/ 2337697 w 3619883"/>
                <a:gd name="connsiteY1" fmla="*/ 4275461 h 4275461"/>
                <a:gd name="connsiteX2" fmla="*/ 2150155 w 3619883"/>
                <a:gd name="connsiteY2" fmla="*/ 4275461 h 4275461"/>
                <a:gd name="connsiteX3" fmla="*/ 2079759 w 3619883"/>
                <a:gd name="connsiteY3" fmla="*/ 4275461 h 4275461"/>
                <a:gd name="connsiteX4" fmla="*/ 1824703 w 3619883"/>
                <a:gd name="connsiteY4" fmla="*/ 4275461 h 4275461"/>
                <a:gd name="connsiteX5" fmla="*/ 1796694 w 3619883"/>
                <a:gd name="connsiteY5" fmla="*/ 4275461 h 4275461"/>
                <a:gd name="connsiteX6" fmla="*/ 1558844 w 3619883"/>
                <a:gd name="connsiteY6" fmla="*/ 4275461 h 4275461"/>
                <a:gd name="connsiteX7" fmla="*/ 1427396 w 3619883"/>
                <a:gd name="connsiteY7" fmla="*/ 4275461 h 4275461"/>
                <a:gd name="connsiteX8" fmla="*/ 1210751 w 3619883"/>
                <a:gd name="connsiteY8" fmla="*/ 4275461 h 4275461"/>
                <a:gd name="connsiteX9" fmla="*/ 1140354 w 3619883"/>
                <a:gd name="connsiteY9" fmla="*/ 4275461 h 4275461"/>
                <a:gd name="connsiteX10" fmla="*/ 953807 w 3619883"/>
                <a:gd name="connsiteY10" fmla="*/ 4275461 h 4275461"/>
                <a:gd name="connsiteX11" fmla="*/ 829432 w 3619883"/>
                <a:gd name="connsiteY11" fmla="*/ 4275461 h 4275461"/>
                <a:gd name="connsiteX12" fmla="*/ 611484 w 3619883"/>
                <a:gd name="connsiteY12" fmla="*/ 4275461 h 4275461"/>
                <a:gd name="connsiteX13" fmla="*/ 573998 w 3619883"/>
                <a:gd name="connsiteY13" fmla="*/ 4275461 h 4275461"/>
                <a:gd name="connsiteX14" fmla="*/ 336164 w 3619883"/>
                <a:gd name="connsiteY14" fmla="*/ 4275461 h 4275461"/>
                <a:gd name="connsiteX15" fmla="*/ 189322 w 3619883"/>
                <a:gd name="connsiteY15" fmla="*/ 4275461 h 4275461"/>
                <a:gd name="connsiteX16" fmla="*/ 0 w 3619883"/>
                <a:gd name="connsiteY16" fmla="*/ 4275461 h 4275461"/>
                <a:gd name="connsiteX17" fmla="*/ 0 w 3619883"/>
                <a:gd name="connsiteY17" fmla="*/ 42229 h 4275461"/>
                <a:gd name="connsiteX18" fmla="*/ 42464 w 3619883"/>
                <a:gd name="connsiteY18" fmla="*/ 40518 h 4275461"/>
                <a:gd name="connsiteX19" fmla="*/ 137733 w 3619883"/>
                <a:gd name="connsiteY19" fmla="*/ 35355 h 4275461"/>
                <a:gd name="connsiteX20" fmla="*/ 270565 w 3619883"/>
                <a:gd name="connsiteY20" fmla="*/ 29759 h 4275461"/>
                <a:gd name="connsiteX21" fmla="*/ 479734 w 3619883"/>
                <a:gd name="connsiteY21" fmla="*/ 45455 h 4275461"/>
                <a:gd name="connsiteX22" fmla="*/ 524103 w 3619883"/>
                <a:gd name="connsiteY22" fmla="*/ 41625 h 4275461"/>
                <a:gd name="connsiteX23" fmla="*/ 624416 w 3619883"/>
                <a:gd name="connsiteY23" fmla="*/ 22696 h 4275461"/>
                <a:gd name="connsiteX24" fmla="*/ 657762 w 3619883"/>
                <a:gd name="connsiteY24" fmla="*/ 18351 h 4275461"/>
                <a:gd name="connsiteX25" fmla="*/ 690557 w 3619883"/>
                <a:gd name="connsiteY25" fmla="*/ 25792 h 4275461"/>
                <a:gd name="connsiteX26" fmla="*/ 745123 w 3619883"/>
                <a:gd name="connsiteY26" fmla="*/ 40157 h 4275461"/>
                <a:gd name="connsiteX27" fmla="*/ 789493 w 3619883"/>
                <a:gd name="connsiteY27" fmla="*/ 36327 h 4275461"/>
                <a:gd name="connsiteX28" fmla="*/ 854255 w 3619883"/>
                <a:gd name="connsiteY28" fmla="*/ 68887 h 4275461"/>
                <a:gd name="connsiteX29" fmla="*/ 897520 w 3619883"/>
                <a:gd name="connsiteY29" fmla="*/ 88629 h 4275461"/>
                <a:gd name="connsiteX30" fmla="*/ 940510 w 3619883"/>
                <a:gd name="connsiteY30" fmla="*/ 114265 h 4275461"/>
                <a:gd name="connsiteX31" fmla="*/ 1082712 w 3619883"/>
                <a:gd name="connsiteY31" fmla="*/ 144543 h 4275461"/>
                <a:gd name="connsiteX32" fmla="*/ 1205348 w 3619883"/>
                <a:gd name="connsiteY32" fmla="*/ 120753 h 4275461"/>
                <a:gd name="connsiteX33" fmla="*/ 1271764 w 3619883"/>
                <a:gd name="connsiteY33" fmla="*/ 117956 h 4275461"/>
                <a:gd name="connsiteX34" fmla="*/ 1315583 w 3619883"/>
                <a:gd name="connsiteY34" fmla="*/ 125912 h 4275461"/>
                <a:gd name="connsiteX35" fmla="*/ 1359125 w 3619883"/>
                <a:gd name="connsiteY35" fmla="*/ 139761 h 4275461"/>
                <a:gd name="connsiteX36" fmla="*/ 1391919 w 3619883"/>
                <a:gd name="connsiteY36" fmla="*/ 147202 h 4275461"/>
                <a:gd name="connsiteX37" fmla="*/ 1436563 w 3619883"/>
                <a:gd name="connsiteY37" fmla="*/ 137480 h 4275461"/>
                <a:gd name="connsiteX38" fmla="*/ 1471566 w 3619883"/>
                <a:gd name="connsiteY38" fmla="*/ 97777 h 4275461"/>
                <a:gd name="connsiteX39" fmla="*/ 1505739 w 3619883"/>
                <a:gd name="connsiteY39" fmla="*/ 75753 h 4275461"/>
                <a:gd name="connsiteX40" fmla="*/ 1590891 w 3619883"/>
                <a:gd name="connsiteY40" fmla="*/ 144702 h 4275461"/>
                <a:gd name="connsiteX41" fmla="*/ 1625616 w 3619883"/>
                <a:gd name="connsiteY41" fmla="*/ 110893 h 4275461"/>
                <a:gd name="connsiteX42" fmla="*/ 1658964 w 3619883"/>
                <a:gd name="connsiteY42" fmla="*/ 106547 h 4275461"/>
                <a:gd name="connsiteX43" fmla="*/ 1746598 w 3619883"/>
                <a:gd name="connsiteY43" fmla="*/ 122460 h 4275461"/>
                <a:gd name="connsiteX44" fmla="*/ 1811913 w 3619883"/>
                <a:gd name="connsiteY44" fmla="*/ 143234 h 4275461"/>
                <a:gd name="connsiteX45" fmla="*/ 1856557 w 3619883"/>
                <a:gd name="connsiteY45" fmla="*/ 133511 h 4275461"/>
                <a:gd name="connsiteX46" fmla="*/ 2066003 w 3619883"/>
                <a:gd name="connsiteY46" fmla="*/ 143313 h 4275461"/>
                <a:gd name="connsiteX47" fmla="*/ 2177615 w 3619883"/>
                <a:gd name="connsiteY47" fmla="*/ 119007 h 4275461"/>
                <a:gd name="connsiteX48" fmla="*/ 2255883 w 3619883"/>
                <a:gd name="connsiteY48" fmla="*/ 99047 h 4275461"/>
                <a:gd name="connsiteX49" fmla="*/ 2344622 w 3619883"/>
                <a:gd name="connsiteY49" fmla="*/ 91388 h 4275461"/>
                <a:gd name="connsiteX50" fmla="*/ 2455682 w 3619883"/>
                <a:gd name="connsiteY50" fmla="*/ 78869 h 4275461"/>
                <a:gd name="connsiteX51" fmla="*/ 2632609 w 3619883"/>
                <a:gd name="connsiteY51" fmla="*/ 75338 h 4275461"/>
                <a:gd name="connsiteX52" fmla="*/ 2742291 w 3619883"/>
                <a:gd name="connsiteY52" fmla="*/ 92282 h 4275461"/>
                <a:gd name="connsiteX53" fmla="*/ 2851974 w 3619883"/>
                <a:gd name="connsiteY53" fmla="*/ 109227 h 4275461"/>
                <a:gd name="connsiteX54" fmla="*/ 2907643 w 3619883"/>
                <a:gd name="connsiteY54" fmla="*/ 100020 h 4275461"/>
                <a:gd name="connsiteX55" fmla="*/ 2944022 w 3619883"/>
                <a:gd name="connsiteY55" fmla="*/ 30853 h 4275461"/>
                <a:gd name="connsiteX56" fmla="*/ 3022289 w 3619883"/>
                <a:gd name="connsiteY56" fmla="*/ 10893 h 4275461"/>
                <a:gd name="connsiteX57" fmla="*/ 3054807 w 3619883"/>
                <a:gd name="connsiteY57" fmla="*/ 24226 h 4275461"/>
                <a:gd name="connsiteX58" fmla="*/ 3141892 w 3619883"/>
                <a:gd name="connsiteY58" fmla="*/ 51925 h 4275461"/>
                <a:gd name="connsiteX59" fmla="*/ 3185711 w 3619883"/>
                <a:gd name="connsiteY59" fmla="*/ 59881 h 4275461"/>
                <a:gd name="connsiteX60" fmla="*/ 3219056 w 3619883"/>
                <a:gd name="connsiteY60" fmla="*/ 55536 h 4275461"/>
                <a:gd name="connsiteX61" fmla="*/ 3263425 w 3619883"/>
                <a:gd name="connsiteY61" fmla="*/ 51706 h 4275461"/>
                <a:gd name="connsiteX62" fmla="*/ 3296219 w 3619883"/>
                <a:gd name="connsiteY62" fmla="*/ 59147 h 4275461"/>
                <a:gd name="connsiteX63" fmla="*/ 3319094 w 3619883"/>
                <a:gd name="connsiteY63" fmla="*/ 42500 h 4275461"/>
                <a:gd name="connsiteX64" fmla="*/ 3420511 w 3619883"/>
                <a:gd name="connsiteY64" fmla="*/ 0 h 4275461"/>
                <a:gd name="connsiteX65" fmla="*/ 3453305 w 3619883"/>
                <a:gd name="connsiteY65" fmla="*/ 7440 h 4275461"/>
                <a:gd name="connsiteX66" fmla="*/ 3496571 w 3619883"/>
                <a:gd name="connsiteY66" fmla="*/ 27182 h 4275461"/>
                <a:gd name="connsiteX67" fmla="*/ 3602117 w 3619883"/>
                <a:gd name="connsiteY67" fmla="*/ 132521 h 4275461"/>
                <a:gd name="connsiteX68" fmla="*/ 3619883 w 3619883"/>
                <a:gd name="connsiteY68" fmla="*/ 140049 h 4275461"/>
                <a:gd name="connsiteX69" fmla="*/ 3619883 w 3619883"/>
                <a:gd name="connsiteY69" fmla="*/ 755612 h 4275461"/>
                <a:gd name="connsiteX0" fmla="*/ 3619883 w 3619883"/>
                <a:gd name="connsiteY0" fmla="*/ 755612 h 4275461"/>
                <a:gd name="connsiteX1" fmla="*/ 2150155 w 3619883"/>
                <a:gd name="connsiteY1" fmla="*/ 4275461 h 4275461"/>
                <a:gd name="connsiteX2" fmla="*/ 2079759 w 3619883"/>
                <a:gd name="connsiteY2" fmla="*/ 4275461 h 4275461"/>
                <a:gd name="connsiteX3" fmla="*/ 1824703 w 3619883"/>
                <a:gd name="connsiteY3" fmla="*/ 4275461 h 4275461"/>
                <a:gd name="connsiteX4" fmla="*/ 1796694 w 3619883"/>
                <a:gd name="connsiteY4" fmla="*/ 4275461 h 4275461"/>
                <a:gd name="connsiteX5" fmla="*/ 1558844 w 3619883"/>
                <a:gd name="connsiteY5" fmla="*/ 4275461 h 4275461"/>
                <a:gd name="connsiteX6" fmla="*/ 1427396 w 3619883"/>
                <a:gd name="connsiteY6" fmla="*/ 4275461 h 4275461"/>
                <a:gd name="connsiteX7" fmla="*/ 1210751 w 3619883"/>
                <a:gd name="connsiteY7" fmla="*/ 4275461 h 4275461"/>
                <a:gd name="connsiteX8" fmla="*/ 1140354 w 3619883"/>
                <a:gd name="connsiteY8" fmla="*/ 4275461 h 4275461"/>
                <a:gd name="connsiteX9" fmla="*/ 953807 w 3619883"/>
                <a:gd name="connsiteY9" fmla="*/ 4275461 h 4275461"/>
                <a:gd name="connsiteX10" fmla="*/ 829432 w 3619883"/>
                <a:gd name="connsiteY10" fmla="*/ 4275461 h 4275461"/>
                <a:gd name="connsiteX11" fmla="*/ 611484 w 3619883"/>
                <a:gd name="connsiteY11" fmla="*/ 4275461 h 4275461"/>
                <a:gd name="connsiteX12" fmla="*/ 573998 w 3619883"/>
                <a:gd name="connsiteY12" fmla="*/ 4275461 h 4275461"/>
                <a:gd name="connsiteX13" fmla="*/ 336164 w 3619883"/>
                <a:gd name="connsiteY13" fmla="*/ 4275461 h 4275461"/>
                <a:gd name="connsiteX14" fmla="*/ 189322 w 3619883"/>
                <a:gd name="connsiteY14" fmla="*/ 4275461 h 4275461"/>
                <a:gd name="connsiteX15" fmla="*/ 0 w 3619883"/>
                <a:gd name="connsiteY15" fmla="*/ 4275461 h 4275461"/>
                <a:gd name="connsiteX16" fmla="*/ 0 w 3619883"/>
                <a:gd name="connsiteY16" fmla="*/ 42229 h 4275461"/>
                <a:gd name="connsiteX17" fmla="*/ 42464 w 3619883"/>
                <a:gd name="connsiteY17" fmla="*/ 40518 h 4275461"/>
                <a:gd name="connsiteX18" fmla="*/ 137733 w 3619883"/>
                <a:gd name="connsiteY18" fmla="*/ 35355 h 4275461"/>
                <a:gd name="connsiteX19" fmla="*/ 270565 w 3619883"/>
                <a:gd name="connsiteY19" fmla="*/ 29759 h 4275461"/>
                <a:gd name="connsiteX20" fmla="*/ 479734 w 3619883"/>
                <a:gd name="connsiteY20" fmla="*/ 45455 h 4275461"/>
                <a:gd name="connsiteX21" fmla="*/ 524103 w 3619883"/>
                <a:gd name="connsiteY21" fmla="*/ 41625 h 4275461"/>
                <a:gd name="connsiteX22" fmla="*/ 624416 w 3619883"/>
                <a:gd name="connsiteY22" fmla="*/ 22696 h 4275461"/>
                <a:gd name="connsiteX23" fmla="*/ 657762 w 3619883"/>
                <a:gd name="connsiteY23" fmla="*/ 18351 h 4275461"/>
                <a:gd name="connsiteX24" fmla="*/ 690557 w 3619883"/>
                <a:gd name="connsiteY24" fmla="*/ 25792 h 4275461"/>
                <a:gd name="connsiteX25" fmla="*/ 745123 w 3619883"/>
                <a:gd name="connsiteY25" fmla="*/ 40157 h 4275461"/>
                <a:gd name="connsiteX26" fmla="*/ 789493 w 3619883"/>
                <a:gd name="connsiteY26" fmla="*/ 36327 h 4275461"/>
                <a:gd name="connsiteX27" fmla="*/ 854255 w 3619883"/>
                <a:gd name="connsiteY27" fmla="*/ 68887 h 4275461"/>
                <a:gd name="connsiteX28" fmla="*/ 897520 w 3619883"/>
                <a:gd name="connsiteY28" fmla="*/ 88629 h 4275461"/>
                <a:gd name="connsiteX29" fmla="*/ 940510 w 3619883"/>
                <a:gd name="connsiteY29" fmla="*/ 114265 h 4275461"/>
                <a:gd name="connsiteX30" fmla="*/ 1082712 w 3619883"/>
                <a:gd name="connsiteY30" fmla="*/ 144543 h 4275461"/>
                <a:gd name="connsiteX31" fmla="*/ 1205348 w 3619883"/>
                <a:gd name="connsiteY31" fmla="*/ 120753 h 4275461"/>
                <a:gd name="connsiteX32" fmla="*/ 1271764 w 3619883"/>
                <a:gd name="connsiteY32" fmla="*/ 117956 h 4275461"/>
                <a:gd name="connsiteX33" fmla="*/ 1315583 w 3619883"/>
                <a:gd name="connsiteY33" fmla="*/ 125912 h 4275461"/>
                <a:gd name="connsiteX34" fmla="*/ 1359125 w 3619883"/>
                <a:gd name="connsiteY34" fmla="*/ 139761 h 4275461"/>
                <a:gd name="connsiteX35" fmla="*/ 1391919 w 3619883"/>
                <a:gd name="connsiteY35" fmla="*/ 147202 h 4275461"/>
                <a:gd name="connsiteX36" fmla="*/ 1436563 w 3619883"/>
                <a:gd name="connsiteY36" fmla="*/ 137480 h 4275461"/>
                <a:gd name="connsiteX37" fmla="*/ 1471566 w 3619883"/>
                <a:gd name="connsiteY37" fmla="*/ 97777 h 4275461"/>
                <a:gd name="connsiteX38" fmla="*/ 1505739 w 3619883"/>
                <a:gd name="connsiteY38" fmla="*/ 75753 h 4275461"/>
                <a:gd name="connsiteX39" fmla="*/ 1590891 w 3619883"/>
                <a:gd name="connsiteY39" fmla="*/ 144702 h 4275461"/>
                <a:gd name="connsiteX40" fmla="*/ 1625616 w 3619883"/>
                <a:gd name="connsiteY40" fmla="*/ 110893 h 4275461"/>
                <a:gd name="connsiteX41" fmla="*/ 1658964 w 3619883"/>
                <a:gd name="connsiteY41" fmla="*/ 106547 h 4275461"/>
                <a:gd name="connsiteX42" fmla="*/ 1746598 w 3619883"/>
                <a:gd name="connsiteY42" fmla="*/ 122460 h 4275461"/>
                <a:gd name="connsiteX43" fmla="*/ 1811913 w 3619883"/>
                <a:gd name="connsiteY43" fmla="*/ 143234 h 4275461"/>
                <a:gd name="connsiteX44" fmla="*/ 1856557 w 3619883"/>
                <a:gd name="connsiteY44" fmla="*/ 133511 h 4275461"/>
                <a:gd name="connsiteX45" fmla="*/ 2066003 w 3619883"/>
                <a:gd name="connsiteY45" fmla="*/ 143313 h 4275461"/>
                <a:gd name="connsiteX46" fmla="*/ 2177615 w 3619883"/>
                <a:gd name="connsiteY46" fmla="*/ 119007 h 4275461"/>
                <a:gd name="connsiteX47" fmla="*/ 2255883 w 3619883"/>
                <a:gd name="connsiteY47" fmla="*/ 99047 h 4275461"/>
                <a:gd name="connsiteX48" fmla="*/ 2344622 w 3619883"/>
                <a:gd name="connsiteY48" fmla="*/ 91388 h 4275461"/>
                <a:gd name="connsiteX49" fmla="*/ 2455682 w 3619883"/>
                <a:gd name="connsiteY49" fmla="*/ 78869 h 4275461"/>
                <a:gd name="connsiteX50" fmla="*/ 2632609 w 3619883"/>
                <a:gd name="connsiteY50" fmla="*/ 75338 h 4275461"/>
                <a:gd name="connsiteX51" fmla="*/ 2742291 w 3619883"/>
                <a:gd name="connsiteY51" fmla="*/ 92282 h 4275461"/>
                <a:gd name="connsiteX52" fmla="*/ 2851974 w 3619883"/>
                <a:gd name="connsiteY52" fmla="*/ 109227 h 4275461"/>
                <a:gd name="connsiteX53" fmla="*/ 2907643 w 3619883"/>
                <a:gd name="connsiteY53" fmla="*/ 100020 h 4275461"/>
                <a:gd name="connsiteX54" fmla="*/ 2944022 w 3619883"/>
                <a:gd name="connsiteY54" fmla="*/ 30853 h 4275461"/>
                <a:gd name="connsiteX55" fmla="*/ 3022289 w 3619883"/>
                <a:gd name="connsiteY55" fmla="*/ 10893 h 4275461"/>
                <a:gd name="connsiteX56" fmla="*/ 3054807 w 3619883"/>
                <a:gd name="connsiteY56" fmla="*/ 24226 h 4275461"/>
                <a:gd name="connsiteX57" fmla="*/ 3141892 w 3619883"/>
                <a:gd name="connsiteY57" fmla="*/ 51925 h 4275461"/>
                <a:gd name="connsiteX58" fmla="*/ 3185711 w 3619883"/>
                <a:gd name="connsiteY58" fmla="*/ 59881 h 4275461"/>
                <a:gd name="connsiteX59" fmla="*/ 3219056 w 3619883"/>
                <a:gd name="connsiteY59" fmla="*/ 55536 h 4275461"/>
                <a:gd name="connsiteX60" fmla="*/ 3263425 w 3619883"/>
                <a:gd name="connsiteY60" fmla="*/ 51706 h 4275461"/>
                <a:gd name="connsiteX61" fmla="*/ 3296219 w 3619883"/>
                <a:gd name="connsiteY61" fmla="*/ 59147 h 4275461"/>
                <a:gd name="connsiteX62" fmla="*/ 3319094 w 3619883"/>
                <a:gd name="connsiteY62" fmla="*/ 42500 h 4275461"/>
                <a:gd name="connsiteX63" fmla="*/ 3420511 w 3619883"/>
                <a:gd name="connsiteY63" fmla="*/ 0 h 4275461"/>
                <a:gd name="connsiteX64" fmla="*/ 3453305 w 3619883"/>
                <a:gd name="connsiteY64" fmla="*/ 7440 h 4275461"/>
                <a:gd name="connsiteX65" fmla="*/ 3496571 w 3619883"/>
                <a:gd name="connsiteY65" fmla="*/ 27182 h 4275461"/>
                <a:gd name="connsiteX66" fmla="*/ 3602117 w 3619883"/>
                <a:gd name="connsiteY66" fmla="*/ 132521 h 4275461"/>
                <a:gd name="connsiteX67" fmla="*/ 3619883 w 3619883"/>
                <a:gd name="connsiteY67" fmla="*/ 140049 h 4275461"/>
                <a:gd name="connsiteX68" fmla="*/ 3619883 w 3619883"/>
                <a:gd name="connsiteY68" fmla="*/ 755612 h 4275461"/>
                <a:gd name="connsiteX0" fmla="*/ 3619883 w 3619883"/>
                <a:gd name="connsiteY0" fmla="*/ 755612 h 4275461"/>
                <a:gd name="connsiteX1" fmla="*/ 2079759 w 3619883"/>
                <a:gd name="connsiteY1" fmla="*/ 4275461 h 4275461"/>
                <a:gd name="connsiteX2" fmla="*/ 1824703 w 3619883"/>
                <a:gd name="connsiteY2" fmla="*/ 4275461 h 4275461"/>
                <a:gd name="connsiteX3" fmla="*/ 1796694 w 3619883"/>
                <a:gd name="connsiteY3" fmla="*/ 4275461 h 4275461"/>
                <a:gd name="connsiteX4" fmla="*/ 1558844 w 3619883"/>
                <a:gd name="connsiteY4" fmla="*/ 4275461 h 4275461"/>
                <a:gd name="connsiteX5" fmla="*/ 1427396 w 3619883"/>
                <a:gd name="connsiteY5" fmla="*/ 4275461 h 4275461"/>
                <a:gd name="connsiteX6" fmla="*/ 1210751 w 3619883"/>
                <a:gd name="connsiteY6" fmla="*/ 4275461 h 4275461"/>
                <a:gd name="connsiteX7" fmla="*/ 1140354 w 3619883"/>
                <a:gd name="connsiteY7" fmla="*/ 4275461 h 4275461"/>
                <a:gd name="connsiteX8" fmla="*/ 953807 w 3619883"/>
                <a:gd name="connsiteY8" fmla="*/ 4275461 h 4275461"/>
                <a:gd name="connsiteX9" fmla="*/ 829432 w 3619883"/>
                <a:gd name="connsiteY9" fmla="*/ 4275461 h 4275461"/>
                <a:gd name="connsiteX10" fmla="*/ 611484 w 3619883"/>
                <a:gd name="connsiteY10" fmla="*/ 4275461 h 4275461"/>
                <a:gd name="connsiteX11" fmla="*/ 573998 w 3619883"/>
                <a:gd name="connsiteY11" fmla="*/ 4275461 h 4275461"/>
                <a:gd name="connsiteX12" fmla="*/ 336164 w 3619883"/>
                <a:gd name="connsiteY12" fmla="*/ 4275461 h 4275461"/>
                <a:gd name="connsiteX13" fmla="*/ 189322 w 3619883"/>
                <a:gd name="connsiteY13" fmla="*/ 4275461 h 4275461"/>
                <a:gd name="connsiteX14" fmla="*/ 0 w 3619883"/>
                <a:gd name="connsiteY14" fmla="*/ 4275461 h 4275461"/>
                <a:gd name="connsiteX15" fmla="*/ 0 w 3619883"/>
                <a:gd name="connsiteY15" fmla="*/ 42229 h 4275461"/>
                <a:gd name="connsiteX16" fmla="*/ 42464 w 3619883"/>
                <a:gd name="connsiteY16" fmla="*/ 40518 h 4275461"/>
                <a:gd name="connsiteX17" fmla="*/ 137733 w 3619883"/>
                <a:gd name="connsiteY17" fmla="*/ 35355 h 4275461"/>
                <a:gd name="connsiteX18" fmla="*/ 270565 w 3619883"/>
                <a:gd name="connsiteY18" fmla="*/ 29759 h 4275461"/>
                <a:gd name="connsiteX19" fmla="*/ 479734 w 3619883"/>
                <a:gd name="connsiteY19" fmla="*/ 45455 h 4275461"/>
                <a:gd name="connsiteX20" fmla="*/ 524103 w 3619883"/>
                <a:gd name="connsiteY20" fmla="*/ 41625 h 4275461"/>
                <a:gd name="connsiteX21" fmla="*/ 624416 w 3619883"/>
                <a:gd name="connsiteY21" fmla="*/ 22696 h 4275461"/>
                <a:gd name="connsiteX22" fmla="*/ 657762 w 3619883"/>
                <a:gd name="connsiteY22" fmla="*/ 18351 h 4275461"/>
                <a:gd name="connsiteX23" fmla="*/ 690557 w 3619883"/>
                <a:gd name="connsiteY23" fmla="*/ 25792 h 4275461"/>
                <a:gd name="connsiteX24" fmla="*/ 745123 w 3619883"/>
                <a:gd name="connsiteY24" fmla="*/ 40157 h 4275461"/>
                <a:gd name="connsiteX25" fmla="*/ 789493 w 3619883"/>
                <a:gd name="connsiteY25" fmla="*/ 36327 h 4275461"/>
                <a:gd name="connsiteX26" fmla="*/ 854255 w 3619883"/>
                <a:gd name="connsiteY26" fmla="*/ 68887 h 4275461"/>
                <a:gd name="connsiteX27" fmla="*/ 897520 w 3619883"/>
                <a:gd name="connsiteY27" fmla="*/ 88629 h 4275461"/>
                <a:gd name="connsiteX28" fmla="*/ 940510 w 3619883"/>
                <a:gd name="connsiteY28" fmla="*/ 114265 h 4275461"/>
                <a:gd name="connsiteX29" fmla="*/ 1082712 w 3619883"/>
                <a:gd name="connsiteY29" fmla="*/ 144543 h 4275461"/>
                <a:gd name="connsiteX30" fmla="*/ 1205348 w 3619883"/>
                <a:gd name="connsiteY30" fmla="*/ 120753 h 4275461"/>
                <a:gd name="connsiteX31" fmla="*/ 1271764 w 3619883"/>
                <a:gd name="connsiteY31" fmla="*/ 117956 h 4275461"/>
                <a:gd name="connsiteX32" fmla="*/ 1315583 w 3619883"/>
                <a:gd name="connsiteY32" fmla="*/ 125912 h 4275461"/>
                <a:gd name="connsiteX33" fmla="*/ 1359125 w 3619883"/>
                <a:gd name="connsiteY33" fmla="*/ 139761 h 4275461"/>
                <a:gd name="connsiteX34" fmla="*/ 1391919 w 3619883"/>
                <a:gd name="connsiteY34" fmla="*/ 147202 h 4275461"/>
                <a:gd name="connsiteX35" fmla="*/ 1436563 w 3619883"/>
                <a:gd name="connsiteY35" fmla="*/ 137480 h 4275461"/>
                <a:gd name="connsiteX36" fmla="*/ 1471566 w 3619883"/>
                <a:gd name="connsiteY36" fmla="*/ 97777 h 4275461"/>
                <a:gd name="connsiteX37" fmla="*/ 1505739 w 3619883"/>
                <a:gd name="connsiteY37" fmla="*/ 75753 h 4275461"/>
                <a:gd name="connsiteX38" fmla="*/ 1590891 w 3619883"/>
                <a:gd name="connsiteY38" fmla="*/ 144702 h 4275461"/>
                <a:gd name="connsiteX39" fmla="*/ 1625616 w 3619883"/>
                <a:gd name="connsiteY39" fmla="*/ 110893 h 4275461"/>
                <a:gd name="connsiteX40" fmla="*/ 1658964 w 3619883"/>
                <a:gd name="connsiteY40" fmla="*/ 106547 h 4275461"/>
                <a:gd name="connsiteX41" fmla="*/ 1746598 w 3619883"/>
                <a:gd name="connsiteY41" fmla="*/ 122460 h 4275461"/>
                <a:gd name="connsiteX42" fmla="*/ 1811913 w 3619883"/>
                <a:gd name="connsiteY42" fmla="*/ 143234 h 4275461"/>
                <a:gd name="connsiteX43" fmla="*/ 1856557 w 3619883"/>
                <a:gd name="connsiteY43" fmla="*/ 133511 h 4275461"/>
                <a:gd name="connsiteX44" fmla="*/ 2066003 w 3619883"/>
                <a:gd name="connsiteY44" fmla="*/ 143313 h 4275461"/>
                <a:gd name="connsiteX45" fmla="*/ 2177615 w 3619883"/>
                <a:gd name="connsiteY45" fmla="*/ 119007 h 4275461"/>
                <a:gd name="connsiteX46" fmla="*/ 2255883 w 3619883"/>
                <a:gd name="connsiteY46" fmla="*/ 99047 h 4275461"/>
                <a:gd name="connsiteX47" fmla="*/ 2344622 w 3619883"/>
                <a:gd name="connsiteY47" fmla="*/ 91388 h 4275461"/>
                <a:gd name="connsiteX48" fmla="*/ 2455682 w 3619883"/>
                <a:gd name="connsiteY48" fmla="*/ 78869 h 4275461"/>
                <a:gd name="connsiteX49" fmla="*/ 2632609 w 3619883"/>
                <a:gd name="connsiteY49" fmla="*/ 75338 h 4275461"/>
                <a:gd name="connsiteX50" fmla="*/ 2742291 w 3619883"/>
                <a:gd name="connsiteY50" fmla="*/ 92282 h 4275461"/>
                <a:gd name="connsiteX51" fmla="*/ 2851974 w 3619883"/>
                <a:gd name="connsiteY51" fmla="*/ 109227 h 4275461"/>
                <a:gd name="connsiteX52" fmla="*/ 2907643 w 3619883"/>
                <a:gd name="connsiteY52" fmla="*/ 100020 h 4275461"/>
                <a:gd name="connsiteX53" fmla="*/ 2944022 w 3619883"/>
                <a:gd name="connsiteY53" fmla="*/ 30853 h 4275461"/>
                <a:gd name="connsiteX54" fmla="*/ 3022289 w 3619883"/>
                <a:gd name="connsiteY54" fmla="*/ 10893 h 4275461"/>
                <a:gd name="connsiteX55" fmla="*/ 3054807 w 3619883"/>
                <a:gd name="connsiteY55" fmla="*/ 24226 h 4275461"/>
                <a:gd name="connsiteX56" fmla="*/ 3141892 w 3619883"/>
                <a:gd name="connsiteY56" fmla="*/ 51925 h 4275461"/>
                <a:gd name="connsiteX57" fmla="*/ 3185711 w 3619883"/>
                <a:gd name="connsiteY57" fmla="*/ 59881 h 4275461"/>
                <a:gd name="connsiteX58" fmla="*/ 3219056 w 3619883"/>
                <a:gd name="connsiteY58" fmla="*/ 55536 h 4275461"/>
                <a:gd name="connsiteX59" fmla="*/ 3263425 w 3619883"/>
                <a:gd name="connsiteY59" fmla="*/ 51706 h 4275461"/>
                <a:gd name="connsiteX60" fmla="*/ 3296219 w 3619883"/>
                <a:gd name="connsiteY60" fmla="*/ 59147 h 4275461"/>
                <a:gd name="connsiteX61" fmla="*/ 3319094 w 3619883"/>
                <a:gd name="connsiteY61" fmla="*/ 42500 h 4275461"/>
                <a:gd name="connsiteX62" fmla="*/ 3420511 w 3619883"/>
                <a:gd name="connsiteY62" fmla="*/ 0 h 4275461"/>
                <a:gd name="connsiteX63" fmla="*/ 3453305 w 3619883"/>
                <a:gd name="connsiteY63" fmla="*/ 7440 h 4275461"/>
                <a:gd name="connsiteX64" fmla="*/ 3496571 w 3619883"/>
                <a:gd name="connsiteY64" fmla="*/ 27182 h 4275461"/>
                <a:gd name="connsiteX65" fmla="*/ 3602117 w 3619883"/>
                <a:gd name="connsiteY65" fmla="*/ 132521 h 4275461"/>
                <a:gd name="connsiteX66" fmla="*/ 3619883 w 3619883"/>
                <a:gd name="connsiteY66" fmla="*/ 140049 h 4275461"/>
                <a:gd name="connsiteX67" fmla="*/ 3619883 w 3619883"/>
                <a:gd name="connsiteY67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796694 w 3619883"/>
                <a:gd name="connsiteY2" fmla="*/ 4275461 h 4275461"/>
                <a:gd name="connsiteX3" fmla="*/ 1558844 w 3619883"/>
                <a:gd name="connsiteY3" fmla="*/ 4275461 h 4275461"/>
                <a:gd name="connsiteX4" fmla="*/ 1427396 w 3619883"/>
                <a:gd name="connsiteY4" fmla="*/ 4275461 h 4275461"/>
                <a:gd name="connsiteX5" fmla="*/ 1210751 w 3619883"/>
                <a:gd name="connsiteY5" fmla="*/ 4275461 h 4275461"/>
                <a:gd name="connsiteX6" fmla="*/ 1140354 w 3619883"/>
                <a:gd name="connsiteY6" fmla="*/ 4275461 h 4275461"/>
                <a:gd name="connsiteX7" fmla="*/ 953807 w 3619883"/>
                <a:gd name="connsiteY7" fmla="*/ 4275461 h 4275461"/>
                <a:gd name="connsiteX8" fmla="*/ 829432 w 3619883"/>
                <a:gd name="connsiteY8" fmla="*/ 4275461 h 4275461"/>
                <a:gd name="connsiteX9" fmla="*/ 611484 w 3619883"/>
                <a:gd name="connsiteY9" fmla="*/ 4275461 h 4275461"/>
                <a:gd name="connsiteX10" fmla="*/ 573998 w 3619883"/>
                <a:gd name="connsiteY10" fmla="*/ 4275461 h 4275461"/>
                <a:gd name="connsiteX11" fmla="*/ 336164 w 3619883"/>
                <a:gd name="connsiteY11" fmla="*/ 4275461 h 4275461"/>
                <a:gd name="connsiteX12" fmla="*/ 189322 w 3619883"/>
                <a:gd name="connsiteY12" fmla="*/ 4275461 h 4275461"/>
                <a:gd name="connsiteX13" fmla="*/ 0 w 3619883"/>
                <a:gd name="connsiteY13" fmla="*/ 4275461 h 4275461"/>
                <a:gd name="connsiteX14" fmla="*/ 0 w 3619883"/>
                <a:gd name="connsiteY14" fmla="*/ 42229 h 4275461"/>
                <a:gd name="connsiteX15" fmla="*/ 42464 w 3619883"/>
                <a:gd name="connsiteY15" fmla="*/ 40518 h 4275461"/>
                <a:gd name="connsiteX16" fmla="*/ 137733 w 3619883"/>
                <a:gd name="connsiteY16" fmla="*/ 35355 h 4275461"/>
                <a:gd name="connsiteX17" fmla="*/ 270565 w 3619883"/>
                <a:gd name="connsiteY17" fmla="*/ 29759 h 4275461"/>
                <a:gd name="connsiteX18" fmla="*/ 479734 w 3619883"/>
                <a:gd name="connsiteY18" fmla="*/ 45455 h 4275461"/>
                <a:gd name="connsiteX19" fmla="*/ 524103 w 3619883"/>
                <a:gd name="connsiteY19" fmla="*/ 41625 h 4275461"/>
                <a:gd name="connsiteX20" fmla="*/ 624416 w 3619883"/>
                <a:gd name="connsiteY20" fmla="*/ 22696 h 4275461"/>
                <a:gd name="connsiteX21" fmla="*/ 657762 w 3619883"/>
                <a:gd name="connsiteY21" fmla="*/ 18351 h 4275461"/>
                <a:gd name="connsiteX22" fmla="*/ 690557 w 3619883"/>
                <a:gd name="connsiteY22" fmla="*/ 25792 h 4275461"/>
                <a:gd name="connsiteX23" fmla="*/ 745123 w 3619883"/>
                <a:gd name="connsiteY23" fmla="*/ 40157 h 4275461"/>
                <a:gd name="connsiteX24" fmla="*/ 789493 w 3619883"/>
                <a:gd name="connsiteY24" fmla="*/ 36327 h 4275461"/>
                <a:gd name="connsiteX25" fmla="*/ 854255 w 3619883"/>
                <a:gd name="connsiteY25" fmla="*/ 68887 h 4275461"/>
                <a:gd name="connsiteX26" fmla="*/ 897520 w 3619883"/>
                <a:gd name="connsiteY26" fmla="*/ 88629 h 4275461"/>
                <a:gd name="connsiteX27" fmla="*/ 940510 w 3619883"/>
                <a:gd name="connsiteY27" fmla="*/ 114265 h 4275461"/>
                <a:gd name="connsiteX28" fmla="*/ 1082712 w 3619883"/>
                <a:gd name="connsiteY28" fmla="*/ 144543 h 4275461"/>
                <a:gd name="connsiteX29" fmla="*/ 1205348 w 3619883"/>
                <a:gd name="connsiteY29" fmla="*/ 120753 h 4275461"/>
                <a:gd name="connsiteX30" fmla="*/ 1271764 w 3619883"/>
                <a:gd name="connsiteY30" fmla="*/ 117956 h 4275461"/>
                <a:gd name="connsiteX31" fmla="*/ 1315583 w 3619883"/>
                <a:gd name="connsiteY31" fmla="*/ 125912 h 4275461"/>
                <a:gd name="connsiteX32" fmla="*/ 1359125 w 3619883"/>
                <a:gd name="connsiteY32" fmla="*/ 139761 h 4275461"/>
                <a:gd name="connsiteX33" fmla="*/ 1391919 w 3619883"/>
                <a:gd name="connsiteY33" fmla="*/ 147202 h 4275461"/>
                <a:gd name="connsiteX34" fmla="*/ 1436563 w 3619883"/>
                <a:gd name="connsiteY34" fmla="*/ 137480 h 4275461"/>
                <a:gd name="connsiteX35" fmla="*/ 1471566 w 3619883"/>
                <a:gd name="connsiteY35" fmla="*/ 97777 h 4275461"/>
                <a:gd name="connsiteX36" fmla="*/ 1505739 w 3619883"/>
                <a:gd name="connsiteY36" fmla="*/ 75753 h 4275461"/>
                <a:gd name="connsiteX37" fmla="*/ 1590891 w 3619883"/>
                <a:gd name="connsiteY37" fmla="*/ 144702 h 4275461"/>
                <a:gd name="connsiteX38" fmla="*/ 1625616 w 3619883"/>
                <a:gd name="connsiteY38" fmla="*/ 110893 h 4275461"/>
                <a:gd name="connsiteX39" fmla="*/ 1658964 w 3619883"/>
                <a:gd name="connsiteY39" fmla="*/ 106547 h 4275461"/>
                <a:gd name="connsiteX40" fmla="*/ 1746598 w 3619883"/>
                <a:gd name="connsiteY40" fmla="*/ 122460 h 4275461"/>
                <a:gd name="connsiteX41" fmla="*/ 1811913 w 3619883"/>
                <a:gd name="connsiteY41" fmla="*/ 143234 h 4275461"/>
                <a:gd name="connsiteX42" fmla="*/ 1856557 w 3619883"/>
                <a:gd name="connsiteY42" fmla="*/ 133511 h 4275461"/>
                <a:gd name="connsiteX43" fmla="*/ 2066003 w 3619883"/>
                <a:gd name="connsiteY43" fmla="*/ 143313 h 4275461"/>
                <a:gd name="connsiteX44" fmla="*/ 2177615 w 3619883"/>
                <a:gd name="connsiteY44" fmla="*/ 119007 h 4275461"/>
                <a:gd name="connsiteX45" fmla="*/ 2255883 w 3619883"/>
                <a:gd name="connsiteY45" fmla="*/ 99047 h 4275461"/>
                <a:gd name="connsiteX46" fmla="*/ 2344622 w 3619883"/>
                <a:gd name="connsiteY46" fmla="*/ 91388 h 4275461"/>
                <a:gd name="connsiteX47" fmla="*/ 2455682 w 3619883"/>
                <a:gd name="connsiteY47" fmla="*/ 78869 h 4275461"/>
                <a:gd name="connsiteX48" fmla="*/ 2632609 w 3619883"/>
                <a:gd name="connsiteY48" fmla="*/ 75338 h 4275461"/>
                <a:gd name="connsiteX49" fmla="*/ 2742291 w 3619883"/>
                <a:gd name="connsiteY49" fmla="*/ 92282 h 4275461"/>
                <a:gd name="connsiteX50" fmla="*/ 2851974 w 3619883"/>
                <a:gd name="connsiteY50" fmla="*/ 109227 h 4275461"/>
                <a:gd name="connsiteX51" fmla="*/ 2907643 w 3619883"/>
                <a:gd name="connsiteY51" fmla="*/ 100020 h 4275461"/>
                <a:gd name="connsiteX52" fmla="*/ 2944022 w 3619883"/>
                <a:gd name="connsiteY52" fmla="*/ 30853 h 4275461"/>
                <a:gd name="connsiteX53" fmla="*/ 3022289 w 3619883"/>
                <a:gd name="connsiteY53" fmla="*/ 10893 h 4275461"/>
                <a:gd name="connsiteX54" fmla="*/ 3054807 w 3619883"/>
                <a:gd name="connsiteY54" fmla="*/ 24226 h 4275461"/>
                <a:gd name="connsiteX55" fmla="*/ 3141892 w 3619883"/>
                <a:gd name="connsiteY55" fmla="*/ 51925 h 4275461"/>
                <a:gd name="connsiteX56" fmla="*/ 3185711 w 3619883"/>
                <a:gd name="connsiteY56" fmla="*/ 59881 h 4275461"/>
                <a:gd name="connsiteX57" fmla="*/ 3219056 w 3619883"/>
                <a:gd name="connsiteY57" fmla="*/ 55536 h 4275461"/>
                <a:gd name="connsiteX58" fmla="*/ 3263425 w 3619883"/>
                <a:gd name="connsiteY58" fmla="*/ 51706 h 4275461"/>
                <a:gd name="connsiteX59" fmla="*/ 3296219 w 3619883"/>
                <a:gd name="connsiteY59" fmla="*/ 59147 h 4275461"/>
                <a:gd name="connsiteX60" fmla="*/ 3319094 w 3619883"/>
                <a:gd name="connsiteY60" fmla="*/ 42500 h 4275461"/>
                <a:gd name="connsiteX61" fmla="*/ 3420511 w 3619883"/>
                <a:gd name="connsiteY61" fmla="*/ 0 h 4275461"/>
                <a:gd name="connsiteX62" fmla="*/ 3453305 w 3619883"/>
                <a:gd name="connsiteY62" fmla="*/ 7440 h 4275461"/>
                <a:gd name="connsiteX63" fmla="*/ 3496571 w 3619883"/>
                <a:gd name="connsiteY63" fmla="*/ 27182 h 4275461"/>
                <a:gd name="connsiteX64" fmla="*/ 3602117 w 3619883"/>
                <a:gd name="connsiteY64" fmla="*/ 132521 h 4275461"/>
                <a:gd name="connsiteX65" fmla="*/ 3619883 w 3619883"/>
                <a:gd name="connsiteY65" fmla="*/ 140049 h 4275461"/>
                <a:gd name="connsiteX66" fmla="*/ 3619883 w 3619883"/>
                <a:gd name="connsiteY66" fmla="*/ 755612 h 4275461"/>
                <a:gd name="connsiteX0" fmla="*/ 3619883 w 3619883"/>
                <a:gd name="connsiteY0" fmla="*/ 755612 h 4275461"/>
                <a:gd name="connsiteX1" fmla="*/ 1824703 w 3619883"/>
                <a:gd name="connsiteY1" fmla="*/ 4275461 h 4275461"/>
                <a:gd name="connsiteX2" fmla="*/ 1558844 w 3619883"/>
                <a:gd name="connsiteY2" fmla="*/ 4275461 h 4275461"/>
                <a:gd name="connsiteX3" fmla="*/ 1427396 w 3619883"/>
                <a:gd name="connsiteY3" fmla="*/ 4275461 h 4275461"/>
                <a:gd name="connsiteX4" fmla="*/ 1210751 w 3619883"/>
                <a:gd name="connsiteY4" fmla="*/ 4275461 h 4275461"/>
                <a:gd name="connsiteX5" fmla="*/ 1140354 w 3619883"/>
                <a:gd name="connsiteY5" fmla="*/ 4275461 h 4275461"/>
                <a:gd name="connsiteX6" fmla="*/ 953807 w 3619883"/>
                <a:gd name="connsiteY6" fmla="*/ 4275461 h 4275461"/>
                <a:gd name="connsiteX7" fmla="*/ 829432 w 3619883"/>
                <a:gd name="connsiteY7" fmla="*/ 4275461 h 4275461"/>
                <a:gd name="connsiteX8" fmla="*/ 611484 w 3619883"/>
                <a:gd name="connsiteY8" fmla="*/ 4275461 h 4275461"/>
                <a:gd name="connsiteX9" fmla="*/ 573998 w 3619883"/>
                <a:gd name="connsiteY9" fmla="*/ 4275461 h 4275461"/>
                <a:gd name="connsiteX10" fmla="*/ 336164 w 3619883"/>
                <a:gd name="connsiteY10" fmla="*/ 4275461 h 4275461"/>
                <a:gd name="connsiteX11" fmla="*/ 189322 w 3619883"/>
                <a:gd name="connsiteY11" fmla="*/ 4275461 h 4275461"/>
                <a:gd name="connsiteX12" fmla="*/ 0 w 3619883"/>
                <a:gd name="connsiteY12" fmla="*/ 4275461 h 4275461"/>
                <a:gd name="connsiteX13" fmla="*/ 0 w 3619883"/>
                <a:gd name="connsiteY13" fmla="*/ 42229 h 4275461"/>
                <a:gd name="connsiteX14" fmla="*/ 42464 w 3619883"/>
                <a:gd name="connsiteY14" fmla="*/ 40518 h 4275461"/>
                <a:gd name="connsiteX15" fmla="*/ 137733 w 3619883"/>
                <a:gd name="connsiteY15" fmla="*/ 35355 h 4275461"/>
                <a:gd name="connsiteX16" fmla="*/ 270565 w 3619883"/>
                <a:gd name="connsiteY16" fmla="*/ 29759 h 4275461"/>
                <a:gd name="connsiteX17" fmla="*/ 479734 w 3619883"/>
                <a:gd name="connsiteY17" fmla="*/ 45455 h 4275461"/>
                <a:gd name="connsiteX18" fmla="*/ 524103 w 3619883"/>
                <a:gd name="connsiteY18" fmla="*/ 41625 h 4275461"/>
                <a:gd name="connsiteX19" fmla="*/ 624416 w 3619883"/>
                <a:gd name="connsiteY19" fmla="*/ 22696 h 4275461"/>
                <a:gd name="connsiteX20" fmla="*/ 657762 w 3619883"/>
                <a:gd name="connsiteY20" fmla="*/ 18351 h 4275461"/>
                <a:gd name="connsiteX21" fmla="*/ 690557 w 3619883"/>
                <a:gd name="connsiteY21" fmla="*/ 25792 h 4275461"/>
                <a:gd name="connsiteX22" fmla="*/ 745123 w 3619883"/>
                <a:gd name="connsiteY22" fmla="*/ 40157 h 4275461"/>
                <a:gd name="connsiteX23" fmla="*/ 789493 w 3619883"/>
                <a:gd name="connsiteY23" fmla="*/ 36327 h 4275461"/>
                <a:gd name="connsiteX24" fmla="*/ 854255 w 3619883"/>
                <a:gd name="connsiteY24" fmla="*/ 68887 h 4275461"/>
                <a:gd name="connsiteX25" fmla="*/ 897520 w 3619883"/>
                <a:gd name="connsiteY25" fmla="*/ 88629 h 4275461"/>
                <a:gd name="connsiteX26" fmla="*/ 940510 w 3619883"/>
                <a:gd name="connsiteY26" fmla="*/ 114265 h 4275461"/>
                <a:gd name="connsiteX27" fmla="*/ 1082712 w 3619883"/>
                <a:gd name="connsiteY27" fmla="*/ 144543 h 4275461"/>
                <a:gd name="connsiteX28" fmla="*/ 1205348 w 3619883"/>
                <a:gd name="connsiteY28" fmla="*/ 120753 h 4275461"/>
                <a:gd name="connsiteX29" fmla="*/ 1271764 w 3619883"/>
                <a:gd name="connsiteY29" fmla="*/ 117956 h 4275461"/>
                <a:gd name="connsiteX30" fmla="*/ 1315583 w 3619883"/>
                <a:gd name="connsiteY30" fmla="*/ 125912 h 4275461"/>
                <a:gd name="connsiteX31" fmla="*/ 1359125 w 3619883"/>
                <a:gd name="connsiteY31" fmla="*/ 139761 h 4275461"/>
                <a:gd name="connsiteX32" fmla="*/ 1391919 w 3619883"/>
                <a:gd name="connsiteY32" fmla="*/ 147202 h 4275461"/>
                <a:gd name="connsiteX33" fmla="*/ 1436563 w 3619883"/>
                <a:gd name="connsiteY33" fmla="*/ 137480 h 4275461"/>
                <a:gd name="connsiteX34" fmla="*/ 1471566 w 3619883"/>
                <a:gd name="connsiteY34" fmla="*/ 97777 h 4275461"/>
                <a:gd name="connsiteX35" fmla="*/ 1505739 w 3619883"/>
                <a:gd name="connsiteY35" fmla="*/ 75753 h 4275461"/>
                <a:gd name="connsiteX36" fmla="*/ 1590891 w 3619883"/>
                <a:gd name="connsiteY36" fmla="*/ 144702 h 4275461"/>
                <a:gd name="connsiteX37" fmla="*/ 1625616 w 3619883"/>
                <a:gd name="connsiteY37" fmla="*/ 110893 h 4275461"/>
                <a:gd name="connsiteX38" fmla="*/ 1658964 w 3619883"/>
                <a:gd name="connsiteY38" fmla="*/ 106547 h 4275461"/>
                <a:gd name="connsiteX39" fmla="*/ 1746598 w 3619883"/>
                <a:gd name="connsiteY39" fmla="*/ 122460 h 4275461"/>
                <a:gd name="connsiteX40" fmla="*/ 1811913 w 3619883"/>
                <a:gd name="connsiteY40" fmla="*/ 143234 h 4275461"/>
                <a:gd name="connsiteX41" fmla="*/ 1856557 w 3619883"/>
                <a:gd name="connsiteY41" fmla="*/ 133511 h 4275461"/>
                <a:gd name="connsiteX42" fmla="*/ 2066003 w 3619883"/>
                <a:gd name="connsiteY42" fmla="*/ 143313 h 4275461"/>
                <a:gd name="connsiteX43" fmla="*/ 2177615 w 3619883"/>
                <a:gd name="connsiteY43" fmla="*/ 119007 h 4275461"/>
                <a:gd name="connsiteX44" fmla="*/ 2255883 w 3619883"/>
                <a:gd name="connsiteY44" fmla="*/ 99047 h 4275461"/>
                <a:gd name="connsiteX45" fmla="*/ 2344622 w 3619883"/>
                <a:gd name="connsiteY45" fmla="*/ 91388 h 4275461"/>
                <a:gd name="connsiteX46" fmla="*/ 2455682 w 3619883"/>
                <a:gd name="connsiteY46" fmla="*/ 78869 h 4275461"/>
                <a:gd name="connsiteX47" fmla="*/ 2632609 w 3619883"/>
                <a:gd name="connsiteY47" fmla="*/ 75338 h 4275461"/>
                <a:gd name="connsiteX48" fmla="*/ 2742291 w 3619883"/>
                <a:gd name="connsiteY48" fmla="*/ 92282 h 4275461"/>
                <a:gd name="connsiteX49" fmla="*/ 2851974 w 3619883"/>
                <a:gd name="connsiteY49" fmla="*/ 109227 h 4275461"/>
                <a:gd name="connsiteX50" fmla="*/ 2907643 w 3619883"/>
                <a:gd name="connsiteY50" fmla="*/ 100020 h 4275461"/>
                <a:gd name="connsiteX51" fmla="*/ 2944022 w 3619883"/>
                <a:gd name="connsiteY51" fmla="*/ 30853 h 4275461"/>
                <a:gd name="connsiteX52" fmla="*/ 3022289 w 3619883"/>
                <a:gd name="connsiteY52" fmla="*/ 10893 h 4275461"/>
                <a:gd name="connsiteX53" fmla="*/ 3054807 w 3619883"/>
                <a:gd name="connsiteY53" fmla="*/ 24226 h 4275461"/>
                <a:gd name="connsiteX54" fmla="*/ 3141892 w 3619883"/>
                <a:gd name="connsiteY54" fmla="*/ 51925 h 4275461"/>
                <a:gd name="connsiteX55" fmla="*/ 3185711 w 3619883"/>
                <a:gd name="connsiteY55" fmla="*/ 59881 h 4275461"/>
                <a:gd name="connsiteX56" fmla="*/ 3219056 w 3619883"/>
                <a:gd name="connsiteY56" fmla="*/ 55536 h 4275461"/>
                <a:gd name="connsiteX57" fmla="*/ 3263425 w 3619883"/>
                <a:gd name="connsiteY57" fmla="*/ 51706 h 4275461"/>
                <a:gd name="connsiteX58" fmla="*/ 3296219 w 3619883"/>
                <a:gd name="connsiteY58" fmla="*/ 59147 h 4275461"/>
                <a:gd name="connsiteX59" fmla="*/ 3319094 w 3619883"/>
                <a:gd name="connsiteY59" fmla="*/ 42500 h 4275461"/>
                <a:gd name="connsiteX60" fmla="*/ 3420511 w 3619883"/>
                <a:gd name="connsiteY60" fmla="*/ 0 h 4275461"/>
                <a:gd name="connsiteX61" fmla="*/ 3453305 w 3619883"/>
                <a:gd name="connsiteY61" fmla="*/ 7440 h 4275461"/>
                <a:gd name="connsiteX62" fmla="*/ 3496571 w 3619883"/>
                <a:gd name="connsiteY62" fmla="*/ 27182 h 4275461"/>
                <a:gd name="connsiteX63" fmla="*/ 3602117 w 3619883"/>
                <a:gd name="connsiteY63" fmla="*/ 132521 h 4275461"/>
                <a:gd name="connsiteX64" fmla="*/ 3619883 w 3619883"/>
                <a:gd name="connsiteY64" fmla="*/ 140049 h 4275461"/>
                <a:gd name="connsiteX65" fmla="*/ 3619883 w 3619883"/>
                <a:gd name="connsiteY65" fmla="*/ 755612 h 4275461"/>
                <a:gd name="connsiteX0" fmla="*/ 3619883 w 3619883"/>
                <a:gd name="connsiteY0" fmla="*/ 755612 h 4275461"/>
                <a:gd name="connsiteX1" fmla="*/ 1558844 w 3619883"/>
                <a:gd name="connsiteY1" fmla="*/ 4275461 h 4275461"/>
                <a:gd name="connsiteX2" fmla="*/ 1427396 w 3619883"/>
                <a:gd name="connsiteY2" fmla="*/ 4275461 h 4275461"/>
                <a:gd name="connsiteX3" fmla="*/ 1210751 w 3619883"/>
                <a:gd name="connsiteY3" fmla="*/ 4275461 h 4275461"/>
                <a:gd name="connsiteX4" fmla="*/ 1140354 w 3619883"/>
                <a:gd name="connsiteY4" fmla="*/ 4275461 h 4275461"/>
                <a:gd name="connsiteX5" fmla="*/ 953807 w 3619883"/>
                <a:gd name="connsiteY5" fmla="*/ 4275461 h 4275461"/>
                <a:gd name="connsiteX6" fmla="*/ 829432 w 3619883"/>
                <a:gd name="connsiteY6" fmla="*/ 4275461 h 4275461"/>
                <a:gd name="connsiteX7" fmla="*/ 611484 w 3619883"/>
                <a:gd name="connsiteY7" fmla="*/ 4275461 h 4275461"/>
                <a:gd name="connsiteX8" fmla="*/ 573998 w 3619883"/>
                <a:gd name="connsiteY8" fmla="*/ 4275461 h 4275461"/>
                <a:gd name="connsiteX9" fmla="*/ 336164 w 3619883"/>
                <a:gd name="connsiteY9" fmla="*/ 4275461 h 4275461"/>
                <a:gd name="connsiteX10" fmla="*/ 189322 w 3619883"/>
                <a:gd name="connsiteY10" fmla="*/ 4275461 h 4275461"/>
                <a:gd name="connsiteX11" fmla="*/ 0 w 3619883"/>
                <a:gd name="connsiteY11" fmla="*/ 4275461 h 4275461"/>
                <a:gd name="connsiteX12" fmla="*/ 0 w 3619883"/>
                <a:gd name="connsiteY12" fmla="*/ 42229 h 4275461"/>
                <a:gd name="connsiteX13" fmla="*/ 42464 w 3619883"/>
                <a:gd name="connsiteY13" fmla="*/ 40518 h 4275461"/>
                <a:gd name="connsiteX14" fmla="*/ 137733 w 3619883"/>
                <a:gd name="connsiteY14" fmla="*/ 35355 h 4275461"/>
                <a:gd name="connsiteX15" fmla="*/ 270565 w 3619883"/>
                <a:gd name="connsiteY15" fmla="*/ 29759 h 4275461"/>
                <a:gd name="connsiteX16" fmla="*/ 479734 w 3619883"/>
                <a:gd name="connsiteY16" fmla="*/ 45455 h 4275461"/>
                <a:gd name="connsiteX17" fmla="*/ 524103 w 3619883"/>
                <a:gd name="connsiteY17" fmla="*/ 41625 h 4275461"/>
                <a:gd name="connsiteX18" fmla="*/ 624416 w 3619883"/>
                <a:gd name="connsiteY18" fmla="*/ 22696 h 4275461"/>
                <a:gd name="connsiteX19" fmla="*/ 657762 w 3619883"/>
                <a:gd name="connsiteY19" fmla="*/ 18351 h 4275461"/>
                <a:gd name="connsiteX20" fmla="*/ 690557 w 3619883"/>
                <a:gd name="connsiteY20" fmla="*/ 25792 h 4275461"/>
                <a:gd name="connsiteX21" fmla="*/ 745123 w 3619883"/>
                <a:gd name="connsiteY21" fmla="*/ 40157 h 4275461"/>
                <a:gd name="connsiteX22" fmla="*/ 789493 w 3619883"/>
                <a:gd name="connsiteY22" fmla="*/ 36327 h 4275461"/>
                <a:gd name="connsiteX23" fmla="*/ 854255 w 3619883"/>
                <a:gd name="connsiteY23" fmla="*/ 68887 h 4275461"/>
                <a:gd name="connsiteX24" fmla="*/ 897520 w 3619883"/>
                <a:gd name="connsiteY24" fmla="*/ 88629 h 4275461"/>
                <a:gd name="connsiteX25" fmla="*/ 940510 w 3619883"/>
                <a:gd name="connsiteY25" fmla="*/ 114265 h 4275461"/>
                <a:gd name="connsiteX26" fmla="*/ 1082712 w 3619883"/>
                <a:gd name="connsiteY26" fmla="*/ 144543 h 4275461"/>
                <a:gd name="connsiteX27" fmla="*/ 1205348 w 3619883"/>
                <a:gd name="connsiteY27" fmla="*/ 120753 h 4275461"/>
                <a:gd name="connsiteX28" fmla="*/ 1271764 w 3619883"/>
                <a:gd name="connsiteY28" fmla="*/ 117956 h 4275461"/>
                <a:gd name="connsiteX29" fmla="*/ 1315583 w 3619883"/>
                <a:gd name="connsiteY29" fmla="*/ 125912 h 4275461"/>
                <a:gd name="connsiteX30" fmla="*/ 1359125 w 3619883"/>
                <a:gd name="connsiteY30" fmla="*/ 139761 h 4275461"/>
                <a:gd name="connsiteX31" fmla="*/ 1391919 w 3619883"/>
                <a:gd name="connsiteY31" fmla="*/ 147202 h 4275461"/>
                <a:gd name="connsiteX32" fmla="*/ 1436563 w 3619883"/>
                <a:gd name="connsiteY32" fmla="*/ 137480 h 4275461"/>
                <a:gd name="connsiteX33" fmla="*/ 1471566 w 3619883"/>
                <a:gd name="connsiteY33" fmla="*/ 97777 h 4275461"/>
                <a:gd name="connsiteX34" fmla="*/ 1505739 w 3619883"/>
                <a:gd name="connsiteY34" fmla="*/ 75753 h 4275461"/>
                <a:gd name="connsiteX35" fmla="*/ 1590891 w 3619883"/>
                <a:gd name="connsiteY35" fmla="*/ 144702 h 4275461"/>
                <a:gd name="connsiteX36" fmla="*/ 1625616 w 3619883"/>
                <a:gd name="connsiteY36" fmla="*/ 110893 h 4275461"/>
                <a:gd name="connsiteX37" fmla="*/ 1658964 w 3619883"/>
                <a:gd name="connsiteY37" fmla="*/ 106547 h 4275461"/>
                <a:gd name="connsiteX38" fmla="*/ 1746598 w 3619883"/>
                <a:gd name="connsiteY38" fmla="*/ 122460 h 4275461"/>
                <a:gd name="connsiteX39" fmla="*/ 1811913 w 3619883"/>
                <a:gd name="connsiteY39" fmla="*/ 143234 h 4275461"/>
                <a:gd name="connsiteX40" fmla="*/ 1856557 w 3619883"/>
                <a:gd name="connsiteY40" fmla="*/ 133511 h 4275461"/>
                <a:gd name="connsiteX41" fmla="*/ 2066003 w 3619883"/>
                <a:gd name="connsiteY41" fmla="*/ 143313 h 4275461"/>
                <a:gd name="connsiteX42" fmla="*/ 2177615 w 3619883"/>
                <a:gd name="connsiteY42" fmla="*/ 119007 h 4275461"/>
                <a:gd name="connsiteX43" fmla="*/ 2255883 w 3619883"/>
                <a:gd name="connsiteY43" fmla="*/ 99047 h 4275461"/>
                <a:gd name="connsiteX44" fmla="*/ 2344622 w 3619883"/>
                <a:gd name="connsiteY44" fmla="*/ 91388 h 4275461"/>
                <a:gd name="connsiteX45" fmla="*/ 2455682 w 3619883"/>
                <a:gd name="connsiteY45" fmla="*/ 78869 h 4275461"/>
                <a:gd name="connsiteX46" fmla="*/ 2632609 w 3619883"/>
                <a:gd name="connsiteY46" fmla="*/ 75338 h 4275461"/>
                <a:gd name="connsiteX47" fmla="*/ 2742291 w 3619883"/>
                <a:gd name="connsiteY47" fmla="*/ 92282 h 4275461"/>
                <a:gd name="connsiteX48" fmla="*/ 2851974 w 3619883"/>
                <a:gd name="connsiteY48" fmla="*/ 109227 h 4275461"/>
                <a:gd name="connsiteX49" fmla="*/ 2907643 w 3619883"/>
                <a:gd name="connsiteY49" fmla="*/ 100020 h 4275461"/>
                <a:gd name="connsiteX50" fmla="*/ 2944022 w 3619883"/>
                <a:gd name="connsiteY50" fmla="*/ 30853 h 4275461"/>
                <a:gd name="connsiteX51" fmla="*/ 3022289 w 3619883"/>
                <a:gd name="connsiteY51" fmla="*/ 10893 h 4275461"/>
                <a:gd name="connsiteX52" fmla="*/ 3054807 w 3619883"/>
                <a:gd name="connsiteY52" fmla="*/ 24226 h 4275461"/>
                <a:gd name="connsiteX53" fmla="*/ 3141892 w 3619883"/>
                <a:gd name="connsiteY53" fmla="*/ 51925 h 4275461"/>
                <a:gd name="connsiteX54" fmla="*/ 3185711 w 3619883"/>
                <a:gd name="connsiteY54" fmla="*/ 59881 h 4275461"/>
                <a:gd name="connsiteX55" fmla="*/ 3219056 w 3619883"/>
                <a:gd name="connsiteY55" fmla="*/ 55536 h 4275461"/>
                <a:gd name="connsiteX56" fmla="*/ 3263425 w 3619883"/>
                <a:gd name="connsiteY56" fmla="*/ 51706 h 4275461"/>
                <a:gd name="connsiteX57" fmla="*/ 3296219 w 3619883"/>
                <a:gd name="connsiteY57" fmla="*/ 59147 h 4275461"/>
                <a:gd name="connsiteX58" fmla="*/ 3319094 w 3619883"/>
                <a:gd name="connsiteY58" fmla="*/ 42500 h 4275461"/>
                <a:gd name="connsiteX59" fmla="*/ 3420511 w 3619883"/>
                <a:gd name="connsiteY59" fmla="*/ 0 h 4275461"/>
                <a:gd name="connsiteX60" fmla="*/ 3453305 w 3619883"/>
                <a:gd name="connsiteY60" fmla="*/ 7440 h 4275461"/>
                <a:gd name="connsiteX61" fmla="*/ 3496571 w 3619883"/>
                <a:gd name="connsiteY61" fmla="*/ 27182 h 4275461"/>
                <a:gd name="connsiteX62" fmla="*/ 3602117 w 3619883"/>
                <a:gd name="connsiteY62" fmla="*/ 132521 h 4275461"/>
                <a:gd name="connsiteX63" fmla="*/ 3619883 w 3619883"/>
                <a:gd name="connsiteY63" fmla="*/ 140049 h 4275461"/>
                <a:gd name="connsiteX64" fmla="*/ 3619883 w 3619883"/>
                <a:gd name="connsiteY64" fmla="*/ 755612 h 4275461"/>
                <a:gd name="connsiteX0" fmla="*/ 3619883 w 3619883"/>
                <a:gd name="connsiteY0" fmla="*/ 755612 h 4275461"/>
                <a:gd name="connsiteX1" fmla="*/ 1427396 w 3619883"/>
                <a:gd name="connsiteY1" fmla="*/ 4275461 h 4275461"/>
                <a:gd name="connsiteX2" fmla="*/ 1210751 w 3619883"/>
                <a:gd name="connsiteY2" fmla="*/ 4275461 h 4275461"/>
                <a:gd name="connsiteX3" fmla="*/ 1140354 w 3619883"/>
                <a:gd name="connsiteY3" fmla="*/ 4275461 h 4275461"/>
                <a:gd name="connsiteX4" fmla="*/ 953807 w 3619883"/>
                <a:gd name="connsiteY4" fmla="*/ 4275461 h 4275461"/>
                <a:gd name="connsiteX5" fmla="*/ 829432 w 3619883"/>
                <a:gd name="connsiteY5" fmla="*/ 4275461 h 4275461"/>
                <a:gd name="connsiteX6" fmla="*/ 611484 w 3619883"/>
                <a:gd name="connsiteY6" fmla="*/ 4275461 h 4275461"/>
                <a:gd name="connsiteX7" fmla="*/ 573998 w 3619883"/>
                <a:gd name="connsiteY7" fmla="*/ 4275461 h 4275461"/>
                <a:gd name="connsiteX8" fmla="*/ 336164 w 3619883"/>
                <a:gd name="connsiteY8" fmla="*/ 4275461 h 4275461"/>
                <a:gd name="connsiteX9" fmla="*/ 189322 w 3619883"/>
                <a:gd name="connsiteY9" fmla="*/ 4275461 h 4275461"/>
                <a:gd name="connsiteX10" fmla="*/ 0 w 3619883"/>
                <a:gd name="connsiteY10" fmla="*/ 4275461 h 4275461"/>
                <a:gd name="connsiteX11" fmla="*/ 0 w 3619883"/>
                <a:gd name="connsiteY11" fmla="*/ 42229 h 4275461"/>
                <a:gd name="connsiteX12" fmla="*/ 42464 w 3619883"/>
                <a:gd name="connsiteY12" fmla="*/ 40518 h 4275461"/>
                <a:gd name="connsiteX13" fmla="*/ 137733 w 3619883"/>
                <a:gd name="connsiteY13" fmla="*/ 35355 h 4275461"/>
                <a:gd name="connsiteX14" fmla="*/ 270565 w 3619883"/>
                <a:gd name="connsiteY14" fmla="*/ 29759 h 4275461"/>
                <a:gd name="connsiteX15" fmla="*/ 479734 w 3619883"/>
                <a:gd name="connsiteY15" fmla="*/ 45455 h 4275461"/>
                <a:gd name="connsiteX16" fmla="*/ 524103 w 3619883"/>
                <a:gd name="connsiteY16" fmla="*/ 41625 h 4275461"/>
                <a:gd name="connsiteX17" fmla="*/ 624416 w 3619883"/>
                <a:gd name="connsiteY17" fmla="*/ 22696 h 4275461"/>
                <a:gd name="connsiteX18" fmla="*/ 657762 w 3619883"/>
                <a:gd name="connsiteY18" fmla="*/ 18351 h 4275461"/>
                <a:gd name="connsiteX19" fmla="*/ 690557 w 3619883"/>
                <a:gd name="connsiteY19" fmla="*/ 25792 h 4275461"/>
                <a:gd name="connsiteX20" fmla="*/ 745123 w 3619883"/>
                <a:gd name="connsiteY20" fmla="*/ 40157 h 4275461"/>
                <a:gd name="connsiteX21" fmla="*/ 789493 w 3619883"/>
                <a:gd name="connsiteY21" fmla="*/ 36327 h 4275461"/>
                <a:gd name="connsiteX22" fmla="*/ 854255 w 3619883"/>
                <a:gd name="connsiteY22" fmla="*/ 68887 h 4275461"/>
                <a:gd name="connsiteX23" fmla="*/ 897520 w 3619883"/>
                <a:gd name="connsiteY23" fmla="*/ 88629 h 4275461"/>
                <a:gd name="connsiteX24" fmla="*/ 940510 w 3619883"/>
                <a:gd name="connsiteY24" fmla="*/ 114265 h 4275461"/>
                <a:gd name="connsiteX25" fmla="*/ 1082712 w 3619883"/>
                <a:gd name="connsiteY25" fmla="*/ 144543 h 4275461"/>
                <a:gd name="connsiteX26" fmla="*/ 1205348 w 3619883"/>
                <a:gd name="connsiteY26" fmla="*/ 120753 h 4275461"/>
                <a:gd name="connsiteX27" fmla="*/ 1271764 w 3619883"/>
                <a:gd name="connsiteY27" fmla="*/ 117956 h 4275461"/>
                <a:gd name="connsiteX28" fmla="*/ 1315583 w 3619883"/>
                <a:gd name="connsiteY28" fmla="*/ 125912 h 4275461"/>
                <a:gd name="connsiteX29" fmla="*/ 1359125 w 3619883"/>
                <a:gd name="connsiteY29" fmla="*/ 139761 h 4275461"/>
                <a:gd name="connsiteX30" fmla="*/ 1391919 w 3619883"/>
                <a:gd name="connsiteY30" fmla="*/ 147202 h 4275461"/>
                <a:gd name="connsiteX31" fmla="*/ 1436563 w 3619883"/>
                <a:gd name="connsiteY31" fmla="*/ 137480 h 4275461"/>
                <a:gd name="connsiteX32" fmla="*/ 1471566 w 3619883"/>
                <a:gd name="connsiteY32" fmla="*/ 97777 h 4275461"/>
                <a:gd name="connsiteX33" fmla="*/ 1505739 w 3619883"/>
                <a:gd name="connsiteY33" fmla="*/ 75753 h 4275461"/>
                <a:gd name="connsiteX34" fmla="*/ 1590891 w 3619883"/>
                <a:gd name="connsiteY34" fmla="*/ 144702 h 4275461"/>
                <a:gd name="connsiteX35" fmla="*/ 1625616 w 3619883"/>
                <a:gd name="connsiteY35" fmla="*/ 110893 h 4275461"/>
                <a:gd name="connsiteX36" fmla="*/ 1658964 w 3619883"/>
                <a:gd name="connsiteY36" fmla="*/ 106547 h 4275461"/>
                <a:gd name="connsiteX37" fmla="*/ 1746598 w 3619883"/>
                <a:gd name="connsiteY37" fmla="*/ 122460 h 4275461"/>
                <a:gd name="connsiteX38" fmla="*/ 1811913 w 3619883"/>
                <a:gd name="connsiteY38" fmla="*/ 143234 h 4275461"/>
                <a:gd name="connsiteX39" fmla="*/ 1856557 w 3619883"/>
                <a:gd name="connsiteY39" fmla="*/ 133511 h 4275461"/>
                <a:gd name="connsiteX40" fmla="*/ 2066003 w 3619883"/>
                <a:gd name="connsiteY40" fmla="*/ 143313 h 4275461"/>
                <a:gd name="connsiteX41" fmla="*/ 2177615 w 3619883"/>
                <a:gd name="connsiteY41" fmla="*/ 119007 h 4275461"/>
                <a:gd name="connsiteX42" fmla="*/ 2255883 w 3619883"/>
                <a:gd name="connsiteY42" fmla="*/ 99047 h 4275461"/>
                <a:gd name="connsiteX43" fmla="*/ 2344622 w 3619883"/>
                <a:gd name="connsiteY43" fmla="*/ 91388 h 4275461"/>
                <a:gd name="connsiteX44" fmla="*/ 2455682 w 3619883"/>
                <a:gd name="connsiteY44" fmla="*/ 78869 h 4275461"/>
                <a:gd name="connsiteX45" fmla="*/ 2632609 w 3619883"/>
                <a:gd name="connsiteY45" fmla="*/ 75338 h 4275461"/>
                <a:gd name="connsiteX46" fmla="*/ 2742291 w 3619883"/>
                <a:gd name="connsiteY46" fmla="*/ 92282 h 4275461"/>
                <a:gd name="connsiteX47" fmla="*/ 2851974 w 3619883"/>
                <a:gd name="connsiteY47" fmla="*/ 109227 h 4275461"/>
                <a:gd name="connsiteX48" fmla="*/ 2907643 w 3619883"/>
                <a:gd name="connsiteY48" fmla="*/ 100020 h 4275461"/>
                <a:gd name="connsiteX49" fmla="*/ 2944022 w 3619883"/>
                <a:gd name="connsiteY49" fmla="*/ 30853 h 4275461"/>
                <a:gd name="connsiteX50" fmla="*/ 3022289 w 3619883"/>
                <a:gd name="connsiteY50" fmla="*/ 10893 h 4275461"/>
                <a:gd name="connsiteX51" fmla="*/ 3054807 w 3619883"/>
                <a:gd name="connsiteY51" fmla="*/ 24226 h 4275461"/>
                <a:gd name="connsiteX52" fmla="*/ 3141892 w 3619883"/>
                <a:gd name="connsiteY52" fmla="*/ 51925 h 4275461"/>
                <a:gd name="connsiteX53" fmla="*/ 3185711 w 3619883"/>
                <a:gd name="connsiteY53" fmla="*/ 59881 h 4275461"/>
                <a:gd name="connsiteX54" fmla="*/ 3219056 w 3619883"/>
                <a:gd name="connsiteY54" fmla="*/ 55536 h 4275461"/>
                <a:gd name="connsiteX55" fmla="*/ 3263425 w 3619883"/>
                <a:gd name="connsiteY55" fmla="*/ 51706 h 4275461"/>
                <a:gd name="connsiteX56" fmla="*/ 3296219 w 3619883"/>
                <a:gd name="connsiteY56" fmla="*/ 59147 h 4275461"/>
                <a:gd name="connsiteX57" fmla="*/ 3319094 w 3619883"/>
                <a:gd name="connsiteY57" fmla="*/ 42500 h 4275461"/>
                <a:gd name="connsiteX58" fmla="*/ 3420511 w 3619883"/>
                <a:gd name="connsiteY58" fmla="*/ 0 h 4275461"/>
                <a:gd name="connsiteX59" fmla="*/ 3453305 w 3619883"/>
                <a:gd name="connsiteY59" fmla="*/ 7440 h 4275461"/>
                <a:gd name="connsiteX60" fmla="*/ 3496571 w 3619883"/>
                <a:gd name="connsiteY60" fmla="*/ 27182 h 4275461"/>
                <a:gd name="connsiteX61" fmla="*/ 3602117 w 3619883"/>
                <a:gd name="connsiteY61" fmla="*/ 132521 h 4275461"/>
                <a:gd name="connsiteX62" fmla="*/ 3619883 w 3619883"/>
                <a:gd name="connsiteY62" fmla="*/ 140049 h 4275461"/>
                <a:gd name="connsiteX63" fmla="*/ 3619883 w 3619883"/>
                <a:gd name="connsiteY63" fmla="*/ 755612 h 4275461"/>
                <a:gd name="connsiteX0" fmla="*/ 3619883 w 3619883"/>
                <a:gd name="connsiteY0" fmla="*/ 755612 h 4275461"/>
                <a:gd name="connsiteX1" fmla="*/ 1210751 w 3619883"/>
                <a:gd name="connsiteY1" fmla="*/ 4275461 h 4275461"/>
                <a:gd name="connsiteX2" fmla="*/ 1140354 w 3619883"/>
                <a:gd name="connsiteY2" fmla="*/ 4275461 h 4275461"/>
                <a:gd name="connsiteX3" fmla="*/ 953807 w 3619883"/>
                <a:gd name="connsiteY3" fmla="*/ 4275461 h 4275461"/>
                <a:gd name="connsiteX4" fmla="*/ 829432 w 3619883"/>
                <a:gd name="connsiteY4" fmla="*/ 4275461 h 4275461"/>
                <a:gd name="connsiteX5" fmla="*/ 611484 w 3619883"/>
                <a:gd name="connsiteY5" fmla="*/ 4275461 h 4275461"/>
                <a:gd name="connsiteX6" fmla="*/ 573998 w 3619883"/>
                <a:gd name="connsiteY6" fmla="*/ 4275461 h 4275461"/>
                <a:gd name="connsiteX7" fmla="*/ 336164 w 3619883"/>
                <a:gd name="connsiteY7" fmla="*/ 4275461 h 4275461"/>
                <a:gd name="connsiteX8" fmla="*/ 189322 w 3619883"/>
                <a:gd name="connsiteY8" fmla="*/ 4275461 h 4275461"/>
                <a:gd name="connsiteX9" fmla="*/ 0 w 3619883"/>
                <a:gd name="connsiteY9" fmla="*/ 4275461 h 4275461"/>
                <a:gd name="connsiteX10" fmla="*/ 0 w 3619883"/>
                <a:gd name="connsiteY10" fmla="*/ 42229 h 4275461"/>
                <a:gd name="connsiteX11" fmla="*/ 42464 w 3619883"/>
                <a:gd name="connsiteY11" fmla="*/ 40518 h 4275461"/>
                <a:gd name="connsiteX12" fmla="*/ 137733 w 3619883"/>
                <a:gd name="connsiteY12" fmla="*/ 35355 h 4275461"/>
                <a:gd name="connsiteX13" fmla="*/ 270565 w 3619883"/>
                <a:gd name="connsiteY13" fmla="*/ 29759 h 4275461"/>
                <a:gd name="connsiteX14" fmla="*/ 479734 w 3619883"/>
                <a:gd name="connsiteY14" fmla="*/ 45455 h 4275461"/>
                <a:gd name="connsiteX15" fmla="*/ 524103 w 3619883"/>
                <a:gd name="connsiteY15" fmla="*/ 41625 h 4275461"/>
                <a:gd name="connsiteX16" fmla="*/ 624416 w 3619883"/>
                <a:gd name="connsiteY16" fmla="*/ 22696 h 4275461"/>
                <a:gd name="connsiteX17" fmla="*/ 657762 w 3619883"/>
                <a:gd name="connsiteY17" fmla="*/ 18351 h 4275461"/>
                <a:gd name="connsiteX18" fmla="*/ 690557 w 3619883"/>
                <a:gd name="connsiteY18" fmla="*/ 25792 h 4275461"/>
                <a:gd name="connsiteX19" fmla="*/ 745123 w 3619883"/>
                <a:gd name="connsiteY19" fmla="*/ 40157 h 4275461"/>
                <a:gd name="connsiteX20" fmla="*/ 789493 w 3619883"/>
                <a:gd name="connsiteY20" fmla="*/ 36327 h 4275461"/>
                <a:gd name="connsiteX21" fmla="*/ 854255 w 3619883"/>
                <a:gd name="connsiteY21" fmla="*/ 68887 h 4275461"/>
                <a:gd name="connsiteX22" fmla="*/ 897520 w 3619883"/>
                <a:gd name="connsiteY22" fmla="*/ 88629 h 4275461"/>
                <a:gd name="connsiteX23" fmla="*/ 940510 w 3619883"/>
                <a:gd name="connsiteY23" fmla="*/ 114265 h 4275461"/>
                <a:gd name="connsiteX24" fmla="*/ 1082712 w 3619883"/>
                <a:gd name="connsiteY24" fmla="*/ 144543 h 4275461"/>
                <a:gd name="connsiteX25" fmla="*/ 1205348 w 3619883"/>
                <a:gd name="connsiteY25" fmla="*/ 120753 h 4275461"/>
                <a:gd name="connsiteX26" fmla="*/ 1271764 w 3619883"/>
                <a:gd name="connsiteY26" fmla="*/ 117956 h 4275461"/>
                <a:gd name="connsiteX27" fmla="*/ 1315583 w 3619883"/>
                <a:gd name="connsiteY27" fmla="*/ 125912 h 4275461"/>
                <a:gd name="connsiteX28" fmla="*/ 1359125 w 3619883"/>
                <a:gd name="connsiteY28" fmla="*/ 139761 h 4275461"/>
                <a:gd name="connsiteX29" fmla="*/ 1391919 w 3619883"/>
                <a:gd name="connsiteY29" fmla="*/ 147202 h 4275461"/>
                <a:gd name="connsiteX30" fmla="*/ 1436563 w 3619883"/>
                <a:gd name="connsiteY30" fmla="*/ 137480 h 4275461"/>
                <a:gd name="connsiteX31" fmla="*/ 1471566 w 3619883"/>
                <a:gd name="connsiteY31" fmla="*/ 97777 h 4275461"/>
                <a:gd name="connsiteX32" fmla="*/ 1505739 w 3619883"/>
                <a:gd name="connsiteY32" fmla="*/ 75753 h 4275461"/>
                <a:gd name="connsiteX33" fmla="*/ 1590891 w 3619883"/>
                <a:gd name="connsiteY33" fmla="*/ 144702 h 4275461"/>
                <a:gd name="connsiteX34" fmla="*/ 1625616 w 3619883"/>
                <a:gd name="connsiteY34" fmla="*/ 110893 h 4275461"/>
                <a:gd name="connsiteX35" fmla="*/ 1658964 w 3619883"/>
                <a:gd name="connsiteY35" fmla="*/ 106547 h 4275461"/>
                <a:gd name="connsiteX36" fmla="*/ 1746598 w 3619883"/>
                <a:gd name="connsiteY36" fmla="*/ 122460 h 4275461"/>
                <a:gd name="connsiteX37" fmla="*/ 1811913 w 3619883"/>
                <a:gd name="connsiteY37" fmla="*/ 143234 h 4275461"/>
                <a:gd name="connsiteX38" fmla="*/ 1856557 w 3619883"/>
                <a:gd name="connsiteY38" fmla="*/ 133511 h 4275461"/>
                <a:gd name="connsiteX39" fmla="*/ 2066003 w 3619883"/>
                <a:gd name="connsiteY39" fmla="*/ 143313 h 4275461"/>
                <a:gd name="connsiteX40" fmla="*/ 2177615 w 3619883"/>
                <a:gd name="connsiteY40" fmla="*/ 119007 h 4275461"/>
                <a:gd name="connsiteX41" fmla="*/ 2255883 w 3619883"/>
                <a:gd name="connsiteY41" fmla="*/ 99047 h 4275461"/>
                <a:gd name="connsiteX42" fmla="*/ 2344622 w 3619883"/>
                <a:gd name="connsiteY42" fmla="*/ 91388 h 4275461"/>
                <a:gd name="connsiteX43" fmla="*/ 2455682 w 3619883"/>
                <a:gd name="connsiteY43" fmla="*/ 78869 h 4275461"/>
                <a:gd name="connsiteX44" fmla="*/ 2632609 w 3619883"/>
                <a:gd name="connsiteY44" fmla="*/ 75338 h 4275461"/>
                <a:gd name="connsiteX45" fmla="*/ 2742291 w 3619883"/>
                <a:gd name="connsiteY45" fmla="*/ 92282 h 4275461"/>
                <a:gd name="connsiteX46" fmla="*/ 2851974 w 3619883"/>
                <a:gd name="connsiteY46" fmla="*/ 109227 h 4275461"/>
                <a:gd name="connsiteX47" fmla="*/ 2907643 w 3619883"/>
                <a:gd name="connsiteY47" fmla="*/ 100020 h 4275461"/>
                <a:gd name="connsiteX48" fmla="*/ 2944022 w 3619883"/>
                <a:gd name="connsiteY48" fmla="*/ 30853 h 4275461"/>
                <a:gd name="connsiteX49" fmla="*/ 3022289 w 3619883"/>
                <a:gd name="connsiteY49" fmla="*/ 10893 h 4275461"/>
                <a:gd name="connsiteX50" fmla="*/ 3054807 w 3619883"/>
                <a:gd name="connsiteY50" fmla="*/ 24226 h 4275461"/>
                <a:gd name="connsiteX51" fmla="*/ 3141892 w 3619883"/>
                <a:gd name="connsiteY51" fmla="*/ 51925 h 4275461"/>
                <a:gd name="connsiteX52" fmla="*/ 3185711 w 3619883"/>
                <a:gd name="connsiteY52" fmla="*/ 59881 h 4275461"/>
                <a:gd name="connsiteX53" fmla="*/ 3219056 w 3619883"/>
                <a:gd name="connsiteY53" fmla="*/ 55536 h 4275461"/>
                <a:gd name="connsiteX54" fmla="*/ 3263425 w 3619883"/>
                <a:gd name="connsiteY54" fmla="*/ 51706 h 4275461"/>
                <a:gd name="connsiteX55" fmla="*/ 3296219 w 3619883"/>
                <a:gd name="connsiteY55" fmla="*/ 59147 h 4275461"/>
                <a:gd name="connsiteX56" fmla="*/ 3319094 w 3619883"/>
                <a:gd name="connsiteY56" fmla="*/ 42500 h 4275461"/>
                <a:gd name="connsiteX57" fmla="*/ 3420511 w 3619883"/>
                <a:gd name="connsiteY57" fmla="*/ 0 h 4275461"/>
                <a:gd name="connsiteX58" fmla="*/ 3453305 w 3619883"/>
                <a:gd name="connsiteY58" fmla="*/ 7440 h 4275461"/>
                <a:gd name="connsiteX59" fmla="*/ 3496571 w 3619883"/>
                <a:gd name="connsiteY59" fmla="*/ 27182 h 4275461"/>
                <a:gd name="connsiteX60" fmla="*/ 3602117 w 3619883"/>
                <a:gd name="connsiteY60" fmla="*/ 132521 h 4275461"/>
                <a:gd name="connsiteX61" fmla="*/ 3619883 w 3619883"/>
                <a:gd name="connsiteY61" fmla="*/ 140049 h 4275461"/>
                <a:gd name="connsiteX62" fmla="*/ 3619883 w 3619883"/>
                <a:gd name="connsiteY62" fmla="*/ 755612 h 4275461"/>
                <a:gd name="connsiteX0" fmla="*/ 3619883 w 3619883"/>
                <a:gd name="connsiteY0" fmla="*/ 755612 h 4275461"/>
                <a:gd name="connsiteX1" fmla="*/ 1140354 w 3619883"/>
                <a:gd name="connsiteY1" fmla="*/ 4275461 h 4275461"/>
                <a:gd name="connsiteX2" fmla="*/ 953807 w 3619883"/>
                <a:gd name="connsiteY2" fmla="*/ 4275461 h 4275461"/>
                <a:gd name="connsiteX3" fmla="*/ 829432 w 3619883"/>
                <a:gd name="connsiteY3" fmla="*/ 4275461 h 4275461"/>
                <a:gd name="connsiteX4" fmla="*/ 611484 w 3619883"/>
                <a:gd name="connsiteY4" fmla="*/ 4275461 h 4275461"/>
                <a:gd name="connsiteX5" fmla="*/ 573998 w 3619883"/>
                <a:gd name="connsiteY5" fmla="*/ 4275461 h 4275461"/>
                <a:gd name="connsiteX6" fmla="*/ 336164 w 3619883"/>
                <a:gd name="connsiteY6" fmla="*/ 4275461 h 4275461"/>
                <a:gd name="connsiteX7" fmla="*/ 189322 w 3619883"/>
                <a:gd name="connsiteY7" fmla="*/ 4275461 h 4275461"/>
                <a:gd name="connsiteX8" fmla="*/ 0 w 3619883"/>
                <a:gd name="connsiteY8" fmla="*/ 4275461 h 4275461"/>
                <a:gd name="connsiteX9" fmla="*/ 0 w 3619883"/>
                <a:gd name="connsiteY9" fmla="*/ 42229 h 4275461"/>
                <a:gd name="connsiteX10" fmla="*/ 42464 w 3619883"/>
                <a:gd name="connsiteY10" fmla="*/ 40518 h 4275461"/>
                <a:gd name="connsiteX11" fmla="*/ 137733 w 3619883"/>
                <a:gd name="connsiteY11" fmla="*/ 35355 h 4275461"/>
                <a:gd name="connsiteX12" fmla="*/ 270565 w 3619883"/>
                <a:gd name="connsiteY12" fmla="*/ 29759 h 4275461"/>
                <a:gd name="connsiteX13" fmla="*/ 479734 w 3619883"/>
                <a:gd name="connsiteY13" fmla="*/ 45455 h 4275461"/>
                <a:gd name="connsiteX14" fmla="*/ 524103 w 3619883"/>
                <a:gd name="connsiteY14" fmla="*/ 41625 h 4275461"/>
                <a:gd name="connsiteX15" fmla="*/ 624416 w 3619883"/>
                <a:gd name="connsiteY15" fmla="*/ 22696 h 4275461"/>
                <a:gd name="connsiteX16" fmla="*/ 657762 w 3619883"/>
                <a:gd name="connsiteY16" fmla="*/ 18351 h 4275461"/>
                <a:gd name="connsiteX17" fmla="*/ 690557 w 3619883"/>
                <a:gd name="connsiteY17" fmla="*/ 25792 h 4275461"/>
                <a:gd name="connsiteX18" fmla="*/ 745123 w 3619883"/>
                <a:gd name="connsiteY18" fmla="*/ 40157 h 4275461"/>
                <a:gd name="connsiteX19" fmla="*/ 789493 w 3619883"/>
                <a:gd name="connsiteY19" fmla="*/ 36327 h 4275461"/>
                <a:gd name="connsiteX20" fmla="*/ 854255 w 3619883"/>
                <a:gd name="connsiteY20" fmla="*/ 68887 h 4275461"/>
                <a:gd name="connsiteX21" fmla="*/ 897520 w 3619883"/>
                <a:gd name="connsiteY21" fmla="*/ 88629 h 4275461"/>
                <a:gd name="connsiteX22" fmla="*/ 940510 w 3619883"/>
                <a:gd name="connsiteY22" fmla="*/ 114265 h 4275461"/>
                <a:gd name="connsiteX23" fmla="*/ 1082712 w 3619883"/>
                <a:gd name="connsiteY23" fmla="*/ 144543 h 4275461"/>
                <a:gd name="connsiteX24" fmla="*/ 1205348 w 3619883"/>
                <a:gd name="connsiteY24" fmla="*/ 120753 h 4275461"/>
                <a:gd name="connsiteX25" fmla="*/ 1271764 w 3619883"/>
                <a:gd name="connsiteY25" fmla="*/ 117956 h 4275461"/>
                <a:gd name="connsiteX26" fmla="*/ 1315583 w 3619883"/>
                <a:gd name="connsiteY26" fmla="*/ 125912 h 4275461"/>
                <a:gd name="connsiteX27" fmla="*/ 1359125 w 3619883"/>
                <a:gd name="connsiteY27" fmla="*/ 139761 h 4275461"/>
                <a:gd name="connsiteX28" fmla="*/ 1391919 w 3619883"/>
                <a:gd name="connsiteY28" fmla="*/ 147202 h 4275461"/>
                <a:gd name="connsiteX29" fmla="*/ 1436563 w 3619883"/>
                <a:gd name="connsiteY29" fmla="*/ 137480 h 4275461"/>
                <a:gd name="connsiteX30" fmla="*/ 1471566 w 3619883"/>
                <a:gd name="connsiteY30" fmla="*/ 97777 h 4275461"/>
                <a:gd name="connsiteX31" fmla="*/ 1505739 w 3619883"/>
                <a:gd name="connsiteY31" fmla="*/ 75753 h 4275461"/>
                <a:gd name="connsiteX32" fmla="*/ 1590891 w 3619883"/>
                <a:gd name="connsiteY32" fmla="*/ 144702 h 4275461"/>
                <a:gd name="connsiteX33" fmla="*/ 1625616 w 3619883"/>
                <a:gd name="connsiteY33" fmla="*/ 110893 h 4275461"/>
                <a:gd name="connsiteX34" fmla="*/ 1658964 w 3619883"/>
                <a:gd name="connsiteY34" fmla="*/ 106547 h 4275461"/>
                <a:gd name="connsiteX35" fmla="*/ 1746598 w 3619883"/>
                <a:gd name="connsiteY35" fmla="*/ 122460 h 4275461"/>
                <a:gd name="connsiteX36" fmla="*/ 1811913 w 3619883"/>
                <a:gd name="connsiteY36" fmla="*/ 143234 h 4275461"/>
                <a:gd name="connsiteX37" fmla="*/ 1856557 w 3619883"/>
                <a:gd name="connsiteY37" fmla="*/ 133511 h 4275461"/>
                <a:gd name="connsiteX38" fmla="*/ 2066003 w 3619883"/>
                <a:gd name="connsiteY38" fmla="*/ 143313 h 4275461"/>
                <a:gd name="connsiteX39" fmla="*/ 2177615 w 3619883"/>
                <a:gd name="connsiteY39" fmla="*/ 119007 h 4275461"/>
                <a:gd name="connsiteX40" fmla="*/ 2255883 w 3619883"/>
                <a:gd name="connsiteY40" fmla="*/ 99047 h 4275461"/>
                <a:gd name="connsiteX41" fmla="*/ 2344622 w 3619883"/>
                <a:gd name="connsiteY41" fmla="*/ 91388 h 4275461"/>
                <a:gd name="connsiteX42" fmla="*/ 2455682 w 3619883"/>
                <a:gd name="connsiteY42" fmla="*/ 78869 h 4275461"/>
                <a:gd name="connsiteX43" fmla="*/ 2632609 w 3619883"/>
                <a:gd name="connsiteY43" fmla="*/ 75338 h 4275461"/>
                <a:gd name="connsiteX44" fmla="*/ 2742291 w 3619883"/>
                <a:gd name="connsiteY44" fmla="*/ 92282 h 4275461"/>
                <a:gd name="connsiteX45" fmla="*/ 2851974 w 3619883"/>
                <a:gd name="connsiteY45" fmla="*/ 109227 h 4275461"/>
                <a:gd name="connsiteX46" fmla="*/ 2907643 w 3619883"/>
                <a:gd name="connsiteY46" fmla="*/ 100020 h 4275461"/>
                <a:gd name="connsiteX47" fmla="*/ 2944022 w 3619883"/>
                <a:gd name="connsiteY47" fmla="*/ 30853 h 4275461"/>
                <a:gd name="connsiteX48" fmla="*/ 3022289 w 3619883"/>
                <a:gd name="connsiteY48" fmla="*/ 10893 h 4275461"/>
                <a:gd name="connsiteX49" fmla="*/ 3054807 w 3619883"/>
                <a:gd name="connsiteY49" fmla="*/ 24226 h 4275461"/>
                <a:gd name="connsiteX50" fmla="*/ 3141892 w 3619883"/>
                <a:gd name="connsiteY50" fmla="*/ 51925 h 4275461"/>
                <a:gd name="connsiteX51" fmla="*/ 3185711 w 3619883"/>
                <a:gd name="connsiteY51" fmla="*/ 59881 h 4275461"/>
                <a:gd name="connsiteX52" fmla="*/ 3219056 w 3619883"/>
                <a:gd name="connsiteY52" fmla="*/ 55536 h 4275461"/>
                <a:gd name="connsiteX53" fmla="*/ 3263425 w 3619883"/>
                <a:gd name="connsiteY53" fmla="*/ 51706 h 4275461"/>
                <a:gd name="connsiteX54" fmla="*/ 3296219 w 3619883"/>
                <a:gd name="connsiteY54" fmla="*/ 59147 h 4275461"/>
                <a:gd name="connsiteX55" fmla="*/ 3319094 w 3619883"/>
                <a:gd name="connsiteY55" fmla="*/ 42500 h 4275461"/>
                <a:gd name="connsiteX56" fmla="*/ 3420511 w 3619883"/>
                <a:gd name="connsiteY56" fmla="*/ 0 h 4275461"/>
                <a:gd name="connsiteX57" fmla="*/ 3453305 w 3619883"/>
                <a:gd name="connsiteY57" fmla="*/ 7440 h 4275461"/>
                <a:gd name="connsiteX58" fmla="*/ 3496571 w 3619883"/>
                <a:gd name="connsiteY58" fmla="*/ 27182 h 4275461"/>
                <a:gd name="connsiteX59" fmla="*/ 3602117 w 3619883"/>
                <a:gd name="connsiteY59" fmla="*/ 132521 h 4275461"/>
                <a:gd name="connsiteX60" fmla="*/ 3619883 w 3619883"/>
                <a:gd name="connsiteY60" fmla="*/ 140049 h 4275461"/>
                <a:gd name="connsiteX61" fmla="*/ 3619883 w 3619883"/>
                <a:gd name="connsiteY61" fmla="*/ 755612 h 4275461"/>
                <a:gd name="connsiteX0" fmla="*/ 3619883 w 3619883"/>
                <a:gd name="connsiteY0" fmla="*/ 755612 h 4275461"/>
                <a:gd name="connsiteX1" fmla="*/ 953807 w 3619883"/>
                <a:gd name="connsiteY1" fmla="*/ 4275461 h 4275461"/>
                <a:gd name="connsiteX2" fmla="*/ 829432 w 3619883"/>
                <a:gd name="connsiteY2" fmla="*/ 4275461 h 4275461"/>
                <a:gd name="connsiteX3" fmla="*/ 611484 w 3619883"/>
                <a:gd name="connsiteY3" fmla="*/ 4275461 h 4275461"/>
                <a:gd name="connsiteX4" fmla="*/ 573998 w 3619883"/>
                <a:gd name="connsiteY4" fmla="*/ 4275461 h 4275461"/>
                <a:gd name="connsiteX5" fmla="*/ 336164 w 3619883"/>
                <a:gd name="connsiteY5" fmla="*/ 4275461 h 4275461"/>
                <a:gd name="connsiteX6" fmla="*/ 189322 w 3619883"/>
                <a:gd name="connsiteY6" fmla="*/ 4275461 h 4275461"/>
                <a:gd name="connsiteX7" fmla="*/ 0 w 3619883"/>
                <a:gd name="connsiteY7" fmla="*/ 4275461 h 4275461"/>
                <a:gd name="connsiteX8" fmla="*/ 0 w 3619883"/>
                <a:gd name="connsiteY8" fmla="*/ 42229 h 4275461"/>
                <a:gd name="connsiteX9" fmla="*/ 42464 w 3619883"/>
                <a:gd name="connsiteY9" fmla="*/ 40518 h 4275461"/>
                <a:gd name="connsiteX10" fmla="*/ 137733 w 3619883"/>
                <a:gd name="connsiteY10" fmla="*/ 35355 h 4275461"/>
                <a:gd name="connsiteX11" fmla="*/ 270565 w 3619883"/>
                <a:gd name="connsiteY11" fmla="*/ 29759 h 4275461"/>
                <a:gd name="connsiteX12" fmla="*/ 479734 w 3619883"/>
                <a:gd name="connsiteY12" fmla="*/ 45455 h 4275461"/>
                <a:gd name="connsiteX13" fmla="*/ 524103 w 3619883"/>
                <a:gd name="connsiteY13" fmla="*/ 41625 h 4275461"/>
                <a:gd name="connsiteX14" fmla="*/ 624416 w 3619883"/>
                <a:gd name="connsiteY14" fmla="*/ 22696 h 4275461"/>
                <a:gd name="connsiteX15" fmla="*/ 657762 w 3619883"/>
                <a:gd name="connsiteY15" fmla="*/ 18351 h 4275461"/>
                <a:gd name="connsiteX16" fmla="*/ 690557 w 3619883"/>
                <a:gd name="connsiteY16" fmla="*/ 25792 h 4275461"/>
                <a:gd name="connsiteX17" fmla="*/ 745123 w 3619883"/>
                <a:gd name="connsiteY17" fmla="*/ 40157 h 4275461"/>
                <a:gd name="connsiteX18" fmla="*/ 789493 w 3619883"/>
                <a:gd name="connsiteY18" fmla="*/ 36327 h 4275461"/>
                <a:gd name="connsiteX19" fmla="*/ 854255 w 3619883"/>
                <a:gd name="connsiteY19" fmla="*/ 68887 h 4275461"/>
                <a:gd name="connsiteX20" fmla="*/ 897520 w 3619883"/>
                <a:gd name="connsiteY20" fmla="*/ 88629 h 4275461"/>
                <a:gd name="connsiteX21" fmla="*/ 940510 w 3619883"/>
                <a:gd name="connsiteY21" fmla="*/ 114265 h 4275461"/>
                <a:gd name="connsiteX22" fmla="*/ 1082712 w 3619883"/>
                <a:gd name="connsiteY22" fmla="*/ 144543 h 4275461"/>
                <a:gd name="connsiteX23" fmla="*/ 1205348 w 3619883"/>
                <a:gd name="connsiteY23" fmla="*/ 120753 h 4275461"/>
                <a:gd name="connsiteX24" fmla="*/ 1271764 w 3619883"/>
                <a:gd name="connsiteY24" fmla="*/ 117956 h 4275461"/>
                <a:gd name="connsiteX25" fmla="*/ 1315583 w 3619883"/>
                <a:gd name="connsiteY25" fmla="*/ 125912 h 4275461"/>
                <a:gd name="connsiteX26" fmla="*/ 1359125 w 3619883"/>
                <a:gd name="connsiteY26" fmla="*/ 139761 h 4275461"/>
                <a:gd name="connsiteX27" fmla="*/ 1391919 w 3619883"/>
                <a:gd name="connsiteY27" fmla="*/ 147202 h 4275461"/>
                <a:gd name="connsiteX28" fmla="*/ 1436563 w 3619883"/>
                <a:gd name="connsiteY28" fmla="*/ 137480 h 4275461"/>
                <a:gd name="connsiteX29" fmla="*/ 1471566 w 3619883"/>
                <a:gd name="connsiteY29" fmla="*/ 97777 h 4275461"/>
                <a:gd name="connsiteX30" fmla="*/ 1505739 w 3619883"/>
                <a:gd name="connsiteY30" fmla="*/ 75753 h 4275461"/>
                <a:gd name="connsiteX31" fmla="*/ 1590891 w 3619883"/>
                <a:gd name="connsiteY31" fmla="*/ 144702 h 4275461"/>
                <a:gd name="connsiteX32" fmla="*/ 1625616 w 3619883"/>
                <a:gd name="connsiteY32" fmla="*/ 110893 h 4275461"/>
                <a:gd name="connsiteX33" fmla="*/ 1658964 w 3619883"/>
                <a:gd name="connsiteY33" fmla="*/ 106547 h 4275461"/>
                <a:gd name="connsiteX34" fmla="*/ 1746598 w 3619883"/>
                <a:gd name="connsiteY34" fmla="*/ 122460 h 4275461"/>
                <a:gd name="connsiteX35" fmla="*/ 1811913 w 3619883"/>
                <a:gd name="connsiteY35" fmla="*/ 143234 h 4275461"/>
                <a:gd name="connsiteX36" fmla="*/ 1856557 w 3619883"/>
                <a:gd name="connsiteY36" fmla="*/ 133511 h 4275461"/>
                <a:gd name="connsiteX37" fmla="*/ 2066003 w 3619883"/>
                <a:gd name="connsiteY37" fmla="*/ 143313 h 4275461"/>
                <a:gd name="connsiteX38" fmla="*/ 2177615 w 3619883"/>
                <a:gd name="connsiteY38" fmla="*/ 119007 h 4275461"/>
                <a:gd name="connsiteX39" fmla="*/ 2255883 w 3619883"/>
                <a:gd name="connsiteY39" fmla="*/ 99047 h 4275461"/>
                <a:gd name="connsiteX40" fmla="*/ 2344622 w 3619883"/>
                <a:gd name="connsiteY40" fmla="*/ 91388 h 4275461"/>
                <a:gd name="connsiteX41" fmla="*/ 2455682 w 3619883"/>
                <a:gd name="connsiteY41" fmla="*/ 78869 h 4275461"/>
                <a:gd name="connsiteX42" fmla="*/ 2632609 w 3619883"/>
                <a:gd name="connsiteY42" fmla="*/ 75338 h 4275461"/>
                <a:gd name="connsiteX43" fmla="*/ 2742291 w 3619883"/>
                <a:gd name="connsiteY43" fmla="*/ 92282 h 4275461"/>
                <a:gd name="connsiteX44" fmla="*/ 2851974 w 3619883"/>
                <a:gd name="connsiteY44" fmla="*/ 109227 h 4275461"/>
                <a:gd name="connsiteX45" fmla="*/ 2907643 w 3619883"/>
                <a:gd name="connsiteY45" fmla="*/ 100020 h 4275461"/>
                <a:gd name="connsiteX46" fmla="*/ 2944022 w 3619883"/>
                <a:gd name="connsiteY46" fmla="*/ 30853 h 4275461"/>
                <a:gd name="connsiteX47" fmla="*/ 3022289 w 3619883"/>
                <a:gd name="connsiteY47" fmla="*/ 10893 h 4275461"/>
                <a:gd name="connsiteX48" fmla="*/ 3054807 w 3619883"/>
                <a:gd name="connsiteY48" fmla="*/ 24226 h 4275461"/>
                <a:gd name="connsiteX49" fmla="*/ 3141892 w 3619883"/>
                <a:gd name="connsiteY49" fmla="*/ 51925 h 4275461"/>
                <a:gd name="connsiteX50" fmla="*/ 3185711 w 3619883"/>
                <a:gd name="connsiteY50" fmla="*/ 59881 h 4275461"/>
                <a:gd name="connsiteX51" fmla="*/ 3219056 w 3619883"/>
                <a:gd name="connsiteY51" fmla="*/ 55536 h 4275461"/>
                <a:gd name="connsiteX52" fmla="*/ 3263425 w 3619883"/>
                <a:gd name="connsiteY52" fmla="*/ 51706 h 4275461"/>
                <a:gd name="connsiteX53" fmla="*/ 3296219 w 3619883"/>
                <a:gd name="connsiteY53" fmla="*/ 59147 h 4275461"/>
                <a:gd name="connsiteX54" fmla="*/ 3319094 w 3619883"/>
                <a:gd name="connsiteY54" fmla="*/ 42500 h 4275461"/>
                <a:gd name="connsiteX55" fmla="*/ 3420511 w 3619883"/>
                <a:gd name="connsiteY55" fmla="*/ 0 h 4275461"/>
                <a:gd name="connsiteX56" fmla="*/ 3453305 w 3619883"/>
                <a:gd name="connsiteY56" fmla="*/ 7440 h 4275461"/>
                <a:gd name="connsiteX57" fmla="*/ 3496571 w 3619883"/>
                <a:gd name="connsiteY57" fmla="*/ 27182 h 4275461"/>
                <a:gd name="connsiteX58" fmla="*/ 3602117 w 3619883"/>
                <a:gd name="connsiteY58" fmla="*/ 132521 h 4275461"/>
                <a:gd name="connsiteX59" fmla="*/ 3619883 w 3619883"/>
                <a:gd name="connsiteY59" fmla="*/ 140049 h 4275461"/>
                <a:gd name="connsiteX60" fmla="*/ 3619883 w 3619883"/>
                <a:gd name="connsiteY60" fmla="*/ 755612 h 4275461"/>
                <a:gd name="connsiteX0" fmla="*/ 3619883 w 3619883"/>
                <a:gd name="connsiteY0" fmla="*/ 755612 h 4275461"/>
                <a:gd name="connsiteX1" fmla="*/ 829432 w 3619883"/>
                <a:gd name="connsiteY1" fmla="*/ 4275461 h 4275461"/>
                <a:gd name="connsiteX2" fmla="*/ 611484 w 3619883"/>
                <a:gd name="connsiteY2" fmla="*/ 4275461 h 4275461"/>
                <a:gd name="connsiteX3" fmla="*/ 573998 w 3619883"/>
                <a:gd name="connsiteY3" fmla="*/ 4275461 h 4275461"/>
                <a:gd name="connsiteX4" fmla="*/ 336164 w 3619883"/>
                <a:gd name="connsiteY4" fmla="*/ 4275461 h 4275461"/>
                <a:gd name="connsiteX5" fmla="*/ 189322 w 3619883"/>
                <a:gd name="connsiteY5" fmla="*/ 4275461 h 4275461"/>
                <a:gd name="connsiteX6" fmla="*/ 0 w 3619883"/>
                <a:gd name="connsiteY6" fmla="*/ 4275461 h 4275461"/>
                <a:gd name="connsiteX7" fmla="*/ 0 w 3619883"/>
                <a:gd name="connsiteY7" fmla="*/ 42229 h 4275461"/>
                <a:gd name="connsiteX8" fmla="*/ 42464 w 3619883"/>
                <a:gd name="connsiteY8" fmla="*/ 40518 h 4275461"/>
                <a:gd name="connsiteX9" fmla="*/ 137733 w 3619883"/>
                <a:gd name="connsiteY9" fmla="*/ 35355 h 4275461"/>
                <a:gd name="connsiteX10" fmla="*/ 270565 w 3619883"/>
                <a:gd name="connsiteY10" fmla="*/ 29759 h 4275461"/>
                <a:gd name="connsiteX11" fmla="*/ 479734 w 3619883"/>
                <a:gd name="connsiteY11" fmla="*/ 45455 h 4275461"/>
                <a:gd name="connsiteX12" fmla="*/ 524103 w 3619883"/>
                <a:gd name="connsiteY12" fmla="*/ 41625 h 4275461"/>
                <a:gd name="connsiteX13" fmla="*/ 624416 w 3619883"/>
                <a:gd name="connsiteY13" fmla="*/ 22696 h 4275461"/>
                <a:gd name="connsiteX14" fmla="*/ 657762 w 3619883"/>
                <a:gd name="connsiteY14" fmla="*/ 18351 h 4275461"/>
                <a:gd name="connsiteX15" fmla="*/ 690557 w 3619883"/>
                <a:gd name="connsiteY15" fmla="*/ 25792 h 4275461"/>
                <a:gd name="connsiteX16" fmla="*/ 745123 w 3619883"/>
                <a:gd name="connsiteY16" fmla="*/ 40157 h 4275461"/>
                <a:gd name="connsiteX17" fmla="*/ 789493 w 3619883"/>
                <a:gd name="connsiteY17" fmla="*/ 36327 h 4275461"/>
                <a:gd name="connsiteX18" fmla="*/ 854255 w 3619883"/>
                <a:gd name="connsiteY18" fmla="*/ 68887 h 4275461"/>
                <a:gd name="connsiteX19" fmla="*/ 897520 w 3619883"/>
                <a:gd name="connsiteY19" fmla="*/ 88629 h 4275461"/>
                <a:gd name="connsiteX20" fmla="*/ 940510 w 3619883"/>
                <a:gd name="connsiteY20" fmla="*/ 114265 h 4275461"/>
                <a:gd name="connsiteX21" fmla="*/ 1082712 w 3619883"/>
                <a:gd name="connsiteY21" fmla="*/ 144543 h 4275461"/>
                <a:gd name="connsiteX22" fmla="*/ 1205348 w 3619883"/>
                <a:gd name="connsiteY22" fmla="*/ 120753 h 4275461"/>
                <a:gd name="connsiteX23" fmla="*/ 1271764 w 3619883"/>
                <a:gd name="connsiteY23" fmla="*/ 117956 h 4275461"/>
                <a:gd name="connsiteX24" fmla="*/ 1315583 w 3619883"/>
                <a:gd name="connsiteY24" fmla="*/ 125912 h 4275461"/>
                <a:gd name="connsiteX25" fmla="*/ 1359125 w 3619883"/>
                <a:gd name="connsiteY25" fmla="*/ 139761 h 4275461"/>
                <a:gd name="connsiteX26" fmla="*/ 1391919 w 3619883"/>
                <a:gd name="connsiteY26" fmla="*/ 147202 h 4275461"/>
                <a:gd name="connsiteX27" fmla="*/ 1436563 w 3619883"/>
                <a:gd name="connsiteY27" fmla="*/ 137480 h 4275461"/>
                <a:gd name="connsiteX28" fmla="*/ 1471566 w 3619883"/>
                <a:gd name="connsiteY28" fmla="*/ 97777 h 4275461"/>
                <a:gd name="connsiteX29" fmla="*/ 1505739 w 3619883"/>
                <a:gd name="connsiteY29" fmla="*/ 75753 h 4275461"/>
                <a:gd name="connsiteX30" fmla="*/ 1590891 w 3619883"/>
                <a:gd name="connsiteY30" fmla="*/ 144702 h 4275461"/>
                <a:gd name="connsiteX31" fmla="*/ 1625616 w 3619883"/>
                <a:gd name="connsiteY31" fmla="*/ 110893 h 4275461"/>
                <a:gd name="connsiteX32" fmla="*/ 1658964 w 3619883"/>
                <a:gd name="connsiteY32" fmla="*/ 106547 h 4275461"/>
                <a:gd name="connsiteX33" fmla="*/ 1746598 w 3619883"/>
                <a:gd name="connsiteY33" fmla="*/ 122460 h 4275461"/>
                <a:gd name="connsiteX34" fmla="*/ 1811913 w 3619883"/>
                <a:gd name="connsiteY34" fmla="*/ 143234 h 4275461"/>
                <a:gd name="connsiteX35" fmla="*/ 1856557 w 3619883"/>
                <a:gd name="connsiteY35" fmla="*/ 133511 h 4275461"/>
                <a:gd name="connsiteX36" fmla="*/ 2066003 w 3619883"/>
                <a:gd name="connsiteY36" fmla="*/ 143313 h 4275461"/>
                <a:gd name="connsiteX37" fmla="*/ 2177615 w 3619883"/>
                <a:gd name="connsiteY37" fmla="*/ 119007 h 4275461"/>
                <a:gd name="connsiteX38" fmla="*/ 2255883 w 3619883"/>
                <a:gd name="connsiteY38" fmla="*/ 99047 h 4275461"/>
                <a:gd name="connsiteX39" fmla="*/ 2344622 w 3619883"/>
                <a:gd name="connsiteY39" fmla="*/ 91388 h 4275461"/>
                <a:gd name="connsiteX40" fmla="*/ 2455682 w 3619883"/>
                <a:gd name="connsiteY40" fmla="*/ 78869 h 4275461"/>
                <a:gd name="connsiteX41" fmla="*/ 2632609 w 3619883"/>
                <a:gd name="connsiteY41" fmla="*/ 75338 h 4275461"/>
                <a:gd name="connsiteX42" fmla="*/ 2742291 w 3619883"/>
                <a:gd name="connsiteY42" fmla="*/ 92282 h 4275461"/>
                <a:gd name="connsiteX43" fmla="*/ 2851974 w 3619883"/>
                <a:gd name="connsiteY43" fmla="*/ 109227 h 4275461"/>
                <a:gd name="connsiteX44" fmla="*/ 2907643 w 3619883"/>
                <a:gd name="connsiteY44" fmla="*/ 100020 h 4275461"/>
                <a:gd name="connsiteX45" fmla="*/ 2944022 w 3619883"/>
                <a:gd name="connsiteY45" fmla="*/ 30853 h 4275461"/>
                <a:gd name="connsiteX46" fmla="*/ 3022289 w 3619883"/>
                <a:gd name="connsiteY46" fmla="*/ 10893 h 4275461"/>
                <a:gd name="connsiteX47" fmla="*/ 3054807 w 3619883"/>
                <a:gd name="connsiteY47" fmla="*/ 24226 h 4275461"/>
                <a:gd name="connsiteX48" fmla="*/ 3141892 w 3619883"/>
                <a:gd name="connsiteY48" fmla="*/ 51925 h 4275461"/>
                <a:gd name="connsiteX49" fmla="*/ 3185711 w 3619883"/>
                <a:gd name="connsiteY49" fmla="*/ 59881 h 4275461"/>
                <a:gd name="connsiteX50" fmla="*/ 3219056 w 3619883"/>
                <a:gd name="connsiteY50" fmla="*/ 55536 h 4275461"/>
                <a:gd name="connsiteX51" fmla="*/ 3263425 w 3619883"/>
                <a:gd name="connsiteY51" fmla="*/ 51706 h 4275461"/>
                <a:gd name="connsiteX52" fmla="*/ 3296219 w 3619883"/>
                <a:gd name="connsiteY52" fmla="*/ 59147 h 4275461"/>
                <a:gd name="connsiteX53" fmla="*/ 3319094 w 3619883"/>
                <a:gd name="connsiteY53" fmla="*/ 42500 h 4275461"/>
                <a:gd name="connsiteX54" fmla="*/ 3420511 w 3619883"/>
                <a:gd name="connsiteY54" fmla="*/ 0 h 4275461"/>
                <a:gd name="connsiteX55" fmla="*/ 3453305 w 3619883"/>
                <a:gd name="connsiteY55" fmla="*/ 7440 h 4275461"/>
                <a:gd name="connsiteX56" fmla="*/ 3496571 w 3619883"/>
                <a:gd name="connsiteY56" fmla="*/ 27182 h 4275461"/>
                <a:gd name="connsiteX57" fmla="*/ 3602117 w 3619883"/>
                <a:gd name="connsiteY57" fmla="*/ 132521 h 4275461"/>
                <a:gd name="connsiteX58" fmla="*/ 3619883 w 3619883"/>
                <a:gd name="connsiteY58" fmla="*/ 140049 h 4275461"/>
                <a:gd name="connsiteX59" fmla="*/ 3619883 w 3619883"/>
                <a:gd name="connsiteY59" fmla="*/ 755612 h 4275461"/>
                <a:gd name="connsiteX0" fmla="*/ 3619883 w 3619883"/>
                <a:gd name="connsiteY0" fmla="*/ 755612 h 4275461"/>
                <a:gd name="connsiteX1" fmla="*/ 611484 w 3619883"/>
                <a:gd name="connsiteY1" fmla="*/ 4275461 h 4275461"/>
                <a:gd name="connsiteX2" fmla="*/ 573998 w 3619883"/>
                <a:gd name="connsiteY2" fmla="*/ 4275461 h 4275461"/>
                <a:gd name="connsiteX3" fmla="*/ 336164 w 3619883"/>
                <a:gd name="connsiteY3" fmla="*/ 4275461 h 4275461"/>
                <a:gd name="connsiteX4" fmla="*/ 189322 w 3619883"/>
                <a:gd name="connsiteY4" fmla="*/ 4275461 h 4275461"/>
                <a:gd name="connsiteX5" fmla="*/ 0 w 3619883"/>
                <a:gd name="connsiteY5" fmla="*/ 4275461 h 4275461"/>
                <a:gd name="connsiteX6" fmla="*/ 0 w 3619883"/>
                <a:gd name="connsiteY6" fmla="*/ 42229 h 4275461"/>
                <a:gd name="connsiteX7" fmla="*/ 42464 w 3619883"/>
                <a:gd name="connsiteY7" fmla="*/ 40518 h 4275461"/>
                <a:gd name="connsiteX8" fmla="*/ 137733 w 3619883"/>
                <a:gd name="connsiteY8" fmla="*/ 35355 h 4275461"/>
                <a:gd name="connsiteX9" fmla="*/ 270565 w 3619883"/>
                <a:gd name="connsiteY9" fmla="*/ 29759 h 4275461"/>
                <a:gd name="connsiteX10" fmla="*/ 479734 w 3619883"/>
                <a:gd name="connsiteY10" fmla="*/ 45455 h 4275461"/>
                <a:gd name="connsiteX11" fmla="*/ 524103 w 3619883"/>
                <a:gd name="connsiteY11" fmla="*/ 41625 h 4275461"/>
                <a:gd name="connsiteX12" fmla="*/ 624416 w 3619883"/>
                <a:gd name="connsiteY12" fmla="*/ 22696 h 4275461"/>
                <a:gd name="connsiteX13" fmla="*/ 657762 w 3619883"/>
                <a:gd name="connsiteY13" fmla="*/ 18351 h 4275461"/>
                <a:gd name="connsiteX14" fmla="*/ 690557 w 3619883"/>
                <a:gd name="connsiteY14" fmla="*/ 25792 h 4275461"/>
                <a:gd name="connsiteX15" fmla="*/ 745123 w 3619883"/>
                <a:gd name="connsiteY15" fmla="*/ 40157 h 4275461"/>
                <a:gd name="connsiteX16" fmla="*/ 789493 w 3619883"/>
                <a:gd name="connsiteY16" fmla="*/ 36327 h 4275461"/>
                <a:gd name="connsiteX17" fmla="*/ 854255 w 3619883"/>
                <a:gd name="connsiteY17" fmla="*/ 68887 h 4275461"/>
                <a:gd name="connsiteX18" fmla="*/ 897520 w 3619883"/>
                <a:gd name="connsiteY18" fmla="*/ 88629 h 4275461"/>
                <a:gd name="connsiteX19" fmla="*/ 940510 w 3619883"/>
                <a:gd name="connsiteY19" fmla="*/ 114265 h 4275461"/>
                <a:gd name="connsiteX20" fmla="*/ 1082712 w 3619883"/>
                <a:gd name="connsiteY20" fmla="*/ 144543 h 4275461"/>
                <a:gd name="connsiteX21" fmla="*/ 1205348 w 3619883"/>
                <a:gd name="connsiteY21" fmla="*/ 120753 h 4275461"/>
                <a:gd name="connsiteX22" fmla="*/ 1271764 w 3619883"/>
                <a:gd name="connsiteY22" fmla="*/ 117956 h 4275461"/>
                <a:gd name="connsiteX23" fmla="*/ 1315583 w 3619883"/>
                <a:gd name="connsiteY23" fmla="*/ 125912 h 4275461"/>
                <a:gd name="connsiteX24" fmla="*/ 1359125 w 3619883"/>
                <a:gd name="connsiteY24" fmla="*/ 139761 h 4275461"/>
                <a:gd name="connsiteX25" fmla="*/ 1391919 w 3619883"/>
                <a:gd name="connsiteY25" fmla="*/ 147202 h 4275461"/>
                <a:gd name="connsiteX26" fmla="*/ 1436563 w 3619883"/>
                <a:gd name="connsiteY26" fmla="*/ 137480 h 4275461"/>
                <a:gd name="connsiteX27" fmla="*/ 1471566 w 3619883"/>
                <a:gd name="connsiteY27" fmla="*/ 97777 h 4275461"/>
                <a:gd name="connsiteX28" fmla="*/ 1505739 w 3619883"/>
                <a:gd name="connsiteY28" fmla="*/ 75753 h 4275461"/>
                <a:gd name="connsiteX29" fmla="*/ 1590891 w 3619883"/>
                <a:gd name="connsiteY29" fmla="*/ 144702 h 4275461"/>
                <a:gd name="connsiteX30" fmla="*/ 1625616 w 3619883"/>
                <a:gd name="connsiteY30" fmla="*/ 110893 h 4275461"/>
                <a:gd name="connsiteX31" fmla="*/ 1658964 w 3619883"/>
                <a:gd name="connsiteY31" fmla="*/ 106547 h 4275461"/>
                <a:gd name="connsiteX32" fmla="*/ 1746598 w 3619883"/>
                <a:gd name="connsiteY32" fmla="*/ 122460 h 4275461"/>
                <a:gd name="connsiteX33" fmla="*/ 1811913 w 3619883"/>
                <a:gd name="connsiteY33" fmla="*/ 143234 h 4275461"/>
                <a:gd name="connsiteX34" fmla="*/ 1856557 w 3619883"/>
                <a:gd name="connsiteY34" fmla="*/ 133511 h 4275461"/>
                <a:gd name="connsiteX35" fmla="*/ 2066003 w 3619883"/>
                <a:gd name="connsiteY35" fmla="*/ 143313 h 4275461"/>
                <a:gd name="connsiteX36" fmla="*/ 2177615 w 3619883"/>
                <a:gd name="connsiteY36" fmla="*/ 119007 h 4275461"/>
                <a:gd name="connsiteX37" fmla="*/ 2255883 w 3619883"/>
                <a:gd name="connsiteY37" fmla="*/ 99047 h 4275461"/>
                <a:gd name="connsiteX38" fmla="*/ 2344622 w 3619883"/>
                <a:gd name="connsiteY38" fmla="*/ 91388 h 4275461"/>
                <a:gd name="connsiteX39" fmla="*/ 2455682 w 3619883"/>
                <a:gd name="connsiteY39" fmla="*/ 78869 h 4275461"/>
                <a:gd name="connsiteX40" fmla="*/ 2632609 w 3619883"/>
                <a:gd name="connsiteY40" fmla="*/ 75338 h 4275461"/>
                <a:gd name="connsiteX41" fmla="*/ 2742291 w 3619883"/>
                <a:gd name="connsiteY41" fmla="*/ 92282 h 4275461"/>
                <a:gd name="connsiteX42" fmla="*/ 2851974 w 3619883"/>
                <a:gd name="connsiteY42" fmla="*/ 109227 h 4275461"/>
                <a:gd name="connsiteX43" fmla="*/ 2907643 w 3619883"/>
                <a:gd name="connsiteY43" fmla="*/ 100020 h 4275461"/>
                <a:gd name="connsiteX44" fmla="*/ 2944022 w 3619883"/>
                <a:gd name="connsiteY44" fmla="*/ 30853 h 4275461"/>
                <a:gd name="connsiteX45" fmla="*/ 3022289 w 3619883"/>
                <a:gd name="connsiteY45" fmla="*/ 10893 h 4275461"/>
                <a:gd name="connsiteX46" fmla="*/ 3054807 w 3619883"/>
                <a:gd name="connsiteY46" fmla="*/ 24226 h 4275461"/>
                <a:gd name="connsiteX47" fmla="*/ 3141892 w 3619883"/>
                <a:gd name="connsiteY47" fmla="*/ 51925 h 4275461"/>
                <a:gd name="connsiteX48" fmla="*/ 3185711 w 3619883"/>
                <a:gd name="connsiteY48" fmla="*/ 59881 h 4275461"/>
                <a:gd name="connsiteX49" fmla="*/ 3219056 w 3619883"/>
                <a:gd name="connsiteY49" fmla="*/ 55536 h 4275461"/>
                <a:gd name="connsiteX50" fmla="*/ 3263425 w 3619883"/>
                <a:gd name="connsiteY50" fmla="*/ 51706 h 4275461"/>
                <a:gd name="connsiteX51" fmla="*/ 3296219 w 3619883"/>
                <a:gd name="connsiteY51" fmla="*/ 59147 h 4275461"/>
                <a:gd name="connsiteX52" fmla="*/ 3319094 w 3619883"/>
                <a:gd name="connsiteY52" fmla="*/ 42500 h 4275461"/>
                <a:gd name="connsiteX53" fmla="*/ 3420511 w 3619883"/>
                <a:gd name="connsiteY53" fmla="*/ 0 h 4275461"/>
                <a:gd name="connsiteX54" fmla="*/ 3453305 w 3619883"/>
                <a:gd name="connsiteY54" fmla="*/ 7440 h 4275461"/>
                <a:gd name="connsiteX55" fmla="*/ 3496571 w 3619883"/>
                <a:gd name="connsiteY55" fmla="*/ 27182 h 4275461"/>
                <a:gd name="connsiteX56" fmla="*/ 3602117 w 3619883"/>
                <a:gd name="connsiteY56" fmla="*/ 132521 h 4275461"/>
                <a:gd name="connsiteX57" fmla="*/ 3619883 w 3619883"/>
                <a:gd name="connsiteY57" fmla="*/ 140049 h 4275461"/>
                <a:gd name="connsiteX58" fmla="*/ 3619883 w 3619883"/>
                <a:gd name="connsiteY58" fmla="*/ 755612 h 4275461"/>
                <a:gd name="connsiteX0" fmla="*/ 3619883 w 3619883"/>
                <a:gd name="connsiteY0" fmla="*/ 755612 h 4275461"/>
                <a:gd name="connsiteX1" fmla="*/ 573998 w 3619883"/>
                <a:gd name="connsiteY1" fmla="*/ 4275461 h 4275461"/>
                <a:gd name="connsiteX2" fmla="*/ 336164 w 3619883"/>
                <a:gd name="connsiteY2" fmla="*/ 4275461 h 4275461"/>
                <a:gd name="connsiteX3" fmla="*/ 189322 w 3619883"/>
                <a:gd name="connsiteY3" fmla="*/ 4275461 h 4275461"/>
                <a:gd name="connsiteX4" fmla="*/ 0 w 3619883"/>
                <a:gd name="connsiteY4" fmla="*/ 4275461 h 4275461"/>
                <a:gd name="connsiteX5" fmla="*/ 0 w 3619883"/>
                <a:gd name="connsiteY5" fmla="*/ 42229 h 4275461"/>
                <a:gd name="connsiteX6" fmla="*/ 42464 w 3619883"/>
                <a:gd name="connsiteY6" fmla="*/ 40518 h 4275461"/>
                <a:gd name="connsiteX7" fmla="*/ 137733 w 3619883"/>
                <a:gd name="connsiteY7" fmla="*/ 35355 h 4275461"/>
                <a:gd name="connsiteX8" fmla="*/ 270565 w 3619883"/>
                <a:gd name="connsiteY8" fmla="*/ 29759 h 4275461"/>
                <a:gd name="connsiteX9" fmla="*/ 479734 w 3619883"/>
                <a:gd name="connsiteY9" fmla="*/ 45455 h 4275461"/>
                <a:gd name="connsiteX10" fmla="*/ 524103 w 3619883"/>
                <a:gd name="connsiteY10" fmla="*/ 41625 h 4275461"/>
                <a:gd name="connsiteX11" fmla="*/ 624416 w 3619883"/>
                <a:gd name="connsiteY11" fmla="*/ 22696 h 4275461"/>
                <a:gd name="connsiteX12" fmla="*/ 657762 w 3619883"/>
                <a:gd name="connsiteY12" fmla="*/ 18351 h 4275461"/>
                <a:gd name="connsiteX13" fmla="*/ 690557 w 3619883"/>
                <a:gd name="connsiteY13" fmla="*/ 25792 h 4275461"/>
                <a:gd name="connsiteX14" fmla="*/ 745123 w 3619883"/>
                <a:gd name="connsiteY14" fmla="*/ 40157 h 4275461"/>
                <a:gd name="connsiteX15" fmla="*/ 789493 w 3619883"/>
                <a:gd name="connsiteY15" fmla="*/ 36327 h 4275461"/>
                <a:gd name="connsiteX16" fmla="*/ 854255 w 3619883"/>
                <a:gd name="connsiteY16" fmla="*/ 68887 h 4275461"/>
                <a:gd name="connsiteX17" fmla="*/ 897520 w 3619883"/>
                <a:gd name="connsiteY17" fmla="*/ 88629 h 4275461"/>
                <a:gd name="connsiteX18" fmla="*/ 940510 w 3619883"/>
                <a:gd name="connsiteY18" fmla="*/ 114265 h 4275461"/>
                <a:gd name="connsiteX19" fmla="*/ 1082712 w 3619883"/>
                <a:gd name="connsiteY19" fmla="*/ 144543 h 4275461"/>
                <a:gd name="connsiteX20" fmla="*/ 1205348 w 3619883"/>
                <a:gd name="connsiteY20" fmla="*/ 120753 h 4275461"/>
                <a:gd name="connsiteX21" fmla="*/ 1271764 w 3619883"/>
                <a:gd name="connsiteY21" fmla="*/ 117956 h 4275461"/>
                <a:gd name="connsiteX22" fmla="*/ 1315583 w 3619883"/>
                <a:gd name="connsiteY22" fmla="*/ 125912 h 4275461"/>
                <a:gd name="connsiteX23" fmla="*/ 1359125 w 3619883"/>
                <a:gd name="connsiteY23" fmla="*/ 139761 h 4275461"/>
                <a:gd name="connsiteX24" fmla="*/ 1391919 w 3619883"/>
                <a:gd name="connsiteY24" fmla="*/ 147202 h 4275461"/>
                <a:gd name="connsiteX25" fmla="*/ 1436563 w 3619883"/>
                <a:gd name="connsiteY25" fmla="*/ 137480 h 4275461"/>
                <a:gd name="connsiteX26" fmla="*/ 1471566 w 3619883"/>
                <a:gd name="connsiteY26" fmla="*/ 97777 h 4275461"/>
                <a:gd name="connsiteX27" fmla="*/ 1505739 w 3619883"/>
                <a:gd name="connsiteY27" fmla="*/ 75753 h 4275461"/>
                <a:gd name="connsiteX28" fmla="*/ 1590891 w 3619883"/>
                <a:gd name="connsiteY28" fmla="*/ 144702 h 4275461"/>
                <a:gd name="connsiteX29" fmla="*/ 1625616 w 3619883"/>
                <a:gd name="connsiteY29" fmla="*/ 110893 h 4275461"/>
                <a:gd name="connsiteX30" fmla="*/ 1658964 w 3619883"/>
                <a:gd name="connsiteY30" fmla="*/ 106547 h 4275461"/>
                <a:gd name="connsiteX31" fmla="*/ 1746598 w 3619883"/>
                <a:gd name="connsiteY31" fmla="*/ 122460 h 4275461"/>
                <a:gd name="connsiteX32" fmla="*/ 1811913 w 3619883"/>
                <a:gd name="connsiteY32" fmla="*/ 143234 h 4275461"/>
                <a:gd name="connsiteX33" fmla="*/ 1856557 w 3619883"/>
                <a:gd name="connsiteY33" fmla="*/ 133511 h 4275461"/>
                <a:gd name="connsiteX34" fmla="*/ 2066003 w 3619883"/>
                <a:gd name="connsiteY34" fmla="*/ 143313 h 4275461"/>
                <a:gd name="connsiteX35" fmla="*/ 2177615 w 3619883"/>
                <a:gd name="connsiteY35" fmla="*/ 119007 h 4275461"/>
                <a:gd name="connsiteX36" fmla="*/ 2255883 w 3619883"/>
                <a:gd name="connsiteY36" fmla="*/ 99047 h 4275461"/>
                <a:gd name="connsiteX37" fmla="*/ 2344622 w 3619883"/>
                <a:gd name="connsiteY37" fmla="*/ 91388 h 4275461"/>
                <a:gd name="connsiteX38" fmla="*/ 2455682 w 3619883"/>
                <a:gd name="connsiteY38" fmla="*/ 78869 h 4275461"/>
                <a:gd name="connsiteX39" fmla="*/ 2632609 w 3619883"/>
                <a:gd name="connsiteY39" fmla="*/ 75338 h 4275461"/>
                <a:gd name="connsiteX40" fmla="*/ 2742291 w 3619883"/>
                <a:gd name="connsiteY40" fmla="*/ 92282 h 4275461"/>
                <a:gd name="connsiteX41" fmla="*/ 2851974 w 3619883"/>
                <a:gd name="connsiteY41" fmla="*/ 109227 h 4275461"/>
                <a:gd name="connsiteX42" fmla="*/ 2907643 w 3619883"/>
                <a:gd name="connsiteY42" fmla="*/ 100020 h 4275461"/>
                <a:gd name="connsiteX43" fmla="*/ 2944022 w 3619883"/>
                <a:gd name="connsiteY43" fmla="*/ 30853 h 4275461"/>
                <a:gd name="connsiteX44" fmla="*/ 3022289 w 3619883"/>
                <a:gd name="connsiteY44" fmla="*/ 10893 h 4275461"/>
                <a:gd name="connsiteX45" fmla="*/ 3054807 w 3619883"/>
                <a:gd name="connsiteY45" fmla="*/ 24226 h 4275461"/>
                <a:gd name="connsiteX46" fmla="*/ 3141892 w 3619883"/>
                <a:gd name="connsiteY46" fmla="*/ 51925 h 4275461"/>
                <a:gd name="connsiteX47" fmla="*/ 3185711 w 3619883"/>
                <a:gd name="connsiteY47" fmla="*/ 59881 h 4275461"/>
                <a:gd name="connsiteX48" fmla="*/ 3219056 w 3619883"/>
                <a:gd name="connsiteY48" fmla="*/ 55536 h 4275461"/>
                <a:gd name="connsiteX49" fmla="*/ 3263425 w 3619883"/>
                <a:gd name="connsiteY49" fmla="*/ 51706 h 4275461"/>
                <a:gd name="connsiteX50" fmla="*/ 3296219 w 3619883"/>
                <a:gd name="connsiteY50" fmla="*/ 59147 h 4275461"/>
                <a:gd name="connsiteX51" fmla="*/ 3319094 w 3619883"/>
                <a:gd name="connsiteY51" fmla="*/ 42500 h 4275461"/>
                <a:gd name="connsiteX52" fmla="*/ 3420511 w 3619883"/>
                <a:gd name="connsiteY52" fmla="*/ 0 h 4275461"/>
                <a:gd name="connsiteX53" fmla="*/ 3453305 w 3619883"/>
                <a:gd name="connsiteY53" fmla="*/ 7440 h 4275461"/>
                <a:gd name="connsiteX54" fmla="*/ 3496571 w 3619883"/>
                <a:gd name="connsiteY54" fmla="*/ 27182 h 4275461"/>
                <a:gd name="connsiteX55" fmla="*/ 3602117 w 3619883"/>
                <a:gd name="connsiteY55" fmla="*/ 132521 h 4275461"/>
                <a:gd name="connsiteX56" fmla="*/ 3619883 w 3619883"/>
                <a:gd name="connsiteY56" fmla="*/ 140049 h 4275461"/>
                <a:gd name="connsiteX57" fmla="*/ 3619883 w 3619883"/>
                <a:gd name="connsiteY57" fmla="*/ 755612 h 4275461"/>
                <a:gd name="connsiteX0" fmla="*/ 3619883 w 3619883"/>
                <a:gd name="connsiteY0" fmla="*/ 755612 h 4275461"/>
                <a:gd name="connsiteX1" fmla="*/ 336164 w 3619883"/>
                <a:gd name="connsiteY1" fmla="*/ 4275461 h 4275461"/>
                <a:gd name="connsiteX2" fmla="*/ 189322 w 3619883"/>
                <a:gd name="connsiteY2" fmla="*/ 4275461 h 4275461"/>
                <a:gd name="connsiteX3" fmla="*/ 0 w 3619883"/>
                <a:gd name="connsiteY3" fmla="*/ 4275461 h 4275461"/>
                <a:gd name="connsiteX4" fmla="*/ 0 w 3619883"/>
                <a:gd name="connsiteY4" fmla="*/ 42229 h 4275461"/>
                <a:gd name="connsiteX5" fmla="*/ 42464 w 3619883"/>
                <a:gd name="connsiteY5" fmla="*/ 40518 h 4275461"/>
                <a:gd name="connsiteX6" fmla="*/ 137733 w 3619883"/>
                <a:gd name="connsiteY6" fmla="*/ 35355 h 4275461"/>
                <a:gd name="connsiteX7" fmla="*/ 270565 w 3619883"/>
                <a:gd name="connsiteY7" fmla="*/ 29759 h 4275461"/>
                <a:gd name="connsiteX8" fmla="*/ 479734 w 3619883"/>
                <a:gd name="connsiteY8" fmla="*/ 45455 h 4275461"/>
                <a:gd name="connsiteX9" fmla="*/ 524103 w 3619883"/>
                <a:gd name="connsiteY9" fmla="*/ 41625 h 4275461"/>
                <a:gd name="connsiteX10" fmla="*/ 624416 w 3619883"/>
                <a:gd name="connsiteY10" fmla="*/ 22696 h 4275461"/>
                <a:gd name="connsiteX11" fmla="*/ 657762 w 3619883"/>
                <a:gd name="connsiteY11" fmla="*/ 18351 h 4275461"/>
                <a:gd name="connsiteX12" fmla="*/ 690557 w 3619883"/>
                <a:gd name="connsiteY12" fmla="*/ 25792 h 4275461"/>
                <a:gd name="connsiteX13" fmla="*/ 745123 w 3619883"/>
                <a:gd name="connsiteY13" fmla="*/ 40157 h 4275461"/>
                <a:gd name="connsiteX14" fmla="*/ 789493 w 3619883"/>
                <a:gd name="connsiteY14" fmla="*/ 36327 h 4275461"/>
                <a:gd name="connsiteX15" fmla="*/ 854255 w 3619883"/>
                <a:gd name="connsiteY15" fmla="*/ 68887 h 4275461"/>
                <a:gd name="connsiteX16" fmla="*/ 897520 w 3619883"/>
                <a:gd name="connsiteY16" fmla="*/ 88629 h 4275461"/>
                <a:gd name="connsiteX17" fmla="*/ 940510 w 3619883"/>
                <a:gd name="connsiteY17" fmla="*/ 114265 h 4275461"/>
                <a:gd name="connsiteX18" fmla="*/ 1082712 w 3619883"/>
                <a:gd name="connsiteY18" fmla="*/ 144543 h 4275461"/>
                <a:gd name="connsiteX19" fmla="*/ 1205348 w 3619883"/>
                <a:gd name="connsiteY19" fmla="*/ 120753 h 4275461"/>
                <a:gd name="connsiteX20" fmla="*/ 1271764 w 3619883"/>
                <a:gd name="connsiteY20" fmla="*/ 117956 h 4275461"/>
                <a:gd name="connsiteX21" fmla="*/ 1315583 w 3619883"/>
                <a:gd name="connsiteY21" fmla="*/ 125912 h 4275461"/>
                <a:gd name="connsiteX22" fmla="*/ 1359125 w 3619883"/>
                <a:gd name="connsiteY22" fmla="*/ 139761 h 4275461"/>
                <a:gd name="connsiteX23" fmla="*/ 1391919 w 3619883"/>
                <a:gd name="connsiteY23" fmla="*/ 147202 h 4275461"/>
                <a:gd name="connsiteX24" fmla="*/ 1436563 w 3619883"/>
                <a:gd name="connsiteY24" fmla="*/ 137480 h 4275461"/>
                <a:gd name="connsiteX25" fmla="*/ 1471566 w 3619883"/>
                <a:gd name="connsiteY25" fmla="*/ 97777 h 4275461"/>
                <a:gd name="connsiteX26" fmla="*/ 1505739 w 3619883"/>
                <a:gd name="connsiteY26" fmla="*/ 75753 h 4275461"/>
                <a:gd name="connsiteX27" fmla="*/ 1590891 w 3619883"/>
                <a:gd name="connsiteY27" fmla="*/ 144702 h 4275461"/>
                <a:gd name="connsiteX28" fmla="*/ 1625616 w 3619883"/>
                <a:gd name="connsiteY28" fmla="*/ 110893 h 4275461"/>
                <a:gd name="connsiteX29" fmla="*/ 1658964 w 3619883"/>
                <a:gd name="connsiteY29" fmla="*/ 106547 h 4275461"/>
                <a:gd name="connsiteX30" fmla="*/ 1746598 w 3619883"/>
                <a:gd name="connsiteY30" fmla="*/ 122460 h 4275461"/>
                <a:gd name="connsiteX31" fmla="*/ 1811913 w 3619883"/>
                <a:gd name="connsiteY31" fmla="*/ 143234 h 4275461"/>
                <a:gd name="connsiteX32" fmla="*/ 1856557 w 3619883"/>
                <a:gd name="connsiteY32" fmla="*/ 133511 h 4275461"/>
                <a:gd name="connsiteX33" fmla="*/ 2066003 w 3619883"/>
                <a:gd name="connsiteY33" fmla="*/ 143313 h 4275461"/>
                <a:gd name="connsiteX34" fmla="*/ 2177615 w 3619883"/>
                <a:gd name="connsiteY34" fmla="*/ 119007 h 4275461"/>
                <a:gd name="connsiteX35" fmla="*/ 2255883 w 3619883"/>
                <a:gd name="connsiteY35" fmla="*/ 99047 h 4275461"/>
                <a:gd name="connsiteX36" fmla="*/ 2344622 w 3619883"/>
                <a:gd name="connsiteY36" fmla="*/ 91388 h 4275461"/>
                <a:gd name="connsiteX37" fmla="*/ 2455682 w 3619883"/>
                <a:gd name="connsiteY37" fmla="*/ 78869 h 4275461"/>
                <a:gd name="connsiteX38" fmla="*/ 2632609 w 3619883"/>
                <a:gd name="connsiteY38" fmla="*/ 75338 h 4275461"/>
                <a:gd name="connsiteX39" fmla="*/ 2742291 w 3619883"/>
                <a:gd name="connsiteY39" fmla="*/ 92282 h 4275461"/>
                <a:gd name="connsiteX40" fmla="*/ 2851974 w 3619883"/>
                <a:gd name="connsiteY40" fmla="*/ 109227 h 4275461"/>
                <a:gd name="connsiteX41" fmla="*/ 2907643 w 3619883"/>
                <a:gd name="connsiteY41" fmla="*/ 100020 h 4275461"/>
                <a:gd name="connsiteX42" fmla="*/ 2944022 w 3619883"/>
                <a:gd name="connsiteY42" fmla="*/ 30853 h 4275461"/>
                <a:gd name="connsiteX43" fmla="*/ 3022289 w 3619883"/>
                <a:gd name="connsiteY43" fmla="*/ 10893 h 4275461"/>
                <a:gd name="connsiteX44" fmla="*/ 3054807 w 3619883"/>
                <a:gd name="connsiteY44" fmla="*/ 24226 h 4275461"/>
                <a:gd name="connsiteX45" fmla="*/ 3141892 w 3619883"/>
                <a:gd name="connsiteY45" fmla="*/ 51925 h 4275461"/>
                <a:gd name="connsiteX46" fmla="*/ 3185711 w 3619883"/>
                <a:gd name="connsiteY46" fmla="*/ 59881 h 4275461"/>
                <a:gd name="connsiteX47" fmla="*/ 3219056 w 3619883"/>
                <a:gd name="connsiteY47" fmla="*/ 55536 h 4275461"/>
                <a:gd name="connsiteX48" fmla="*/ 3263425 w 3619883"/>
                <a:gd name="connsiteY48" fmla="*/ 51706 h 4275461"/>
                <a:gd name="connsiteX49" fmla="*/ 3296219 w 3619883"/>
                <a:gd name="connsiteY49" fmla="*/ 59147 h 4275461"/>
                <a:gd name="connsiteX50" fmla="*/ 3319094 w 3619883"/>
                <a:gd name="connsiteY50" fmla="*/ 42500 h 4275461"/>
                <a:gd name="connsiteX51" fmla="*/ 3420511 w 3619883"/>
                <a:gd name="connsiteY51" fmla="*/ 0 h 4275461"/>
                <a:gd name="connsiteX52" fmla="*/ 3453305 w 3619883"/>
                <a:gd name="connsiteY52" fmla="*/ 7440 h 4275461"/>
                <a:gd name="connsiteX53" fmla="*/ 3496571 w 3619883"/>
                <a:gd name="connsiteY53" fmla="*/ 27182 h 4275461"/>
                <a:gd name="connsiteX54" fmla="*/ 3602117 w 3619883"/>
                <a:gd name="connsiteY54" fmla="*/ 132521 h 4275461"/>
                <a:gd name="connsiteX55" fmla="*/ 3619883 w 3619883"/>
                <a:gd name="connsiteY55" fmla="*/ 140049 h 4275461"/>
                <a:gd name="connsiteX56" fmla="*/ 3619883 w 3619883"/>
                <a:gd name="connsiteY56" fmla="*/ 755612 h 4275461"/>
                <a:gd name="connsiteX0" fmla="*/ 3619883 w 3619883"/>
                <a:gd name="connsiteY0" fmla="*/ 755612 h 4275461"/>
                <a:gd name="connsiteX1" fmla="*/ 189322 w 3619883"/>
                <a:gd name="connsiteY1" fmla="*/ 4275461 h 4275461"/>
                <a:gd name="connsiteX2" fmla="*/ 0 w 3619883"/>
                <a:gd name="connsiteY2" fmla="*/ 4275461 h 4275461"/>
                <a:gd name="connsiteX3" fmla="*/ 0 w 3619883"/>
                <a:gd name="connsiteY3" fmla="*/ 42229 h 4275461"/>
                <a:gd name="connsiteX4" fmla="*/ 42464 w 3619883"/>
                <a:gd name="connsiteY4" fmla="*/ 40518 h 4275461"/>
                <a:gd name="connsiteX5" fmla="*/ 137733 w 3619883"/>
                <a:gd name="connsiteY5" fmla="*/ 35355 h 4275461"/>
                <a:gd name="connsiteX6" fmla="*/ 270565 w 3619883"/>
                <a:gd name="connsiteY6" fmla="*/ 29759 h 4275461"/>
                <a:gd name="connsiteX7" fmla="*/ 479734 w 3619883"/>
                <a:gd name="connsiteY7" fmla="*/ 45455 h 4275461"/>
                <a:gd name="connsiteX8" fmla="*/ 524103 w 3619883"/>
                <a:gd name="connsiteY8" fmla="*/ 41625 h 4275461"/>
                <a:gd name="connsiteX9" fmla="*/ 624416 w 3619883"/>
                <a:gd name="connsiteY9" fmla="*/ 22696 h 4275461"/>
                <a:gd name="connsiteX10" fmla="*/ 657762 w 3619883"/>
                <a:gd name="connsiteY10" fmla="*/ 18351 h 4275461"/>
                <a:gd name="connsiteX11" fmla="*/ 690557 w 3619883"/>
                <a:gd name="connsiteY11" fmla="*/ 25792 h 4275461"/>
                <a:gd name="connsiteX12" fmla="*/ 745123 w 3619883"/>
                <a:gd name="connsiteY12" fmla="*/ 40157 h 4275461"/>
                <a:gd name="connsiteX13" fmla="*/ 789493 w 3619883"/>
                <a:gd name="connsiteY13" fmla="*/ 36327 h 4275461"/>
                <a:gd name="connsiteX14" fmla="*/ 854255 w 3619883"/>
                <a:gd name="connsiteY14" fmla="*/ 68887 h 4275461"/>
                <a:gd name="connsiteX15" fmla="*/ 897520 w 3619883"/>
                <a:gd name="connsiteY15" fmla="*/ 88629 h 4275461"/>
                <a:gd name="connsiteX16" fmla="*/ 940510 w 3619883"/>
                <a:gd name="connsiteY16" fmla="*/ 114265 h 4275461"/>
                <a:gd name="connsiteX17" fmla="*/ 1082712 w 3619883"/>
                <a:gd name="connsiteY17" fmla="*/ 144543 h 4275461"/>
                <a:gd name="connsiteX18" fmla="*/ 1205348 w 3619883"/>
                <a:gd name="connsiteY18" fmla="*/ 120753 h 4275461"/>
                <a:gd name="connsiteX19" fmla="*/ 1271764 w 3619883"/>
                <a:gd name="connsiteY19" fmla="*/ 117956 h 4275461"/>
                <a:gd name="connsiteX20" fmla="*/ 1315583 w 3619883"/>
                <a:gd name="connsiteY20" fmla="*/ 125912 h 4275461"/>
                <a:gd name="connsiteX21" fmla="*/ 1359125 w 3619883"/>
                <a:gd name="connsiteY21" fmla="*/ 139761 h 4275461"/>
                <a:gd name="connsiteX22" fmla="*/ 1391919 w 3619883"/>
                <a:gd name="connsiteY22" fmla="*/ 147202 h 4275461"/>
                <a:gd name="connsiteX23" fmla="*/ 1436563 w 3619883"/>
                <a:gd name="connsiteY23" fmla="*/ 137480 h 4275461"/>
                <a:gd name="connsiteX24" fmla="*/ 1471566 w 3619883"/>
                <a:gd name="connsiteY24" fmla="*/ 97777 h 4275461"/>
                <a:gd name="connsiteX25" fmla="*/ 1505739 w 3619883"/>
                <a:gd name="connsiteY25" fmla="*/ 75753 h 4275461"/>
                <a:gd name="connsiteX26" fmla="*/ 1590891 w 3619883"/>
                <a:gd name="connsiteY26" fmla="*/ 144702 h 4275461"/>
                <a:gd name="connsiteX27" fmla="*/ 1625616 w 3619883"/>
                <a:gd name="connsiteY27" fmla="*/ 110893 h 4275461"/>
                <a:gd name="connsiteX28" fmla="*/ 1658964 w 3619883"/>
                <a:gd name="connsiteY28" fmla="*/ 106547 h 4275461"/>
                <a:gd name="connsiteX29" fmla="*/ 1746598 w 3619883"/>
                <a:gd name="connsiteY29" fmla="*/ 122460 h 4275461"/>
                <a:gd name="connsiteX30" fmla="*/ 1811913 w 3619883"/>
                <a:gd name="connsiteY30" fmla="*/ 143234 h 4275461"/>
                <a:gd name="connsiteX31" fmla="*/ 1856557 w 3619883"/>
                <a:gd name="connsiteY31" fmla="*/ 133511 h 4275461"/>
                <a:gd name="connsiteX32" fmla="*/ 2066003 w 3619883"/>
                <a:gd name="connsiteY32" fmla="*/ 143313 h 4275461"/>
                <a:gd name="connsiteX33" fmla="*/ 2177615 w 3619883"/>
                <a:gd name="connsiteY33" fmla="*/ 119007 h 4275461"/>
                <a:gd name="connsiteX34" fmla="*/ 2255883 w 3619883"/>
                <a:gd name="connsiteY34" fmla="*/ 99047 h 4275461"/>
                <a:gd name="connsiteX35" fmla="*/ 2344622 w 3619883"/>
                <a:gd name="connsiteY35" fmla="*/ 91388 h 4275461"/>
                <a:gd name="connsiteX36" fmla="*/ 2455682 w 3619883"/>
                <a:gd name="connsiteY36" fmla="*/ 78869 h 4275461"/>
                <a:gd name="connsiteX37" fmla="*/ 2632609 w 3619883"/>
                <a:gd name="connsiteY37" fmla="*/ 75338 h 4275461"/>
                <a:gd name="connsiteX38" fmla="*/ 2742291 w 3619883"/>
                <a:gd name="connsiteY38" fmla="*/ 92282 h 4275461"/>
                <a:gd name="connsiteX39" fmla="*/ 2851974 w 3619883"/>
                <a:gd name="connsiteY39" fmla="*/ 109227 h 4275461"/>
                <a:gd name="connsiteX40" fmla="*/ 2907643 w 3619883"/>
                <a:gd name="connsiteY40" fmla="*/ 100020 h 4275461"/>
                <a:gd name="connsiteX41" fmla="*/ 2944022 w 3619883"/>
                <a:gd name="connsiteY41" fmla="*/ 30853 h 4275461"/>
                <a:gd name="connsiteX42" fmla="*/ 3022289 w 3619883"/>
                <a:gd name="connsiteY42" fmla="*/ 10893 h 4275461"/>
                <a:gd name="connsiteX43" fmla="*/ 3054807 w 3619883"/>
                <a:gd name="connsiteY43" fmla="*/ 24226 h 4275461"/>
                <a:gd name="connsiteX44" fmla="*/ 3141892 w 3619883"/>
                <a:gd name="connsiteY44" fmla="*/ 51925 h 4275461"/>
                <a:gd name="connsiteX45" fmla="*/ 3185711 w 3619883"/>
                <a:gd name="connsiteY45" fmla="*/ 59881 h 4275461"/>
                <a:gd name="connsiteX46" fmla="*/ 3219056 w 3619883"/>
                <a:gd name="connsiteY46" fmla="*/ 55536 h 4275461"/>
                <a:gd name="connsiteX47" fmla="*/ 3263425 w 3619883"/>
                <a:gd name="connsiteY47" fmla="*/ 51706 h 4275461"/>
                <a:gd name="connsiteX48" fmla="*/ 3296219 w 3619883"/>
                <a:gd name="connsiteY48" fmla="*/ 59147 h 4275461"/>
                <a:gd name="connsiteX49" fmla="*/ 3319094 w 3619883"/>
                <a:gd name="connsiteY49" fmla="*/ 42500 h 4275461"/>
                <a:gd name="connsiteX50" fmla="*/ 3420511 w 3619883"/>
                <a:gd name="connsiteY50" fmla="*/ 0 h 4275461"/>
                <a:gd name="connsiteX51" fmla="*/ 3453305 w 3619883"/>
                <a:gd name="connsiteY51" fmla="*/ 7440 h 4275461"/>
                <a:gd name="connsiteX52" fmla="*/ 3496571 w 3619883"/>
                <a:gd name="connsiteY52" fmla="*/ 27182 h 4275461"/>
                <a:gd name="connsiteX53" fmla="*/ 3602117 w 3619883"/>
                <a:gd name="connsiteY53" fmla="*/ 132521 h 4275461"/>
                <a:gd name="connsiteX54" fmla="*/ 3619883 w 3619883"/>
                <a:gd name="connsiteY54" fmla="*/ 140049 h 4275461"/>
                <a:gd name="connsiteX55" fmla="*/ 3619883 w 3619883"/>
                <a:gd name="connsiteY55" fmla="*/ 755612 h 4275461"/>
                <a:gd name="connsiteX0" fmla="*/ 3619883 w 3619883"/>
                <a:gd name="connsiteY0" fmla="*/ 755612 h 4275461"/>
                <a:gd name="connsiteX1" fmla="*/ 0 w 3619883"/>
                <a:gd name="connsiteY1" fmla="*/ 4275461 h 4275461"/>
                <a:gd name="connsiteX2" fmla="*/ 0 w 3619883"/>
                <a:gd name="connsiteY2" fmla="*/ 42229 h 4275461"/>
                <a:gd name="connsiteX3" fmla="*/ 42464 w 3619883"/>
                <a:gd name="connsiteY3" fmla="*/ 40518 h 4275461"/>
                <a:gd name="connsiteX4" fmla="*/ 137733 w 3619883"/>
                <a:gd name="connsiteY4" fmla="*/ 35355 h 4275461"/>
                <a:gd name="connsiteX5" fmla="*/ 270565 w 3619883"/>
                <a:gd name="connsiteY5" fmla="*/ 29759 h 4275461"/>
                <a:gd name="connsiteX6" fmla="*/ 479734 w 3619883"/>
                <a:gd name="connsiteY6" fmla="*/ 45455 h 4275461"/>
                <a:gd name="connsiteX7" fmla="*/ 524103 w 3619883"/>
                <a:gd name="connsiteY7" fmla="*/ 41625 h 4275461"/>
                <a:gd name="connsiteX8" fmla="*/ 624416 w 3619883"/>
                <a:gd name="connsiteY8" fmla="*/ 22696 h 4275461"/>
                <a:gd name="connsiteX9" fmla="*/ 657762 w 3619883"/>
                <a:gd name="connsiteY9" fmla="*/ 18351 h 4275461"/>
                <a:gd name="connsiteX10" fmla="*/ 690557 w 3619883"/>
                <a:gd name="connsiteY10" fmla="*/ 25792 h 4275461"/>
                <a:gd name="connsiteX11" fmla="*/ 745123 w 3619883"/>
                <a:gd name="connsiteY11" fmla="*/ 40157 h 4275461"/>
                <a:gd name="connsiteX12" fmla="*/ 789493 w 3619883"/>
                <a:gd name="connsiteY12" fmla="*/ 36327 h 4275461"/>
                <a:gd name="connsiteX13" fmla="*/ 854255 w 3619883"/>
                <a:gd name="connsiteY13" fmla="*/ 68887 h 4275461"/>
                <a:gd name="connsiteX14" fmla="*/ 897520 w 3619883"/>
                <a:gd name="connsiteY14" fmla="*/ 88629 h 4275461"/>
                <a:gd name="connsiteX15" fmla="*/ 940510 w 3619883"/>
                <a:gd name="connsiteY15" fmla="*/ 114265 h 4275461"/>
                <a:gd name="connsiteX16" fmla="*/ 1082712 w 3619883"/>
                <a:gd name="connsiteY16" fmla="*/ 144543 h 4275461"/>
                <a:gd name="connsiteX17" fmla="*/ 1205348 w 3619883"/>
                <a:gd name="connsiteY17" fmla="*/ 120753 h 4275461"/>
                <a:gd name="connsiteX18" fmla="*/ 1271764 w 3619883"/>
                <a:gd name="connsiteY18" fmla="*/ 117956 h 4275461"/>
                <a:gd name="connsiteX19" fmla="*/ 1315583 w 3619883"/>
                <a:gd name="connsiteY19" fmla="*/ 125912 h 4275461"/>
                <a:gd name="connsiteX20" fmla="*/ 1359125 w 3619883"/>
                <a:gd name="connsiteY20" fmla="*/ 139761 h 4275461"/>
                <a:gd name="connsiteX21" fmla="*/ 1391919 w 3619883"/>
                <a:gd name="connsiteY21" fmla="*/ 147202 h 4275461"/>
                <a:gd name="connsiteX22" fmla="*/ 1436563 w 3619883"/>
                <a:gd name="connsiteY22" fmla="*/ 137480 h 4275461"/>
                <a:gd name="connsiteX23" fmla="*/ 1471566 w 3619883"/>
                <a:gd name="connsiteY23" fmla="*/ 97777 h 4275461"/>
                <a:gd name="connsiteX24" fmla="*/ 1505739 w 3619883"/>
                <a:gd name="connsiteY24" fmla="*/ 75753 h 4275461"/>
                <a:gd name="connsiteX25" fmla="*/ 1590891 w 3619883"/>
                <a:gd name="connsiteY25" fmla="*/ 144702 h 4275461"/>
                <a:gd name="connsiteX26" fmla="*/ 1625616 w 3619883"/>
                <a:gd name="connsiteY26" fmla="*/ 110893 h 4275461"/>
                <a:gd name="connsiteX27" fmla="*/ 1658964 w 3619883"/>
                <a:gd name="connsiteY27" fmla="*/ 106547 h 4275461"/>
                <a:gd name="connsiteX28" fmla="*/ 1746598 w 3619883"/>
                <a:gd name="connsiteY28" fmla="*/ 122460 h 4275461"/>
                <a:gd name="connsiteX29" fmla="*/ 1811913 w 3619883"/>
                <a:gd name="connsiteY29" fmla="*/ 143234 h 4275461"/>
                <a:gd name="connsiteX30" fmla="*/ 1856557 w 3619883"/>
                <a:gd name="connsiteY30" fmla="*/ 133511 h 4275461"/>
                <a:gd name="connsiteX31" fmla="*/ 2066003 w 3619883"/>
                <a:gd name="connsiteY31" fmla="*/ 143313 h 4275461"/>
                <a:gd name="connsiteX32" fmla="*/ 2177615 w 3619883"/>
                <a:gd name="connsiteY32" fmla="*/ 119007 h 4275461"/>
                <a:gd name="connsiteX33" fmla="*/ 2255883 w 3619883"/>
                <a:gd name="connsiteY33" fmla="*/ 99047 h 4275461"/>
                <a:gd name="connsiteX34" fmla="*/ 2344622 w 3619883"/>
                <a:gd name="connsiteY34" fmla="*/ 91388 h 4275461"/>
                <a:gd name="connsiteX35" fmla="*/ 2455682 w 3619883"/>
                <a:gd name="connsiteY35" fmla="*/ 78869 h 4275461"/>
                <a:gd name="connsiteX36" fmla="*/ 2632609 w 3619883"/>
                <a:gd name="connsiteY36" fmla="*/ 75338 h 4275461"/>
                <a:gd name="connsiteX37" fmla="*/ 2742291 w 3619883"/>
                <a:gd name="connsiteY37" fmla="*/ 92282 h 4275461"/>
                <a:gd name="connsiteX38" fmla="*/ 2851974 w 3619883"/>
                <a:gd name="connsiteY38" fmla="*/ 109227 h 4275461"/>
                <a:gd name="connsiteX39" fmla="*/ 2907643 w 3619883"/>
                <a:gd name="connsiteY39" fmla="*/ 100020 h 4275461"/>
                <a:gd name="connsiteX40" fmla="*/ 2944022 w 3619883"/>
                <a:gd name="connsiteY40" fmla="*/ 30853 h 4275461"/>
                <a:gd name="connsiteX41" fmla="*/ 3022289 w 3619883"/>
                <a:gd name="connsiteY41" fmla="*/ 10893 h 4275461"/>
                <a:gd name="connsiteX42" fmla="*/ 3054807 w 3619883"/>
                <a:gd name="connsiteY42" fmla="*/ 24226 h 4275461"/>
                <a:gd name="connsiteX43" fmla="*/ 3141892 w 3619883"/>
                <a:gd name="connsiteY43" fmla="*/ 51925 h 4275461"/>
                <a:gd name="connsiteX44" fmla="*/ 3185711 w 3619883"/>
                <a:gd name="connsiteY44" fmla="*/ 59881 h 4275461"/>
                <a:gd name="connsiteX45" fmla="*/ 3219056 w 3619883"/>
                <a:gd name="connsiteY45" fmla="*/ 55536 h 4275461"/>
                <a:gd name="connsiteX46" fmla="*/ 3263425 w 3619883"/>
                <a:gd name="connsiteY46" fmla="*/ 51706 h 4275461"/>
                <a:gd name="connsiteX47" fmla="*/ 3296219 w 3619883"/>
                <a:gd name="connsiteY47" fmla="*/ 59147 h 4275461"/>
                <a:gd name="connsiteX48" fmla="*/ 3319094 w 3619883"/>
                <a:gd name="connsiteY48" fmla="*/ 42500 h 4275461"/>
                <a:gd name="connsiteX49" fmla="*/ 3420511 w 3619883"/>
                <a:gd name="connsiteY49" fmla="*/ 0 h 4275461"/>
                <a:gd name="connsiteX50" fmla="*/ 3453305 w 3619883"/>
                <a:gd name="connsiteY50" fmla="*/ 7440 h 4275461"/>
                <a:gd name="connsiteX51" fmla="*/ 3496571 w 3619883"/>
                <a:gd name="connsiteY51" fmla="*/ 27182 h 4275461"/>
                <a:gd name="connsiteX52" fmla="*/ 3602117 w 3619883"/>
                <a:gd name="connsiteY52" fmla="*/ 132521 h 4275461"/>
                <a:gd name="connsiteX53" fmla="*/ 3619883 w 3619883"/>
                <a:gd name="connsiteY53" fmla="*/ 140049 h 4275461"/>
                <a:gd name="connsiteX54" fmla="*/ 3619883 w 3619883"/>
                <a:gd name="connsiteY54" fmla="*/ 755612 h 4275461"/>
                <a:gd name="connsiteX0" fmla="*/ 3619883 w 3619883"/>
                <a:gd name="connsiteY0" fmla="*/ 755612 h 755612"/>
                <a:gd name="connsiteX1" fmla="*/ 21113 w 3619883"/>
                <a:gd name="connsiteY1" fmla="*/ 580168 h 755612"/>
                <a:gd name="connsiteX2" fmla="*/ 0 w 3619883"/>
                <a:gd name="connsiteY2" fmla="*/ 42229 h 755612"/>
                <a:gd name="connsiteX3" fmla="*/ 42464 w 3619883"/>
                <a:gd name="connsiteY3" fmla="*/ 40518 h 755612"/>
                <a:gd name="connsiteX4" fmla="*/ 137733 w 3619883"/>
                <a:gd name="connsiteY4" fmla="*/ 35355 h 755612"/>
                <a:gd name="connsiteX5" fmla="*/ 270565 w 3619883"/>
                <a:gd name="connsiteY5" fmla="*/ 29759 h 755612"/>
                <a:gd name="connsiteX6" fmla="*/ 479734 w 3619883"/>
                <a:gd name="connsiteY6" fmla="*/ 45455 h 755612"/>
                <a:gd name="connsiteX7" fmla="*/ 524103 w 3619883"/>
                <a:gd name="connsiteY7" fmla="*/ 41625 h 755612"/>
                <a:gd name="connsiteX8" fmla="*/ 624416 w 3619883"/>
                <a:gd name="connsiteY8" fmla="*/ 22696 h 755612"/>
                <a:gd name="connsiteX9" fmla="*/ 657762 w 3619883"/>
                <a:gd name="connsiteY9" fmla="*/ 18351 h 755612"/>
                <a:gd name="connsiteX10" fmla="*/ 690557 w 3619883"/>
                <a:gd name="connsiteY10" fmla="*/ 25792 h 755612"/>
                <a:gd name="connsiteX11" fmla="*/ 745123 w 3619883"/>
                <a:gd name="connsiteY11" fmla="*/ 40157 h 755612"/>
                <a:gd name="connsiteX12" fmla="*/ 789493 w 3619883"/>
                <a:gd name="connsiteY12" fmla="*/ 36327 h 755612"/>
                <a:gd name="connsiteX13" fmla="*/ 854255 w 3619883"/>
                <a:gd name="connsiteY13" fmla="*/ 68887 h 755612"/>
                <a:gd name="connsiteX14" fmla="*/ 897520 w 3619883"/>
                <a:gd name="connsiteY14" fmla="*/ 88629 h 755612"/>
                <a:gd name="connsiteX15" fmla="*/ 940510 w 3619883"/>
                <a:gd name="connsiteY15" fmla="*/ 114265 h 755612"/>
                <a:gd name="connsiteX16" fmla="*/ 1082712 w 3619883"/>
                <a:gd name="connsiteY16" fmla="*/ 144543 h 755612"/>
                <a:gd name="connsiteX17" fmla="*/ 1205348 w 3619883"/>
                <a:gd name="connsiteY17" fmla="*/ 120753 h 755612"/>
                <a:gd name="connsiteX18" fmla="*/ 1271764 w 3619883"/>
                <a:gd name="connsiteY18" fmla="*/ 117956 h 755612"/>
                <a:gd name="connsiteX19" fmla="*/ 1315583 w 3619883"/>
                <a:gd name="connsiteY19" fmla="*/ 125912 h 755612"/>
                <a:gd name="connsiteX20" fmla="*/ 1359125 w 3619883"/>
                <a:gd name="connsiteY20" fmla="*/ 139761 h 755612"/>
                <a:gd name="connsiteX21" fmla="*/ 1391919 w 3619883"/>
                <a:gd name="connsiteY21" fmla="*/ 147202 h 755612"/>
                <a:gd name="connsiteX22" fmla="*/ 1436563 w 3619883"/>
                <a:gd name="connsiteY22" fmla="*/ 137480 h 755612"/>
                <a:gd name="connsiteX23" fmla="*/ 1471566 w 3619883"/>
                <a:gd name="connsiteY23" fmla="*/ 97777 h 755612"/>
                <a:gd name="connsiteX24" fmla="*/ 1505739 w 3619883"/>
                <a:gd name="connsiteY24" fmla="*/ 75753 h 755612"/>
                <a:gd name="connsiteX25" fmla="*/ 1590891 w 3619883"/>
                <a:gd name="connsiteY25" fmla="*/ 144702 h 755612"/>
                <a:gd name="connsiteX26" fmla="*/ 1625616 w 3619883"/>
                <a:gd name="connsiteY26" fmla="*/ 110893 h 755612"/>
                <a:gd name="connsiteX27" fmla="*/ 1658964 w 3619883"/>
                <a:gd name="connsiteY27" fmla="*/ 106547 h 755612"/>
                <a:gd name="connsiteX28" fmla="*/ 1746598 w 3619883"/>
                <a:gd name="connsiteY28" fmla="*/ 122460 h 755612"/>
                <a:gd name="connsiteX29" fmla="*/ 1811913 w 3619883"/>
                <a:gd name="connsiteY29" fmla="*/ 143234 h 755612"/>
                <a:gd name="connsiteX30" fmla="*/ 1856557 w 3619883"/>
                <a:gd name="connsiteY30" fmla="*/ 133511 h 755612"/>
                <a:gd name="connsiteX31" fmla="*/ 2066003 w 3619883"/>
                <a:gd name="connsiteY31" fmla="*/ 143313 h 755612"/>
                <a:gd name="connsiteX32" fmla="*/ 2177615 w 3619883"/>
                <a:gd name="connsiteY32" fmla="*/ 119007 h 755612"/>
                <a:gd name="connsiteX33" fmla="*/ 2255883 w 3619883"/>
                <a:gd name="connsiteY33" fmla="*/ 99047 h 755612"/>
                <a:gd name="connsiteX34" fmla="*/ 2344622 w 3619883"/>
                <a:gd name="connsiteY34" fmla="*/ 91388 h 755612"/>
                <a:gd name="connsiteX35" fmla="*/ 2455682 w 3619883"/>
                <a:gd name="connsiteY35" fmla="*/ 78869 h 755612"/>
                <a:gd name="connsiteX36" fmla="*/ 2632609 w 3619883"/>
                <a:gd name="connsiteY36" fmla="*/ 75338 h 755612"/>
                <a:gd name="connsiteX37" fmla="*/ 2742291 w 3619883"/>
                <a:gd name="connsiteY37" fmla="*/ 92282 h 755612"/>
                <a:gd name="connsiteX38" fmla="*/ 2851974 w 3619883"/>
                <a:gd name="connsiteY38" fmla="*/ 109227 h 755612"/>
                <a:gd name="connsiteX39" fmla="*/ 2907643 w 3619883"/>
                <a:gd name="connsiteY39" fmla="*/ 100020 h 755612"/>
                <a:gd name="connsiteX40" fmla="*/ 2944022 w 3619883"/>
                <a:gd name="connsiteY40" fmla="*/ 30853 h 755612"/>
                <a:gd name="connsiteX41" fmla="*/ 3022289 w 3619883"/>
                <a:gd name="connsiteY41" fmla="*/ 10893 h 755612"/>
                <a:gd name="connsiteX42" fmla="*/ 3054807 w 3619883"/>
                <a:gd name="connsiteY42" fmla="*/ 24226 h 755612"/>
                <a:gd name="connsiteX43" fmla="*/ 3141892 w 3619883"/>
                <a:gd name="connsiteY43" fmla="*/ 51925 h 755612"/>
                <a:gd name="connsiteX44" fmla="*/ 3185711 w 3619883"/>
                <a:gd name="connsiteY44" fmla="*/ 59881 h 755612"/>
                <a:gd name="connsiteX45" fmla="*/ 3219056 w 3619883"/>
                <a:gd name="connsiteY45" fmla="*/ 55536 h 755612"/>
                <a:gd name="connsiteX46" fmla="*/ 3263425 w 3619883"/>
                <a:gd name="connsiteY46" fmla="*/ 51706 h 755612"/>
                <a:gd name="connsiteX47" fmla="*/ 3296219 w 3619883"/>
                <a:gd name="connsiteY47" fmla="*/ 59147 h 755612"/>
                <a:gd name="connsiteX48" fmla="*/ 3319094 w 3619883"/>
                <a:gd name="connsiteY48" fmla="*/ 42500 h 755612"/>
                <a:gd name="connsiteX49" fmla="*/ 3420511 w 3619883"/>
                <a:gd name="connsiteY49" fmla="*/ 0 h 755612"/>
                <a:gd name="connsiteX50" fmla="*/ 3453305 w 3619883"/>
                <a:gd name="connsiteY50" fmla="*/ 7440 h 755612"/>
                <a:gd name="connsiteX51" fmla="*/ 3496571 w 3619883"/>
                <a:gd name="connsiteY51" fmla="*/ 27182 h 755612"/>
                <a:gd name="connsiteX52" fmla="*/ 3602117 w 3619883"/>
                <a:gd name="connsiteY52" fmla="*/ 132521 h 755612"/>
                <a:gd name="connsiteX53" fmla="*/ 3619883 w 3619883"/>
                <a:gd name="connsiteY53" fmla="*/ 140049 h 755612"/>
                <a:gd name="connsiteX54" fmla="*/ 3619883 w 3619883"/>
                <a:gd name="connsiteY54" fmla="*/ 755612 h 755612"/>
                <a:gd name="connsiteX0" fmla="*/ 3619883 w 3619883"/>
                <a:gd name="connsiteY0" fmla="*/ 755612 h 766576"/>
                <a:gd name="connsiteX1" fmla="*/ 4223 w 3619883"/>
                <a:gd name="connsiteY1" fmla="*/ 766576 h 766576"/>
                <a:gd name="connsiteX2" fmla="*/ 0 w 3619883"/>
                <a:gd name="connsiteY2" fmla="*/ 42229 h 766576"/>
                <a:gd name="connsiteX3" fmla="*/ 42464 w 3619883"/>
                <a:gd name="connsiteY3" fmla="*/ 40518 h 766576"/>
                <a:gd name="connsiteX4" fmla="*/ 137733 w 3619883"/>
                <a:gd name="connsiteY4" fmla="*/ 35355 h 766576"/>
                <a:gd name="connsiteX5" fmla="*/ 270565 w 3619883"/>
                <a:gd name="connsiteY5" fmla="*/ 29759 h 766576"/>
                <a:gd name="connsiteX6" fmla="*/ 479734 w 3619883"/>
                <a:gd name="connsiteY6" fmla="*/ 45455 h 766576"/>
                <a:gd name="connsiteX7" fmla="*/ 524103 w 3619883"/>
                <a:gd name="connsiteY7" fmla="*/ 41625 h 766576"/>
                <a:gd name="connsiteX8" fmla="*/ 624416 w 3619883"/>
                <a:gd name="connsiteY8" fmla="*/ 22696 h 766576"/>
                <a:gd name="connsiteX9" fmla="*/ 657762 w 3619883"/>
                <a:gd name="connsiteY9" fmla="*/ 18351 h 766576"/>
                <a:gd name="connsiteX10" fmla="*/ 690557 w 3619883"/>
                <a:gd name="connsiteY10" fmla="*/ 25792 h 766576"/>
                <a:gd name="connsiteX11" fmla="*/ 745123 w 3619883"/>
                <a:gd name="connsiteY11" fmla="*/ 40157 h 766576"/>
                <a:gd name="connsiteX12" fmla="*/ 789493 w 3619883"/>
                <a:gd name="connsiteY12" fmla="*/ 36327 h 766576"/>
                <a:gd name="connsiteX13" fmla="*/ 854255 w 3619883"/>
                <a:gd name="connsiteY13" fmla="*/ 68887 h 766576"/>
                <a:gd name="connsiteX14" fmla="*/ 897520 w 3619883"/>
                <a:gd name="connsiteY14" fmla="*/ 88629 h 766576"/>
                <a:gd name="connsiteX15" fmla="*/ 940510 w 3619883"/>
                <a:gd name="connsiteY15" fmla="*/ 114265 h 766576"/>
                <a:gd name="connsiteX16" fmla="*/ 1082712 w 3619883"/>
                <a:gd name="connsiteY16" fmla="*/ 144543 h 766576"/>
                <a:gd name="connsiteX17" fmla="*/ 1205348 w 3619883"/>
                <a:gd name="connsiteY17" fmla="*/ 120753 h 766576"/>
                <a:gd name="connsiteX18" fmla="*/ 1271764 w 3619883"/>
                <a:gd name="connsiteY18" fmla="*/ 117956 h 766576"/>
                <a:gd name="connsiteX19" fmla="*/ 1315583 w 3619883"/>
                <a:gd name="connsiteY19" fmla="*/ 125912 h 766576"/>
                <a:gd name="connsiteX20" fmla="*/ 1359125 w 3619883"/>
                <a:gd name="connsiteY20" fmla="*/ 139761 h 766576"/>
                <a:gd name="connsiteX21" fmla="*/ 1391919 w 3619883"/>
                <a:gd name="connsiteY21" fmla="*/ 147202 h 766576"/>
                <a:gd name="connsiteX22" fmla="*/ 1436563 w 3619883"/>
                <a:gd name="connsiteY22" fmla="*/ 137480 h 766576"/>
                <a:gd name="connsiteX23" fmla="*/ 1471566 w 3619883"/>
                <a:gd name="connsiteY23" fmla="*/ 97777 h 766576"/>
                <a:gd name="connsiteX24" fmla="*/ 1505739 w 3619883"/>
                <a:gd name="connsiteY24" fmla="*/ 75753 h 766576"/>
                <a:gd name="connsiteX25" fmla="*/ 1590891 w 3619883"/>
                <a:gd name="connsiteY25" fmla="*/ 144702 h 766576"/>
                <a:gd name="connsiteX26" fmla="*/ 1625616 w 3619883"/>
                <a:gd name="connsiteY26" fmla="*/ 110893 h 766576"/>
                <a:gd name="connsiteX27" fmla="*/ 1658964 w 3619883"/>
                <a:gd name="connsiteY27" fmla="*/ 106547 h 766576"/>
                <a:gd name="connsiteX28" fmla="*/ 1746598 w 3619883"/>
                <a:gd name="connsiteY28" fmla="*/ 122460 h 766576"/>
                <a:gd name="connsiteX29" fmla="*/ 1811913 w 3619883"/>
                <a:gd name="connsiteY29" fmla="*/ 143234 h 766576"/>
                <a:gd name="connsiteX30" fmla="*/ 1856557 w 3619883"/>
                <a:gd name="connsiteY30" fmla="*/ 133511 h 766576"/>
                <a:gd name="connsiteX31" fmla="*/ 2066003 w 3619883"/>
                <a:gd name="connsiteY31" fmla="*/ 143313 h 766576"/>
                <a:gd name="connsiteX32" fmla="*/ 2177615 w 3619883"/>
                <a:gd name="connsiteY32" fmla="*/ 119007 h 766576"/>
                <a:gd name="connsiteX33" fmla="*/ 2255883 w 3619883"/>
                <a:gd name="connsiteY33" fmla="*/ 99047 h 766576"/>
                <a:gd name="connsiteX34" fmla="*/ 2344622 w 3619883"/>
                <a:gd name="connsiteY34" fmla="*/ 91388 h 766576"/>
                <a:gd name="connsiteX35" fmla="*/ 2455682 w 3619883"/>
                <a:gd name="connsiteY35" fmla="*/ 78869 h 766576"/>
                <a:gd name="connsiteX36" fmla="*/ 2632609 w 3619883"/>
                <a:gd name="connsiteY36" fmla="*/ 75338 h 766576"/>
                <a:gd name="connsiteX37" fmla="*/ 2742291 w 3619883"/>
                <a:gd name="connsiteY37" fmla="*/ 92282 h 766576"/>
                <a:gd name="connsiteX38" fmla="*/ 2851974 w 3619883"/>
                <a:gd name="connsiteY38" fmla="*/ 109227 h 766576"/>
                <a:gd name="connsiteX39" fmla="*/ 2907643 w 3619883"/>
                <a:gd name="connsiteY39" fmla="*/ 100020 h 766576"/>
                <a:gd name="connsiteX40" fmla="*/ 2944022 w 3619883"/>
                <a:gd name="connsiteY40" fmla="*/ 30853 h 766576"/>
                <a:gd name="connsiteX41" fmla="*/ 3022289 w 3619883"/>
                <a:gd name="connsiteY41" fmla="*/ 10893 h 766576"/>
                <a:gd name="connsiteX42" fmla="*/ 3054807 w 3619883"/>
                <a:gd name="connsiteY42" fmla="*/ 24226 h 766576"/>
                <a:gd name="connsiteX43" fmla="*/ 3141892 w 3619883"/>
                <a:gd name="connsiteY43" fmla="*/ 51925 h 766576"/>
                <a:gd name="connsiteX44" fmla="*/ 3185711 w 3619883"/>
                <a:gd name="connsiteY44" fmla="*/ 59881 h 766576"/>
                <a:gd name="connsiteX45" fmla="*/ 3219056 w 3619883"/>
                <a:gd name="connsiteY45" fmla="*/ 55536 h 766576"/>
                <a:gd name="connsiteX46" fmla="*/ 3263425 w 3619883"/>
                <a:gd name="connsiteY46" fmla="*/ 51706 h 766576"/>
                <a:gd name="connsiteX47" fmla="*/ 3296219 w 3619883"/>
                <a:gd name="connsiteY47" fmla="*/ 59147 h 766576"/>
                <a:gd name="connsiteX48" fmla="*/ 3319094 w 3619883"/>
                <a:gd name="connsiteY48" fmla="*/ 42500 h 766576"/>
                <a:gd name="connsiteX49" fmla="*/ 3420511 w 3619883"/>
                <a:gd name="connsiteY49" fmla="*/ 0 h 766576"/>
                <a:gd name="connsiteX50" fmla="*/ 3453305 w 3619883"/>
                <a:gd name="connsiteY50" fmla="*/ 7440 h 766576"/>
                <a:gd name="connsiteX51" fmla="*/ 3496571 w 3619883"/>
                <a:gd name="connsiteY51" fmla="*/ 27182 h 766576"/>
                <a:gd name="connsiteX52" fmla="*/ 3602117 w 3619883"/>
                <a:gd name="connsiteY52" fmla="*/ 132521 h 766576"/>
                <a:gd name="connsiteX53" fmla="*/ 3619883 w 3619883"/>
                <a:gd name="connsiteY53" fmla="*/ 140049 h 766576"/>
                <a:gd name="connsiteX54" fmla="*/ 3619883 w 3619883"/>
                <a:gd name="connsiteY54" fmla="*/ 755612 h 76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9883" h="766576" extrusionOk="0">
                  <a:moveTo>
                    <a:pt x="3619883" y="755612"/>
                  </a:moveTo>
                  <a:lnTo>
                    <a:pt x="4223" y="766576"/>
                  </a:lnTo>
                  <a:cubicBezTo>
                    <a:pt x="2815" y="525127"/>
                    <a:pt x="1408" y="283678"/>
                    <a:pt x="0" y="42229"/>
                  </a:cubicBezTo>
                  <a:lnTo>
                    <a:pt x="42464" y="40518"/>
                  </a:lnTo>
                  <a:cubicBezTo>
                    <a:pt x="74971" y="39124"/>
                    <a:pt x="107865" y="37493"/>
                    <a:pt x="137733" y="35355"/>
                  </a:cubicBezTo>
                  <a:cubicBezTo>
                    <a:pt x="190259" y="31594"/>
                    <a:pt x="207620" y="26813"/>
                    <a:pt x="270565" y="29759"/>
                  </a:cubicBezTo>
                  <a:cubicBezTo>
                    <a:pt x="340476" y="33031"/>
                    <a:pt x="410011" y="40222"/>
                    <a:pt x="479734" y="45455"/>
                  </a:cubicBezTo>
                  <a:cubicBezTo>
                    <a:pt x="494525" y="44178"/>
                    <a:pt x="509610" y="43513"/>
                    <a:pt x="524103" y="41625"/>
                  </a:cubicBezTo>
                  <a:cubicBezTo>
                    <a:pt x="601697" y="31514"/>
                    <a:pt x="556443" y="34957"/>
                    <a:pt x="624416" y="22696"/>
                  </a:cubicBezTo>
                  <a:cubicBezTo>
                    <a:pt x="635212" y="20749"/>
                    <a:pt x="646648" y="19799"/>
                    <a:pt x="657762" y="18351"/>
                  </a:cubicBezTo>
                  <a:cubicBezTo>
                    <a:pt x="668693" y="20831"/>
                    <a:pt x="679780" y="23102"/>
                    <a:pt x="690557" y="25792"/>
                  </a:cubicBezTo>
                  <a:cubicBezTo>
                    <a:pt x="708912" y="30373"/>
                    <a:pt x="725511" y="38069"/>
                    <a:pt x="745123" y="40157"/>
                  </a:cubicBezTo>
                  <a:cubicBezTo>
                    <a:pt x="760140" y="41756"/>
                    <a:pt x="774703" y="37604"/>
                    <a:pt x="789493" y="36327"/>
                  </a:cubicBezTo>
                  <a:cubicBezTo>
                    <a:pt x="861365" y="65797"/>
                    <a:pt x="781581" y="31381"/>
                    <a:pt x="854255" y="68887"/>
                  </a:cubicBezTo>
                  <a:cubicBezTo>
                    <a:pt x="867904" y="75932"/>
                    <a:pt x="883997" y="81514"/>
                    <a:pt x="897520" y="88629"/>
                  </a:cubicBezTo>
                  <a:cubicBezTo>
                    <a:pt x="912821" y="96679"/>
                    <a:pt x="924193" y="106820"/>
                    <a:pt x="940510" y="114265"/>
                  </a:cubicBezTo>
                  <a:cubicBezTo>
                    <a:pt x="978926" y="131794"/>
                    <a:pt x="1040358" y="137490"/>
                    <a:pt x="1082712" y="144543"/>
                  </a:cubicBezTo>
                  <a:cubicBezTo>
                    <a:pt x="1118214" y="136811"/>
                    <a:pt x="1170817" y="124786"/>
                    <a:pt x="1205348" y="120753"/>
                  </a:cubicBezTo>
                  <a:cubicBezTo>
                    <a:pt x="1226874" y="118238"/>
                    <a:pt x="1249625" y="118888"/>
                    <a:pt x="1271764" y="117956"/>
                  </a:cubicBezTo>
                  <a:cubicBezTo>
                    <a:pt x="1286371" y="120607"/>
                    <a:pt x="1301530" y="122404"/>
                    <a:pt x="1315583" y="125912"/>
                  </a:cubicBezTo>
                  <a:cubicBezTo>
                    <a:pt x="1330825" y="129716"/>
                    <a:pt x="1344183" y="135594"/>
                    <a:pt x="1359125" y="139761"/>
                  </a:cubicBezTo>
                  <a:cubicBezTo>
                    <a:pt x="1369691" y="142709"/>
                    <a:pt x="1380988" y="144722"/>
                    <a:pt x="1391919" y="147202"/>
                  </a:cubicBezTo>
                  <a:cubicBezTo>
                    <a:pt x="1406801" y="143961"/>
                    <a:pt x="1423676" y="142513"/>
                    <a:pt x="1436563" y="137480"/>
                  </a:cubicBezTo>
                  <a:cubicBezTo>
                    <a:pt x="1471672" y="123768"/>
                    <a:pt x="1451884" y="116940"/>
                    <a:pt x="1471566" y="97777"/>
                  </a:cubicBezTo>
                  <a:cubicBezTo>
                    <a:pt x="1480193" y="89377"/>
                    <a:pt x="1494348" y="83095"/>
                    <a:pt x="1505739" y="75753"/>
                  </a:cubicBezTo>
                  <a:cubicBezTo>
                    <a:pt x="1577183" y="91962"/>
                    <a:pt x="1533597" y="77394"/>
                    <a:pt x="1590891" y="144702"/>
                  </a:cubicBezTo>
                  <a:cubicBezTo>
                    <a:pt x="1598697" y="133398"/>
                    <a:pt x="1605803" y="118291"/>
                    <a:pt x="1625616" y="110893"/>
                  </a:cubicBezTo>
                  <a:cubicBezTo>
                    <a:pt x="1634871" y="107437"/>
                    <a:pt x="1647847" y="107996"/>
                    <a:pt x="1658964" y="106547"/>
                  </a:cubicBezTo>
                  <a:lnTo>
                    <a:pt x="1746598" y="122460"/>
                  </a:lnTo>
                  <a:cubicBezTo>
                    <a:pt x="1784954" y="129898"/>
                    <a:pt x="1777755" y="129229"/>
                    <a:pt x="1811913" y="143234"/>
                  </a:cubicBezTo>
                  <a:cubicBezTo>
                    <a:pt x="1826795" y="139993"/>
                    <a:pt x="1840838" y="135560"/>
                    <a:pt x="1856557" y="133511"/>
                  </a:cubicBezTo>
                  <a:cubicBezTo>
                    <a:pt x="1928018" y="124200"/>
                    <a:pt x="1988968" y="136755"/>
                    <a:pt x="2066003" y="143313"/>
                  </a:cubicBezTo>
                  <a:lnTo>
                    <a:pt x="2177615" y="119007"/>
                  </a:lnTo>
                  <a:cubicBezTo>
                    <a:pt x="2204144" y="112823"/>
                    <a:pt x="2229794" y="105701"/>
                    <a:pt x="2255883" y="99047"/>
                  </a:cubicBezTo>
                  <a:lnTo>
                    <a:pt x="2344622" y="91388"/>
                  </a:lnTo>
                  <a:cubicBezTo>
                    <a:pt x="2381841" y="87629"/>
                    <a:pt x="2417828" y="80978"/>
                    <a:pt x="2455682" y="78869"/>
                  </a:cubicBezTo>
                  <a:cubicBezTo>
                    <a:pt x="2514146" y="75610"/>
                    <a:pt x="2573634" y="76515"/>
                    <a:pt x="2632609" y="75338"/>
                  </a:cubicBezTo>
                  <a:lnTo>
                    <a:pt x="2742291" y="92282"/>
                  </a:lnTo>
                  <a:lnTo>
                    <a:pt x="2851974" y="109227"/>
                  </a:lnTo>
                  <a:cubicBezTo>
                    <a:pt x="2870530" y="106158"/>
                    <a:pt x="2892297" y="106201"/>
                    <a:pt x="2907643" y="100020"/>
                  </a:cubicBezTo>
                  <a:cubicBezTo>
                    <a:pt x="2937923" y="87823"/>
                    <a:pt x="2940565" y="43036"/>
                    <a:pt x="2944022" y="30853"/>
                  </a:cubicBezTo>
                  <a:cubicBezTo>
                    <a:pt x="2970111" y="24199"/>
                    <a:pt x="2993094" y="12639"/>
                    <a:pt x="3022289" y="10893"/>
                  </a:cubicBezTo>
                  <a:cubicBezTo>
                    <a:pt x="3035344" y="10111"/>
                    <a:pt x="3043336" y="20290"/>
                    <a:pt x="3054807" y="24226"/>
                  </a:cubicBezTo>
                  <a:cubicBezTo>
                    <a:pt x="3083266" y="33989"/>
                    <a:pt x="3112862" y="42692"/>
                    <a:pt x="3141892" y="51925"/>
                  </a:cubicBezTo>
                  <a:cubicBezTo>
                    <a:pt x="3156498" y="54577"/>
                    <a:pt x="3173315" y="54799"/>
                    <a:pt x="3185711" y="59881"/>
                  </a:cubicBezTo>
                  <a:cubicBezTo>
                    <a:pt x="3221000" y="74351"/>
                    <a:pt x="3196552" y="98318"/>
                    <a:pt x="3219056" y="55536"/>
                  </a:cubicBezTo>
                  <a:cubicBezTo>
                    <a:pt x="3233847" y="54259"/>
                    <a:pt x="3248275" y="50997"/>
                    <a:pt x="3263425" y="51706"/>
                  </a:cubicBezTo>
                  <a:cubicBezTo>
                    <a:pt x="3275045" y="52250"/>
                    <a:pt x="3285322" y="60949"/>
                    <a:pt x="3296219" y="59147"/>
                  </a:cubicBezTo>
                  <a:cubicBezTo>
                    <a:pt x="3308643" y="57093"/>
                    <a:pt x="3311469" y="48049"/>
                    <a:pt x="3319094" y="42500"/>
                  </a:cubicBezTo>
                  <a:cubicBezTo>
                    <a:pt x="3399611" y="29185"/>
                    <a:pt x="3363375" y="41582"/>
                    <a:pt x="3420511" y="0"/>
                  </a:cubicBezTo>
                  <a:cubicBezTo>
                    <a:pt x="3431442" y="2480"/>
                    <a:pt x="3443361" y="3886"/>
                    <a:pt x="3453305" y="7440"/>
                  </a:cubicBezTo>
                  <a:cubicBezTo>
                    <a:pt x="3469029" y="13059"/>
                    <a:pt x="3483905" y="19630"/>
                    <a:pt x="3496571" y="27182"/>
                  </a:cubicBezTo>
                  <a:cubicBezTo>
                    <a:pt x="3535674" y="50500"/>
                    <a:pt x="3592081" y="121578"/>
                    <a:pt x="3602117" y="132521"/>
                  </a:cubicBezTo>
                  <a:lnTo>
                    <a:pt x="3619883" y="140049"/>
                  </a:lnTo>
                  <a:lnTo>
                    <a:pt x="3619883" y="7556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 dirty="0"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6" name="Grup 25"/>
          <p:cNvGrpSpPr/>
          <p:nvPr/>
        </p:nvGrpSpPr>
        <p:grpSpPr>
          <a:xfrm>
            <a:off x="245001" y="5874515"/>
            <a:ext cx="914437" cy="819703"/>
            <a:chOff x="313837" y="4957280"/>
            <a:chExt cx="914437" cy="819703"/>
          </a:xfrm>
        </p:grpSpPr>
        <p:grpSp>
          <p:nvGrpSpPr>
            <p:cNvPr id="27" name="Grup 26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29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0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28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31" name="Köşeli Çift Ayraç 30"/>
          <p:cNvSpPr/>
          <p:nvPr/>
        </p:nvSpPr>
        <p:spPr>
          <a:xfrm>
            <a:off x="1015355" y="5830429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İklim değişikliği nedir?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32" name="Grup 31"/>
          <p:cNvGrpSpPr/>
          <p:nvPr/>
        </p:nvGrpSpPr>
        <p:grpSpPr>
          <a:xfrm>
            <a:off x="267334" y="5931119"/>
            <a:ext cx="914437" cy="819703"/>
            <a:chOff x="313837" y="4957280"/>
            <a:chExt cx="914437" cy="819703"/>
          </a:xfrm>
        </p:grpSpPr>
        <p:grpSp>
          <p:nvGrpSpPr>
            <p:cNvPr id="33" name="Grup 32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35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6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34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37" name="Köşeli Çift Ayraç 36"/>
          <p:cNvSpPr/>
          <p:nvPr/>
        </p:nvSpPr>
        <p:spPr>
          <a:xfrm>
            <a:off x="1037688" y="5887033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Küresel ısınma ve iklim değişikliğinin sonuçları nelerdir?</a:t>
            </a:r>
            <a:endParaRPr lang="tr-TR" sz="3200" dirty="0">
              <a:solidFill>
                <a:schemeClr val="tx1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313148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" dur="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5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000"/>
                            </p:stCondLst>
                            <p:childTnLst>
                              <p:par>
                                <p:cTn id="60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7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500"/>
                            </p:stCondLst>
                            <p:childTnLst>
                              <p:par>
                                <p:cTn id="81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2" dur="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25" grpId="1" animBg="1"/>
      <p:bldP spid="31" grpId="0" animBg="1"/>
      <p:bldP spid="31" grpId="1" animBg="1"/>
      <p:bldP spid="37" grpId="0" animBg="1"/>
      <p:bldP spid="37" grpId="1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Küresel Isınma ve </a:t>
            </a:r>
            <a:r>
              <a:rPr lang="tr-TR" sz="2800" dirty="0">
                <a:solidFill>
                  <a:schemeClr val="bg1"/>
                </a:solidFill>
              </a:rPr>
              <a:t>İklim </a:t>
            </a:r>
            <a:r>
              <a:rPr lang="tr-TR" sz="2800" dirty="0" smtClean="0">
                <a:solidFill>
                  <a:schemeClr val="bg1"/>
                </a:solidFill>
              </a:rPr>
              <a:t>Değişikliği</a:t>
            </a:r>
            <a:endParaRPr lang="en-US" sz="2800" dirty="0">
              <a:solidFill>
                <a:schemeClr val="bg1"/>
              </a:solidFill>
            </a:endParaRP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4412"/>
          <a:stretch/>
        </p:blipFill>
        <p:spPr>
          <a:xfrm>
            <a:off x="419101" y="1082675"/>
            <a:ext cx="1514475" cy="1473200"/>
          </a:xfrm>
          <a:prstGeom prst="rect">
            <a:avLst/>
          </a:prstGeom>
        </p:spPr>
      </p:pic>
      <p:pic>
        <p:nvPicPr>
          <p:cNvPr id="33" name="Resim 32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66" r="62746"/>
          <a:stretch/>
        </p:blipFill>
        <p:spPr>
          <a:xfrm>
            <a:off x="2883692" y="1082675"/>
            <a:ext cx="1514475" cy="1473200"/>
          </a:xfrm>
          <a:prstGeom prst="rect">
            <a:avLst/>
          </a:prstGeom>
        </p:spPr>
      </p:pic>
      <p:pic>
        <p:nvPicPr>
          <p:cNvPr id="34" name="Resim 33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430" r="40982"/>
          <a:stretch/>
        </p:blipFill>
        <p:spPr>
          <a:xfrm>
            <a:off x="5348283" y="1082675"/>
            <a:ext cx="1514475" cy="1473200"/>
          </a:xfrm>
          <a:prstGeom prst="rect">
            <a:avLst/>
          </a:prstGeom>
        </p:spPr>
      </p:pic>
      <p:pic>
        <p:nvPicPr>
          <p:cNvPr id="35" name="Resim 34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4019" r="20393"/>
          <a:stretch/>
        </p:blipFill>
        <p:spPr>
          <a:xfrm>
            <a:off x="7812874" y="1082675"/>
            <a:ext cx="1514475" cy="1473200"/>
          </a:xfrm>
          <a:prstGeom prst="rect">
            <a:avLst/>
          </a:prstGeom>
        </p:spPr>
      </p:pic>
      <p:pic>
        <p:nvPicPr>
          <p:cNvPr id="36" name="Resim 35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4901" r="-489"/>
          <a:stretch/>
        </p:blipFill>
        <p:spPr>
          <a:xfrm>
            <a:off x="10277463" y="1082675"/>
            <a:ext cx="1514475" cy="1473200"/>
          </a:xfrm>
          <a:prstGeom prst="rect">
            <a:avLst/>
          </a:prstGeom>
        </p:spPr>
      </p:pic>
      <p:sp>
        <p:nvSpPr>
          <p:cNvPr id="46" name="Yuvarlatılmış Dikdörtgen 45"/>
          <p:cNvSpPr/>
          <p:nvPr/>
        </p:nvSpPr>
        <p:spPr>
          <a:xfrm>
            <a:off x="76200" y="3279775"/>
            <a:ext cx="2200275" cy="1918438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28575">
            <a:solidFill>
              <a:schemeClr val="bg1">
                <a:lumMod val="65000"/>
              </a:schemeClr>
            </a:solidFill>
          </a:ln>
          <a:effectLst>
            <a:innerShdw blurRad="101600" dist="50800" dir="2160000">
              <a:prstClr val="black">
                <a:alpha val="28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Dünyanın ortalama sıcaklığı her geçen yıl artıyor.</a:t>
            </a:r>
            <a:endParaRPr lang="tr-TR" sz="2400" dirty="0">
              <a:solidFill>
                <a:schemeClr val="tx1"/>
              </a:solidFill>
            </a:endParaRPr>
          </a:p>
        </p:txBody>
      </p:sp>
      <p:sp>
        <p:nvSpPr>
          <p:cNvPr id="48" name="Yuvarlatılmış Dikdörtgen 47"/>
          <p:cNvSpPr/>
          <p:nvPr/>
        </p:nvSpPr>
        <p:spPr>
          <a:xfrm>
            <a:off x="2540791" y="3279775"/>
            <a:ext cx="2200275" cy="1918438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28575">
            <a:solidFill>
              <a:schemeClr val="bg1">
                <a:lumMod val="65000"/>
              </a:schemeClr>
            </a:solidFill>
          </a:ln>
          <a:effectLst>
            <a:innerShdw blurRad="101600" dist="50800" dir="2160000">
              <a:prstClr val="black">
                <a:alpha val="28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Buzullar hızla eriyor ve deniz seviyesi yükseliyor.</a:t>
            </a:r>
            <a:endParaRPr lang="tr-TR" sz="2400" dirty="0">
              <a:solidFill>
                <a:schemeClr val="tx1"/>
              </a:solidFill>
            </a:endParaRPr>
          </a:p>
        </p:txBody>
      </p:sp>
      <p:sp>
        <p:nvSpPr>
          <p:cNvPr id="49" name="Yuvarlatılmış Dikdörtgen 48"/>
          <p:cNvSpPr/>
          <p:nvPr/>
        </p:nvSpPr>
        <p:spPr>
          <a:xfrm>
            <a:off x="5005382" y="3279775"/>
            <a:ext cx="2200275" cy="1918438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28575">
            <a:solidFill>
              <a:schemeClr val="bg1">
                <a:lumMod val="65000"/>
              </a:schemeClr>
            </a:solidFill>
          </a:ln>
          <a:effectLst>
            <a:innerShdw blurRad="101600" dist="50800" dir="2160000">
              <a:prstClr val="black">
                <a:alpha val="28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Sel, kuraklık, fırtına orman yangınları gibi afetler artıyor.</a:t>
            </a:r>
            <a:endParaRPr lang="tr-TR" sz="2400" dirty="0">
              <a:solidFill>
                <a:schemeClr val="tx1"/>
              </a:solidFill>
            </a:endParaRPr>
          </a:p>
        </p:txBody>
      </p:sp>
      <p:sp>
        <p:nvSpPr>
          <p:cNvPr id="50" name="Yuvarlatılmış Dikdörtgen 49"/>
          <p:cNvSpPr/>
          <p:nvPr/>
        </p:nvSpPr>
        <p:spPr>
          <a:xfrm>
            <a:off x="7469973" y="3279775"/>
            <a:ext cx="2200275" cy="1918438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28575">
            <a:solidFill>
              <a:schemeClr val="bg1">
                <a:lumMod val="65000"/>
              </a:schemeClr>
            </a:solidFill>
          </a:ln>
          <a:effectLst>
            <a:innerShdw blurRad="101600" dist="50800" dir="2160000">
              <a:prstClr val="black">
                <a:alpha val="28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Tarım verimi azalıyor. Su kaynakları tehlikeye giriyor.</a:t>
            </a:r>
            <a:endParaRPr lang="tr-TR" sz="2400" dirty="0">
              <a:solidFill>
                <a:schemeClr val="tx1"/>
              </a:solidFill>
            </a:endParaRPr>
          </a:p>
        </p:txBody>
      </p:sp>
      <p:sp>
        <p:nvSpPr>
          <p:cNvPr id="51" name="Yuvarlatılmış Dikdörtgen 50"/>
          <p:cNvSpPr/>
          <p:nvPr/>
        </p:nvSpPr>
        <p:spPr>
          <a:xfrm>
            <a:off x="9934564" y="3279775"/>
            <a:ext cx="2200275" cy="1918438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28575">
            <a:solidFill>
              <a:schemeClr val="bg1">
                <a:lumMod val="65000"/>
              </a:schemeClr>
            </a:solidFill>
          </a:ln>
          <a:effectLst>
            <a:innerShdw blurRad="101600" dist="50800" dir="2160000">
              <a:prstClr val="black">
                <a:alpha val="28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tx1"/>
                </a:solidFill>
              </a:rPr>
              <a:t>Bir çok canlı türü yaşam alanlarını kaybediyor.</a:t>
            </a:r>
            <a:endParaRPr lang="tr-TR" sz="2400" dirty="0">
              <a:solidFill>
                <a:schemeClr val="tx1"/>
              </a:solidFill>
            </a:endParaRPr>
          </a:p>
        </p:txBody>
      </p:sp>
      <p:sp>
        <p:nvSpPr>
          <p:cNvPr id="59" name="Yuvarlatılmış Dikdörtgen 58"/>
          <p:cNvSpPr/>
          <p:nvPr/>
        </p:nvSpPr>
        <p:spPr>
          <a:xfrm>
            <a:off x="76200" y="2692399"/>
            <a:ext cx="2200275" cy="587375"/>
          </a:xfrm>
          <a:prstGeom prst="roundRect">
            <a:avLst>
              <a:gd name="adj" fmla="val 0"/>
            </a:avLst>
          </a:prstGeom>
          <a:solidFill>
            <a:srgbClr val="3AB6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dirty="0" smtClean="0">
                <a:solidFill>
                  <a:schemeClr val="tx1"/>
                </a:solidFill>
              </a:rPr>
              <a:t>Sıcaklık Artışı</a:t>
            </a:r>
            <a:endParaRPr lang="tr-TR" sz="1600" dirty="0">
              <a:solidFill>
                <a:schemeClr val="tx1"/>
              </a:solidFill>
            </a:endParaRPr>
          </a:p>
        </p:txBody>
      </p:sp>
      <p:sp>
        <p:nvSpPr>
          <p:cNvPr id="61" name="Yuvarlatılmış Dikdörtgen 60"/>
          <p:cNvSpPr/>
          <p:nvPr/>
        </p:nvSpPr>
        <p:spPr>
          <a:xfrm>
            <a:off x="2540790" y="2692399"/>
            <a:ext cx="2200275" cy="587375"/>
          </a:xfrm>
          <a:prstGeom prst="roundRect">
            <a:avLst>
              <a:gd name="adj" fmla="val 0"/>
            </a:avLst>
          </a:prstGeom>
          <a:solidFill>
            <a:srgbClr val="3AB6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dirty="0" smtClean="0">
                <a:solidFill>
                  <a:schemeClr val="tx1"/>
                </a:solidFill>
              </a:rPr>
              <a:t>Buzulların Erimesi</a:t>
            </a:r>
            <a:endParaRPr lang="tr-TR" sz="1600" dirty="0">
              <a:solidFill>
                <a:schemeClr val="tx1"/>
              </a:solidFill>
            </a:endParaRPr>
          </a:p>
        </p:txBody>
      </p:sp>
      <p:sp>
        <p:nvSpPr>
          <p:cNvPr id="62" name="Yuvarlatılmış Dikdörtgen 61"/>
          <p:cNvSpPr/>
          <p:nvPr/>
        </p:nvSpPr>
        <p:spPr>
          <a:xfrm>
            <a:off x="5005383" y="2692399"/>
            <a:ext cx="2200275" cy="587375"/>
          </a:xfrm>
          <a:prstGeom prst="roundRect">
            <a:avLst>
              <a:gd name="adj" fmla="val 0"/>
            </a:avLst>
          </a:prstGeom>
          <a:solidFill>
            <a:srgbClr val="3AB6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dirty="0" smtClean="0">
                <a:solidFill>
                  <a:schemeClr val="tx1"/>
                </a:solidFill>
              </a:rPr>
              <a:t>Aşırı Hava Olayları</a:t>
            </a:r>
            <a:endParaRPr lang="tr-TR" sz="1600" dirty="0">
              <a:solidFill>
                <a:schemeClr val="tx1"/>
              </a:solidFill>
            </a:endParaRPr>
          </a:p>
        </p:txBody>
      </p:sp>
      <p:sp>
        <p:nvSpPr>
          <p:cNvPr id="63" name="Yuvarlatılmış Dikdörtgen 62"/>
          <p:cNvSpPr/>
          <p:nvPr/>
        </p:nvSpPr>
        <p:spPr>
          <a:xfrm>
            <a:off x="7469973" y="2692399"/>
            <a:ext cx="2200275" cy="587375"/>
          </a:xfrm>
          <a:prstGeom prst="roundRect">
            <a:avLst>
              <a:gd name="adj" fmla="val 0"/>
            </a:avLst>
          </a:prstGeom>
          <a:solidFill>
            <a:srgbClr val="3AB6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dirty="0" smtClean="0">
                <a:solidFill>
                  <a:schemeClr val="tx1"/>
                </a:solidFill>
              </a:rPr>
              <a:t>Su ve Gıda Krizi</a:t>
            </a:r>
            <a:endParaRPr lang="tr-TR" sz="1600" dirty="0">
              <a:solidFill>
                <a:schemeClr val="tx1"/>
              </a:solidFill>
            </a:endParaRPr>
          </a:p>
        </p:txBody>
      </p:sp>
      <p:sp>
        <p:nvSpPr>
          <p:cNvPr id="64" name="Yuvarlatılmış Dikdörtgen 63"/>
          <p:cNvSpPr/>
          <p:nvPr/>
        </p:nvSpPr>
        <p:spPr>
          <a:xfrm>
            <a:off x="9934562" y="2692399"/>
            <a:ext cx="2200275" cy="587375"/>
          </a:xfrm>
          <a:prstGeom prst="roundRect">
            <a:avLst>
              <a:gd name="adj" fmla="val 0"/>
            </a:avLst>
          </a:prstGeom>
          <a:solidFill>
            <a:srgbClr val="3AB6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dirty="0" err="1" smtClean="0">
                <a:solidFill>
                  <a:schemeClr val="tx1"/>
                </a:solidFill>
              </a:rPr>
              <a:t>Biyoçeşitlilik</a:t>
            </a:r>
            <a:r>
              <a:rPr lang="tr-TR" sz="2000" dirty="0" smtClean="0">
                <a:solidFill>
                  <a:schemeClr val="tx1"/>
                </a:solidFill>
              </a:rPr>
              <a:t> Kaybı</a:t>
            </a:r>
            <a:endParaRPr lang="tr-TR" sz="1600" dirty="0">
              <a:solidFill>
                <a:schemeClr val="tx1"/>
              </a:solidFill>
            </a:endParaRPr>
          </a:p>
        </p:txBody>
      </p:sp>
      <p:sp>
        <p:nvSpPr>
          <p:cNvPr id="71" name="Aynı Yanın Köşesi Yuvarlatılmış Dikdörtgen 70"/>
          <p:cNvSpPr/>
          <p:nvPr/>
        </p:nvSpPr>
        <p:spPr>
          <a:xfrm>
            <a:off x="76200" y="5198213"/>
            <a:ext cx="12058637" cy="1216852"/>
          </a:xfrm>
          <a:prstGeom prst="round2SameRect">
            <a:avLst>
              <a:gd name="adj1" fmla="val 0"/>
              <a:gd name="adj2" fmla="val 14550"/>
            </a:avLst>
          </a:prstGeom>
          <a:solidFill>
            <a:srgbClr val="FFC000"/>
          </a:solidFill>
          <a:ln>
            <a:noFill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style>
          <a:lnRef idx="3">
            <a:schemeClr val="lt1"/>
          </a:lnRef>
          <a:fillRef idx="1">
            <a:schemeClr val="accent4"/>
          </a:fillRef>
          <a:effectRef idx="1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>
                <a:solidFill>
                  <a:schemeClr val="tx1"/>
                </a:solidFill>
              </a:rPr>
              <a:t>Bu </a:t>
            </a:r>
            <a:r>
              <a:rPr lang="tr-TR" sz="2400" dirty="0" smtClean="0">
                <a:solidFill>
                  <a:schemeClr val="tx1"/>
                </a:solidFill>
              </a:rPr>
              <a:t>durum sadece </a:t>
            </a:r>
            <a:r>
              <a:rPr lang="tr-TR" sz="2400" dirty="0">
                <a:solidFill>
                  <a:schemeClr val="tx1"/>
                </a:solidFill>
              </a:rPr>
              <a:t>bir ülkeyi değil aslında tüm dünyayı etkileyen önemli bir çevre sorunudur. İklim krizinin etkilerini azaltmak </a:t>
            </a:r>
            <a:r>
              <a:rPr lang="tr-TR" sz="2400" dirty="0" smtClean="0">
                <a:solidFill>
                  <a:schemeClr val="tx1"/>
                </a:solidFill>
              </a:rPr>
              <a:t>için tüm </a:t>
            </a:r>
            <a:r>
              <a:rPr lang="tr-TR" sz="2400" dirty="0">
                <a:solidFill>
                  <a:schemeClr val="tx1"/>
                </a:solidFill>
              </a:rPr>
              <a:t>ülke ve toplumların birlikte hareket etmesi çok önemlidir</a:t>
            </a:r>
            <a:r>
              <a:rPr lang="tr-TR" sz="2400" dirty="0" smtClean="0">
                <a:solidFill>
                  <a:schemeClr val="tx1"/>
                </a:solidFill>
              </a:rPr>
              <a:t>.</a:t>
            </a:r>
            <a:endParaRPr lang="tr-TR" sz="4000" dirty="0">
              <a:solidFill>
                <a:schemeClr val="tx1"/>
              </a:solidFill>
            </a:endParaRPr>
          </a:p>
        </p:txBody>
      </p:sp>
      <p:grpSp>
        <p:nvGrpSpPr>
          <p:cNvPr id="72" name="Grup 71"/>
          <p:cNvGrpSpPr/>
          <p:nvPr/>
        </p:nvGrpSpPr>
        <p:grpSpPr>
          <a:xfrm>
            <a:off x="267334" y="5918419"/>
            <a:ext cx="914437" cy="819703"/>
            <a:chOff x="313837" y="4957280"/>
            <a:chExt cx="914437" cy="819703"/>
          </a:xfrm>
        </p:grpSpPr>
        <p:grpSp>
          <p:nvGrpSpPr>
            <p:cNvPr id="73" name="Grup 72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75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76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74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77" name="Köşeli Çift Ayraç 76"/>
          <p:cNvSpPr/>
          <p:nvPr/>
        </p:nvSpPr>
        <p:spPr>
          <a:xfrm>
            <a:off x="1037688" y="5887033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Küresel iklim krizine karşı Türkiye neler yapmaktadır?</a:t>
            </a:r>
            <a:endParaRPr lang="tr-TR" sz="3200" dirty="0">
              <a:solidFill>
                <a:schemeClr val="tx1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941533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53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53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50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8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500"/>
                            </p:stCondLst>
                            <p:childTnLst>
                              <p:par>
                                <p:cTn id="87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" dur="5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animBg="1"/>
      <p:bldP spid="48" grpId="0" animBg="1"/>
      <p:bldP spid="49" grpId="0" animBg="1"/>
      <p:bldP spid="50" grpId="0" animBg="1"/>
      <p:bldP spid="51" grpId="0" animBg="1"/>
      <p:bldP spid="59" grpId="1" animBg="1"/>
      <p:bldP spid="61" grpId="1" animBg="1"/>
      <p:bldP spid="62" grpId="1" animBg="1"/>
      <p:bldP spid="63" grpId="1" animBg="1"/>
      <p:bldP spid="64" grpId="1" animBg="1"/>
      <p:bldP spid="71" grpId="0" animBg="1"/>
      <p:bldP spid="77" grpId="0" animBg="1"/>
      <p:bldP spid="77" grpId="1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İklim Krizi İle Mücadelede Türkiye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31" name="Google Shape;203;p16"/>
          <p:cNvSpPr/>
          <p:nvPr/>
        </p:nvSpPr>
        <p:spPr>
          <a:xfrm rot="5400000">
            <a:off x="5486806" y="-3845330"/>
            <a:ext cx="1078928" cy="10318989"/>
          </a:xfrm>
          <a:custGeom>
            <a:avLst/>
            <a:gdLst>
              <a:gd name="connsiteX0" fmla="*/ 1417 w 39243"/>
              <a:gd name="connsiteY0" fmla="*/ 0 h 12715"/>
              <a:gd name="connsiteX1" fmla="*/ 0 w 39243"/>
              <a:gd name="connsiteY1" fmla="*/ 1405 h 12715"/>
              <a:gd name="connsiteX2" fmla="*/ 0 w 39243"/>
              <a:gd name="connsiteY2" fmla="*/ 5036 h 12715"/>
              <a:gd name="connsiteX3" fmla="*/ 43 w 39243"/>
              <a:gd name="connsiteY3" fmla="*/ 6919 h 12715"/>
              <a:gd name="connsiteX4" fmla="*/ 0 w 39243"/>
              <a:gd name="connsiteY4" fmla="*/ 7667 h 12715"/>
              <a:gd name="connsiteX5" fmla="*/ 0 w 39243"/>
              <a:gd name="connsiteY5" fmla="*/ 11299 h 12715"/>
              <a:gd name="connsiteX6" fmla="*/ 1417 w 39243"/>
              <a:gd name="connsiteY6" fmla="*/ 12715 h 12715"/>
              <a:gd name="connsiteX7" fmla="*/ 36517 w 39243"/>
              <a:gd name="connsiteY7" fmla="*/ 12715 h 12715"/>
              <a:gd name="connsiteX8" fmla="*/ 37934 w 39243"/>
              <a:gd name="connsiteY8" fmla="*/ 11299 h 12715"/>
              <a:gd name="connsiteX9" fmla="*/ 37934 w 39243"/>
              <a:gd name="connsiteY9" fmla="*/ 7667 h 12715"/>
              <a:gd name="connsiteX10" fmla="*/ 39243 w 39243"/>
              <a:gd name="connsiteY10" fmla="*/ 6358 h 12715"/>
              <a:gd name="connsiteX11" fmla="*/ 37934 w 39243"/>
              <a:gd name="connsiteY11" fmla="*/ 5036 h 12715"/>
              <a:gd name="connsiteX12" fmla="*/ 37934 w 39243"/>
              <a:gd name="connsiteY12" fmla="*/ 1405 h 12715"/>
              <a:gd name="connsiteX13" fmla="*/ 36517 w 39243"/>
              <a:gd name="connsiteY13" fmla="*/ 0 h 12715"/>
              <a:gd name="connsiteX14" fmla="*/ 1417 w 39243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667 h 12715"/>
              <a:gd name="connsiteX10" fmla="*/ 44307 w 44307"/>
              <a:gd name="connsiteY10" fmla="*/ 6374 h 12715"/>
              <a:gd name="connsiteX11" fmla="*/ 37934 w 44307"/>
              <a:gd name="connsiteY11" fmla="*/ 5036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667 h 12715"/>
              <a:gd name="connsiteX10" fmla="*/ 44307 w 44307"/>
              <a:gd name="connsiteY10" fmla="*/ 6374 h 12715"/>
              <a:gd name="connsiteX11" fmla="*/ 37934 w 44307"/>
              <a:gd name="connsiteY11" fmla="*/ 5411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277 h 12715"/>
              <a:gd name="connsiteX10" fmla="*/ 44307 w 44307"/>
              <a:gd name="connsiteY10" fmla="*/ 6374 h 12715"/>
              <a:gd name="connsiteX11" fmla="*/ 37934 w 44307"/>
              <a:gd name="connsiteY11" fmla="*/ 5411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277 h 12715"/>
              <a:gd name="connsiteX10" fmla="*/ 44307 w 44307"/>
              <a:gd name="connsiteY10" fmla="*/ 6374 h 12715"/>
              <a:gd name="connsiteX11" fmla="*/ 37934 w 44307"/>
              <a:gd name="connsiteY11" fmla="*/ 5630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307"/>
              <a:gd name="connsiteY0" fmla="*/ 0 h 12715"/>
              <a:gd name="connsiteX1" fmla="*/ 0 w 44307"/>
              <a:gd name="connsiteY1" fmla="*/ 1405 h 12715"/>
              <a:gd name="connsiteX2" fmla="*/ 0 w 44307"/>
              <a:gd name="connsiteY2" fmla="*/ 5036 h 12715"/>
              <a:gd name="connsiteX3" fmla="*/ 43 w 44307"/>
              <a:gd name="connsiteY3" fmla="*/ 6919 h 12715"/>
              <a:gd name="connsiteX4" fmla="*/ 0 w 44307"/>
              <a:gd name="connsiteY4" fmla="*/ 7667 h 12715"/>
              <a:gd name="connsiteX5" fmla="*/ 0 w 44307"/>
              <a:gd name="connsiteY5" fmla="*/ 11299 h 12715"/>
              <a:gd name="connsiteX6" fmla="*/ 1417 w 44307"/>
              <a:gd name="connsiteY6" fmla="*/ 12715 h 12715"/>
              <a:gd name="connsiteX7" fmla="*/ 36517 w 44307"/>
              <a:gd name="connsiteY7" fmla="*/ 12715 h 12715"/>
              <a:gd name="connsiteX8" fmla="*/ 37934 w 44307"/>
              <a:gd name="connsiteY8" fmla="*/ 11299 h 12715"/>
              <a:gd name="connsiteX9" fmla="*/ 37934 w 44307"/>
              <a:gd name="connsiteY9" fmla="*/ 7105 h 12715"/>
              <a:gd name="connsiteX10" fmla="*/ 44307 w 44307"/>
              <a:gd name="connsiteY10" fmla="*/ 6374 h 12715"/>
              <a:gd name="connsiteX11" fmla="*/ 37934 w 44307"/>
              <a:gd name="connsiteY11" fmla="*/ 5630 h 12715"/>
              <a:gd name="connsiteX12" fmla="*/ 37934 w 44307"/>
              <a:gd name="connsiteY12" fmla="*/ 1405 h 12715"/>
              <a:gd name="connsiteX13" fmla="*/ 36517 w 44307"/>
              <a:gd name="connsiteY13" fmla="*/ 0 h 12715"/>
              <a:gd name="connsiteX14" fmla="*/ 1417 w 44307"/>
              <a:gd name="connsiteY14" fmla="*/ 0 h 12715"/>
              <a:gd name="connsiteX0" fmla="*/ 1417 w 44149"/>
              <a:gd name="connsiteY0" fmla="*/ 0 h 12715"/>
              <a:gd name="connsiteX1" fmla="*/ 0 w 44149"/>
              <a:gd name="connsiteY1" fmla="*/ 1405 h 12715"/>
              <a:gd name="connsiteX2" fmla="*/ 0 w 44149"/>
              <a:gd name="connsiteY2" fmla="*/ 5036 h 12715"/>
              <a:gd name="connsiteX3" fmla="*/ 43 w 44149"/>
              <a:gd name="connsiteY3" fmla="*/ 6919 h 12715"/>
              <a:gd name="connsiteX4" fmla="*/ 0 w 44149"/>
              <a:gd name="connsiteY4" fmla="*/ 7667 h 12715"/>
              <a:gd name="connsiteX5" fmla="*/ 0 w 44149"/>
              <a:gd name="connsiteY5" fmla="*/ 11299 h 12715"/>
              <a:gd name="connsiteX6" fmla="*/ 1417 w 44149"/>
              <a:gd name="connsiteY6" fmla="*/ 12715 h 12715"/>
              <a:gd name="connsiteX7" fmla="*/ 36517 w 44149"/>
              <a:gd name="connsiteY7" fmla="*/ 12715 h 12715"/>
              <a:gd name="connsiteX8" fmla="*/ 37934 w 44149"/>
              <a:gd name="connsiteY8" fmla="*/ 11299 h 12715"/>
              <a:gd name="connsiteX9" fmla="*/ 37934 w 44149"/>
              <a:gd name="connsiteY9" fmla="*/ 7105 h 12715"/>
              <a:gd name="connsiteX10" fmla="*/ 44149 w 44149"/>
              <a:gd name="connsiteY10" fmla="*/ 6327 h 12715"/>
              <a:gd name="connsiteX11" fmla="*/ 37934 w 44149"/>
              <a:gd name="connsiteY11" fmla="*/ 5630 h 12715"/>
              <a:gd name="connsiteX12" fmla="*/ 37934 w 44149"/>
              <a:gd name="connsiteY12" fmla="*/ 1405 h 12715"/>
              <a:gd name="connsiteX13" fmla="*/ 36517 w 44149"/>
              <a:gd name="connsiteY13" fmla="*/ 0 h 12715"/>
              <a:gd name="connsiteX14" fmla="*/ 1417 w 44149"/>
              <a:gd name="connsiteY14" fmla="*/ 0 h 12715"/>
              <a:gd name="connsiteX0" fmla="*/ 1417 w 44149"/>
              <a:gd name="connsiteY0" fmla="*/ 0 h 12715"/>
              <a:gd name="connsiteX1" fmla="*/ 0 w 44149"/>
              <a:gd name="connsiteY1" fmla="*/ 1405 h 12715"/>
              <a:gd name="connsiteX2" fmla="*/ 0 w 44149"/>
              <a:gd name="connsiteY2" fmla="*/ 5036 h 12715"/>
              <a:gd name="connsiteX3" fmla="*/ 43 w 44149"/>
              <a:gd name="connsiteY3" fmla="*/ 6919 h 12715"/>
              <a:gd name="connsiteX4" fmla="*/ 0 w 44149"/>
              <a:gd name="connsiteY4" fmla="*/ 7667 h 12715"/>
              <a:gd name="connsiteX5" fmla="*/ 0 w 44149"/>
              <a:gd name="connsiteY5" fmla="*/ 11299 h 12715"/>
              <a:gd name="connsiteX6" fmla="*/ 1417 w 44149"/>
              <a:gd name="connsiteY6" fmla="*/ 12715 h 12715"/>
              <a:gd name="connsiteX7" fmla="*/ 36517 w 44149"/>
              <a:gd name="connsiteY7" fmla="*/ 12715 h 12715"/>
              <a:gd name="connsiteX8" fmla="*/ 37934 w 44149"/>
              <a:gd name="connsiteY8" fmla="*/ 11299 h 12715"/>
              <a:gd name="connsiteX9" fmla="*/ 37934 w 44149"/>
              <a:gd name="connsiteY9" fmla="*/ 6557 h 12715"/>
              <a:gd name="connsiteX10" fmla="*/ 44149 w 44149"/>
              <a:gd name="connsiteY10" fmla="*/ 6327 h 12715"/>
              <a:gd name="connsiteX11" fmla="*/ 37934 w 44149"/>
              <a:gd name="connsiteY11" fmla="*/ 5630 h 12715"/>
              <a:gd name="connsiteX12" fmla="*/ 37934 w 44149"/>
              <a:gd name="connsiteY12" fmla="*/ 1405 h 12715"/>
              <a:gd name="connsiteX13" fmla="*/ 36517 w 44149"/>
              <a:gd name="connsiteY13" fmla="*/ 0 h 12715"/>
              <a:gd name="connsiteX14" fmla="*/ 1417 w 44149"/>
              <a:gd name="connsiteY14" fmla="*/ 0 h 12715"/>
              <a:gd name="connsiteX0" fmla="*/ 1417 w 44149"/>
              <a:gd name="connsiteY0" fmla="*/ 0 h 12715"/>
              <a:gd name="connsiteX1" fmla="*/ 0 w 44149"/>
              <a:gd name="connsiteY1" fmla="*/ 1405 h 12715"/>
              <a:gd name="connsiteX2" fmla="*/ 0 w 44149"/>
              <a:gd name="connsiteY2" fmla="*/ 5036 h 12715"/>
              <a:gd name="connsiteX3" fmla="*/ 43 w 44149"/>
              <a:gd name="connsiteY3" fmla="*/ 6919 h 12715"/>
              <a:gd name="connsiteX4" fmla="*/ 0 w 44149"/>
              <a:gd name="connsiteY4" fmla="*/ 7667 h 12715"/>
              <a:gd name="connsiteX5" fmla="*/ 0 w 44149"/>
              <a:gd name="connsiteY5" fmla="*/ 11299 h 12715"/>
              <a:gd name="connsiteX6" fmla="*/ 1417 w 44149"/>
              <a:gd name="connsiteY6" fmla="*/ 12715 h 12715"/>
              <a:gd name="connsiteX7" fmla="*/ 36517 w 44149"/>
              <a:gd name="connsiteY7" fmla="*/ 12715 h 12715"/>
              <a:gd name="connsiteX8" fmla="*/ 37934 w 44149"/>
              <a:gd name="connsiteY8" fmla="*/ 11299 h 12715"/>
              <a:gd name="connsiteX9" fmla="*/ 38973 w 44149"/>
              <a:gd name="connsiteY9" fmla="*/ 6494 h 12715"/>
              <a:gd name="connsiteX10" fmla="*/ 44149 w 44149"/>
              <a:gd name="connsiteY10" fmla="*/ 6327 h 12715"/>
              <a:gd name="connsiteX11" fmla="*/ 37934 w 44149"/>
              <a:gd name="connsiteY11" fmla="*/ 5630 h 12715"/>
              <a:gd name="connsiteX12" fmla="*/ 37934 w 44149"/>
              <a:gd name="connsiteY12" fmla="*/ 1405 h 12715"/>
              <a:gd name="connsiteX13" fmla="*/ 36517 w 44149"/>
              <a:gd name="connsiteY13" fmla="*/ 0 h 12715"/>
              <a:gd name="connsiteX14" fmla="*/ 1417 w 44149"/>
              <a:gd name="connsiteY14" fmla="*/ 0 h 12715"/>
              <a:gd name="connsiteX0" fmla="*/ 1417 w 44149"/>
              <a:gd name="connsiteY0" fmla="*/ 0 h 12715"/>
              <a:gd name="connsiteX1" fmla="*/ 0 w 44149"/>
              <a:gd name="connsiteY1" fmla="*/ 1405 h 12715"/>
              <a:gd name="connsiteX2" fmla="*/ 0 w 44149"/>
              <a:gd name="connsiteY2" fmla="*/ 5036 h 12715"/>
              <a:gd name="connsiteX3" fmla="*/ 43 w 44149"/>
              <a:gd name="connsiteY3" fmla="*/ 6919 h 12715"/>
              <a:gd name="connsiteX4" fmla="*/ 0 w 44149"/>
              <a:gd name="connsiteY4" fmla="*/ 7667 h 12715"/>
              <a:gd name="connsiteX5" fmla="*/ 0 w 44149"/>
              <a:gd name="connsiteY5" fmla="*/ 11299 h 12715"/>
              <a:gd name="connsiteX6" fmla="*/ 1417 w 44149"/>
              <a:gd name="connsiteY6" fmla="*/ 12715 h 12715"/>
              <a:gd name="connsiteX7" fmla="*/ 36517 w 44149"/>
              <a:gd name="connsiteY7" fmla="*/ 12715 h 12715"/>
              <a:gd name="connsiteX8" fmla="*/ 37934 w 44149"/>
              <a:gd name="connsiteY8" fmla="*/ 11299 h 12715"/>
              <a:gd name="connsiteX9" fmla="*/ 38973 w 44149"/>
              <a:gd name="connsiteY9" fmla="*/ 6494 h 12715"/>
              <a:gd name="connsiteX10" fmla="*/ 44149 w 44149"/>
              <a:gd name="connsiteY10" fmla="*/ 6327 h 12715"/>
              <a:gd name="connsiteX11" fmla="*/ 38456 w 44149"/>
              <a:gd name="connsiteY11" fmla="*/ 6225 h 12715"/>
              <a:gd name="connsiteX12" fmla="*/ 37934 w 44149"/>
              <a:gd name="connsiteY12" fmla="*/ 5630 h 12715"/>
              <a:gd name="connsiteX13" fmla="*/ 37934 w 44149"/>
              <a:gd name="connsiteY13" fmla="*/ 1405 h 12715"/>
              <a:gd name="connsiteX14" fmla="*/ 36517 w 44149"/>
              <a:gd name="connsiteY14" fmla="*/ 0 h 12715"/>
              <a:gd name="connsiteX15" fmla="*/ 1417 w 44149"/>
              <a:gd name="connsiteY15" fmla="*/ 0 h 12715"/>
              <a:gd name="connsiteX0" fmla="*/ 1417 w 44149"/>
              <a:gd name="connsiteY0" fmla="*/ 0 h 12715"/>
              <a:gd name="connsiteX1" fmla="*/ 0 w 44149"/>
              <a:gd name="connsiteY1" fmla="*/ 1405 h 12715"/>
              <a:gd name="connsiteX2" fmla="*/ 0 w 44149"/>
              <a:gd name="connsiteY2" fmla="*/ 5036 h 12715"/>
              <a:gd name="connsiteX3" fmla="*/ 43 w 44149"/>
              <a:gd name="connsiteY3" fmla="*/ 6919 h 12715"/>
              <a:gd name="connsiteX4" fmla="*/ 0 w 44149"/>
              <a:gd name="connsiteY4" fmla="*/ 7667 h 12715"/>
              <a:gd name="connsiteX5" fmla="*/ 0 w 44149"/>
              <a:gd name="connsiteY5" fmla="*/ 11299 h 12715"/>
              <a:gd name="connsiteX6" fmla="*/ 1417 w 44149"/>
              <a:gd name="connsiteY6" fmla="*/ 12715 h 12715"/>
              <a:gd name="connsiteX7" fmla="*/ 36517 w 44149"/>
              <a:gd name="connsiteY7" fmla="*/ 12715 h 12715"/>
              <a:gd name="connsiteX8" fmla="*/ 37934 w 44149"/>
              <a:gd name="connsiteY8" fmla="*/ 11299 h 12715"/>
              <a:gd name="connsiteX9" fmla="*/ 38973 w 44149"/>
              <a:gd name="connsiteY9" fmla="*/ 6494 h 12715"/>
              <a:gd name="connsiteX10" fmla="*/ 44149 w 44149"/>
              <a:gd name="connsiteY10" fmla="*/ 6327 h 12715"/>
              <a:gd name="connsiteX11" fmla="*/ 38456 w 44149"/>
              <a:gd name="connsiteY11" fmla="*/ 6069 h 12715"/>
              <a:gd name="connsiteX12" fmla="*/ 37934 w 44149"/>
              <a:gd name="connsiteY12" fmla="*/ 5630 h 12715"/>
              <a:gd name="connsiteX13" fmla="*/ 37934 w 44149"/>
              <a:gd name="connsiteY13" fmla="*/ 1405 h 12715"/>
              <a:gd name="connsiteX14" fmla="*/ 36517 w 44149"/>
              <a:gd name="connsiteY14" fmla="*/ 0 h 12715"/>
              <a:gd name="connsiteX15" fmla="*/ 1417 w 44149"/>
              <a:gd name="connsiteY15" fmla="*/ 0 h 12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4149" h="12715" extrusionOk="0">
                <a:moveTo>
                  <a:pt x="1417" y="0"/>
                </a:moveTo>
                <a:cubicBezTo>
                  <a:pt x="631" y="0"/>
                  <a:pt x="0" y="631"/>
                  <a:pt x="0" y="1405"/>
                </a:cubicBezTo>
                <a:lnTo>
                  <a:pt x="0" y="5036"/>
                </a:lnTo>
                <a:cubicBezTo>
                  <a:pt x="14" y="5664"/>
                  <a:pt x="29" y="6291"/>
                  <a:pt x="43" y="6919"/>
                </a:cubicBezTo>
                <a:cubicBezTo>
                  <a:pt x="29" y="7168"/>
                  <a:pt x="14" y="7418"/>
                  <a:pt x="0" y="7667"/>
                </a:cubicBezTo>
                <a:lnTo>
                  <a:pt x="0" y="11299"/>
                </a:lnTo>
                <a:cubicBezTo>
                  <a:pt x="0" y="12072"/>
                  <a:pt x="631" y="12715"/>
                  <a:pt x="1417" y="12715"/>
                </a:cubicBezTo>
                <a:lnTo>
                  <a:pt x="36517" y="12715"/>
                </a:lnTo>
                <a:cubicBezTo>
                  <a:pt x="37302" y="12715"/>
                  <a:pt x="37934" y="12072"/>
                  <a:pt x="37934" y="11299"/>
                </a:cubicBezTo>
                <a:lnTo>
                  <a:pt x="38973" y="6494"/>
                </a:lnTo>
                <a:lnTo>
                  <a:pt x="44149" y="6327"/>
                </a:lnTo>
                <a:cubicBezTo>
                  <a:pt x="42251" y="6136"/>
                  <a:pt x="40354" y="6260"/>
                  <a:pt x="38456" y="6069"/>
                </a:cubicBezTo>
                <a:lnTo>
                  <a:pt x="37934" y="5630"/>
                </a:lnTo>
                <a:lnTo>
                  <a:pt x="37934" y="1405"/>
                </a:lnTo>
                <a:cubicBezTo>
                  <a:pt x="37934" y="631"/>
                  <a:pt x="37302" y="0"/>
                  <a:pt x="36517" y="0"/>
                </a:cubicBezTo>
                <a:lnTo>
                  <a:pt x="1417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spcFirstLastPara="1" vert="vert270" wrap="square" lIns="91425" tIns="91425" rIns="91425" bIns="91425" anchor="ctr" anchorCtr="0">
            <a:noAutofit/>
          </a:bodyPr>
          <a:lstStyle/>
          <a:p>
            <a:r>
              <a:rPr lang="tr-TR" sz="2400" dirty="0"/>
              <a:t>Türkiye, iklim değişikliği ve küresel ısınmanın etkilerini azaltmak için ulusal çalışmalar yapmakta ve uluslararası iş birliğine katılmaktadır</a:t>
            </a:r>
            <a:r>
              <a:rPr lang="tr-TR" sz="2400" dirty="0" smtClean="0"/>
              <a:t>.</a:t>
            </a:r>
            <a:endParaRPr lang="tr-TR" sz="900" dirty="0"/>
          </a:p>
          <a:p>
            <a:endParaRPr lang="tr-TR" sz="900" dirty="0" smtClean="0"/>
          </a:p>
        </p:txBody>
      </p:sp>
      <p:sp>
        <p:nvSpPr>
          <p:cNvPr id="4" name="Dikdörtgen 3"/>
          <p:cNvSpPr/>
          <p:nvPr/>
        </p:nvSpPr>
        <p:spPr>
          <a:xfrm>
            <a:off x="289263" y="3031999"/>
            <a:ext cx="2884674" cy="1477328"/>
          </a:xfrm>
          <a:prstGeom prst="rect">
            <a:avLst/>
          </a:prstGeom>
          <a:solidFill>
            <a:srgbClr val="FCF0D8"/>
          </a:solidFill>
        </p:spPr>
        <p:txBody>
          <a:bodyPr wrap="square">
            <a:spAutoFit/>
          </a:bodyPr>
          <a:lstStyle/>
          <a:p>
            <a:pPr algn="ctr"/>
            <a:r>
              <a:rPr lang="tr-TR" dirty="0"/>
              <a:t>Türkiye, 2004 yılında Birleşmiş Milletler </a:t>
            </a:r>
            <a:r>
              <a:rPr lang="tr-TR" b="1" dirty="0"/>
              <a:t>İklim Değişikliği Çerçeve Sözleşmesi</a:t>
            </a:r>
            <a:r>
              <a:rPr lang="tr-TR" dirty="0"/>
              <a:t>'ne (</a:t>
            </a:r>
            <a:r>
              <a:rPr lang="tr-TR" dirty="0" err="1"/>
              <a:t>BMİDÇS</a:t>
            </a:r>
            <a:r>
              <a:rPr lang="tr-TR" dirty="0"/>
              <a:t>) resmi olarak taraf oldu.</a:t>
            </a:r>
          </a:p>
        </p:txBody>
      </p:sp>
      <p:sp>
        <p:nvSpPr>
          <p:cNvPr id="37" name="Sol Sağ Ok 36"/>
          <p:cNvSpPr/>
          <p:nvPr/>
        </p:nvSpPr>
        <p:spPr>
          <a:xfrm>
            <a:off x="-20708" y="4863674"/>
            <a:ext cx="12093956" cy="666750"/>
          </a:xfrm>
          <a:prstGeom prst="leftRightArrow">
            <a:avLst/>
          </a:prstGeom>
          <a:ln>
            <a:noFill/>
          </a:ln>
          <a:effectLst>
            <a:outerShdw blurRad="190500" dist="228600" dir="2700000" algn="ctr">
              <a:srgbClr val="000000">
                <a:alpha val="30000"/>
              </a:srgb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4800000"/>
            </a:lightRig>
          </a:scene3d>
          <a:sp3d prstMaterial="matte">
            <a:bevelT w="127000" h="63500"/>
          </a:sp3d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grpSp>
        <p:nvGrpSpPr>
          <p:cNvPr id="38" name="Grup 37"/>
          <p:cNvGrpSpPr/>
          <p:nvPr/>
        </p:nvGrpSpPr>
        <p:grpSpPr>
          <a:xfrm>
            <a:off x="3990618" y="4813723"/>
            <a:ext cx="1223995" cy="564070"/>
            <a:chOff x="766949" y="1234250"/>
            <a:chExt cx="771009" cy="564070"/>
          </a:xfrm>
        </p:grpSpPr>
        <p:sp>
          <p:nvSpPr>
            <p:cNvPr id="39" name="Dikdörtgen 38"/>
            <p:cNvSpPr/>
            <p:nvPr/>
          </p:nvSpPr>
          <p:spPr>
            <a:xfrm>
              <a:off x="1145222" y="1438845"/>
              <a:ext cx="45719" cy="35947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40" name="Yamuk 39"/>
            <p:cNvSpPr/>
            <p:nvPr/>
          </p:nvSpPr>
          <p:spPr>
            <a:xfrm>
              <a:off x="766949" y="1234250"/>
              <a:ext cx="771009" cy="180152"/>
            </a:xfrm>
            <a:prstGeom prst="trapezoid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2009</a:t>
              </a:r>
              <a:endParaRPr lang="tr-TR" sz="16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41" name="Grup 40"/>
          <p:cNvGrpSpPr/>
          <p:nvPr/>
        </p:nvGrpSpPr>
        <p:grpSpPr>
          <a:xfrm>
            <a:off x="10066876" y="4786688"/>
            <a:ext cx="1186774" cy="591877"/>
            <a:chOff x="782576" y="1206443"/>
            <a:chExt cx="771009" cy="591877"/>
          </a:xfrm>
        </p:grpSpPr>
        <p:sp>
          <p:nvSpPr>
            <p:cNvPr id="42" name="Dikdörtgen 41"/>
            <p:cNvSpPr/>
            <p:nvPr/>
          </p:nvSpPr>
          <p:spPr>
            <a:xfrm>
              <a:off x="1145222" y="1438845"/>
              <a:ext cx="45719" cy="35947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43" name="Yamuk 42"/>
            <p:cNvSpPr/>
            <p:nvPr/>
          </p:nvSpPr>
          <p:spPr>
            <a:xfrm>
              <a:off x="782576" y="1206443"/>
              <a:ext cx="771009" cy="180152"/>
            </a:xfrm>
            <a:prstGeom prst="trapezoid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2022</a:t>
              </a:r>
              <a:endParaRPr lang="tr-TR" sz="16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44" name="Grup 43"/>
          <p:cNvGrpSpPr/>
          <p:nvPr/>
        </p:nvGrpSpPr>
        <p:grpSpPr>
          <a:xfrm>
            <a:off x="1150251" y="4813723"/>
            <a:ext cx="1162699" cy="564070"/>
            <a:chOff x="791461" y="1234250"/>
            <a:chExt cx="771009" cy="564070"/>
          </a:xfrm>
        </p:grpSpPr>
        <p:sp>
          <p:nvSpPr>
            <p:cNvPr id="45" name="Dikdörtgen 44"/>
            <p:cNvSpPr/>
            <p:nvPr/>
          </p:nvSpPr>
          <p:spPr>
            <a:xfrm>
              <a:off x="1145222" y="1438845"/>
              <a:ext cx="45719" cy="35947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47" name="Yamuk 46"/>
            <p:cNvSpPr/>
            <p:nvPr/>
          </p:nvSpPr>
          <p:spPr>
            <a:xfrm>
              <a:off x="791461" y="1234250"/>
              <a:ext cx="771009" cy="180152"/>
            </a:xfrm>
            <a:prstGeom prst="trapezoid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2004</a:t>
              </a:r>
              <a:endParaRPr lang="tr-TR" sz="1600" dirty="0">
                <a:solidFill>
                  <a:schemeClr val="tx1"/>
                </a:solidFill>
              </a:endParaRPr>
            </a:p>
          </p:txBody>
        </p:sp>
      </p:grpSp>
      <p:sp>
        <p:nvSpPr>
          <p:cNvPr id="52" name="Yuvarlatılmış Dikdörtgen 51"/>
          <p:cNvSpPr/>
          <p:nvPr/>
        </p:nvSpPr>
        <p:spPr>
          <a:xfrm>
            <a:off x="713979" y="5588474"/>
            <a:ext cx="1986218" cy="602891"/>
          </a:xfrm>
          <a:prstGeom prst="roundRect">
            <a:avLst>
              <a:gd name="adj" fmla="val 30052"/>
            </a:avLst>
          </a:prstGeom>
          <a:solidFill>
            <a:srgbClr val="F6DF46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 err="1" smtClean="0">
                <a:solidFill>
                  <a:schemeClr val="tx1"/>
                </a:solidFill>
              </a:rPr>
              <a:t>BMİDÇS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53" name="Yuvarlatılmış Dikdörtgen 52"/>
          <p:cNvSpPr/>
          <p:nvPr/>
        </p:nvSpPr>
        <p:spPr>
          <a:xfrm>
            <a:off x="3642168" y="5607409"/>
            <a:ext cx="1966893" cy="602891"/>
          </a:xfrm>
          <a:prstGeom prst="roundRect">
            <a:avLst>
              <a:gd name="adj" fmla="val 30052"/>
            </a:avLst>
          </a:prstGeom>
          <a:solidFill>
            <a:srgbClr val="00B0F0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Kyoto Protokolü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54" name="Yuvarlatılmış Dikdörtgen 53"/>
          <p:cNvSpPr/>
          <p:nvPr/>
        </p:nvSpPr>
        <p:spPr>
          <a:xfrm>
            <a:off x="9661365" y="5607409"/>
            <a:ext cx="2005085" cy="602891"/>
          </a:xfrm>
          <a:prstGeom prst="roundRect">
            <a:avLst>
              <a:gd name="adj" fmla="val 30052"/>
            </a:avLst>
          </a:prstGeom>
          <a:solidFill>
            <a:srgbClr val="92D050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Ulusal Katkı Beyanı </a:t>
            </a:r>
            <a:endParaRPr lang="tr-TR" dirty="0">
              <a:solidFill>
                <a:schemeClr val="tx1"/>
              </a:solidFill>
            </a:endParaRPr>
          </a:p>
        </p:txBody>
      </p:sp>
      <p:sp>
        <p:nvSpPr>
          <p:cNvPr id="55" name="Yuvarlatılmış Dikdörtgen 54"/>
          <p:cNvSpPr/>
          <p:nvPr/>
        </p:nvSpPr>
        <p:spPr>
          <a:xfrm>
            <a:off x="6608182" y="5607409"/>
            <a:ext cx="1966893" cy="602891"/>
          </a:xfrm>
          <a:prstGeom prst="roundRect">
            <a:avLst>
              <a:gd name="adj" fmla="val 30052"/>
            </a:avLst>
          </a:prstGeom>
          <a:solidFill>
            <a:srgbClr val="ED7D31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dirty="0"/>
              <a:t>Paris Anlaşması Onayı</a:t>
            </a:r>
            <a:endParaRPr lang="tr-TR" dirty="0">
              <a:solidFill>
                <a:schemeClr val="tx1"/>
              </a:solidFill>
            </a:endParaRPr>
          </a:p>
        </p:txBody>
      </p:sp>
      <p:grpSp>
        <p:nvGrpSpPr>
          <p:cNvPr id="56" name="Grup 55"/>
          <p:cNvGrpSpPr/>
          <p:nvPr/>
        </p:nvGrpSpPr>
        <p:grpSpPr>
          <a:xfrm>
            <a:off x="6955487" y="4813723"/>
            <a:ext cx="1223995" cy="564070"/>
            <a:chOff x="766949" y="1234250"/>
            <a:chExt cx="771009" cy="564070"/>
          </a:xfrm>
        </p:grpSpPr>
        <p:sp>
          <p:nvSpPr>
            <p:cNvPr id="57" name="Dikdörtgen 56"/>
            <p:cNvSpPr/>
            <p:nvPr/>
          </p:nvSpPr>
          <p:spPr>
            <a:xfrm>
              <a:off x="1145222" y="1438845"/>
              <a:ext cx="45719" cy="35947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8" name="Yamuk 57"/>
            <p:cNvSpPr/>
            <p:nvPr/>
          </p:nvSpPr>
          <p:spPr>
            <a:xfrm>
              <a:off x="766949" y="1234250"/>
              <a:ext cx="771009" cy="180152"/>
            </a:xfrm>
            <a:prstGeom prst="trapezoid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2021</a:t>
              </a:r>
              <a:endParaRPr lang="tr-TR" sz="1600" dirty="0">
                <a:solidFill>
                  <a:schemeClr val="tx1"/>
                </a:solidFill>
              </a:endParaRPr>
            </a:p>
          </p:txBody>
        </p:sp>
      </p:grpSp>
      <p:sp>
        <p:nvSpPr>
          <p:cNvPr id="71" name="Dikdörtgen 70"/>
          <p:cNvSpPr/>
          <p:nvPr/>
        </p:nvSpPr>
        <p:spPr>
          <a:xfrm>
            <a:off x="3235442" y="3862996"/>
            <a:ext cx="2884674" cy="64633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pPr algn="ctr"/>
            <a:r>
              <a:rPr lang="tr-TR" dirty="0"/>
              <a:t>Kyoto Protokolü'ne katılım </a:t>
            </a:r>
            <a:r>
              <a:rPr lang="tr-TR" dirty="0" smtClean="0"/>
              <a:t>sağlandı.</a:t>
            </a:r>
            <a:endParaRPr lang="tr-TR" dirty="0"/>
          </a:p>
        </p:txBody>
      </p:sp>
      <p:sp>
        <p:nvSpPr>
          <p:cNvPr id="72" name="Dikdörtgen 71"/>
          <p:cNvSpPr/>
          <p:nvPr/>
        </p:nvSpPr>
        <p:spPr>
          <a:xfrm>
            <a:off x="6220506" y="2730632"/>
            <a:ext cx="2884674" cy="1754326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pPr algn="ctr"/>
            <a:r>
              <a:rPr lang="tr-TR" b="1" dirty="0" smtClean="0"/>
              <a:t>2053 </a:t>
            </a:r>
            <a:r>
              <a:rPr lang="tr-TR" b="1" dirty="0"/>
              <a:t>Net Sıfır Emisyon</a:t>
            </a:r>
            <a:r>
              <a:rPr lang="tr-TR" dirty="0"/>
              <a:t> hedefini resmen ilan etti ve Çevre Bakanlığı'nın adı </a:t>
            </a:r>
            <a:r>
              <a:rPr lang="tr-TR" i="1" dirty="0"/>
              <a:t>Çevre, Şehircilik ve İklim Değişikliği Bakanlığı</a:t>
            </a:r>
            <a:r>
              <a:rPr lang="tr-TR" dirty="0"/>
              <a:t> olarak güncellendi.</a:t>
            </a:r>
          </a:p>
        </p:txBody>
      </p:sp>
      <p:sp>
        <p:nvSpPr>
          <p:cNvPr id="73" name="Dikdörtgen 72"/>
          <p:cNvSpPr/>
          <p:nvPr/>
        </p:nvSpPr>
        <p:spPr>
          <a:xfrm>
            <a:off x="9217926" y="3284629"/>
            <a:ext cx="2884674" cy="120032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pPr algn="ctr"/>
            <a:r>
              <a:rPr lang="tr-TR" dirty="0"/>
              <a:t>Türkiye, 2030 yılı için </a:t>
            </a:r>
            <a:r>
              <a:rPr lang="tr-TR" dirty="0" smtClean="0"/>
              <a:t>emisyon </a:t>
            </a:r>
            <a:r>
              <a:rPr lang="tr-TR" dirty="0"/>
              <a:t>artışından </a:t>
            </a:r>
            <a:r>
              <a:rPr lang="tr-TR" dirty="0" err="1"/>
              <a:t>azaltım</a:t>
            </a:r>
            <a:r>
              <a:rPr lang="tr-TR" dirty="0"/>
              <a:t> hedefini </a:t>
            </a:r>
            <a:r>
              <a:rPr lang="tr-TR" b="1" dirty="0"/>
              <a:t>%</a:t>
            </a:r>
            <a:r>
              <a:rPr lang="tr-TR" b="1" dirty="0" err="1"/>
              <a:t>21'den</a:t>
            </a:r>
            <a:r>
              <a:rPr lang="tr-TR" b="1" dirty="0"/>
              <a:t> %</a:t>
            </a:r>
            <a:r>
              <a:rPr lang="tr-TR" b="1" dirty="0" err="1"/>
              <a:t>41'e</a:t>
            </a:r>
            <a:r>
              <a:rPr lang="tr-TR" dirty="0"/>
              <a:t> yükseltti.</a:t>
            </a:r>
          </a:p>
        </p:txBody>
      </p:sp>
      <p:grpSp>
        <p:nvGrpSpPr>
          <p:cNvPr id="74" name="Grup 73"/>
          <p:cNvGrpSpPr/>
          <p:nvPr/>
        </p:nvGrpSpPr>
        <p:grpSpPr>
          <a:xfrm>
            <a:off x="267334" y="5918419"/>
            <a:ext cx="914437" cy="819703"/>
            <a:chOff x="313837" y="4957280"/>
            <a:chExt cx="914437" cy="819703"/>
          </a:xfrm>
        </p:grpSpPr>
        <p:grpSp>
          <p:nvGrpSpPr>
            <p:cNvPr id="75" name="Grup 74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77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78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76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79" name="Köşeli Çift Ayraç 78"/>
          <p:cNvSpPr/>
          <p:nvPr/>
        </p:nvSpPr>
        <p:spPr>
          <a:xfrm>
            <a:off x="1037688" y="5887033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Türkiye’nin tutumu hakkında çıkarabileceğiniz sonuç nedir?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80" name="Grup 79"/>
          <p:cNvGrpSpPr/>
          <p:nvPr/>
        </p:nvGrpSpPr>
        <p:grpSpPr>
          <a:xfrm rot="20968082">
            <a:off x="179613" y="2653989"/>
            <a:ext cx="11578494" cy="1342599"/>
            <a:chOff x="-146221" y="2074458"/>
            <a:chExt cx="11928982" cy="1342599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</p:grpSpPr>
        <p:pic>
          <p:nvPicPr>
            <p:cNvPr id="81" name="Resim 80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146221" y="2074458"/>
              <a:ext cx="11928982" cy="1342599"/>
            </a:xfrm>
            <a:prstGeom prst="rect">
              <a:avLst/>
            </a:prstGeom>
            <a:ln>
              <a:noFill/>
            </a:ln>
            <a:effectLst/>
            <a:sp3d prstMaterial="softEdge">
              <a:bevelT w="127000" prst="artDeco"/>
            </a:sp3d>
          </p:spPr>
        </p:pic>
        <p:sp>
          <p:nvSpPr>
            <p:cNvPr id="82" name="Title 1"/>
            <p:cNvSpPr txBox="1">
              <a:spLocks/>
            </p:cNvSpPr>
            <p:nvPr/>
          </p:nvSpPr>
          <p:spPr>
            <a:xfrm>
              <a:off x="1339635" y="2254301"/>
              <a:ext cx="9036312" cy="1003098"/>
            </a:xfrm>
            <a:prstGeom prst="rect">
              <a:avLst/>
            </a:prstGeom>
            <a:ln>
              <a:noFill/>
            </a:ln>
            <a:effectLst/>
            <a:sp3d prstMaterial="softEdge">
              <a:bevelT w="127000" prst="artDeco"/>
            </a:sp3d>
          </p:spPr>
          <p:txBody>
            <a:bodyPr vert="horz" lIns="91440" tIns="45720" rIns="91440" bIns="45720" rtlCol="0" anchor="ctr" anchorCtr="0">
              <a:noAutofit/>
            </a:bodyPr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40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tr-TR" sz="2400" dirty="0">
                  <a:solidFill>
                    <a:schemeClr val="tx1"/>
                  </a:solidFill>
                </a:rPr>
                <a:t>Türkiye, iklim krizi ve küresel ısınmayı önemli bir sorun olarak görmekte; dünyayla iş birliği yaparak bu mücadelede </a:t>
              </a:r>
              <a:r>
                <a:rPr lang="tr-TR" sz="2400" b="1" dirty="0">
                  <a:solidFill>
                    <a:schemeClr val="tx1"/>
                  </a:solidFill>
                </a:rPr>
                <a:t>aktif</a:t>
              </a:r>
              <a:r>
                <a:rPr lang="tr-TR" sz="2400" dirty="0">
                  <a:solidFill>
                    <a:schemeClr val="tx1"/>
                  </a:solidFill>
                </a:rPr>
                <a:t>, </a:t>
              </a:r>
              <a:r>
                <a:rPr lang="tr-TR" sz="2400" b="1" dirty="0">
                  <a:solidFill>
                    <a:schemeClr val="tx1"/>
                  </a:solidFill>
                </a:rPr>
                <a:t>duyarlı</a:t>
              </a:r>
              <a:r>
                <a:rPr lang="tr-TR" sz="2400" dirty="0">
                  <a:solidFill>
                    <a:schemeClr val="tx1"/>
                  </a:solidFill>
                </a:rPr>
                <a:t> ve </a:t>
              </a:r>
              <a:r>
                <a:rPr lang="tr-TR" sz="2400" b="1" dirty="0">
                  <a:solidFill>
                    <a:schemeClr val="tx1"/>
                  </a:solidFill>
                </a:rPr>
                <a:t>sorumluluk</a:t>
              </a:r>
              <a:r>
                <a:rPr lang="tr-TR" sz="2400" dirty="0">
                  <a:solidFill>
                    <a:schemeClr val="tx1"/>
                  </a:solidFill>
                </a:rPr>
                <a:t> </a:t>
              </a:r>
              <a:r>
                <a:rPr lang="tr-TR" sz="2400" b="1" dirty="0">
                  <a:solidFill>
                    <a:schemeClr val="tx1"/>
                  </a:solidFill>
                </a:rPr>
                <a:t>sahibi</a:t>
              </a:r>
              <a:r>
                <a:rPr lang="tr-TR" sz="2400" dirty="0">
                  <a:solidFill>
                    <a:schemeClr val="tx1"/>
                  </a:solidFill>
                </a:rPr>
                <a:t> bir tutum sergilemektedir.</a:t>
              </a:r>
              <a:endParaRPr lang="tr-TR" sz="2400" dirty="0" smtClean="0">
                <a:solidFill>
                  <a:schemeClr val="tx1"/>
                </a:solidFill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30461600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4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"/>
                            </p:stCondLst>
                            <p:childTnLst>
                              <p:par>
                                <p:cTn id="5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000"/>
                            </p:stCondLst>
                            <p:childTnLst>
                              <p:par>
                                <p:cTn id="56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6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500"/>
                            </p:stCondLst>
                            <p:childTnLst>
                              <p:par>
                                <p:cTn id="6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000"/>
                            </p:stCondLst>
                            <p:childTnLst>
                              <p:par>
                                <p:cTn id="7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7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00"/>
                            </p:stCondLst>
                            <p:childTnLst>
                              <p:par>
                                <p:cTn id="8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8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" dur="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4" grpId="0" animBg="1"/>
      <p:bldP spid="37" grpId="0" animBg="1"/>
      <p:bldP spid="52" grpId="0" animBg="1"/>
      <p:bldP spid="53" grpId="0" animBg="1"/>
      <p:bldP spid="54" grpId="0" animBg="1"/>
      <p:bldP spid="55" grpId="0" animBg="1"/>
      <p:bldP spid="71" grpId="0" animBg="1"/>
      <p:bldP spid="72" grpId="0" animBg="1"/>
      <p:bldP spid="73" grpId="0" animBg="1"/>
      <p:bldP spid="79" grpId="0" animBg="1"/>
      <p:bldP spid="79" grpId="1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" name="Grup 85"/>
          <p:cNvGrpSpPr/>
          <p:nvPr/>
        </p:nvGrpSpPr>
        <p:grpSpPr>
          <a:xfrm rot="16200000">
            <a:off x="926478" y="5793749"/>
            <a:ext cx="1753216" cy="375286"/>
            <a:chOff x="7381707" y="988766"/>
            <a:chExt cx="2328677" cy="750511"/>
          </a:xfrm>
        </p:grpSpPr>
        <p:pic>
          <p:nvPicPr>
            <p:cNvPr id="87" name="Resim 86"/>
            <p:cNvPicPr>
              <a:picLocks noChangeAspect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8553"/>
            <a:stretch/>
          </p:blipFill>
          <p:spPr>
            <a:xfrm>
              <a:off x="7381707" y="988766"/>
              <a:ext cx="2328677" cy="750511"/>
            </a:xfrm>
            <a:prstGeom prst="rect">
              <a:avLst/>
            </a:prstGeom>
          </p:spPr>
        </p:pic>
        <p:sp>
          <p:nvSpPr>
            <p:cNvPr id="88" name="Yuvarlatılmış Dikdörtgen 87"/>
            <p:cNvSpPr/>
            <p:nvPr/>
          </p:nvSpPr>
          <p:spPr>
            <a:xfrm>
              <a:off x="7491525" y="1001302"/>
              <a:ext cx="2109040" cy="516224"/>
            </a:xfrm>
            <a:prstGeom prst="roundRect">
              <a:avLst>
                <a:gd name="adj" fmla="val 5702"/>
              </a:avLst>
            </a:prstGeom>
            <a:noFill/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2400" dirty="0">
                <a:solidFill>
                  <a:schemeClr val="tx1"/>
                </a:solidFill>
              </a:endParaRPr>
            </a:p>
          </p:txBody>
        </p:sp>
      </p:grpSp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866775" y="19051"/>
            <a:ext cx="9391650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tr-TR" sz="2800" dirty="0" smtClean="0">
                <a:solidFill>
                  <a:schemeClr val="bg1"/>
                </a:solidFill>
              </a:rPr>
              <a:t>Ülkemizin İnsani Yardımları</a:t>
            </a:r>
            <a:endParaRPr lang="en-US" sz="2800" dirty="0">
              <a:solidFill>
                <a:schemeClr val="bg1"/>
              </a:solidFill>
            </a:endParaRPr>
          </a:p>
        </p:txBody>
      </p:sp>
      <p:grpSp>
        <p:nvGrpSpPr>
          <p:cNvPr id="8" name="Grup 7"/>
          <p:cNvGrpSpPr/>
          <p:nvPr/>
        </p:nvGrpSpPr>
        <p:grpSpPr>
          <a:xfrm>
            <a:off x="256374" y="834034"/>
            <a:ext cx="4127544" cy="2140749"/>
            <a:chOff x="179536" y="1619401"/>
            <a:chExt cx="4127544" cy="2140749"/>
          </a:xfrm>
        </p:grpSpPr>
        <p:sp>
          <p:nvSpPr>
            <p:cNvPr id="11" name="Yuvarlatılmış Dikdörtgen 10"/>
            <p:cNvSpPr/>
            <p:nvPr/>
          </p:nvSpPr>
          <p:spPr>
            <a:xfrm>
              <a:off x="179536" y="1619401"/>
              <a:ext cx="4127544" cy="2140749"/>
            </a:xfrm>
            <a:prstGeom prst="roundRect">
              <a:avLst>
                <a:gd name="adj" fmla="val 8077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endParaRPr lang="tr-TR" sz="2000" dirty="0">
                <a:solidFill>
                  <a:schemeClr val="tx1"/>
                </a:solidFill>
              </a:endParaRPr>
            </a:p>
            <a:p>
              <a:pPr algn="ctr"/>
              <a:endParaRPr lang="tr-TR" sz="1050" dirty="0" smtClean="0">
                <a:solidFill>
                  <a:schemeClr val="tx1"/>
                </a:solidFill>
              </a:endParaRPr>
            </a:p>
            <a:p>
              <a:pPr algn="ctr"/>
              <a:endParaRPr lang="tr-TR" sz="1050" dirty="0">
                <a:solidFill>
                  <a:schemeClr val="tx1"/>
                </a:solidFill>
              </a:endParaRPr>
            </a:p>
            <a:p>
              <a:pPr algn="ctr"/>
              <a:endParaRPr lang="tr-TR" sz="1050" dirty="0">
                <a:solidFill>
                  <a:schemeClr val="tx1"/>
                </a:solidFill>
              </a:endParaRPr>
            </a:p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Afetler, savaşlar, yoksulluk gibi durumlarda insanların temel ihtiyaçlarını karşılamak için yapılan desteklerdir.</a:t>
              </a:r>
              <a:endParaRPr lang="tr-TR" sz="1600" dirty="0"/>
            </a:p>
          </p:txBody>
        </p:sp>
        <p:sp>
          <p:nvSpPr>
            <p:cNvPr id="9" name="Yuvarlatılmış Dikdörtgen 1"/>
            <p:cNvSpPr/>
            <p:nvPr/>
          </p:nvSpPr>
          <p:spPr>
            <a:xfrm>
              <a:off x="780519" y="1715798"/>
              <a:ext cx="3162300" cy="628128"/>
            </a:xfrm>
            <a:custGeom>
              <a:avLst/>
              <a:gdLst>
                <a:gd name="connsiteX0" fmla="*/ 0 w 4635500"/>
                <a:gd name="connsiteY0" fmla="*/ 422082 h 844164"/>
                <a:gd name="connsiteX1" fmla="*/ 422082 w 4635500"/>
                <a:gd name="connsiteY1" fmla="*/ 0 h 844164"/>
                <a:gd name="connsiteX2" fmla="*/ 4213418 w 4635500"/>
                <a:gd name="connsiteY2" fmla="*/ 0 h 844164"/>
                <a:gd name="connsiteX3" fmla="*/ 4635500 w 4635500"/>
                <a:gd name="connsiteY3" fmla="*/ 422082 h 844164"/>
                <a:gd name="connsiteX4" fmla="*/ 4635500 w 4635500"/>
                <a:gd name="connsiteY4" fmla="*/ 422082 h 844164"/>
                <a:gd name="connsiteX5" fmla="*/ 4213418 w 4635500"/>
                <a:gd name="connsiteY5" fmla="*/ 844164 h 844164"/>
                <a:gd name="connsiteX6" fmla="*/ 422082 w 4635500"/>
                <a:gd name="connsiteY6" fmla="*/ 844164 h 844164"/>
                <a:gd name="connsiteX7" fmla="*/ 0 w 4635500"/>
                <a:gd name="connsiteY7" fmla="*/ 422082 h 844164"/>
                <a:gd name="connsiteX0" fmla="*/ 0 w 4635500"/>
                <a:gd name="connsiteY0" fmla="*/ 422082 h 844164"/>
                <a:gd name="connsiteX1" fmla="*/ 422082 w 4635500"/>
                <a:gd name="connsiteY1" fmla="*/ 0 h 844164"/>
                <a:gd name="connsiteX2" fmla="*/ 2260600 w 4635500"/>
                <a:gd name="connsiteY2" fmla="*/ 5964 h 844164"/>
                <a:gd name="connsiteX3" fmla="*/ 4213418 w 4635500"/>
                <a:gd name="connsiteY3" fmla="*/ 0 h 844164"/>
                <a:gd name="connsiteX4" fmla="*/ 4635500 w 4635500"/>
                <a:gd name="connsiteY4" fmla="*/ 422082 h 844164"/>
                <a:gd name="connsiteX5" fmla="*/ 4635500 w 4635500"/>
                <a:gd name="connsiteY5" fmla="*/ 422082 h 844164"/>
                <a:gd name="connsiteX6" fmla="*/ 4213418 w 4635500"/>
                <a:gd name="connsiteY6" fmla="*/ 844164 h 844164"/>
                <a:gd name="connsiteX7" fmla="*/ 422082 w 4635500"/>
                <a:gd name="connsiteY7" fmla="*/ 844164 h 844164"/>
                <a:gd name="connsiteX8" fmla="*/ 0 w 4635500"/>
                <a:gd name="connsiteY8" fmla="*/ 422082 h 844164"/>
                <a:gd name="connsiteX0" fmla="*/ 0 w 4635500"/>
                <a:gd name="connsiteY0" fmla="*/ 422082 h 844164"/>
                <a:gd name="connsiteX1" fmla="*/ 422082 w 4635500"/>
                <a:gd name="connsiteY1" fmla="*/ 0 h 844164"/>
                <a:gd name="connsiteX2" fmla="*/ 2260600 w 4635500"/>
                <a:gd name="connsiteY2" fmla="*/ 5964 h 844164"/>
                <a:gd name="connsiteX3" fmla="*/ 4213418 w 4635500"/>
                <a:gd name="connsiteY3" fmla="*/ 0 h 844164"/>
                <a:gd name="connsiteX4" fmla="*/ 4635500 w 4635500"/>
                <a:gd name="connsiteY4" fmla="*/ 422082 h 844164"/>
                <a:gd name="connsiteX5" fmla="*/ 4635500 w 4635500"/>
                <a:gd name="connsiteY5" fmla="*/ 422082 h 844164"/>
                <a:gd name="connsiteX6" fmla="*/ 4213418 w 4635500"/>
                <a:gd name="connsiteY6" fmla="*/ 844164 h 844164"/>
                <a:gd name="connsiteX7" fmla="*/ 422082 w 4635500"/>
                <a:gd name="connsiteY7" fmla="*/ 844164 h 844164"/>
                <a:gd name="connsiteX8" fmla="*/ 0 w 4635500"/>
                <a:gd name="connsiteY8" fmla="*/ 422082 h 844164"/>
                <a:gd name="connsiteX0" fmla="*/ 0 w 4635500"/>
                <a:gd name="connsiteY0" fmla="*/ 422082 h 844164"/>
                <a:gd name="connsiteX1" fmla="*/ 422082 w 4635500"/>
                <a:gd name="connsiteY1" fmla="*/ 0 h 844164"/>
                <a:gd name="connsiteX2" fmla="*/ 2260600 w 4635500"/>
                <a:gd name="connsiteY2" fmla="*/ 5964 h 844164"/>
                <a:gd name="connsiteX3" fmla="*/ 4213418 w 4635500"/>
                <a:gd name="connsiteY3" fmla="*/ 0 h 844164"/>
                <a:gd name="connsiteX4" fmla="*/ 4635500 w 4635500"/>
                <a:gd name="connsiteY4" fmla="*/ 422082 h 844164"/>
                <a:gd name="connsiteX5" fmla="*/ 4635500 w 4635500"/>
                <a:gd name="connsiteY5" fmla="*/ 422082 h 844164"/>
                <a:gd name="connsiteX6" fmla="*/ 4213418 w 4635500"/>
                <a:gd name="connsiteY6" fmla="*/ 844164 h 844164"/>
                <a:gd name="connsiteX7" fmla="*/ 422082 w 4635500"/>
                <a:gd name="connsiteY7" fmla="*/ 844164 h 844164"/>
                <a:gd name="connsiteX8" fmla="*/ 0 w 4635500"/>
                <a:gd name="connsiteY8" fmla="*/ 422082 h 844164"/>
                <a:gd name="connsiteX0" fmla="*/ 0 w 4635500"/>
                <a:gd name="connsiteY0" fmla="*/ 422082 h 844164"/>
                <a:gd name="connsiteX1" fmla="*/ 422082 w 4635500"/>
                <a:gd name="connsiteY1" fmla="*/ 0 h 844164"/>
                <a:gd name="connsiteX2" fmla="*/ 2260600 w 4635500"/>
                <a:gd name="connsiteY2" fmla="*/ 5964 h 844164"/>
                <a:gd name="connsiteX3" fmla="*/ 4213418 w 4635500"/>
                <a:gd name="connsiteY3" fmla="*/ 0 h 844164"/>
                <a:gd name="connsiteX4" fmla="*/ 4635500 w 4635500"/>
                <a:gd name="connsiteY4" fmla="*/ 422082 h 844164"/>
                <a:gd name="connsiteX5" fmla="*/ 4635500 w 4635500"/>
                <a:gd name="connsiteY5" fmla="*/ 422082 h 844164"/>
                <a:gd name="connsiteX6" fmla="*/ 4213418 w 4635500"/>
                <a:gd name="connsiteY6" fmla="*/ 844164 h 844164"/>
                <a:gd name="connsiteX7" fmla="*/ 422082 w 4635500"/>
                <a:gd name="connsiteY7" fmla="*/ 844164 h 844164"/>
                <a:gd name="connsiteX8" fmla="*/ 0 w 4635500"/>
                <a:gd name="connsiteY8" fmla="*/ 422082 h 844164"/>
                <a:gd name="connsiteX0" fmla="*/ 0 w 4635500"/>
                <a:gd name="connsiteY0" fmla="*/ 505018 h 927100"/>
                <a:gd name="connsiteX1" fmla="*/ 422082 w 4635500"/>
                <a:gd name="connsiteY1" fmla="*/ 82936 h 927100"/>
                <a:gd name="connsiteX2" fmla="*/ 2311400 w 4635500"/>
                <a:gd name="connsiteY2" fmla="*/ 0 h 927100"/>
                <a:gd name="connsiteX3" fmla="*/ 4213418 w 4635500"/>
                <a:gd name="connsiteY3" fmla="*/ 82936 h 927100"/>
                <a:gd name="connsiteX4" fmla="*/ 4635500 w 4635500"/>
                <a:gd name="connsiteY4" fmla="*/ 505018 h 927100"/>
                <a:gd name="connsiteX5" fmla="*/ 4635500 w 4635500"/>
                <a:gd name="connsiteY5" fmla="*/ 505018 h 927100"/>
                <a:gd name="connsiteX6" fmla="*/ 4213418 w 4635500"/>
                <a:gd name="connsiteY6" fmla="*/ 927100 h 927100"/>
                <a:gd name="connsiteX7" fmla="*/ 422082 w 4635500"/>
                <a:gd name="connsiteY7" fmla="*/ 927100 h 927100"/>
                <a:gd name="connsiteX8" fmla="*/ 0 w 4635500"/>
                <a:gd name="connsiteY8" fmla="*/ 505018 h 927100"/>
                <a:gd name="connsiteX0" fmla="*/ 0 w 4635500"/>
                <a:gd name="connsiteY0" fmla="*/ 505018 h 939800"/>
                <a:gd name="connsiteX1" fmla="*/ 422082 w 4635500"/>
                <a:gd name="connsiteY1" fmla="*/ 82936 h 939800"/>
                <a:gd name="connsiteX2" fmla="*/ 2311400 w 4635500"/>
                <a:gd name="connsiteY2" fmla="*/ 0 h 939800"/>
                <a:gd name="connsiteX3" fmla="*/ 4213418 w 4635500"/>
                <a:gd name="connsiteY3" fmla="*/ 82936 h 939800"/>
                <a:gd name="connsiteX4" fmla="*/ 4635500 w 4635500"/>
                <a:gd name="connsiteY4" fmla="*/ 505018 h 939800"/>
                <a:gd name="connsiteX5" fmla="*/ 4635500 w 4635500"/>
                <a:gd name="connsiteY5" fmla="*/ 505018 h 939800"/>
                <a:gd name="connsiteX6" fmla="*/ 4213418 w 4635500"/>
                <a:gd name="connsiteY6" fmla="*/ 927100 h 939800"/>
                <a:gd name="connsiteX7" fmla="*/ 2451100 w 4635500"/>
                <a:gd name="connsiteY7" fmla="*/ 939800 h 939800"/>
                <a:gd name="connsiteX8" fmla="*/ 422082 w 4635500"/>
                <a:gd name="connsiteY8" fmla="*/ 927100 h 939800"/>
                <a:gd name="connsiteX9" fmla="*/ 0 w 4635500"/>
                <a:gd name="connsiteY9" fmla="*/ 505018 h 939800"/>
                <a:gd name="connsiteX0" fmla="*/ 0 w 4635500"/>
                <a:gd name="connsiteY0" fmla="*/ 505018 h 927100"/>
                <a:gd name="connsiteX1" fmla="*/ 422082 w 4635500"/>
                <a:gd name="connsiteY1" fmla="*/ 82936 h 927100"/>
                <a:gd name="connsiteX2" fmla="*/ 2311400 w 4635500"/>
                <a:gd name="connsiteY2" fmla="*/ 0 h 927100"/>
                <a:gd name="connsiteX3" fmla="*/ 4213418 w 4635500"/>
                <a:gd name="connsiteY3" fmla="*/ 82936 h 927100"/>
                <a:gd name="connsiteX4" fmla="*/ 4635500 w 4635500"/>
                <a:gd name="connsiteY4" fmla="*/ 505018 h 927100"/>
                <a:gd name="connsiteX5" fmla="*/ 4635500 w 4635500"/>
                <a:gd name="connsiteY5" fmla="*/ 505018 h 927100"/>
                <a:gd name="connsiteX6" fmla="*/ 4213418 w 4635500"/>
                <a:gd name="connsiteY6" fmla="*/ 927100 h 927100"/>
                <a:gd name="connsiteX7" fmla="*/ 2362200 w 4635500"/>
                <a:gd name="connsiteY7" fmla="*/ 914400 h 927100"/>
                <a:gd name="connsiteX8" fmla="*/ 422082 w 4635500"/>
                <a:gd name="connsiteY8" fmla="*/ 927100 h 927100"/>
                <a:gd name="connsiteX9" fmla="*/ 0 w 4635500"/>
                <a:gd name="connsiteY9" fmla="*/ 505018 h 927100"/>
                <a:gd name="connsiteX0" fmla="*/ 0 w 4635500"/>
                <a:gd name="connsiteY0" fmla="*/ 505018 h 927100"/>
                <a:gd name="connsiteX1" fmla="*/ 422082 w 4635500"/>
                <a:gd name="connsiteY1" fmla="*/ 82936 h 927100"/>
                <a:gd name="connsiteX2" fmla="*/ 2311400 w 4635500"/>
                <a:gd name="connsiteY2" fmla="*/ 0 h 927100"/>
                <a:gd name="connsiteX3" fmla="*/ 4213418 w 4635500"/>
                <a:gd name="connsiteY3" fmla="*/ 82936 h 927100"/>
                <a:gd name="connsiteX4" fmla="*/ 4635500 w 4635500"/>
                <a:gd name="connsiteY4" fmla="*/ 505018 h 927100"/>
                <a:gd name="connsiteX5" fmla="*/ 4635500 w 4635500"/>
                <a:gd name="connsiteY5" fmla="*/ 505018 h 927100"/>
                <a:gd name="connsiteX6" fmla="*/ 4213418 w 4635500"/>
                <a:gd name="connsiteY6" fmla="*/ 927100 h 927100"/>
                <a:gd name="connsiteX7" fmla="*/ 2324100 w 4635500"/>
                <a:gd name="connsiteY7" fmla="*/ 800100 h 927100"/>
                <a:gd name="connsiteX8" fmla="*/ 422082 w 4635500"/>
                <a:gd name="connsiteY8" fmla="*/ 927100 h 927100"/>
                <a:gd name="connsiteX9" fmla="*/ 0 w 4635500"/>
                <a:gd name="connsiteY9" fmla="*/ 505018 h 927100"/>
                <a:gd name="connsiteX0" fmla="*/ 0 w 4635500"/>
                <a:gd name="connsiteY0" fmla="*/ 505018 h 927100"/>
                <a:gd name="connsiteX1" fmla="*/ 422082 w 4635500"/>
                <a:gd name="connsiteY1" fmla="*/ 82936 h 927100"/>
                <a:gd name="connsiteX2" fmla="*/ 2311400 w 4635500"/>
                <a:gd name="connsiteY2" fmla="*/ 0 h 927100"/>
                <a:gd name="connsiteX3" fmla="*/ 4213418 w 4635500"/>
                <a:gd name="connsiteY3" fmla="*/ 82936 h 927100"/>
                <a:gd name="connsiteX4" fmla="*/ 4635500 w 4635500"/>
                <a:gd name="connsiteY4" fmla="*/ 505018 h 927100"/>
                <a:gd name="connsiteX5" fmla="*/ 4635500 w 4635500"/>
                <a:gd name="connsiteY5" fmla="*/ 505018 h 927100"/>
                <a:gd name="connsiteX6" fmla="*/ 4213418 w 4635500"/>
                <a:gd name="connsiteY6" fmla="*/ 927100 h 927100"/>
                <a:gd name="connsiteX7" fmla="*/ 2349500 w 4635500"/>
                <a:gd name="connsiteY7" fmla="*/ 863600 h 927100"/>
                <a:gd name="connsiteX8" fmla="*/ 422082 w 4635500"/>
                <a:gd name="connsiteY8" fmla="*/ 927100 h 927100"/>
                <a:gd name="connsiteX9" fmla="*/ 0 w 4635500"/>
                <a:gd name="connsiteY9" fmla="*/ 505018 h 927100"/>
                <a:gd name="connsiteX0" fmla="*/ 0 w 4635500"/>
                <a:gd name="connsiteY0" fmla="*/ 505018 h 927100"/>
                <a:gd name="connsiteX1" fmla="*/ 422082 w 4635500"/>
                <a:gd name="connsiteY1" fmla="*/ 82936 h 927100"/>
                <a:gd name="connsiteX2" fmla="*/ 2311400 w 4635500"/>
                <a:gd name="connsiteY2" fmla="*/ 0 h 927100"/>
                <a:gd name="connsiteX3" fmla="*/ 4213418 w 4635500"/>
                <a:gd name="connsiteY3" fmla="*/ 82936 h 927100"/>
                <a:gd name="connsiteX4" fmla="*/ 4635500 w 4635500"/>
                <a:gd name="connsiteY4" fmla="*/ 505018 h 927100"/>
                <a:gd name="connsiteX5" fmla="*/ 4635500 w 4635500"/>
                <a:gd name="connsiteY5" fmla="*/ 505018 h 927100"/>
                <a:gd name="connsiteX6" fmla="*/ 4213418 w 4635500"/>
                <a:gd name="connsiteY6" fmla="*/ 927100 h 927100"/>
                <a:gd name="connsiteX7" fmla="*/ 2349500 w 4635500"/>
                <a:gd name="connsiteY7" fmla="*/ 863600 h 927100"/>
                <a:gd name="connsiteX8" fmla="*/ 422082 w 4635500"/>
                <a:gd name="connsiteY8" fmla="*/ 927100 h 927100"/>
                <a:gd name="connsiteX9" fmla="*/ 0 w 4635500"/>
                <a:gd name="connsiteY9" fmla="*/ 505018 h 927100"/>
                <a:gd name="connsiteX0" fmla="*/ 0 w 4635500"/>
                <a:gd name="connsiteY0" fmla="*/ 505018 h 927100"/>
                <a:gd name="connsiteX1" fmla="*/ 422082 w 4635500"/>
                <a:gd name="connsiteY1" fmla="*/ 82936 h 927100"/>
                <a:gd name="connsiteX2" fmla="*/ 2311400 w 4635500"/>
                <a:gd name="connsiteY2" fmla="*/ 0 h 927100"/>
                <a:gd name="connsiteX3" fmla="*/ 4213418 w 4635500"/>
                <a:gd name="connsiteY3" fmla="*/ 82936 h 927100"/>
                <a:gd name="connsiteX4" fmla="*/ 4635500 w 4635500"/>
                <a:gd name="connsiteY4" fmla="*/ 505018 h 927100"/>
                <a:gd name="connsiteX5" fmla="*/ 4635500 w 4635500"/>
                <a:gd name="connsiteY5" fmla="*/ 505018 h 927100"/>
                <a:gd name="connsiteX6" fmla="*/ 4213418 w 4635500"/>
                <a:gd name="connsiteY6" fmla="*/ 927100 h 927100"/>
                <a:gd name="connsiteX7" fmla="*/ 2349500 w 4635500"/>
                <a:gd name="connsiteY7" fmla="*/ 863600 h 927100"/>
                <a:gd name="connsiteX8" fmla="*/ 422082 w 4635500"/>
                <a:gd name="connsiteY8" fmla="*/ 927100 h 927100"/>
                <a:gd name="connsiteX9" fmla="*/ 0 w 4635500"/>
                <a:gd name="connsiteY9" fmla="*/ 505018 h 927100"/>
                <a:gd name="connsiteX0" fmla="*/ 0 w 4635500"/>
                <a:gd name="connsiteY0" fmla="*/ 505018 h 927100"/>
                <a:gd name="connsiteX1" fmla="*/ 422082 w 4635500"/>
                <a:gd name="connsiteY1" fmla="*/ 82936 h 927100"/>
                <a:gd name="connsiteX2" fmla="*/ 2311400 w 4635500"/>
                <a:gd name="connsiteY2" fmla="*/ 0 h 927100"/>
                <a:gd name="connsiteX3" fmla="*/ 4213418 w 4635500"/>
                <a:gd name="connsiteY3" fmla="*/ 82936 h 927100"/>
                <a:gd name="connsiteX4" fmla="*/ 4635500 w 4635500"/>
                <a:gd name="connsiteY4" fmla="*/ 505018 h 927100"/>
                <a:gd name="connsiteX5" fmla="*/ 4635500 w 4635500"/>
                <a:gd name="connsiteY5" fmla="*/ 505018 h 927100"/>
                <a:gd name="connsiteX6" fmla="*/ 4213418 w 4635500"/>
                <a:gd name="connsiteY6" fmla="*/ 927100 h 927100"/>
                <a:gd name="connsiteX7" fmla="*/ 2247900 w 4635500"/>
                <a:gd name="connsiteY7" fmla="*/ 850900 h 927100"/>
                <a:gd name="connsiteX8" fmla="*/ 422082 w 4635500"/>
                <a:gd name="connsiteY8" fmla="*/ 927100 h 927100"/>
                <a:gd name="connsiteX9" fmla="*/ 0 w 4635500"/>
                <a:gd name="connsiteY9" fmla="*/ 505018 h 927100"/>
                <a:gd name="connsiteX0" fmla="*/ 0 w 4635500"/>
                <a:gd name="connsiteY0" fmla="*/ 505018 h 927100"/>
                <a:gd name="connsiteX1" fmla="*/ 422082 w 4635500"/>
                <a:gd name="connsiteY1" fmla="*/ 82936 h 927100"/>
                <a:gd name="connsiteX2" fmla="*/ 2311400 w 4635500"/>
                <a:gd name="connsiteY2" fmla="*/ 0 h 927100"/>
                <a:gd name="connsiteX3" fmla="*/ 3454400 w 4635500"/>
                <a:gd name="connsiteY3" fmla="*/ 38100 h 927100"/>
                <a:gd name="connsiteX4" fmla="*/ 4213418 w 4635500"/>
                <a:gd name="connsiteY4" fmla="*/ 82936 h 927100"/>
                <a:gd name="connsiteX5" fmla="*/ 4635500 w 4635500"/>
                <a:gd name="connsiteY5" fmla="*/ 505018 h 927100"/>
                <a:gd name="connsiteX6" fmla="*/ 4635500 w 4635500"/>
                <a:gd name="connsiteY6" fmla="*/ 505018 h 927100"/>
                <a:gd name="connsiteX7" fmla="*/ 4213418 w 4635500"/>
                <a:gd name="connsiteY7" fmla="*/ 927100 h 927100"/>
                <a:gd name="connsiteX8" fmla="*/ 2247900 w 4635500"/>
                <a:gd name="connsiteY8" fmla="*/ 850900 h 927100"/>
                <a:gd name="connsiteX9" fmla="*/ 422082 w 4635500"/>
                <a:gd name="connsiteY9" fmla="*/ 927100 h 927100"/>
                <a:gd name="connsiteX10" fmla="*/ 0 w 4635500"/>
                <a:gd name="connsiteY10" fmla="*/ 505018 h 927100"/>
                <a:gd name="connsiteX0" fmla="*/ 0 w 4635500"/>
                <a:gd name="connsiteY0" fmla="*/ 505018 h 927100"/>
                <a:gd name="connsiteX1" fmla="*/ 422082 w 4635500"/>
                <a:gd name="connsiteY1" fmla="*/ 82936 h 927100"/>
                <a:gd name="connsiteX2" fmla="*/ 2311400 w 4635500"/>
                <a:gd name="connsiteY2" fmla="*/ 0 h 927100"/>
                <a:gd name="connsiteX3" fmla="*/ 3549650 w 4635500"/>
                <a:gd name="connsiteY3" fmla="*/ 12700 h 927100"/>
                <a:gd name="connsiteX4" fmla="*/ 4213418 w 4635500"/>
                <a:gd name="connsiteY4" fmla="*/ 82936 h 927100"/>
                <a:gd name="connsiteX5" fmla="*/ 4635500 w 4635500"/>
                <a:gd name="connsiteY5" fmla="*/ 505018 h 927100"/>
                <a:gd name="connsiteX6" fmla="*/ 4635500 w 4635500"/>
                <a:gd name="connsiteY6" fmla="*/ 505018 h 927100"/>
                <a:gd name="connsiteX7" fmla="*/ 4213418 w 4635500"/>
                <a:gd name="connsiteY7" fmla="*/ 927100 h 927100"/>
                <a:gd name="connsiteX8" fmla="*/ 2247900 w 4635500"/>
                <a:gd name="connsiteY8" fmla="*/ 850900 h 927100"/>
                <a:gd name="connsiteX9" fmla="*/ 422082 w 4635500"/>
                <a:gd name="connsiteY9" fmla="*/ 927100 h 927100"/>
                <a:gd name="connsiteX10" fmla="*/ 0 w 4635500"/>
                <a:gd name="connsiteY10" fmla="*/ 505018 h 927100"/>
                <a:gd name="connsiteX0" fmla="*/ 0 w 4635500"/>
                <a:gd name="connsiteY0" fmla="*/ 505018 h 927100"/>
                <a:gd name="connsiteX1" fmla="*/ 422082 w 4635500"/>
                <a:gd name="connsiteY1" fmla="*/ 82936 h 927100"/>
                <a:gd name="connsiteX2" fmla="*/ 2311400 w 4635500"/>
                <a:gd name="connsiteY2" fmla="*/ 0 h 927100"/>
                <a:gd name="connsiteX3" fmla="*/ 3549650 w 4635500"/>
                <a:gd name="connsiteY3" fmla="*/ 12700 h 927100"/>
                <a:gd name="connsiteX4" fmla="*/ 4213418 w 4635500"/>
                <a:gd name="connsiteY4" fmla="*/ 82936 h 927100"/>
                <a:gd name="connsiteX5" fmla="*/ 4635500 w 4635500"/>
                <a:gd name="connsiteY5" fmla="*/ 505018 h 927100"/>
                <a:gd name="connsiteX6" fmla="*/ 4635500 w 4635500"/>
                <a:gd name="connsiteY6" fmla="*/ 505018 h 927100"/>
                <a:gd name="connsiteX7" fmla="*/ 4213418 w 4635500"/>
                <a:gd name="connsiteY7" fmla="*/ 927100 h 927100"/>
                <a:gd name="connsiteX8" fmla="*/ 2247900 w 4635500"/>
                <a:gd name="connsiteY8" fmla="*/ 850900 h 927100"/>
                <a:gd name="connsiteX9" fmla="*/ 422082 w 4635500"/>
                <a:gd name="connsiteY9" fmla="*/ 927100 h 927100"/>
                <a:gd name="connsiteX10" fmla="*/ 0 w 4635500"/>
                <a:gd name="connsiteY10" fmla="*/ 505018 h 927100"/>
                <a:gd name="connsiteX0" fmla="*/ 0 w 4635500"/>
                <a:gd name="connsiteY0" fmla="*/ 505018 h 927100"/>
                <a:gd name="connsiteX1" fmla="*/ 422082 w 4635500"/>
                <a:gd name="connsiteY1" fmla="*/ 82936 h 927100"/>
                <a:gd name="connsiteX2" fmla="*/ 2311400 w 4635500"/>
                <a:gd name="connsiteY2" fmla="*/ 0 h 927100"/>
                <a:gd name="connsiteX3" fmla="*/ 3549650 w 4635500"/>
                <a:gd name="connsiteY3" fmla="*/ 12700 h 927100"/>
                <a:gd name="connsiteX4" fmla="*/ 4213418 w 4635500"/>
                <a:gd name="connsiteY4" fmla="*/ 82936 h 927100"/>
                <a:gd name="connsiteX5" fmla="*/ 4635500 w 4635500"/>
                <a:gd name="connsiteY5" fmla="*/ 505018 h 927100"/>
                <a:gd name="connsiteX6" fmla="*/ 4635500 w 4635500"/>
                <a:gd name="connsiteY6" fmla="*/ 505018 h 927100"/>
                <a:gd name="connsiteX7" fmla="*/ 4213418 w 4635500"/>
                <a:gd name="connsiteY7" fmla="*/ 927100 h 927100"/>
                <a:gd name="connsiteX8" fmla="*/ 2247900 w 4635500"/>
                <a:gd name="connsiteY8" fmla="*/ 850900 h 927100"/>
                <a:gd name="connsiteX9" fmla="*/ 422082 w 4635500"/>
                <a:gd name="connsiteY9" fmla="*/ 927100 h 927100"/>
                <a:gd name="connsiteX10" fmla="*/ 0 w 4635500"/>
                <a:gd name="connsiteY10" fmla="*/ 505018 h 927100"/>
                <a:gd name="connsiteX0" fmla="*/ 0 w 4635500"/>
                <a:gd name="connsiteY0" fmla="*/ 505018 h 927100"/>
                <a:gd name="connsiteX1" fmla="*/ 422082 w 4635500"/>
                <a:gd name="connsiteY1" fmla="*/ 82936 h 927100"/>
                <a:gd name="connsiteX2" fmla="*/ 2311400 w 4635500"/>
                <a:gd name="connsiteY2" fmla="*/ 0 h 927100"/>
                <a:gd name="connsiteX3" fmla="*/ 3549650 w 4635500"/>
                <a:gd name="connsiteY3" fmla="*/ 12700 h 927100"/>
                <a:gd name="connsiteX4" fmla="*/ 4213418 w 4635500"/>
                <a:gd name="connsiteY4" fmla="*/ 82936 h 927100"/>
                <a:gd name="connsiteX5" fmla="*/ 4635500 w 4635500"/>
                <a:gd name="connsiteY5" fmla="*/ 505018 h 927100"/>
                <a:gd name="connsiteX6" fmla="*/ 4635500 w 4635500"/>
                <a:gd name="connsiteY6" fmla="*/ 505018 h 927100"/>
                <a:gd name="connsiteX7" fmla="*/ 4213418 w 4635500"/>
                <a:gd name="connsiteY7" fmla="*/ 927100 h 927100"/>
                <a:gd name="connsiteX8" fmla="*/ 2247900 w 4635500"/>
                <a:gd name="connsiteY8" fmla="*/ 850900 h 927100"/>
                <a:gd name="connsiteX9" fmla="*/ 422082 w 4635500"/>
                <a:gd name="connsiteY9" fmla="*/ 927100 h 927100"/>
                <a:gd name="connsiteX10" fmla="*/ 0 w 4635500"/>
                <a:gd name="connsiteY10" fmla="*/ 505018 h 927100"/>
                <a:gd name="connsiteX0" fmla="*/ 0 w 4635500"/>
                <a:gd name="connsiteY0" fmla="*/ 505018 h 927100"/>
                <a:gd name="connsiteX1" fmla="*/ 422082 w 4635500"/>
                <a:gd name="connsiteY1" fmla="*/ 82936 h 927100"/>
                <a:gd name="connsiteX2" fmla="*/ 2311400 w 4635500"/>
                <a:gd name="connsiteY2" fmla="*/ 0 h 927100"/>
                <a:gd name="connsiteX3" fmla="*/ 3543300 w 4635500"/>
                <a:gd name="connsiteY3" fmla="*/ 38100 h 927100"/>
                <a:gd name="connsiteX4" fmla="*/ 4213418 w 4635500"/>
                <a:gd name="connsiteY4" fmla="*/ 82936 h 927100"/>
                <a:gd name="connsiteX5" fmla="*/ 4635500 w 4635500"/>
                <a:gd name="connsiteY5" fmla="*/ 505018 h 927100"/>
                <a:gd name="connsiteX6" fmla="*/ 4635500 w 4635500"/>
                <a:gd name="connsiteY6" fmla="*/ 505018 h 927100"/>
                <a:gd name="connsiteX7" fmla="*/ 4213418 w 4635500"/>
                <a:gd name="connsiteY7" fmla="*/ 927100 h 927100"/>
                <a:gd name="connsiteX8" fmla="*/ 2247900 w 4635500"/>
                <a:gd name="connsiteY8" fmla="*/ 850900 h 927100"/>
                <a:gd name="connsiteX9" fmla="*/ 422082 w 4635500"/>
                <a:gd name="connsiteY9" fmla="*/ 927100 h 927100"/>
                <a:gd name="connsiteX10" fmla="*/ 0 w 4635500"/>
                <a:gd name="connsiteY10" fmla="*/ 505018 h 927100"/>
                <a:gd name="connsiteX0" fmla="*/ 0 w 4635500"/>
                <a:gd name="connsiteY0" fmla="*/ 505018 h 927100"/>
                <a:gd name="connsiteX1" fmla="*/ 422082 w 4635500"/>
                <a:gd name="connsiteY1" fmla="*/ 82936 h 927100"/>
                <a:gd name="connsiteX2" fmla="*/ 2311400 w 4635500"/>
                <a:gd name="connsiteY2" fmla="*/ 0 h 927100"/>
                <a:gd name="connsiteX3" fmla="*/ 3562350 w 4635500"/>
                <a:gd name="connsiteY3" fmla="*/ 31750 h 927100"/>
                <a:gd name="connsiteX4" fmla="*/ 4213418 w 4635500"/>
                <a:gd name="connsiteY4" fmla="*/ 82936 h 927100"/>
                <a:gd name="connsiteX5" fmla="*/ 4635500 w 4635500"/>
                <a:gd name="connsiteY5" fmla="*/ 505018 h 927100"/>
                <a:gd name="connsiteX6" fmla="*/ 4635500 w 4635500"/>
                <a:gd name="connsiteY6" fmla="*/ 505018 h 927100"/>
                <a:gd name="connsiteX7" fmla="*/ 4213418 w 4635500"/>
                <a:gd name="connsiteY7" fmla="*/ 927100 h 927100"/>
                <a:gd name="connsiteX8" fmla="*/ 2247900 w 4635500"/>
                <a:gd name="connsiteY8" fmla="*/ 850900 h 927100"/>
                <a:gd name="connsiteX9" fmla="*/ 422082 w 4635500"/>
                <a:gd name="connsiteY9" fmla="*/ 927100 h 927100"/>
                <a:gd name="connsiteX10" fmla="*/ 0 w 4635500"/>
                <a:gd name="connsiteY10" fmla="*/ 505018 h 927100"/>
                <a:gd name="connsiteX0" fmla="*/ 0 w 4635500"/>
                <a:gd name="connsiteY0" fmla="*/ 505018 h 927100"/>
                <a:gd name="connsiteX1" fmla="*/ 422082 w 4635500"/>
                <a:gd name="connsiteY1" fmla="*/ 82936 h 927100"/>
                <a:gd name="connsiteX2" fmla="*/ 1187450 w 4635500"/>
                <a:gd name="connsiteY2" fmla="*/ 38100 h 927100"/>
                <a:gd name="connsiteX3" fmla="*/ 2311400 w 4635500"/>
                <a:gd name="connsiteY3" fmla="*/ 0 h 927100"/>
                <a:gd name="connsiteX4" fmla="*/ 3562350 w 4635500"/>
                <a:gd name="connsiteY4" fmla="*/ 31750 h 927100"/>
                <a:gd name="connsiteX5" fmla="*/ 4213418 w 4635500"/>
                <a:gd name="connsiteY5" fmla="*/ 82936 h 927100"/>
                <a:gd name="connsiteX6" fmla="*/ 4635500 w 4635500"/>
                <a:gd name="connsiteY6" fmla="*/ 505018 h 927100"/>
                <a:gd name="connsiteX7" fmla="*/ 4635500 w 4635500"/>
                <a:gd name="connsiteY7" fmla="*/ 505018 h 927100"/>
                <a:gd name="connsiteX8" fmla="*/ 4213418 w 4635500"/>
                <a:gd name="connsiteY8" fmla="*/ 927100 h 927100"/>
                <a:gd name="connsiteX9" fmla="*/ 2247900 w 4635500"/>
                <a:gd name="connsiteY9" fmla="*/ 850900 h 927100"/>
                <a:gd name="connsiteX10" fmla="*/ 422082 w 4635500"/>
                <a:gd name="connsiteY10" fmla="*/ 927100 h 927100"/>
                <a:gd name="connsiteX11" fmla="*/ 0 w 4635500"/>
                <a:gd name="connsiteY11" fmla="*/ 505018 h 927100"/>
                <a:gd name="connsiteX0" fmla="*/ 0 w 4635500"/>
                <a:gd name="connsiteY0" fmla="*/ 505018 h 927100"/>
                <a:gd name="connsiteX1" fmla="*/ 422082 w 4635500"/>
                <a:gd name="connsiteY1" fmla="*/ 82936 h 927100"/>
                <a:gd name="connsiteX2" fmla="*/ 1187450 w 4635500"/>
                <a:gd name="connsiteY2" fmla="*/ 38100 h 927100"/>
                <a:gd name="connsiteX3" fmla="*/ 2311400 w 4635500"/>
                <a:gd name="connsiteY3" fmla="*/ 0 h 927100"/>
                <a:gd name="connsiteX4" fmla="*/ 3562350 w 4635500"/>
                <a:gd name="connsiteY4" fmla="*/ 31750 h 927100"/>
                <a:gd name="connsiteX5" fmla="*/ 4213418 w 4635500"/>
                <a:gd name="connsiteY5" fmla="*/ 82936 h 927100"/>
                <a:gd name="connsiteX6" fmla="*/ 4635500 w 4635500"/>
                <a:gd name="connsiteY6" fmla="*/ 505018 h 927100"/>
                <a:gd name="connsiteX7" fmla="*/ 4635500 w 4635500"/>
                <a:gd name="connsiteY7" fmla="*/ 505018 h 927100"/>
                <a:gd name="connsiteX8" fmla="*/ 4213418 w 4635500"/>
                <a:gd name="connsiteY8" fmla="*/ 927100 h 927100"/>
                <a:gd name="connsiteX9" fmla="*/ 2247900 w 4635500"/>
                <a:gd name="connsiteY9" fmla="*/ 850900 h 927100"/>
                <a:gd name="connsiteX10" fmla="*/ 1200150 w 4635500"/>
                <a:gd name="connsiteY10" fmla="*/ 889000 h 927100"/>
                <a:gd name="connsiteX11" fmla="*/ 422082 w 4635500"/>
                <a:gd name="connsiteY11" fmla="*/ 927100 h 927100"/>
                <a:gd name="connsiteX12" fmla="*/ 0 w 4635500"/>
                <a:gd name="connsiteY12" fmla="*/ 505018 h 927100"/>
                <a:gd name="connsiteX0" fmla="*/ 0 w 4635500"/>
                <a:gd name="connsiteY0" fmla="*/ 505018 h 927100"/>
                <a:gd name="connsiteX1" fmla="*/ 422082 w 4635500"/>
                <a:gd name="connsiteY1" fmla="*/ 82936 h 927100"/>
                <a:gd name="connsiteX2" fmla="*/ 1187450 w 4635500"/>
                <a:gd name="connsiteY2" fmla="*/ 38100 h 927100"/>
                <a:gd name="connsiteX3" fmla="*/ 2260600 w 4635500"/>
                <a:gd name="connsiteY3" fmla="*/ 0 h 927100"/>
                <a:gd name="connsiteX4" fmla="*/ 3562350 w 4635500"/>
                <a:gd name="connsiteY4" fmla="*/ 31750 h 927100"/>
                <a:gd name="connsiteX5" fmla="*/ 4213418 w 4635500"/>
                <a:gd name="connsiteY5" fmla="*/ 82936 h 927100"/>
                <a:gd name="connsiteX6" fmla="*/ 4635500 w 4635500"/>
                <a:gd name="connsiteY6" fmla="*/ 505018 h 927100"/>
                <a:gd name="connsiteX7" fmla="*/ 4635500 w 4635500"/>
                <a:gd name="connsiteY7" fmla="*/ 505018 h 927100"/>
                <a:gd name="connsiteX8" fmla="*/ 4213418 w 4635500"/>
                <a:gd name="connsiteY8" fmla="*/ 927100 h 927100"/>
                <a:gd name="connsiteX9" fmla="*/ 2247900 w 4635500"/>
                <a:gd name="connsiteY9" fmla="*/ 850900 h 927100"/>
                <a:gd name="connsiteX10" fmla="*/ 1200150 w 4635500"/>
                <a:gd name="connsiteY10" fmla="*/ 889000 h 927100"/>
                <a:gd name="connsiteX11" fmla="*/ 422082 w 4635500"/>
                <a:gd name="connsiteY11" fmla="*/ 927100 h 927100"/>
                <a:gd name="connsiteX12" fmla="*/ 0 w 4635500"/>
                <a:gd name="connsiteY12" fmla="*/ 505018 h 927100"/>
                <a:gd name="connsiteX0" fmla="*/ 0 w 4635500"/>
                <a:gd name="connsiteY0" fmla="*/ 479618 h 901700"/>
                <a:gd name="connsiteX1" fmla="*/ 422082 w 4635500"/>
                <a:gd name="connsiteY1" fmla="*/ 57536 h 901700"/>
                <a:gd name="connsiteX2" fmla="*/ 1187450 w 4635500"/>
                <a:gd name="connsiteY2" fmla="*/ 12700 h 901700"/>
                <a:gd name="connsiteX3" fmla="*/ 2298700 w 4635500"/>
                <a:gd name="connsiteY3" fmla="*/ 0 h 901700"/>
                <a:gd name="connsiteX4" fmla="*/ 3562350 w 4635500"/>
                <a:gd name="connsiteY4" fmla="*/ 6350 h 901700"/>
                <a:gd name="connsiteX5" fmla="*/ 4213418 w 4635500"/>
                <a:gd name="connsiteY5" fmla="*/ 57536 h 901700"/>
                <a:gd name="connsiteX6" fmla="*/ 4635500 w 4635500"/>
                <a:gd name="connsiteY6" fmla="*/ 479618 h 901700"/>
                <a:gd name="connsiteX7" fmla="*/ 4635500 w 4635500"/>
                <a:gd name="connsiteY7" fmla="*/ 479618 h 901700"/>
                <a:gd name="connsiteX8" fmla="*/ 4213418 w 4635500"/>
                <a:gd name="connsiteY8" fmla="*/ 901700 h 901700"/>
                <a:gd name="connsiteX9" fmla="*/ 2247900 w 4635500"/>
                <a:gd name="connsiteY9" fmla="*/ 825500 h 901700"/>
                <a:gd name="connsiteX10" fmla="*/ 1200150 w 4635500"/>
                <a:gd name="connsiteY10" fmla="*/ 863600 h 901700"/>
                <a:gd name="connsiteX11" fmla="*/ 422082 w 4635500"/>
                <a:gd name="connsiteY11" fmla="*/ 901700 h 901700"/>
                <a:gd name="connsiteX12" fmla="*/ 0 w 4635500"/>
                <a:gd name="connsiteY12" fmla="*/ 479618 h 901700"/>
                <a:gd name="connsiteX0" fmla="*/ 0 w 4635500"/>
                <a:gd name="connsiteY0" fmla="*/ 498668 h 920750"/>
                <a:gd name="connsiteX1" fmla="*/ 422082 w 4635500"/>
                <a:gd name="connsiteY1" fmla="*/ 76586 h 920750"/>
                <a:gd name="connsiteX2" fmla="*/ 1187450 w 4635500"/>
                <a:gd name="connsiteY2" fmla="*/ 31750 h 920750"/>
                <a:gd name="connsiteX3" fmla="*/ 2349500 w 4635500"/>
                <a:gd name="connsiteY3" fmla="*/ 0 h 920750"/>
                <a:gd name="connsiteX4" fmla="*/ 3562350 w 4635500"/>
                <a:gd name="connsiteY4" fmla="*/ 25400 h 920750"/>
                <a:gd name="connsiteX5" fmla="*/ 4213418 w 4635500"/>
                <a:gd name="connsiteY5" fmla="*/ 76586 h 920750"/>
                <a:gd name="connsiteX6" fmla="*/ 4635500 w 4635500"/>
                <a:gd name="connsiteY6" fmla="*/ 498668 h 920750"/>
                <a:gd name="connsiteX7" fmla="*/ 4635500 w 4635500"/>
                <a:gd name="connsiteY7" fmla="*/ 498668 h 920750"/>
                <a:gd name="connsiteX8" fmla="*/ 4213418 w 4635500"/>
                <a:gd name="connsiteY8" fmla="*/ 920750 h 920750"/>
                <a:gd name="connsiteX9" fmla="*/ 2247900 w 4635500"/>
                <a:gd name="connsiteY9" fmla="*/ 844550 h 920750"/>
                <a:gd name="connsiteX10" fmla="*/ 1200150 w 4635500"/>
                <a:gd name="connsiteY10" fmla="*/ 882650 h 920750"/>
                <a:gd name="connsiteX11" fmla="*/ 422082 w 4635500"/>
                <a:gd name="connsiteY11" fmla="*/ 920750 h 920750"/>
                <a:gd name="connsiteX12" fmla="*/ 0 w 4635500"/>
                <a:gd name="connsiteY12" fmla="*/ 498668 h 920750"/>
                <a:gd name="connsiteX0" fmla="*/ 0 w 4635500"/>
                <a:gd name="connsiteY0" fmla="*/ 498668 h 920750"/>
                <a:gd name="connsiteX1" fmla="*/ 422082 w 4635500"/>
                <a:gd name="connsiteY1" fmla="*/ 76586 h 920750"/>
                <a:gd name="connsiteX2" fmla="*/ 1187450 w 4635500"/>
                <a:gd name="connsiteY2" fmla="*/ 31750 h 920750"/>
                <a:gd name="connsiteX3" fmla="*/ 2349500 w 4635500"/>
                <a:gd name="connsiteY3" fmla="*/ 0 h 920750"/>
                <a:gd name="connsiteX4" fmla="*/ 3556000 w 4635500"/>
                <a:gd name="connsiteY4" fmla="*/ 19050 h 920750"/>
                <a:gd name="connsiteX5" fmla="*/ 4213418 w 4635500"/>
                <a:gd name="connsiteY5" fmla="*/ 76586 h 920750"/>
                <a:gd name="connsiteX6" fmla="*/ 4635500 w 4635500"/>
                <a:gd name="connsiteY6" fmla="*/ 498668 h 920750"/>
                <a:gd name="connsiteX7" fmla="*/ 4635500 w 4635500"/>
                <a:gd name="connsiteY7" fmla="*/ 498668 h 920750"/>
                <a:gd name="connsiteX8" fmla="*/ 4213418 w 4635500"/>
                <a:gd name="connsiteY8" fmla="*/ 920750 h 920750"/>
                <a:gd name="connsiteX9" fmla="*/ 2247900 w 4635500"/>
                <a:gd name="connsiteY9" fmla="*/ 844550 h 920750"/>
                <a:gd name="connsiteX10" fmla="*/ 1200150 w 4635500"/>
                <a:gd name="connsiteY10" fmla="*/ 882650 h 920750"/>
                <a:gd name="connsiteX11" fmla="*/ 422082 w 4635500"/>
                <a:gd name="connsiteY11" fmla="*/ 920750 h 920750"/>
                <a:gd name="connsiteX12" fmla="*/ 0 w 4635500"/>
                <a:gd name="connsiteY12" fmla="*/ 498668 h 920750"/>
                <a:gd name="connsiteX0" fmla="*/ 0 w 4635500"/>
                <a:gd name="connsiteY0" fmla="*/ 498668 h 920750"/>
                <a:gd name="connsiteX1" fmla="*/ 422082 w 4635500"/>
                <a:gd name="connsiteY1" fmla="*/ 76586 h 920750"/>
                <a:gd name="connsiteX2" fmla="*/ 1187450 w 4635500"/>
                <a:gd name="connsiteY2" fmla="*/ 31750 h 920750"/>
                <a:gd name="connsiteX3" fmla="*/ 2349500 w 4635500"/>
                <a:gd name="connsiteY3" fmla="*/ 0 h 920750"/>
                <a:gd name="connsiteX4" fmla="*/ 3556000 w 4635500"/>
                <a:gd name="connsiteY4" fmla="*/ 19050 h 920750"/>
                <a:gd name="connsiteX5" fmla="*/ 4213418 w 4635500"/>
                <a:gd name="connsiteY5" fmla="*/ 76586 h 920750"/>
                <a:gd name="connsiteX6" fmla="*/ 4635500 w 4635500"/>
                <a:gd name="connsiteY6" fmla="*/ 498668 h 920750"/>
                <a:gd name="connsiteX7" fmla="*/ 4635500 w 4635500"/>
                <a:gd name="connsiteY7" fmla="*/ 498668 h 920750"/>
                <a:gd name="connsiteX8" fmla="*/ 4213418 w 4635500"/>
                <a:gd name="connsiteY8" fmla="*/ 920750 h 920750"/>
                <a:gd name="connsiteX9" fmla="*/ 2247900 w 4635500"/>
                <a:gd name="connsiteY9" fmla="*/ 844550 h 920750"/>
                <a:gd name="connsiteX10" fmla="*/ 1200150 w 4635500"/>
                <a:gd name="connsiteY10" fmla="*/ 882650 h 920750"/>
                <a:gd name="connsiteX11" fmla="*/ 422082 w 4635500"/>
                <a:gd name="connsiteY11" fmla="*/ 920750 h 920750"/>
                <a:gd name="connsiteX12" fmla="*/ 0 w 4635500"/>
                <a:gd name="connsiteY12" fmla="*/ 498668 h 920750"/>
                <a:gd name="connsiteX0" fmla="*/ 0 w 4635500"/>
                <a:gd name="connsiteY0" fmla="*/ 498668 h 920750"/>
                <a:gd name="connsiteX1" fmla="*/ 422082 w 4635500"/>
                <a:gd name="connsiteY1" fmla="*/ 76586 h 920750"/>
                <a:gd name="connsiteX2" fmla="*/ 1187450 w 4635500"/>
                <a:gd name="connsiteY2" fmla="*/ 31750 h 920750"/>
                <a:gd name="connsiteX3" fmla="*/ 2349500 w 4635500"/>
                <a:gd name="connsiteY3" fmla="*/ 0 h 920750"/>
                <a:gd name="connsiteX4" fmla="*/ 3556000 w 4635500"/>
                <a:gd name="connsiteY4" fmla="*/ 19050 h 920750"/>
                <a:gd name="connsiteX5" fmla="*/ 4213418 w 4635500"/>
                <a:gd name="connsiteY5" fmla="*/ 76586 h 920750"/>
                <a:gd name="connsiteX6" fmla="*/ 4635500 w 4635500"/>
                <a:gd name="connsiteY6" fmla="*/ 498668 h 920750"/>
                <a:gd name="connsiteX7" fmla="*/ 4635500 w 4635500"/>
                <a:gd name="connsiteY7" fmla="*/ 498668 h 920750"/>
                <a:gd name="connsiteX8" fmla="*/ 4213418 w 4635500"/>
                <a:gd name="connsiteY8" fmla="*/ 920750 h 920750"/>
                <a:gd name="connsiteX9" fmla="*/ 2247900 w 4635500"/>
                <a:gd name="connsiteY9" fmla="*/ 844550 h 920750"/>
                <a:gd name="connsiteX10" fmla="*/ 1200150 w 4635500"/>
                <a:gd name="connsiteY10" fmla="*/ 882650 h 920750"/>
                <a:gd name="connsiteX11" fmla="*/ 422082 w 4635500"/>
                <a:gd name="connsiteY11" fmla="*/ 920750 h 920750"/>
                <a:gd name="connsiteX12" fmla="*/ 0 w 4635500"/>
                <a:gd name="connsiteY12" fmla="*/ 498668 h 920750"/>
                <a:gd name="connsiteX0" fmla="*/ 0 w 4635500"/>
                <a:gd name="connsiteY0" fmla="*/ 498668 h 920750"/>
                <a:gd name="connsiteX1" fmla="*/ 422082 w 4635500"/>
                <a:gd name="connsiteY1" fmla="*/ 76586 h 920750"/>
                <a:gd name="connsiteX2" fmla="*/ 1187450 w 4635500"/>
                <a:gd name="connsiteY2" fmla="*/ 31750 h 920750"/>
                <a:gd name="connsiteX3" fmla="*/ 2349500 w 4635500"/>
                <a:gd name="connsiteY3" fmla="*/ 0 h 920750"/>
                <a:gd name="connsiteX4" fmla="*/ 3556000 w 4635500"/>
                <a:gd name="connsiteY4" fmla="*/ 19050 h 920750"/>
                <a:gd name="connsiteX5" fmla="*/ 4213418 w 4635500"/>
                <a:gd name="connsiteY5" fmla="*/ 76586 h 920750"/>
                <a:gd name="connsiteX6" fmla="*/ 4635500 w 4635500"/>
                <a:gd name="connsiteY6" fmla="*/ 498668 h 920750"/>
                <a:gd name="connsiteX7" fmla="*/ 4635500 w 4635500"/>
                <a:gd name="connsiteY7" fmla="*/ 498668 h 920750"/>
                <a:gd name="connsiteX8" fmla="*/ 4213418 w 4635500"/>
                <a:gd name="connsiteY8" fmla="*/ 920750 h 920750"/>
                <a:gd name="connsiteX9" fmla="*/ 2247900 w 4635500"/>
                <a:gd name="connsiteY9" fmla="*/ 844550 h 920750"/>
                <a:gd name="connsiteX10" fmla="*/ 1200150 w 4635500"/>
                <a:gd name="connsiteY10" fmla="*/ 882650 h 920750"/>
                <a:gd name="connsiteX11" fmla="*/ 422082 w 4635500"/>
                <a:gd name="connsiteY11" fmla="*/ 920750 h 920750"/>
                <a:gd name="connsiteX12" fmla="*/ 0 w 4635500"/>
                <a:gd name="connsiteY12" fmla="*/ 498668 h 920750"/>
                <a:gd name="connsiteX0" fmla="*/ 0 w 4635500"/>
                <a:gd name="connsiteY0" fmla="*/ 498668 h 920750"/>
                <a:gd name="connsiteX1" fmla="*/ 422082 w 4635500"/>
                <a:gd name="connsiteY1" fmla="*/ 76586 h 920750"/>
                <a:gd name="connsiteX2" fmla="*/ 1187450 w 4635500"/>
                <a:gd name="connsiteY2" fmla="*/ 31750 h 920750"/>
                <a:gd name="connsiteX3" fmla="*/ 2349500 w 4635500"/>
                <a:gd name="connsiteY3" fmla="*/ 0 h 920750"/>
                <a:gd name="connsiteX4" fmla="*/ 3556000 w 4635500"/>
                <a:gd name="connsiteY4" fmla="*/ 19050 h 920750"/>
                <a:gd name="connsiteX5" fmla="*/ 4213418 w 4635500"/>
                <a:gd name="connsiteY5" fmla="*/ 76586 h 920750"/>
                <a:gd name="connsiteX6" fmla="*/ 4635500 w 4635500"/>
                <a:gd name="connsiteY6" fmla="*/ 498668 h 920750"/>
                <a:gd name="connsiteX7" fmla="*/ 4635500 w 4635500"/>
                <a:gd name="connsiteY7" fmla="*/ 498668 h 920750"/>
                <a:gd name="connsiteX8" fmla="*/ 4213418 w 4635500"/>
                <a:gd name="connsiteY8" fmla="*/ 920750 h 920750"/>
                <a:gd name="connsiteX9" fmla="*/ 2247900 w 4635500"/>
                <a:gd name="connsiteY9" fmla="*/ 844550 h 920750"/>
                <a:gd name="connsiteX10" fmla="*/ 1200150 w 4635500"/>
                <a:gd name="connsiteY10" fmla="*/ 882650 h 920750"/>
                <a:gd name="connsiteX11" fmla="*/ 422082 w 4635500"/>
                <a:gd name="connsiteY11" fmla="*/ 920750 h 920750"/>
                <a:gd name="connsiteX12" fmla="*/ 0 w 4635500"/>
                <a:gd name="connsiteY12" fmla="*/ 498668 h 920750"/>
                <a:gd name="connsiteX0" fmla="*/ 0 w 4635500"/>
                <a:gd name="connsiteY0" fmla="*/ 498668 h 920750"/>
                <a:gd name="connsiteX1" fmla="*/ 422082 w 4635500"/>
                <a:gd name="connsiteY1" fmla="*/ 76586 h 920750"/>
                <a:gd name="connsiteX2" fmla="*/ 1187450 w 4635500"/>
                <a:gd name="connsiteY2" fmla="*/ 31750 h 920750"/>
                <a:gd name="connsiteX3" fmla="*/ 2349500 w 4635500"/>
                <a:gd name="connsiteY3" fmla="*/ 0 h 920750"/>
                <a:gd name="connsiteX4" fmla="*/ 3556000 w 4635500"/>
                <a:gd name="connsiteY4" fmla="*/ 19050 h 920750"/>
                <a:gd name="connsiteX5" fmla="*/ 4213418 w 4635500"/>
                <a:gd name="connsiteY5" fmla="*/ 76586 h 920750"/>
                <a:gd name="connsiteX6" fmla="*/ 4635500 w 4635500"/>
                <a:gd name="connsiteY6" fmla="*/ 498668 h 920750"/>
                <a:gd name="connsiteX7" fmla="*/ 4635500 w 4635500"/>
                <a:gd name="connsiteY7" fmla="*/ 498668 h 920750"/>
                <a:gd name="connsiteX8" fmla="*/ 4213418 w 4635500"/>
                <a:gd name="connsiteY8" fmla="*/ 920750 h 920750"/>
                <a:gd name="connsiteX9" fmla="*/ 2311400 w 4635500"/>
                <a:gd name="connsiteY9" fmla="*/ 793750 h 920750"/>
                <a:gd name="connsiteX10" fmla="*/ 1200150 w 4635500"/>
                <a:gd name="connsiteY10" fmla="*/ 882650 h 920750"/>
                <a:gd name="connsiteX11" fmla="*/ 422082 w 4635500"/>
                <a:gd name="connsiteY11" fmla="*/ 920750 h 920750"/>
                <a:gd name="connsiteX12" fmla="*/ 0 w 4635500"/>
                <a:gd name="connsiteY12" fmla="*/ 498668 h 920750"/>
                <a:gd name="connsiteX0" fmla="*/ 0 w 4635500"/>
                <a:gd name="connsiteY0" fmla="*/ 498668 h 920750"/>
                <a:gd name="connsiteX1" fmla="*/ 422082 w 4635500"/>
                <a:gd name="connsiteY1" fmla="*/ 76586 h 920750"/>
                <a:gd name="connsiteX2" fmla="*/ 1187450 w 4635500"/>
                <a:gd name="connsiteY2" fmla="*/ 31750 h 920750"/>
                <a:gd name="connsiteX3" fmla="*/ 2349500 w 4635500"/>
                <a:gd name="connsiteY3" fmla="*/ 0 h 920750"/>
                <a:gd name="connsiteX4" fmla="*/ 3556000 w 4635500"/>
                <a:gd name="connsiteY4" fmla="*/ 19050 h 920750"/>
                <a:gd name="connsiteX5" fmla="*/ 4213418 w 4635500"/>
                <a:gd name="connsiteY5" fmla="*/ 76586 h 920750"/>
                <a:gd name="connsiteX6" fmla="*/ 4635500 w 4635500"/>
                <a:gd name="connsiteY6" fmla="*/ 498668 h 920750"/>
                <a:gd name="connsiteX7" fmla="*/ 4635500 w 4635500"/>
                <a:gd name="connsiteY7" fmla="*/ 498668 h 920750"/>
                <a:gd name="connsiteX8" fmla="*/ 4213418 w 4635500"/>
                <a:gd name="connsiteY8" fmla="*/ 920750 h 920750"/>
                <a:gd name="connsiteX9" fmla="*/ 2311400 w 4635500"/>
                <a:gd name="connsiteY9" fmla="*/ 793750 h 920750"/>
                <a:gd name="connsiteX10" fmla="*/ 1200150 w 4635500"/>
                <a:gd name="connsiteY10" fmla="*/ 882650 h 920750"/>
                <a:gd name="connsiteX11" fmla="*/ 422082 w 4635500"/>
                <a:gd name="connsiteY11" fmla="*/ 920750 h 920750"/>
                <a:gd name="connsiteX12" fmla="*/ 0 w 4635500"/>
                <a:gd name="connsiteY12" fmla="*/ 498668 h 920750"/>
                <a:gd name="connsiteX0" fmla="*/ 0 w 4635500"/>
                <a:gd name="connsiteY0" fmla="*/ 498668 h 920750"/>
                <a:gd name="connsiteX1" fmla="*/ 422082 w 4635500"/>
                <a:gd name="connsiteY1" fmla="*/ 76586 h 920750"/>
                <a:gd name="connsiteX2" fmla="*/ 1187450 w 4635500"/>
                <a:gd name="connsiteY2" fmla="*/ 31750 h 920750"/>
                <a:gd name="connsiteX3" fmla="*/ 2349500 w 4635500"/>
                <a:gd name="connsiteY3" fmla="*/ 0 h 920750"/>
                <a:gd name="connsiteX4" fmla="*/ 3556000 w 4635500"/>
                <a:gd name="connsiteY4" fmla="*/ 19050 h 920750"/>
                <a:gd name="connsiteX5" fmla="*/ 4213418 w 4635500"/>
                <a:gd name="connsiteY5" fmla="*/ 76586 h 920750"/>
                <a:gd name="connsiteX6" fmla="*/ 4635500 w 4635500"/>
                <a:gd name="connsiteY6" fmla="*/ 498668 h 920750"/>
                <a:gd name="connsiteX7" fmla="*/ 4635500 w 4635500"/>
                <a:gd name="connsiteY7" fmla="*/ 498668 h 920750"/>
                <a:gd name="connsiteX8" fmla="*/ 4213418 w 4635500"/>
                <a:gd name="connsiteY8" fmla="*/ 920750 h 920750"/>
                <a:gd name="connsiteX9" fmla="*/ 2343150 w 4635500"/>
                <a:gd name="connsiteY9" fmla="*/ 838200 h 920750"/>
                <a:gd name="connsiteX10" fmla="*/ 1200150 w 4635500"/>
                <a:gd name="connsiteY10" fmla="*/ 882650 h 920750"/>
                <a:gd name="connsiteX11" fmla="*/ 422082 w 4635500"/>
                <a:gd name="connsiteY11" fmla="*/ 920750 h 920750"/>
                <a:gd name="connsiteX12" fmla="*/ 0 w 4635500"/>
                <a:gd name="connsiteY12" fmla="*/ 498668 h 920750"/>
                <a:gd name="connsiteX0" fmla="*/ 0 w 4635500"/>
                <a:gd name="connsiteY0" fmla="*/ 498668 h 920750"/>
                <a:gd name="connsiteX1" fmla="*/ 422082 w 4635500"/>
                <a:gd name="connsiteY1" fmla="*/ 76586 h 920750"/>
                <a:gd name="connsiteX2" fmla="*/ 1187450 w 4635500"/>
                <a:gd name="connsiteY2" fmla="*/ 31750 h 920750"/>
                <a:gd name="connsiteX3" fmla="*/ 2349500 w 4635500"/>
                <a:gd name="connsiteY3" fmla="*/ 0 h 920750"/>
                <a:gd name="connsiteX4" fmla="*/ 3556000 w 4635500"/>
                <a:gd name="connsiteY4" fmla="*/ 19050 h 920750"/>
                <a:gd name="connsiteX5" fmla="*/ 4213418 w 4635500"/>
                <a:gd name="connsiteY5" fmla="*/ 76586 h 920750"/>
                <a:gd name="connsiteX6" fmla="*/ 4635500 w 4635500"/>
                <a:gd name="connsiteY6" fmla="*/ 498668 h 920750"/>
                <a:gd name="connsiteX7" fmla="*/ 4635500 w 4635500"/>
                <a:gd name="connsiteY7" fmla="*/ 498668 h 920750"/>
                <a:gd name="connsiteX8" fmla="*/ 4213418 w 4635500"/>
                <a:gd name="connsiteY8" fmla="*/ 920750 h 920750"/>
                <a:gd name="connsiteX9" fmla="*/ 2343150 w 4635500"/>
                <a:gd name="connsiteY9" fmla="*/ 838200 h 920750"/>
                <a:gd name="connsiteX10" fmla="*/ 1200150 w 4635500"/>
                <a:gd name="connsiteY10" fmla="*/ 882650 h 920750"/>
                <a:gd name="connsiteX11" fmla="*/ 422082 w 4635500"/>
                <a:gd name="connsiteY11" fmla="*/ 920750 h 920750"/>
                <a:gd name="connsiteX12" fmla="*/ 0 w 4635500"/>
                <a:gd name="connsiteY12" fmla="*/ 498668 h 920750"/>
                <a:gd name="connsiteX0" fmla="*/ 0 w 4635500"/>
                <a:gd name="connsiteY0" fmla="*/ 498668 h 920750"/>
                <a:gd name="connsiteX1" fmla="*/ 422082 w 4635500"/>
                <a:gd name="connsiteY1" fmla="*/ 76586 h 920750"/>
                <a:gd name="connsiteX2" fmla="*/ 1187450 w 4635500"/>
                <a:gd name="connsiteY2" fmla="*/ 31750 h 920750"/>
                <a:gd name="connsiteX3" fmla="*/ 2349500 w 4635500"/>
                <a:gd name="connsiteY3" fmla="*/ 0 h 920750"/>
                <a:gd name="connsiteX4" fmla="*/ 3556000 w 4635500"/>
                <a:gd name="connsiteY4" fmla="*/ 19050 h 920750"/>
                <a:gd name="connsiteX5" fmla="*/ 4213418 w 4635500"/>
                <a:gd name="connsiteY5" fmla="*/ 76586 h 920750"/>
                <a:gd name="connsiteX6" fmla="*/ 4635500 w 4635500"/>
                <a:gd name="connsiteY6" fmla="*/ 498668 h 920750"/>
                <a:gd name="connsiteX7" fmla="*/ 4635500 w 4635500"/>
                <a:gd name="connsiteY7" fmla="*/ 498668 h 920750"/>
                <a:gd name="connsiteX8" fmla="*/ 4213418 w 4635500"/>
                <a:gd name="connsiteY8" fmla="*/ 920750 h 920750"/>
                <a:gd name="connsiteX9" fmla="*/ 2393950 w 4635500"/>
                <a:gd name="connsiteY9" fmla="*/ 838200 h 920750"/>
                <a:gd name="connsiteX10" fmla="*/ 1200150 w 4635500"/>
                <a:gd name="connsiteY10" fmla="*/ 882650 h 920750"/>
                <a:gd name="connsiteX11" fmla="*/ 422082 w 4635500"/>
                <a:gd name="connsiteY11" fmla="*/ 920750 h 920750"/>
                <a:gd name="connsiteX12" fmla="*/ 0 w 4635500"/>
                <a:gd name="connsiteY12" fmla="*/ 498668 h 920750"/>
                <a:gd name="connsiteX0" fmla="*/ 0 w 4635500"/>
                <a:gd name="connsiteY0" fmla="*/ 498668 h 920750"/>
                <a:gd name="connsiteX1" fmla="*/ 422082 w 4635500"/>
                <a:gd name="connsiteY1" fmla="*/ 76586 h 920750"/>
                <a:gd name="connsiteX2" fmla="*/ 1187450 w 4635500"/>
                <a:gd name="connsiteY2" fmla="*/ 31750 h 920750"/>
                <a:gd name="connsiteX3" fmla="*/ 2349500 w 4635500"/>
                <a:gd name="connsiteY3" fmla="*/ 0 h 920750"/>
                <a:gd name="connsiteX4" fmla="*/ 3556000 w 4635500"/>
                <a:gd name="connsiteY4" fmla="*/ 19050 h 920750"/>
                <a:gd name="connsiteX5" fmla="*/ 4213418 w 4635500"/>
                <a:gd name="connsiteY5" fmla="*/ 76586 h 920750"/>
                <a:gd name="connsiteX6" fmla="*/ 4635500 w 4635500"/>
                <a:gd name="connsiteY6" fmla="*/ 498668 h 920750"/>
                <a:gd name="connsiteX7" fmla="*/ 4635500 w 4635500"/>
                <a:gd name="connsiteY7" fmla="*/ 498668 h 920750"/>
                <a:gd name="connsiteX8" fmla="*/ 4213418 w 4635500"/>
                <a:gd name="connsiteY8" fmla="*/ 920750 h 920750"/>
                <a:gd name="connsiteX9" fmla="*/ 2393950 w 4635500"/>
                <a:gd name="connsiteY9" fmla="*/ 838200 h 920750"/>
                <a:gd name="connsiteX10" fmla="*/ 1200150 w 4635500"/>
                <a:gd name="connsiteY10" fmla="*/ 882650 h 920750"/>
                <a:gd name="connsiteX11" fmla="*/ 422082 w 4635500"/>
                <a:gd name="connsiteY11" fmla="*/ 920750 h 920750"/>
                <a:gd name="connsiteX12" fmla="*/ 0 w 4635500"/>
                <a:gd name="connsiteY12" fmla="*/ 498668 h 920750"/>
                <a:gd name="connsiteX0" fmla="*/ 0 w 4635500"/>
                <a:gd name="connsiteY0" fmla="*/ 498668 h 920750"/>
                <a:gd name="connsiteX1" fmla="*/ 422082 w 4635500"/>
                <a:gd name="connsiteY1" fmla="*/ 76586 h 920750"/>
                <a:gd name="connsiteX2" fmla="*/ 1187450 w 4635500"/>
                <a:gd name="connsiteY2" fmla="*/ 31750 h 920750"/>
                <a:gd name="connsiteX3" fmla="*/ 2349500 w 4635500"/>
                <a:gd name="connsiteY3" fmla="*/ 0 h 920750"/>
                <a:gd name="connsiteX4" fmla="*/ 3556000 w 4635500"/>
                <a:gd name="connsiteY4" fmla="*/ 19050 h 920750"/>
                <a:gd name="connsiteX5" fmla="*/ 4213418 w 4635500"/>
                <a:gd name="connsiteY5" fmla="*/ 76586 h 920750"/>
                <a:gd name="connsiteX6" fmla="*/ 4635500 w 4635500"/>
                <a:gd name="connsiteY6" fmla="*/ 498668 h 920750"/>
                <a:gd name="connsiteX7" fmla="*/ 4635500 w 4635500"/>
                <a:gd name="connsiteY7" fmla="*/ 498668 h 920750"/>
                <a:gd name="connsiteX8" fmla="*/ 4213418 w 4635500"/>
                <a:gd name="connsiteY8" fmla="*/ 920750 h 920750"/>
                <a:gd name="connsiteX9" fmla="*/ 2393950 w 4635500"/>
                <a:gd name="connsiteY9" fmla="*/ 838200 h 920750"/>
                <a:gd name="connsiteX10" fmla="*/ 1200150 w 4635500"/>
                <a:gd name="connsiteY10" fmla="*/ 882650 h 920750"/>
                <a:gd name="connsiteX11" fmla="*/ 422082 w 4635500"/>
                <a:gd name="connsiteY11" fmla="*/ 920750 h 920750"/>
                <a:gd name="connsiteX12" fmla="*/ 0 w 4635500"/>
                <a:gd name="connsiteY12" fmla="*/ 498668 h 920750"/>
                <a:gd name="connsiteX0" fmla="*/ 0 w 4635500"/>
                <a:gd name="connsiteY0" fmla="*/ 498668 h 920750"/>
                <a:gd name="connsiteX1" fmla="*/ 422082 w 4635500"/>
                <a:gd name="connsiteY1" fmla="*/ 76586 h 920750"/>
                <a:gd name="connsiteX2" fmla="*/ 1187450 w 4635500"/>
                <a:gd name="connsiteY2" fmla="*/ 31750 h 920750"/>
                <a:gd name="connsiteX3" fmla="*/ 2349500 w 4635500"/>
                <a:gd name="connsiteY3" fmla="*/ 0 h 920750"/>
                <a:gd name="connsiteX4" fmla="*/ 3556000 w 4635500"/>
                <a:gd name="connsiteY4" fmla="*/ 19050 h 920750"/>
                <a:gd name="connsiteX5" fmla="*/ 4213418 w 4635500"/>
                <a:gd name="connsiteY5" fmla="*/ 76586 h 920750"/>
                <a:gd name="connsiteX6" fmla="*/ 4635500 w 4635500"/>
                <a:gd name="connsiteY6" fmla="*/ 498668 h 920750"/>
                <a:gd name="connsiteX7" fmla="*/ 4635500 w 4635500"/>
                <a:gd name="connsiteY7" fmla="*/ 498668 h 920750"/>
                <a:gd name="connsiteX8" fmla="*/ 4213418 w 4635500"/>
                <a:gd name="connsiteY8" fmla="*/ 920750 h 920750"/>
                <a:gd name="connsiteX9" fmla="*/ 2393950 w 4635500"/>
                <a:gd name="connsiteY9" fmla="*/ 838200 h 920750"/>
                <a:gd name="connsiteX10" fmla="*/ 1200150 w 4635500"/>
                <a:gd name="connsiteY10" fmla="*/ 882650 h 920750"/>
                <a:gd name="connsiteX11" fmla="*/ 422082 w 4635500"/>
                <a:gd name="connsiteY11" fmla="*/ 920750 h 920750"/>
                <a:gd name="connsiteX12" fmla="*/ 0 w 4635500"/>
                <a:gd name="connsiteY12" fmla="*/ 498668 h 920750"/>
                <a:gd name="connsiteX0" fmla="*/ 0 w 4635500"/>
                <a:gd name="connsiteY0" fmla="*/ 498668 h 920750"/>
                <a:gd name="connsiteX1" fmla="*/ 422082 w 4635500"/>
                <a:gd name="connsiteY1" fmla="*/ 76586 h 920750"/>
                <a:gd name="connsiteX2" fmla="*/ 1187450 w 4635500"/>
                <a:gd name="connsiteY2" fmla="*/ 31750 h 920750"/>
                <a:gd name="connsiteX3" fmla="*/ 2349500 w 4635500"/>
                <a:gd name="connsiteY3" fmla="*/ 0 h 920750"/>
                <a:gd name="connsiteX4" fmla="*/ 3556000 w 4635500"/>
                <a:gd name="connsiteY4" fmla="*/ 19050 h 920750"/>
                <a:gd name="connsiteX5" fmla="*/ 4213418 w 4635500"/>
                <a:gd name="connsiteY5" fmla="*/ 76586 h 920750"/>
                <a:gd name="connsiteX6" fmla="*/ 4635500 w 4635500"/>
                <a:gd name="connsiteY6" fmla="*/ 498668 h 920750"/>
                <a:gd name="connsiteX7" fmla="*/ 4635500 w 4635500"/>
                <a:gd name="connsiteY7" fmla="*/ 498668 h 920750"/>
                <a:gd name="connsiteX8" fmla="*/ 4213418 w 4635500"/>
                <a:gd name="connsiteY8" fmla="*/ 920750 h 920750"/>
                <a:gd name="connsiteX9" fmla="*/ 2393950 w 4635500"/>
                <a:gd name="connsiteY9" fmla="*/ 838200 h 920750"/>
                <a:gd name="connsiteX10" fmla="*/ 1200150 w 4635500"/>
                <a:gd name="connsiteY10" fmla="*/ 882650 h 920750"/>
                <a:gd name="connsiteX11" fmla="*/ 422082 w 4635500"/>
                <a:gd name="connsiteY11" fmla="*/ 920750 h 920750"/>
                <a:gd name="connsiteX12" fmla="*/ 0 w 4635500"/>
                <a:gd name="connsiteY12" fmla="*/ 498668 h 920750"/>
                <a:gd name="connsiteX0" fmla="*/ 0 w 4635500"/>
                <a:gd name="connsiteY0" fmla="*/ 501042 h 923124"/>
                <a:gd name="connsiteX1" fmla="*/ 422082 w 4635500"/>
                <a:gd name="connsiteY1" fmla="*/ 78960 h 923124"/>
                <a:gd name="connsiteX2" fmla="*/ 1187450 w 4635500"/>
                <a:gd name="connsiteY2" fmla="*/ 34124 h 923124"/>
                <a:gd name="connsiteX3" fmla="*/ 2349500 w 4635500"/>
                <a:gd name="connsiteY3" fmla="*/ 2374 h 923124"/>
                <a:gd name="connsiteX4" fmla="*/ 3321050 w 4635500"/>
                <a:gd name="connsiteY4" fmla="*/ 8724 h 923124"/>
                <a:gd name="connsiteX5" fmla="*/ 4213418 w 4635500"/>
                <a:gd name="connsiteY5" fmla="*/ 78960 h 923124"/>
                <a:gd name="connsiteX6" fmla="*/ 4635500 w 4635500"/>
                <a:gd name="connsiteY6" fmla="*/ 501042 h 923124"/>
                <a:gd name="connsiteX7" fmla="*/ 4635500 w 4635500"/>
                <a:gd name="connsiteY7" fmla="*/ 501042 h 923124"/>
                <a:gd name="connsiteX8" fmla="*/ 4213418 w 4635500"/>
                <a:gd name="connsiteY8" fmla="*/ 923124 h 923124"/>
                <a:gd name="connsiteX9" fmla="*/ 2393950 w 4635500"/>
                <a:gd name="connsiteY9" fmla="*/ 840574 h 923124"/>
                <a:gd name="connsiteX10" fmla="*/ 1200150 w 4635500"/>
                <a:gd name="connsiteY10" fmla="*/ 885024 h 923124"/>
                <a:gd name="connsiteX11" fmla="*/ 422082 w 4635500"/>
                <a:gd name="connsiteY11" fmla="*/ 923124 h 923124"/>
                <a:gd name="connsiteX12" fmla="*/ 0 w 4635500"/>
                <a:gd name="connsiteY12" fmla="*/ 501042 h 923124"/>
                <a:gd name="connsiteX0" fmla="*/ 0 w 4635500"/>
                <a:gd name="connsiteY0" fmla="*/ 498668 h 920750"/>
                <a:gd name="connsiteX1" fmla="*/ 422082 w 4635500"/>
                <a:gd name="connsiteY1" fmla="*/ 76586 h 920750"/>
                <a:gd name="connsiteX2" fmla="*/ 1187450 w 4635500"/>
                <a:gd name="connsiteY2" fmla="*/ 31750 h 920750"/>
                <a:gd name="connsiteX3" fmla="*/ 2349500 w 4635500"/>
                <a:gd name="connsiteY3" fmla="*/ 0 h 920750"/>
                <a:gd name="connsiteX4" fmla="*/ 3276600 w 4635500"/>
                <a:gd name="connsiteY4" fmla="*/ 19050 h 920750"/>
                <a:gd name="connsiteX5" fmla="*/ 4213418 w 4635500"/>
                <a:gd name="connsiteY5" fmla="*/ 76586 h 920750"/>
                <a:gd name="connsiteX6" fmla="*/ 4635500 w 4635500"/>
                <a:gd name="connsiteY6" fmla="*/ 498668 h 920750"/>
                <a:gd name="connsiteX7" fmla="*/ 4635500 w 4635500"/>
                <a:gd name="connsiteY7" fmla="*/ 498668 h 920750"/>
                <a:gd name="connsiteX8" fmla="*/ 4213418 w 4635500"/>
                <a:gd name="connsiteY8" fmla="*/ 920750 h 920750"/>
                <a:gd name="connsiteX9" fmla="*/ 2393950 w 4635500"/>
                <a:gd name="connsiteY9" fmla="*/ 838200 h 920750"/>
                <a:gd name="connsiteX10" fmla="*/ 1200150 w 4635500"/>
                <a:gd name="connsiteY10" fmla="*/ 882650 h 920750"/>
                <a:gd name="connsiteX11" fmla="*/ 422082 w 4635500"/>
                <a:gd name="connsiteY11" fmla="*/ 920750 h 920750"/>
                <a:gd name="connsiteX12" fmla="*/ 0 w 4635500"/>
                <a:gd name="connsiteY12" fmla="*/ 498668 h 920750"/>
                <a:gd name="connsiteX0" fmla="*/ 0 w 4635500"/>
                <a:gd name="connsiteY0" fmla="*/ 498668 h 920750"/>
                <a:gd name="connsiteX1" fmla="*/ 422082 w 4635500"/>
                <a:gd name="connsiteY1" fmla="*/ 76586 h 920750"/>
                <a:gd name="connsiteX2" fmla="*/ 1187450 w 4635500"/>
                <a:gd name="connsiteY2" fmla="*/ 31750 h 920750"/>
                <a:gd name="connsiteX3" fmla="*/ 2349500 w 4635500"/>
                <a:gd name="connsiteY3" fmla="*/ 0 h 920750"/>
                <a:gd name="connsiteX4" fmla="*/ 3276600 w 4635500"/>
                <a:gd name="connsiteY4" fmla="*/ 19050 h 920750"/>
                <a:gd name="connsiteX5" fmla="*/ 4213418 w 4635500"/>
                <a:gd name="connsiteY5" fmla="*/ 76586 h 920750"/>
                <a:gd name="connsiteX6" fmla="*/ 4635500 w 4635500"/>
                <a:gd name="connsiteY6" fmla="*/ 498668 h 920750"/>
                <a:gd name="connsiteX7" fmla="*/ 4635500 w 4635500"/>
                <a:gd name="connsiteY7" fmla="*/ 498668 h 920750"/>
                <a:gd name="connsiteX8" fmla="*/ 4213418 w 4635500"/>
                <a:gd name="connsiteY8" fmla="*/ 920750 h 920750"/>
                <a:gd name="connsiteX9" fmla="*/ 2393950 w 4635500"/>
                <a:gd name="connsiteY9" fmla="*/ 838200 h 920750"/>
                <a:gd name="connsiteX10" fmla="*/ 1200150 w 4635500"/>
                <a:gd name="connsiteY10" fmla="*/ 882650 h 920750"/>
                <a:gd name="connsiteX11" fmla="*/ 422082 w 4635500"/>
                <a:gd name="connsiteY11" fmla="*/ 920750 h 920750"/>
                <a:gd name="connsiteX12" fmla="*/ 0 w 4635500"/>
                <a:gd name="connsiteY12" fmla="*/ 498668 h 920750"/>
                <a:gd name="connsiteX0" fmla="*/ 0 w 4635500"/>
                <a:gd name="connsiteY0" fmla="*/ 498668 h 920750"/>
                <a:gd name="connsiteX1" fmla="*/ 422082 w 4635500"/>
                <a:gd name="connsiteY1" fmla="*/ 76586 h 920750"/>
                <a:gd name="connsiteX2" fmla="*/ 1187450 w 4635500"/>
                <a:gd name="connsiteY2" fmla="*/ 31750 h 920750"/>
                <a:gd name="connsiteX3" fmla="*/ 2349500 w 4635500"/>
                <a:gd name="connsiteY3" fmla="*/ 0 h 920750"/>
                <a:gd name="connsiteX4" fmla="*/ 3276600 w 4635500"/>
                <a:gd name="connsiteY4" fmla="*/ 19050 h 920750"/>
                <a:gd name="connsiteX5" fmla="*/ 4213418 w 4635500"/>
                <a:gd name="connsiteY5" fmla="*/ 76586 h 920750"/>
                <a:gd name="connsiteX6" fmla="*/ 4635500 w 4635500"/>
                <a:gd name="connsiteY6" fmla="*/ 498668 h 920750"/>
                <a:gd name="connsiteX7" fmla="*/ 4635500 w 4635500"/>
                <a:gd name="connsiteY7" fmla="*/ 498668 h 920750"/>
                <a:gd name="connsiteX8" fmla="*/ 4213418 w 4635500"/>
                <a:gd name="connsiteY8" fmla="*/ 920750 h 920750"/>
                <a:gd name="connsiteX9" fmla="*/ 2387600 w 4635500"/>
                <a:gd name="connsiteY9" fmla="*/ 857250 h 920750"/>
                <a:gd name="connsiteX10" fmla="*/ 1200150 w 4635500"/>
                <a:gd name="connsiteY10" fmla="*/ 882650 h 920750"/>
                <a:gd name="connsiteX11" fmla="*/ 422082 w 4635500"/>
                <a:gd name="connsiteY11" fmla="*/ 920750 h 920750"/>
                <a:gd name="connsiteX12" fmla="*/ 0 w 4635500"/>
                <a:gd name="connsiteY12" fmla="*/ 498668 h 920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35500" h="920750">
                  <a:moveTo>
                    <a:pt x="0" y="498668"/>
                  </a:moveTo>
                  <a:cubicBezTo>
                    <a:pt x="0" y="265559"/>
                    <a:pt x="188973" y="76586"/>
                    <a:pt x="422082" y="76586"/>
                  </a:cubicBezTo>
                  <a:cubicBezTo>
                    <a:pt x="677205" y="61641"/>
                    <a:pt x="449727" y="72095"/>
                    <a:pt x="1187450" y="31750"/>
                  </a:cubicBezTo>
                  <a:lnTo>
                    <a:pt x="2349500" y="0"/>
                  </a:lnTo>
                  <a:cubicBezTo>
                    <a:pt x="2751667" y="6350"/>
                    <a:pt x="2137833" y="0"/>
                    <a:pt x="3276600" y="19050"/>
                  </a:cubicBezTo>
                  <a:lnTo>
                    <a:pt x="4213418" y="76586"/>
                  </a:lnTo>
                  <a:cubicBezTo>
                    <a:pt x="4446527" y="76586"/>
                    <a:pt x="4635500" y="265559"/>
                    <a:pt x="4635500" y="498668"/>
                  </a:cubicBezTo>
                  <a:lnTo>
                    <a:pt x="4635500" y="498668"/>
                  </a:lnTo>
                  <a:cubicBezTo>
                    <a:pt x="4635500" y="731777"/>
                    <a:pt x="4446527" y="920750"/>
                    <a:pt x="4213418" y="920750"/>
                  </a:cubicBezTo>
                  <a:cubicBezTo>
                    <a:pt x="3592112" y="899583"/>
                    <a:pt x="4215406" y="910167"/>
                    <a:pt x="2387600" y="857250"/>
                  </a:cubicBezTo>
                  <a:lnTo>
                    <a:pt x="1200150" y="882650"/>
                  </a:lnTo>
                  <a:lnTo>
                    <a:pt x="422082" y="920750"/>
                  </a:lnTo>
                  <a:cubicBezTo>
                    <a:pt x="188973" y="920750"/>
                    <a:pt x="0" y="731777"/>
                    <a:pt x="0" y="498668"/>
                  </a:cubicBezTo>
                  <a:close/>
                </a:path>
              </a:pathLst>
            </a:custGeom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dirty="0" smtClean="0"/>
                <a:t>İnsani Yardım Nedir?</a:t>
              </a:r>
              <a:endParaRPr lang="tr-TR" dirty="0"/>
            </a:p>
          </p:txBody>
        </p:sp>
        <p:pic>
          <p:nvPicPr>
            <p:cNvPr id="12" name="Resim 11"/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87560" y="1715798"/>
              <a:ext cx="785917" cy="727701"/>
            </a:xfrm>
            <a:prstGeom prst="rect">
              <a:avLst/>
            </a:prstGeom>
          </p:spPr>
        </p:pic>
      </p:grpSp>
      <p:grpSp>
        <p:nvGrpSpPr>
          <p:cNvPr id="14" name="Grup 13"/>
          <p:cNvGrpSpPr/>
          <p:nvPr/>
        </p:nvGrpSpPr>
        <p:grpSpPr>
          <a:xfrm>
            <a:off x="267334" y="5918419"/>
            <a:ext cx="914437" cy="819703"/>
            <a:chOff x="313837" y="4957280"/>
            <a:chExt cx="914437" cy="819703"/>
          </a:xfrm>
        </p:grpSpPr>
        <p:grpSp>
          <p:nvGrpSpPr>
            <p:cNvPr id="15" name="Grup 14"/>
            <p:cNvGrpSpPr/>
            <p:nvPr/>
          </p:nvGrpSpPr>
          <p:grpSpPr>
            <a:xfrm>
              <a:off x="313837" y="4957280"/>
              <a:ext cx="914437" cy="819703"/>
              <a:chOff x="6709431" y="3270742"/>
              <a:chExt cx="1544353" cy="138436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17" name="Freeform: Shape 25">
                <a:extLst>
                  <a:ext uri="{FF2B5EF4-FFF2-40B4-BE49-F238E27FC236}">
                    <a16:creationId xmlns:a16="http://schemas.microsoft.com/office/drawing/2014/main" id="{D8997A1C-4D91-4899-B440-37E9D934681B}"/>
                  </a:ext>
                </a:extLst>
              </p:cNvPr>
              <p:cNvSpPr/>
              <p:nvPr/>
            </p:nvSpPr>
            <p:spPr>
              <a:xfrm>
                <a:off x="6709431" y="3270742"/>
                <a:ext cx="1544353" cy="1384361"/>
              </a:xfrm>
              <a:custGeom>
                <a:avLst/>
                <a:gdLst>
                  <a:gd name="connsiteX0" fmla="*/ 1021039 w 1544353"/>
                  <a:gd name="connsiteY0" fmla="*/ 1 h 1384361"/>
                  <a:gd name="connsiteX1" fmla="*/ 1231685 w 1544353"/>
                  <a:gd name="connsiteY1" fmla="*/ 119718 h 1384361"/>
                  <a:gd name="connsiteX2" fmla="*/ 1521260 w 1544353"/>
                  <a:gd name="connsiteY2" fmla="*/ 620310 h 1384361"/>
                  <a:gd name="connsiteX3" fmla="*/ 1514405 w 1544353"/>
                  <a:gd name="connsiteY3" fmla="*/ 648892 h 1384361"/>
                  <a:gd name="connsiteX4" fmla="*/ 1485830 w 1544353"/>
                  <a:gd name="connsiteY4" fmla="*/ 641975 h 1384361"/>
                  <a:gd name="connsiteX5" fmla="*/ 1196198 w 1544353"/>
                  <a:gd name="connsiteY5" fmla="*/ 141349 h 1384361"/>
                  <a:gd name="connsiteX6" fmla="*/ 1022261 w 1544353"/>
                  <a:gd name="connsiteY6" fmla="*/ 40927 h 1384361"/>
                  <a:gd name="connsiteX7" fmla="*/ 502551 w 1544353"/>
                  <a:gd name="connsiteY7" fmla="*/ 41738 h 1384361"/>
                  <a:gd name="connsiteX8" fmla="*/ 329249 w 1544353"/>
                  <a:gd name="connsiteY8" fmla="*/ 142866 h 1384361"/>
                  <a:gd name="connsiteX9" fmla="*/ 69549 w 1544353"/>
                  <a:gd name="connsiteY9" fmla="*/ 592679 h 1384361"/>
                  <a:gd name="connsiteX10" fmla="*/ 68621 w 1544353"/>
                  <a:gd name="connsiteY10" fmla="*/ 793326 h 1384361"/>
                  <a:gd name="connsiteX11" fmla="*/ 327774 w 1544353"/>
                  <a:gd name="connsiteY11" fmla="*/ 1243815 h 1384361"/>
                  <a:gd name="connsiteX12" fmla="*/ 501710 w 1544353"/>
                  <a:gd name="connsiteY12" fmla="*/ 1344237 h 1384361"/>
                  <a:gd name="connsiteX13" fmla="*/ 1021421 w 1544353"/>
                  <a:gd name="connsiteY13" fmla="*/ 1343426 h 1384361"/>
                  <a:gd name="connsiteX14" fmla="*/ 1194781 w 1544353"/>
                  <a:gd name="connsiteY14" fmla="*/ 1242332 h 1384361"/>
                  <a:gd name="connsiteX15" fmla="*/ 1454480 w 1544353"/>
                  <a:gd name="connsiteY15" fmla="*/ 792519 h 1384361"/>
                  <a:gd name="connsiteX16" fmla="*/ 1408464 w 1544353"/>
                  <a:gd name="connsiteY16" fmla="*/ 765951 h 1384361"/>
                  <a:gd name="connsiteX17" fmla="*/ 1409152 w 1544353"/>
                  <a:gd name="connsiteY17" fmla="*/ 754868 h 1384361"/>
                  <a:gd name="connsiteX18" fmla="*/ 1513649 w 1544353"/>
                  <a:gd name="connsiteY18" fmla="*/ 709819 h 1384361"/>
                  <a:gd name="connsiteX19" fmla="*/ 1530898 w 1544353"/>
                  <a:gd name="connsiteY19" fmla="*/ 719777 h 1384361"/>
                  <a:gd name="connsiteX20" fmla="*/ 1544191 w 1544353"/>
                  <a:gd name="connsiteY20" fmla="*/ 832833 h 1384361"/>
                  <a:gd name="connsiteX21" fmla="*/ 1534937 w 1544353"/>
                  <a:gd name="connsiteY21" fmla="*/ 838970 h 1384361"/>
                  <a:gd name="connsiteX22" fmla="*/ 1490368 w 1544353"/>
                  <a:gd name="connsiteY22" fmla="*/ 813238 h 1384361"/>
                  <a:gd name="connsiteX23" fmla="*/ 1230668 w 1544353"/>
                  <a:gd name="connsiteY23" fmla="*/ 1263051 h 1384361"/>
                  <a:gd name="connsiteX24" fmla="*/ 1021254 w 1544353"/>
                  <a:gd name="connsiteY24" fmla="*/ 1383550 h 1384361"/>
                  <a:gd name="connsiteX25" fmla="*/ 501543 w 1544353"/>
                  <a:gd name="connsiteY25" fmla="*/ 1384361 h 1384361"/>
                  <a:gd name="connsiteX26" fmla="*/ 291720 w 1544353"/>
                  <a:gd name="connsiteY26" fmla="*/ 1263219 h 1384361"/>
                  <a:gd name="connsiteX27" fmla="*/ 32509 w 1544353"/>
                  <a:gd name="connsiteY27" fmla="*/ 812697 h 1384361"/>
                  <a:gd name="connsiteX28" fmla="*/ 32157 w 1544353"/>
                  <a:gd name="connsiteY28" fmla="*/ 571091 h 1384361"/>
                  <a:gd name="connsiteX29" fmla="*/ 291857 w 1544353"/>
                  <a:gd name="connsiteY29" fmla="*/ 121278 h 1384361"/>
                  <a:gd name="connsiteX30" fmla="*/ 501270 w 1544353"/>
                  <a:gd name="connsiteY30" fmla="*/ 779 h 1384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544353" h="1384361">
                    <a:moveTo>
                      <a:pt x="1021039" y="1"/>
                    </a:moveTo>
                    <a:cubicBezTo>
                      <a:pt x="1107258" y="-21"/>
                      <a:pt x="1187714" y="46431"/>
                      <a:pt x="1231685" y="119718"/>
                    </a:cubicBezTo>
                    <a:lnTo>
                      <a:pt x="1521260" y="620310"/>
                    </a:lnTo>
                    <a:cubicBezTo>
                      <a:pt x="1527381" y="629625"/>
                      <a:pt x="1523659" y="642755"/>
                      <a:pt x="1514405" y="648892"/>
                    </a:cubicBezTo>
                    <a:cubicBezTo>
                      <a:pt x="1505057" y="655057"/>
                      <a:pt x="1491893" y="651256"/>
                      <a:pt x="1485830" y="641975"/>
                    </a:cubicBezTo>
                    <a:lnTo>
                      <a:pt x="1196198" y="141349"/>
                    </a:lnTo>
                    <a:cubicBezTo>
                      <a:pt x="1161242" y="79048"/>
                      <a:pt x="1093694" y="40049"/>
                      <a:pt x="1022261" y="40927"/>
                    </a:cubicBezTo>
                    <a:lnTo>
                      <a:pt x="502551" y="41738"/>
                    </a:lnTo>
                    <a:cubicBezTo>
                      <a:pt x="431176" y="42650"/>
                      <a:pt x="364939" y="81049"/>
                      <a:pt x="329249" y="142866"/>
                    </a:cubicBezTo>
                    <a:lnTo>
                      <a:pt x="69549" y="592679"/>
                    </a:lnTo>
                    <a:cubicBezTo>
                      <a:pt x="33859" y="654496"/>
                      <a:pt x="33723" y="731059"/>
                      <a:pt x="68621" y="793326"/>
                    </a:cubicBezTo>
                    <a:lnTo>
                      <a:pt x="327774" y="1243815"/>
                    </a:lnTo>
                    <a:cubicBezTo>
                      <a:pt x="362729" y="1306116"/>
                      <a:pt x="430278" y="1345116"/>
                      <a:pt x="501710" y="1344237"/>
                    </a:cubicBezTo>
                    <a:lnTo>
                      <a:pt x="1021421" y="1343426"/>
                    </a:lnTo>
                    <a:cubicBezTo>
                      <a:pt x="1092795" y="1342514"/>
                      <a:pt x="1159091" y="1304149"/>
                      <a:pt x="1194781" y="1242332"/>
                    </a:cubicBezTo>
                    <a:lnTo>
                      <a:pt x="1454480" y="792519"/>
                    </a:lnTo>
                    <a:lnTo>
                      <a:pt x="1408464" y="765951"/>
                    </a:lnTo>
                    <a:cubicBezTo>
                      <a:pt x="1404181" y="763478"/>
                      <a:pt x="1403790" y="757471"/>
                      <a:pt x="1409152" y="754868"/>
                    </a:cubicBezTo>
                    <a:lnTo>
                      <a:pt x="1513649" y="709819"/>
                    </a:lnTo>
                    <a:cubicBezTo>
                      <a:pt x="1521317" y="706564"/>
                      <a:pt x="1529941" y="711544"/>
                      <a:pt x="1530898" y="719777"/>
                    </a:cubicBezTo>
                    <a:lnTo>
                      <a:pt x="1544191" y="832833"/>
                    </a:lnTo>
                    <a:cubicBezTo>
                      <a:pt x="1545440" y="837354"/>
                      <a:pt x="1539220" y="841443"/>
                      <a:pt x="1534937" y="838970"/>
                    </a:cubicBezTo>
                    <a:lnTo>
                      <a:pt x="1490368" y="813238"/>
                    </a:lnTo>
                    <a:lnTo>
                      <a:pt x="1230668" y="1263051"/>
                    </a:lnTo>
                    <a:cubicBezTo>
                      <a:pt x="1187539" y="1337752"/>
                      <a:pt x="1107473" y="1383528"/>
                      <a:pt x="1021254" y="1383550"/>
                    </a:cubicBezTo>
                    <a:lnTo>
                      <a:pt x="501543" y="1384361"/>
                    </a:lnTo>
                    <a:cubicBezTo>
                      <a:pt x="415267" y="1384350"/>
                      <a:pt x="334810" y="1337898"/>
                      <a:pt x="291720" y="1263219"/>
                    </a:cubicBezTo>
                    <a:lnTo>
                      <a:pt x="32509" y="812697"/>
                    </a:lnTo>
                    <a:cubicBezTo>
                      <a:pt x="-10581" y="738019"/>
                      <a:pt x="-10971" y="645791"/>
                      <a:pt x="32157" y="571091"/>
                    </a:cubicBezTo>
                    <a:lnTo>
                      <a:pt x="291857" y="121278"/>
                    </a:lnTo>
                    <a:cubicBezTo>
                      <a:pt x="334985" y="46577"/>
                      <a:pt x="415052" y="801"/>
                      <a:pt x="501270" y="77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8" name="Figure">
                <a:extLst>
                  <a:ext uri="{FF2B5EF4-FFF2-40B4-BE49-F238E27FC236}">
                    <a16:creationId xmlns:a16="http://schemas.microsoft.com/office/drawing/2014/main" id="{07AE7F5E-87FC-478B-9756-58EFC44E3C14}"/>
                  </a:ext>
                </a:extLst>
              </p:cNvPr>
              <p:cNvSpPr/>
              <p:nvPr/>
            </p:nvSpPr>
            <p:spPr>
              <a:xfrm>
                <a:off x="6825585" y="3386899"/>
                <a:ext cx="1292649" cy="1146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62" h="21600" extrusionOk="0">
                    <a:moveTo>
                      <a:pt x="6130" y="0"/>
                    </a:moveTo>
                    <a:lnTo>
                      <a:pt x="15332" y="0"/>
                    </a:lnTo>
                    <a:cubicBezTo>
                      <a:pt x="15883" y="0"/>
                      <a:pt x="16379" y="344"/>
                      <a:pt x="16654" y="875"/>
                    </a:cubicBezTo>
                    <a:lnTo>
                      <a:pt x="21255" y="9940"/>
                    </a:lnTo>
                    <a:cubicBezTo>
                      <a:pt x="21531" y="10472"/>
                      <a:pt x="21531" y="11128"/>
                      <a:pt x="21255" y="11660"/>
                    </a:cubicBezTo>
                    <a:lnTo>
                      <a:pt x="16654" y="20725"/>
                    </a:lnTo>
                    <a:cubicBezTo>
                      <a:pt x="16379" y="21256"/>
                      <a:pt x="15883" y="21600"/>
                      <a:pt x="15332" y="21600"/>
                    </a:cubicBezTo>
                    <a:lnTo>
                      <a:pt x="6130" y="21600"/>
                    </a:lnTo>
                    <a:cubicBezTo>
                      <a:pt x="5579" y="21600"/>
                      <a:pt x="5083" y="21256"/>
                      <a:pt x="4808" y="20725"/>
                    </a:cubicBezTo>
                    <a:lnTo>
                      <a:pt x="207" y="11660"/>
                    </a:lnTo>
                    <a:cubicBezTo>
                      <a:pt x="-69" y="11128"/>
                      <a:pt x="-69" y="10472"/>
                      <a:pt x="207" y="9940"/>
                    </a:cubicBezTo>
                    <a:lnTo>
                      <a:pt x="4808" y="875"/>
                    </a:lnTo>
                    <a:cubicBezTo>
                      <a:pt x="5083" y="344"/>
                      <a:pt x="5607" y="0"/>
                      <a:pt x="613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16" name="Başlık 1"/>
            <p:cNvSpPr txBox="1">
              <a:spLocks/>
            </p:cNvSpPr>
            <p:nvPr/>
          </p:nvSpPr>
          <p:spPr>
            <a:xfrm>
              <a:off x="391549" y="5017454"/>
              <a:ext cx="756464" cy="65787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>
              <a:lvl1pPr algn="ctr" defTabSz="457200" rtl="0" eaLnBrk="1" latinLnBrk="0" hangingPunct="1"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r>
                <a:rPr lang="tr-TR" sz="4800" b="1" spc="50" dirty="0">
                  <a:ln w="11430"/>
                  <a:gradFill>
                    <a:gsLst>
                      <a:gs pos="25000">
                        <a:schemeClr val="accent2">
                          <a:satMod val="155000"/>
                        </a:schemeClr>
                      </a:gs>
                      <a:gs pos="100000">
                        <a:schemeClr val="accent2">
                          <a:shade val="45000"/>
                          <a:satMod val="165000"/>
                        </a:schemeClr>
                      </a:gs>
                    </a:gsLst>
                    <a:lin ang="5400000"/>
                  </a:gra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</a:rPr>
                <a:t>?</a:t>
              </a:r>
              <a:endParaRPr lang="en-US" sz="4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endParaRPr>
            </a:p>
          </p:txBody>
        </p:sp>
      </p:grpSp>
      <p:sp>
        <p:nvSpPr>
          <p:cNvPr id="19" name="Köşeli Çift Ayraç 18"/>
          <p:cNvSpPr/>
          <p:nvPr/>
        </p:nvSpPr>
        <p:spPr>
          <a:xfrm>
            <a:off x="1037688" y="5887033"/>
            <a:ext cx="10932133" cy="819703"/>
          </a:xfrm>
          <a:prstGeom prst="chevron">
            <a:avLst>
              <a:gd name="adj" fmla="val 29282"/>
            </a:avLst>
          </a:prstGeom>
          <a:solidFill>
            <a:srgbClr val="00B0F0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İnsani yardım olarak neler yapılabilir?</a:t>
            </a:r>
            <a:endParaRPr lang="tr-TR" sz="3200" dirty="0">
              <a:solidFill>
                <a:schemeClr val="tx1"/>
              </a:solidFill>
            </a:endParaRPr>
          </a:p>
        </p:txBody>
      </p:sp>
      <p:sp>
        <p:nvSpPr>
          <p:cNvPr id="21" name="Yuvarlatılmış Dikdörtgen 20"/>
          <p:cNvSpPr/>
          <p:nvPr/>
        </p:nvSpPr>
        <p:spPr>
          <a:xfrm>
            <a:off x="4591942" y="849562"/>
            <a:ext cx="7504808" cy="2125221"/>
          </a:xfrm>
          <a:prstGeom prst="roundRect">
            <a:avLst>
              <a:gd name="adj" fmla="val 2495"/>
            </a:avLst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tr-TR" sz="2000" dirty="0">
              <a:solidFill>
                <a:schemeClr val="tx1"/>
              </a:solidFill>
            </a:endParaRPr>
          </a:p>
          <a:p>
            <a:pPr algn="ctr"/>
            <a:endParaRPr lang="tr-TR" sz="1050" dirty="0" smtClean="0">
              <a:solidFill>
                <a:schemeClr val="tx1"/>
              </a:solidFill>
            </a:endParaRPr>
          </a:p>
          <a:p>
            <a:pPr algn="ctr"/>
            <a:endParaRPr lang="tr-TR" sz="1050" dirty="0">
              <a:solidFill>
                <a:schemeClr val="tx1"/>
              </a:solidFill>
            </a:endParaRPr>
          </a:p>
          <a:p>
            <a:pPr algn="ctr"/>
            <a:endParaRPr lang="tr-TR" sz="1050" dirty="0">
              <a:solidFill>
                <a:schemeClr val="tx1"/>
              </a:solidFill>
            </a:endParaRPr>
          </a:p>
        </p:txBody>
      </p:sp>
      <p:pic>
        <p:nvPicPr>
          <p:cNvPr id="22" name="Resim 21"/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1" r="84528" b="3742"/>
          <a:stretch/>
        </p:blipFill>
        <p:spPr>
          <a:xfrm>
            <a:off x="4681262" y="885825"/>
            <a:ext cx="1043263" cy="1076325"/>
          </a:xfrm>
          <a:prstGeom prst="rect">
            <a:avLst/>
          </a:prstGeom>
        </p:spPr>
      </p:pic>
      <p:sp>
        <p:nvSpPr>
          <p:cNvPr id="26" name="Yuvarlatılmış Dikdörtgen 25"/>
          <p:cNvSpPr/>
          <p:nvPr/>
        </p:nvSpPr>
        <p:spPr>
          <a:xfrm>
            <a:off x="4626938" y="2060241"/>
            <a:ext cx="1164917" cy="730718"/>
          </a:xfrm>
          <a:prstGeom prst="roundRect">
            <a:avLst>
              <a:gd name="adj" fmla="val 2495"/>
            </a:avLst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r>
              <a:rPr lang="tr-TR" sz="2000" dirty="0" smtClean="0">
                <a:solidFill>
                  <a:schemeClr val="tx1"/>
                </a:solidFill>
              </a:rPr>
              <a:t>Gıda Yardımı</a:t>
            </a:r>
            <a:endParaRPr lang="tr-TR" sz="1600" dirty="0"/>
          </a:p>
        </p:txBody>
      </p:sp>
      <p:sp>
        <p:nvSpPr>
          <p:cNvPr id="27" name="Yuvarlatılmış Dikdörtgen 26"/>
          <p:cNvSpPr/>
          <p:nvPr/>
        </p:nvSpPr>
        <p:spPr>
          <a:xfrm>
            <a:off x="5875125" y="2060241"/>
            <a:ext cx="1164917" cy="730718"/>
          </a:xfrm>
          <a:prstGeom prst="roundRect">
            <a:avLst>
              <a:gd name="adj" fmla="val 2495"/>
            </a:avLst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r>
              <a:rPr lang="tr-TR" sz="2000" dirty="0" smtClean="0">
                <a:solidFill>
                  <a:schemeClr val="tx1"/>
                </a:solidFill>
              </a:rPr>
              <a:t>Sağlık Hizmeti</a:t>
            </a:r>
            <a:endParaRPr lang="tr-TR" sz="1600" dirty="0"/>
          </a:p>
        </p:txBody>
      </p:sp>
      <p:sp>
        <p:nvSpPr>
          <p:cNvPr id="28" name="Yuvarlatılmış Dikdörtgen 27"/>
          <p:cNvSpPr/>
          <p:nvPr/>
        </p:nvSpPr>
        <p:spPr>
          <a:xfrm>
            <a:off x="7117868" y="2060241"/>
            <a:ext cx="1164917" cy="730718"/>
          </a:xfrm>
          <a:prstGeom prst="roundRect">
            <a:avLst>
              <a:gd name="adj" fmla="val 2495"/>
            </a:avLst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r>
              <a:rPr lang="tr-TR" sz="2000" dirty="0" smtClean="0">
                <a:solidFill>
                  <a:schemeClr val="tx1"/>
                </a:solidFill>
              </a:rPr>
              <a:t>Barınma Desteği</a:t>
            </a:r>
            <a:endParaRPr lang="tr-TR" sz="1600" dirty="0"/>
          </a:p>
        </p:txBody>
      </p:sp>
      <p:sp>
        <p:nvSpPr>
          <p:cNvPr id="29" name="Yuvarlatılmış Dikdörtgen 28"/>
          <p:cNvSpPr/>
          <p:nvPr/>
        </p:nvSpPr>
        <p:spPr>
          <a:xfrm>
            <a:off x="8366055" y="2060241"/>
            <a:ext cx="1164917" cy="730718"/>
          </a:xfrm>
          <a:prstGeom prst="roundRect">
            <a:avLst>
              <a:gd name="adj" fmla="val 2495"/>
            </a:avLst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r>
              <a:rPr lang="tr-TR" sz="2000" dirty="0" smtClean="0">
                <a:solidFill>
                  <a:schemeClr val="tx1"/>
                </a:solidFill>
              </a:rPr>
              <a:t>Temiz su</a:t>
            </a:r>
            <a:endParaRPr lang="tr-TR" sz="1600" dirty="0"/>
          </a:p>
        </p:txBody>
      </p:sp>
      <p:sp>
        <p:nvSpPr>
          <p:cNvPr id="30" name="Yuvarlatılmış Dikdörtgen 29"/>
          <p:cNvSpPr/>
          <p:nvPr/>
        </p:nvSpPr>
        <p:spPr>
          <a:xfrm>
            <a:off x="9626496" y="2064278"/>
            <a:ext cx="1164917" cy="730718"/>
          </a:xfrm>
          <a:prstGeom prst="roundRect">
            <a:avLst>
              <a:gd name="adj" fmla="val 2495"/>
            </a:avLst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r>
              <a:rPr lang="tr-TR" sz="2000" dirty="0" smtClean="0">
                <a:solidFill>
                  <a:schemeClr val="tx1"/>
                </a:solidFill>
              </a:rPr>
              <a:t>Kıyafet Desteği</a:t>
            </a:r>
            <a:endParaRPr lang="tr-TR" sz="1600" dirty="0"/>
          </a:p>
        </p:txBody>
      </p:sp>
      <p:sp>
        <p:nvSpPr>
          <p:cNvPr id="31" name="Yuvarlatılmış Dikdörtgen 30"/>
          <p:cNvSpPr/>
          <p:nvPr/>
        </p:nvSpPr>
        <p:spPr>
          <a:xfrm>
            <a:off x="10874683" y="2064278"/>
            <a:ext cx="1164917" cy="730718"/>
          </a:xfrm>
          <a:prstGeom prst="roundRect">
            <a:avLst>
              <a:gd name="adj" fmla="val 2495"/>
            </a:avLst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r>
              <a:rPr lang="tr-TR" sz="2000" dirty="0" smtClean="0">
                <a:solidFill>
                  <a:schemeClr val="tx1"/>
                </a:solidFill>
              </a:rPr>
              <a:t>Eğitim Desteği</a:t>
            </a:r>
            <a:endParaRPr lang="tr-TR" sz="1600" dirty="0"/>
          </a:p>
        </p:txBody>
      </p:sp>
      <p:pic>
        <p:nvPicPr>
          <p:cNvPr id="33" name="Resim 32"/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680" t="4836" r="68848" b="387"/>
          <a:stretch/>
        </p:blipFill>
        <p:spPr>
          <a:xfrm>
            <a:off x="5935951" y="904808"/>
            <a:ext cx="1043263" cy="1076325"/>
          </a:xfrm>
          <a:prstGeom prst="rect">
            <a:avLst/>
          </a:prstGeom>
        </p:spPr>
      </p:pic>
      <p:pic>
        <p:nvPicPr>
          <p:cNvPr id="34" name="Resim 33"/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254" t="1481" r="50936" b="382"/>
          <a:stretch/>
        </p:blipFill>
        <p:spPr>
          <a:xfrm>
            <a:off x="7115176" y="904808"/>
            <a:ext cx="1133474" cy="1114492"/>
          </a:xfrm>
          <a:prstGeom prst="rect">
            <a:avLst/>
          </a:prstGeom>
        </p:spPr>
      </p:pic>
      <p:pic>
        <p:nvPicPr>
          <p:cNvPr id="35" name="Resim 34"/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623" t="1481" r="33991" b="2900"/>
          <a:stretch/>
        </p:blipFill>
        <p:spPr>
          <a:xfrm>
            <a:off x="8401051" y="923891"/>
            <a:ext cx="1101397" cy="1082441"/>
          </a:xfrm>
          <a:prstGeom prst="rect">
            <a:avLst/>
          </a:prstGeom>
        </p:spPr>
      </p:pic>
      <p:pic>
        <p:nvPicPr>
          <p:cNvPr id="36" name="Resim 35"/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6608" t="1481" r="17571" b="2903"/>
          <a:stretch/>
        </p:blipFill>
        <p:spPr>
          <a:xfrm>
            <a:off x="9686926" y="942975"/>
            <a:ext cx="1066810" cy="1085850"/>
          </a:xfrm>
          <a:prstGeom prst="rect">
            <a:avLst/>
          </a:prstGeom>
        </p:spPr>
      </p:pic>
      <p:pic>
        <p:nvPicPr>
          <p:cNvPr id="37" name="Resim 36"/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3700" t="1481" r="479" b="2903"/>
          <a:stretch/>
        </p:blipFill>
        <p:spPr>
          <a:xfrm>
            <a:off x="10923736" y="918622"/>
            <a:ext cx="1066810" cy="1085850"/>
          </a:xfrm>
          <a:prstGeom prst="rect">
            <a:avLst/>
          </a:prstGeom>
        </p:spPr>
      </p:pic>
      <p:grpSp>
        <p:nvGrpSpPr>
          <p:cNvPr id="38" name="Grup 37"/>
          <p:cNvGrpSpPr/>
          <p:nvPr/>
        </p:nvGrpSpPr>
        <p:grpSpPr>
          <a:xfrm>
            <a:off x="1742075" y="3155078"/>
            <a:ext cx="8792506" cy="883598"/>
            <a:chOff x="4229737" y="1933864"/>
            <a:chExt cx="3301365" cy="857571"/>
          </a:xfrm>
        </p:grpSpPr>
        <p:sp>
          <p:nvSpPr>
            <p:cNvPr id="39" name="Freeform 496"/>
            <p:cNvSpPr>
              <a:spLocks noEditPoints="1"/>
            </p:cNvSpPr>
            <p:nvPr/>
          </p:nvSpPr>
          <p:spPr bwMode="auto">
            <a:xfrm rot="16200000">
              <a:off x="5505573" y="711968"/>
              <a:ext cx="749693" cy="3301365"/>
            </a:xfrm>
            <a:custGeom>
              <a:avLst/>
              <a:gdLst>
                <a:gd name="T0" fmla="*/ 453 w 579"/>
                <a:gd name="T1" fmla="*/ 2 h 1040"/>
                <a:gd name="T2" fmla="*/ 400 w 579"/>
                <a:gd name="T3" fmla="*/ 2 h 1040"/>
                <a:gd name="T4" fmla="*/ 281 w 579"/>
                <a:gd name="T5" fmla="*/ 14 h 1040"/>
                <a:gd name="T6" fmla="*/ 134 w 579"/>
                <a:gd name="T7" fmla="*/ 19 h 1040"/>
                <a:gd name="T8" fmla="*/ 59 w 579"/>
                <a:gd name="T9" fmla="*/ 29 h 1040"/>
                <a:gd name="T10" fmla="*/ 59 w 579"/>
                <a:gd name="T11" fmla="*/ 28 h 1040"/>
                <a:gd name="T12" fmla="*/ 59 w 579"/>
                <a:gd name="T13" fmla="*/ 26 h 1040"/>
                <a:gd name="T14" fmla="*/ 59 w 579"/>
                <a:gd name="T15" fmla="*/ 26 h 1040"/>
                <a:gd name="T16" fmla="*/ 59 w 579"/>
                <a:gd name="T17" fmla="*/ 27 h 1040"/>
                <a:gd name="T18" fmla="*/ 59 w 579"/>
                <a:gd name="T19" fmla="*/ 33 h 1040"/>
                <a:gd name="T20" fmla="*/ 57 w 579"/>
                <a:gd name="T21" fmla="*/ 26 h 1040"/>
                <a:gd name="T22" fmla="*/ 57 w 579"/>
                <a:gd name="T23" fmla="*/ 28 h 1040"/>
                <a:gd name="T24" fmla="*/ 56 w 579"/>
                <a:gd name="T25" fmla="*/ 31 h 1040"/>
                <a:gd name="T26" fmla="*/ 56 w 579"/>
                <a:gd name="T27" fmla="*/ 33 h 1040"/>
                <a:gd name="T28" fmla="*/ 54 w 579"/>
                <a:gd name="T29" fmla="*/ 36 h 1040"/>
                <a:gd name="T30" fmla="*/ 59 w 579"/>
                <a:gd name="T31" fmla="*/ 31 h 1040"/>
                <a:gd name="T32" fmla="*/ 59 w 579"/>
                <a:gd name="T33" fmla="*/ 31 h 1040"/>
                <a:gd name="T34" fmla="*/ 55 w 579"/>
                <a:gd name="T35" fmla="*/ 28 h 1040"/>
                <a:gd name="T36" fmla="*/ 55 w 579"/>
                <a:gd name="T37" fmla="*/ 27 h 1040"/>
                <a:gd name="T38" fmla="*/ 578 w 579"/>
                <a:gd name="T39" fmla="*/ 337 h 1040"/>
                <a:gd name="T40" fmla="*/ 566 w 579"/>
                <a:gd name="T41" fmla="*/ 998 h 1040"/>
                <a:gd name="T42" fmla="*/ 324 w 579"/>
                <a:gd name="T43" fmla="*/ 1039 h 1040"/>
                <a:gd name="T44" fmla="*/ 51 w 579"/>
                <a:gd name="T45" fmla="*/ 1020 h 1040"/>
                <a:gd name="T46" fmla="*/ 17 w 579"/>
                <a:gd name="T47" fmla="*/ 996 h 1040"/>
                <a:gd name="T48" fmla="*/ 0 w 579"/>
                <a:gd name="T49" fmla="*/ 657 h 1040"/>
                <a:gd name="T50" fmla="*/ 5 w 579"/>
                <a:gd name="T51" fmla="*/ 350 h 1040"/>
                <a:gd name="T52" fmla="*/ 9 w 579"/>
                <a:gd name="T53" fmla="*/ 238 h 1040"/>
                <a:gd name="T54" fmla="*/ 16 w 579"/>
                <a:gd name="T55" fmla="*/ 68 h 1040"/>
                <a:gd name="T56" fmla="*/ 16 w 579"/>
                <a:gd name="T57" fmla="*/ 62 h 1040"/>
                <a:gd name="T58" fmla="*/ 16 w 579"/>
                <a:gd name="T59" fmla="*/ 57 h 1040"/>
                <a:gd name="T60" fmla="*/ 21 w 579"/>
                <a:gd name="T61" fmla="*/ 50 h 1040"/>
                <a:gd name="T62" fmla="*/ 30 w 579"/>
                <a:gd name="T63" fmla="*/ 49 h 1040"/>
                <a:gd name="T64" fmla="*/ 35 w 579"/>
                <a:gd name="T65" fmla="*/ 57 h 1040"/>
                <a:gd name="T66" fmla="*/ 34 w 579"/>
                <a:gd name="T67" fmla="*/ 63 h 1040"/>
                <a:gd name="T68" fmla="*/ 33 w 579"/>
                <a:gd name="T69" fmla="*/ 69 h 1040"/>
                <a:gd name="T70" fmla="*/ 17 w 579"/>
                <a:gd name="T71" fmla="*/ 482 h 1040"/>
                <a:gd name="T72" fmla="*/ 18 w 579"/>
                <a:gd name="T73" fmla="*/ 806 h 1040"/>
                <a:gd name="T74" fmla="*/ 33 w 579"/>
                <a:gd name="T75" fmla="*/ 996 h 1040"/>
                <a:gd name="T76" fmla="*/ 279 w 579"/>
                <a:gd name="T77" fmla="*/ 1025 h 1040"/>
                <a:gd name="T78" fmla="*/ 539 w 579"/>
                <a:gd name="T79" fmla="*/ 1001 h 1040"/>
                <a:gd name="T80" fmla="*/ 554 w 579"/>
                <a:gd name="T81" fmla="*/ 938 h 1040"/>
                <a:gd name="T82" fmla="*/ 565 w 579"/>
                <a:gd name="T83" fmla="*/ 292 h 1040"/>
                <a:gd name="T84" fmla="*/ 552 w 579"/>
                <a:gd name="T85" fmla="*/ 39 h 1040"/>
                <a:gd name="T86" fmla="*/ 378 w 579"/>
                <a:gd name="T87" fmla="*/ 13 h 1040"/>
                <a:gd name="T88" fmla="*/ 245 w 579"/>
                <a:gd name="T89" fmla="*/ 18 h 1040"/>
                <a:gd name="T90" fmla="*/ 60 w 579"/>
                <a:gd name="T91" fmla="*/ 33 h 1040"/>
                <a:gd name="T92" fmla="*/ 59 w 579"/>
                <a:gd name="T93" fmla="*/ 33 h 1040"/>
                <a:gd name="T94" fmla="*/ 258 w 579"/>
                <a:gd name="T95" fmla="*/ 14 h 1040"/>
                <a:gd name="T96" fmla="*/ 295 w 579"/>
                <a:gd name="T97" fmla="*/ 10 h 1040"/>
                <a:gd name="T98" fmla="*/ 200 w 579"/>
                <a:gd name="T99" fmla="*/ 15 h 1040"/>
                <a:gd name="T100" fmla="*/ 349 w 579"/>
                <a:gd name="T101" fmla="*/ 6 h 1040"/>
                <a:gd name="T102" fmla="*/ 194 w 579"/>
                <a:gd name="T103" fmla="*/ 14 h 1040"/>
                <a:gd name="T104" fmla="*/ 254 w 579"/>
                <a:gd name="T105" fmla="*/ 9 h 1040"/>
                <a:gd name="T106" fmla="*/ 62 w 579"/>
                <a:gd name="T107" fmla="*/ 26 h 1040"/>
                <a:gd name="T108" fmla="*/ 257 w 579"/>
                <a:gd name="T109" fmla="*/ 8 h 1040"/>
                <a:gd name="T110" fmla="*/ 325 w 579"/>
                <a:gd name="T111" fmla="*/ 4 h 1040"/>
                <a:gd name="T112" fmla="*/ 462 w 579"/>
                <a:gd name="T113" fmla="*/ 4 h 1040"/>
                <a:gd name="T114" fmla="*/ 570 w 579"/>
                <a:gd name="T115" fmla="*/ 67 h 1040"/>
                <a:gd name="T116" fmla="*/ 578 w 579"/>
                <a:gd name="T117" fmla="*/ 280 h 1040"/>
                <a:gd name="T118" fmla="*/ 251 w 579"/>
                <a:gd name="T119" fmla="*/ 9 h 1040"/>
                <a:gd name="T120" fmla="*/ 324 w 579"/>
                <a:gd name="T121" fmla="*/ 5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9" h="1040">
                  <a:moveTo>
                    <a:pt x="559" y="90"/>
                  </a:moveTo>
                  <a:cubicBezTo>
                    <a:pt x="558" y="80"/>
                    <a:pt x="558" y="80"/>
                    <a:pt x="558" y="80"/>
                  </a:cubicBezTo>
                  <a:cubicBezTo>
                    <a:pt x="558" y="81"/>
                    <a:pt x="558" y="87"/>
                    <a:pt x="559" y="90"/>
                  </a:cubicBezTo>
                  <a:close/>
                  <a:moveTo>
                    <a:pt x="453" y="2"/>
                  </a:moveTo>
                  <a:cubicBezTo>
                    <a:pt x="452" y="2"/>
                    <a:pt x="461" y="3"/>
                    <a:pt x="464" y="3"/>
                  </a:cubicBezTo>
                  <a:cubicBezTo>
                    <a:pt x="461" y="3"/>
                    <a:pt x="458" y="2"/>
                    <a:pt x="453" y="2"/>
                  </a:cubicBezTo>
                  <a:close/>
                  <a:moveTo>
                    <a:pt x="436" y="1"/>
                  </a:moveTo>
                  <a:cubicBezTo>
                    <a:pt x="439" y="1"/>
                    <a:pt x="447" y="2"/>
                    <a:pt x="448" y="2"/>
                  </a:cubicBezTo>
                  <a:cubicBezTo>
                    <a:pt x="446" y="1"/>
                    <a:pt x="436" y="1"/>
                    <a:pt x="436" y="1"/>
                  </a:cubicBezTo>
                  <a:close/>
                  <a:moveTo>
                    <a:pt x="400" y="2"/>
                  </a:moveTo>
                  <a:cubicBezTo>
                    <a:pt x="396" y="2"/>
                    <a:pt x="389" y="2"/>
                    <a:pt x="388" y="2"/>
                  </a:cubicBezTo>
                  <a:cubicBezTo>
                    <a:pt x="391" y="2"/>
                    <a:pt x="398" y="2"/>
                    <a:pt x="400" y="2"/>
                  </a:cubicBezTo>
                  <a:close/>
                  <a:moveTo>
                    <a:pt x="358" y="1"/>
                  </a:moveTo>
                  <a:cubicBezTo>
                    <a:pt x="367" y="0"/>
                    <a:pt x="374" y="0"/>
                    <a:pt x="378" y="0"/>
                  </a:cubicBezTo>
                  <a:cubicBezTo>
                    <a:pt x="371" y="0"/>
                    <a:pt x="361" y="0"/>
                    <a:pt x="358" y="1"/>
                  </a:cubicBezTo>
                  <a:close/>
                  <a:moveTo>
                    <a:pt x="281" y="14"/>
                  </a:moveTo>
                  <a:cubicBezTo>
                    <a:pt x="288" y="14"/>
                    <a:pt x="309" y="12"/>
                    <a:pt x="320" y="12"/>
                  </a:cubicBezTo>
                  <a:cubicBezTo>
                    <a:pt x="308" y="12"/>
                    <a:pt x="293" y="13"/>
                    <a:pt x="281" y="14"/>
                  </a:cubicBezTo>
                  <a:close/>
                  <a:moveTo>
                    <a:pt x="278" y="9"/>
                  </a:moveTo>
                  <a:cubicBezTo>
                    <a:pt x="268" y="10"/>
                    <a:pt x="268" y="10"/>
                    <a:pt x="268" y="10"/>
                  </a:cubicBezTo>
                  <a:cubicBezTo>
                    <a:pt x="263" y="10"/>
                    <a:pt x="237" y="12"/>
                    <a:pt x="239" y="12"/>
                  </a:cubicBezTo>
                  <a:cubicBezTo>
                    <a:pt x="256" y="10"/>
                    <a:pt x="279" y="9"/>
                    <a:pt x="292" y="9"/>
                  </a:cubicBezTo>
                  <a:cubicBezTo>
                    <a:pt x="287" y="9"/>
                    <a:pt x="283" y="9"/>
                    <a:pt x="278" y="9"/>
                  </a:cubicBezTo>
                  <a:close/>
                  <a:moveTo>
                    <a:pt x="134" y="19"/>
                  </a:moveTo>
                  <a:cubicBezTo>
                    <a:pt x="127" y="20"/>
                    <a:pt x="127" y="20"/>
                    <a:pt x="127" y="20"/>
                  </a:cubicBezTo>
                  <a:cubicBezTo>
                    <a:pt x="127" y="20"/>
                    <a:pt x="127" y="20"/>
                    <a:pt x="128" y="20"/>
                  </a:cubicBezTo>
                  <a:cubicBezTo>
                    <a:pt x="133" y="19"/>
                    <a:pt x="134" y="19"/>
                    <a:pt x="134" y="19"/>
                  </a:cubicBezTo>
                  <a:close/>
                  <a:moveTo>
                    <a:pt x="59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60" y="28"/>
                    <a:pt x="60" y="28"/>
                  </a:cubicBezTo>
                  <a:cubicBezTo>
                    <a:pt x="68" y="27"/>
                    <a:pt x="68" y="27"/>
                    <a:pt x="68" y="27"/>
                  </a:cubicBezTo>
                  <a:lnTo>
                    <a:pt x="59" y="28"/>
                  </a:lnTo>
                  <a:close/>
                  <a:moveTo>
                    <a:pt x="59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lose/>
                  <a:moveTo>
                    <a:pt x="58" y="29"/>
                  </a:moveTo>
                  <a:cubicBezTo>
                    <a:pt x="59" y="29"/>
                    <a:pt x="59" y="29"/>
                    <a:pt x="59" y="28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lose/>
                  <a:moveTo>
                    <a:pt x="59" y="26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60" y="26"/>
                    <a:pt x="60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lose/>
                  <a:moveTo>
                    <a:pt x="59" y="32"/>
                  </a:moveTo>
                  <a:cubicBezTo>
                    <a:pt x="59" y="32"/>
                    <a:pt x="60" y="32"/>
                    <a:pt x="60" y="32"/>
                  </a:cubicBezTo>
                  <a:cubicBezTo>
                    <a:pt x="60" y="32"/>
                    <a:pt x="59" y="32"/>
                    <a:pt x="59" y="32"/>
                  </a:cubicBezTo>
                  <a:close/>
                  <a:moveTo>
                    <a:pt x="59" y="27"/>
                  </a:move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lose/>
                  <a:moveTo>
                    <a:pt x="58" y="26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8" y="26"/>
                    <a:pt x="58" y="26"/>
                  </a:cubicBezTo>
                  <a:close/>
                  <a:moveTo>
                    <a:pt x="59" y="34"/>
                  </a:moveTo>
                  <a:cubicBezTo>
                    <a:pt x="59" y="34"/>
                    <a:pt x="59" y="34"/>
                    <a:pt x="59" y="33"/>
                  </a:cubicBezTo>
                  <a:cubicBezTo>
                    <a:pt x="59" y="33"/>
                    <a:pt x="59" y="33"/>
                    <a:pt x="59" y="34"/>
                  </a:cubicBezTo>
                  <a:close/>
                  <a:moveTo>
                    <a:pt x="59" y="32"/>
                  </a:moveTo>
                  <a:cubicBezTo>
                    <a:pt x="59" y="32"/>
                    <a:pt x="58" y="32"/>
                    <a:pt x="58" y="32"/>
                  </a:cubicBezTo>
                  <a:cubicBezTo>
                    <a:pt x="58" y="32"/>
                    <a:pt x="59" y="32"/>
                    <a:pt x="59" y="32"/>
                  </a:cubicBezTo>
                  <a:close/>
                  <a:moveTo>
                    <a:pt x="58" y="26"/>
                  </a:moveTo>
                  <a:cubicBezTo>
                    <a:pt x="58" y="26"/>
                    <a:pt x="58" y="26"/>
                    <a:pt x="57" y="26"/>
                  </a:cubicBezTo>
                  <a:cubicBezTo>
                    <a:pt x="58" y="26"/>
                    <a:pt x="58" y="27"/>
                    <a:pt x="58" y="26"/>
                  </a:cubicBezTo>
                  <a:close/>
                  <a:moveTo>
                    <a:pt x="57" y="29"/>
                  </a:move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7" y="29"/>
                    <a:pt x="57" y="29"/>
                  </a:cubicBezTo>
                  <a:close/>
                  <a:moveTo>
                    <a:pt x="57" y="28"/>
                  </a:move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lose/>
                  <a:moveTo>
                    <a:pt x="57" y="28"/>
                  </a:move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lose/>
                  <a:moveTo>
                    <a:pt x="56" y="31"/>
                  </a:moveTo>
                  <a:cubicBezTo>
                    <a:pt x="57" y="31"/>
                    <a:pt x="57" y="31"/>
                    <a:pt x="56" y="31"/>
                  </a:cubicBezTo>
                  <a:close/>
                  <a:moveTo>
                    <a:pt x="55" y="33"/>
                  </a:moveTo>
                  <a:cubicBezTo>
                    <a:pt x="56" y="33"/>
                    <a:pt x="56" y="33"/>
                    <a:pt x="56" y="33"/>
                  </a:cubicBezTo>
                  <a:cubicBezTo>
                    <a:pt x="56" y="33"/>
                    <a:pt x="56" y="33"/>
                    <a:pt x="55" y="33"/>
                  </a:cubicBezTo>
                  <a:close/>
                  <a:moveTo>
                    <a:pt x="56" y="34"/>
                  </a:moveTo>
                  <a:cubicBezTo>
                    <a:pt x="56" y="34"/>
                    <a:pt x="56" y="34"/>
                    <a:pt x="56" y="33"/>
                  </a:cubicBezTo>
                  <a:lnTo>
                    <a:pt x="56" y="34"/>
                  </a:lnTo>
                  <a:close/>
                  <a:moveTo>
                    <a:pt x="56" y="36"/>
                  </a:moveTo>
                  <a:cubicBezTo>
                    <a:pt x="56" y="36"/>
                    <a:pt x="55" y="36"/>
                    <a:pt x="55" y="36"/>
                  </a:cubicBezTo>
                  <a:cubicBezTo>
                    <a:pt x="56" y="36"/>
                    <a:pt x="56" y="36"/>
                    <a:pt x="56" y="36"/>
                  </a:cubicBezTo>
                  <a:close/>
                  <a:moveTo>
                    <a:pt x="54" y="36"/>
                  </a:moveTo>
                  <a:cubicBezTo>
                    <a:pt x="54" y="36"/>
                    <a:pt x="54" y="36"/>
                    <a:pt x="54" y="36"/>
                  </a:cubicBezTo>
                  <a:close/>
                  <a:moveTo>
                    <a:pt x="192" y="23"/>
                  </a:moveTo>
                  <a:cubicBezTo>
                    <a:pt x="199" y="23"/>
                    <a:pt x="208" y="22"/>
                    <a:pt x="214" y="22"/>
                  </a:cubicBezTo>
                  <a:cubicBezTo>
                    <a:pt x="222" y="21"/>
                    <a:pt x="222" y="21"/>
                    <a:pt x="222" y="21"/>
                  </a:cubicBezTo>
                  <a:cubicBezTo>
                    <a:pt x="210" y="22"/>
                    <a:pt x="200" y="22"/>
                    <a:pt x="192" y="23"/>
                  </a:cubicBezTo>
                  <a:close/>
                  <a:moveTo>
                    <a:pt x="59" y="31"/>
                  </a:move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60" y="31"/>
                    <a:pt x="60" y="31"/>
                  </a:cubicBezTo>
                  <a:cubicBezTo>
                    <a:pt x="59" y="31"/>
                    <a:pt x="58" y="31"/>
                    <a:pt x="57" y="31"/>
                  </a:cubicBezTo>
                  <a:cubicBezTo>
                    <a:pt x="58" y="31"/>
                    <a:pt x="58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lose/>
                  <a:moveTo>
                    <a:pt x="58" y="27"/>
                  </a:move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9" y="27"/>
                    <a:pt x="58" y="27"/>
                    <a:pt x="58" y="27"/>
                  </a:cubicBezTo>
                  <a:close/>
                  <a:moveTo>
                    <a:pt x="55" y="28"/>
                  </a:moveTo>
                  <a:cubicBezTo>
                    <a:pt x="55" y="28"/>
                    <a:pt x="55" y="28"/>
                    <a:pt x="55" y="28"/>
                  </a:cubicBezTo>
                  <a:cubicBezTo>
                    <a:pt x="55" y="27"/>
                    <a:pt x="56" y="28"/>
                    <a:pt x="56" y="27"/>
                  </a:cubicBezTo>
                  <a:cubicBezTo>
                    <a:pt x="56" y="27"/>
                    <a:pt x="56" y="28"/>
                    <a:pt x="56" y="28"/>
                  </a:cubicBezTo>
                  <a:cubicBezTo>
                    <a:pt x="57" y="27"/>
                    <a:pt x="58" y="28"/>
                    <a:pt x="58" y="27"/>
                  </a:cubicBezTo>
                  <a:cubicBezTo>
                    <a:pt x="57" y="27"/>
                    <a:pt x="56" y="27"/>
                    <a:pt x="55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8"/>
                    <a:pt x="54" y="27"/>
                    <a:pt x="54" y="28"/>
                  </a:cubicBezTo>
                  <a:cubicBezTo>
                    <a:pt x="54" y="28"/>
                    <a:pt x="54" y="28"/>
                    <a:pt x="55" y="28"/>
                  </a:cubicBezTo>
                  <a:close/>
                  <a:moveTo>
                    <a:pt x="56" y="34"/>
                  </a:moveTo>
                  <a:cubicBezTo>
                    <a:pt x="56" y="34"/>
                    <a:pt x="56" y="34"/>
                    <a:pt x="56" y="34"/>
                  </a:cubicBezTo>
                  <a:cubicBezTo>
                    <a:pt x="56" y="34"/>
                    <a:pt x="56" y="34"/>
                    <a:pt x="56" y="34"/>
                  </a:cubicBezTo>
                  <a:close/>
                  <a:moveTo>
                    <a:pt x="578" y="337"/>
                  </a:moveTo>
                  <a:cubicBezTo>
                    <a:pt x="579" y="495"/>
                    <a:pt x="576" y="661"/>
                    <a:pt x="571" y="820"/>
                  </a:cubicBezTo>
                  <a:cubicBezTo>
                    <a:pt x="568" y="940"/>
                    <a:pt x="568" y="940"/>
                    <a:pt x="568" y="940"/>
                  </a:cubicBezTo>
                  <a:cubicBezTo>
                    <a:pt x="567" y="952"/>
                    <a:pt x="567" y="963"/>
                    <a:pt x="567" y="974"/>
                  </a:cubicBezTo>
                  <a:cubicBezTo>
                    <a:pt x="566" y="994"/>
                    <a:pt x="566" y="994"/>
                    <a:pt x="566" y="994"/>
                  </a:cubicBezTo>
                  <a:cubicBezTo>
                    <a:pt x="566" y="995"/>
                    <a:pt x="566" y="995"/>
                    <a:pt x="566" y="995"/>
                  </a:cubicBezTo>
                  <a:cubicBezTo>
                    <a:pt x="566" y="996"/>
                    <a:pt x="566" y="997"/>
                    <a:pt x="566" y="998"/>
                  </a:cubicBezTo>
                  <a:cubicBezTo>
                    <a:pt x="565" y="999"/>
                    <a:pt x="565" y="1000"/>
                    <a:pt x="564" y="1001"/>
                  </a:cubicBezTo>
                  <a:cubicBezTo>
                    <a:pt x="563" y="1004"/>
                    <a:pt x="560" y="1006"/>
                    <a:pt x="559" y="1007"/>
                  </a:cubicBezTo>
                  <a:cubicBezTo>
                    <a:pt x="555" y="1010"/>
                    <a:pt x="552" y="1011"/>
                    <a:pt x="548" y="1013"/>
                  </a:cubicBezTo>
                  <a:cubicBezTo>
                    <a:pt x="535" y="1019"/>
                    <a:pt x="521" y="1021"/>
                    <a:pt x="507" y="1024"/>
                  </a:cubicBezTo>
                  <a:cubicBezTo>
                    <a:pt x="479" y="1029"/>
                    <a:pt x="452" y="1031"/>
                    <a:pt x="431" y="1033"/>
                  </a:cubicBezTo>
                  <a:cubicBezTo>
                    <a:pt x="397" y="1036"/>
                    <a:pt x="360" y="1038"/>
                    <a:pt x="324" y="1039"/>
                  </a:cubicBezTo>
                  <a:cubicBezTo>
                    <a:pt x="309" y="1039"/>
                    <a:pt x="295" y="1039"/>
                    <a:pt x="281" y="1039"/>
                  </a:cubicBezTo>
                  <a:cubicBezTo>
                    <a:pt x="264" y="1040"/>
                    <a:pt x="264" y="1040"/>
                    <a:pt x="264" y="1040"/>
                  </a:cubicBezTo>
                  <a:cubicBezTo>
                    <a:pt x="241" y="1040"/>
                    <a:pt x="217" y="1039"/>
                    <a:pt x="193" y="1038"/>
                  </a:cubicBezTo>
                  <a:cubicBezTo>
                    <a:pt x="179" y="1037"/>
                    <a:pt x="168" y="1037"/>
                    <a:pt x="156" y="1036"/>
                  </a:cubicBezTo>
                  <a:cubicBezTo>
                    <a:pt x="135" y="1034"/>
                    <a:pt x="112" y="1032"/>
                    <a:pt x="87" y="1028"/>
                  </a:cubicBezTo>
                  <a:cubicBezTo>
                    <a:pt x="75" y="1026"/>
                    <a:pt x="63" y="1024"/>
                    <a:pt x="51" y="1020"/>
                  </a:cubicBezTo>
                  <a:cubicBezTo>
                    <a:pt x="45" y="1019"/>
                    <a:pt x="39" y="1017"/>
                    <a:pt x="33" y="1013"/>
                  </a:cubicBezTo>
                  <a:cubicBezTo>
                    <a:pt x="30" y="1012"/>
                    <a:pt x="27" y="1010"/>
                    <a:pt x="24" y="1007"/>
                  </a:cubicBezTo>
                  <a:cubicBezTo>
                    <a:pt x="22" y="1006"/>
                    <a:pt x="21" y="1004"/>
                    <a:pt x="19" y="1002"/>
                  </a:cubicBezTo>
                  <a:cubicBezTo>
                    <a:pt x="19" y="1001"/>
                    <a:pt x="18" y="1000"/>
                    <a:pt x="18" y="999"/>
                  </a:cubicBezTo>
                  <a:cubicBezTo>
                    <a:pt x="18" y="999"/>
                    <a:pt x="18" y="998"/>
                    <a:pt x="17" y="997"/>
                  </a:cubicBezTo>
                  <a:cubicBezTo>
                    <a:pt x="17" y="997"/>
                    <a:pt x="17" y="996"/>
                    <a:pt x="17" y="996"/>
                  </a:cubicBezTo>
                  <a:cubicBezTo>
                    <a:pt x="15" y="984"/>
                    <a:pt x="14" y="971"/>
                    <a:pt x="13" y="960"/>
                  </a:cubicBezTo>
                  <a:cubicBezTo>
                    <a:pt x="11" y="941"/>
                    <a:pt x="11" y="941"/>
                    <a:pt x="11" y="941"/>
                  </a:cubicBezTo>
                  <a:cubicBezTo>
                    <a:pt x="9" y="920"/>
                    <a:pt x="7" y="891"/>
                    <a:pt x="6" y="869"/>
                  </a:cubicBezTo>
                  <a:cubicBezTo>
                    <a:pt x="5" y="857"/>
                    <a:pt x="5" y="845"/>
                    <a:pt x="4" y="833"/>
                  </a:cubicBezTo>
                  <a:cubicBezTo>
                    <a:pt x="3" y="807"/>
                    <a:pt x="2" y="783"/>
                    <a:pt x="2" y="762"/>
                  </a:cubicBezTo>
                  <a:cubicBezTo>
                    <a:pt x="1" y="735"/>
                    <a:pt x="0" y="691"/>
                    <a:pt x="0" y="657"/>
                  </a:cubicBezTo>
                  <a:cubicBezTo>
                    <a:pt x="0" y="655"/>
                    <a:pt x="0" y="654"/>
                    <a:pt x="0" y="653"/>
                  </a:cubicBezTo>
                  <a:cubicBezTo>
                    <a:pt x="0" y="628"/>
                    <a:pt x="0" y="603"/>
                    <a:pt x="0" y="579"/>
                  </a:cubicBezTo>
                  <a:cubicBezTo>
                    <a:pt x="0" y="575"/>
                    <a:pt x="0" y="575"/>
                    <a:pt x="0" y="572"/>
                  </a:cubicBezTo>
                  <a:cubicBezTo>
                    <a:pt x="1" y="540"/>
                    <a:pt x="1" y="540"/>
                    <a:pt x="1" y="540"/>
                  </a:cubicBezTo>
                  <a:cubicBezTo>
                    <a:pt x="2" y="493"/>
                    <a:pt x="2" y="459"/>
                    <a:pt x="3" y="420"/>
                  </a:cubicBezTo>
                  <a:cubicBezTo>
                    <a:pt x="3" y="398"/>
                    <a:pt x="4" y="373"/>
                    <a:pt x="5" y="350"/>
                  </a:cubicBezTo>
                  <a:cubicBezTo>
                    <a:pt x="5" y="331"/>
                    <a:pt x="5" y="331"/>
                    <a:pt x="5" y="331"/>
                  </a:cubicBezTo>
                  <a:cubicBezTo>
                    <a:pt x="6" y="316"/>
                    <a:pt x="6" y="316"/>
                    <a:pt x="6" y="316"/>
                  </a:cubicBezTo>
                  <a:cubicBezTo>
                    <a:pt x="6" y="302"/>
                    <a:pt x="6" y="302"/>
                    <a:pt x="6" y="302"/>
                  </a:cubicBezTo>
                  <a:cubicBezTo>
                    <a:pt x="7" y="281"/>
                    <a:pt x="7" y="281"/>
                    <a:pt x="7" y="281"/>
                  </a:cubicBezTo>
                  <a:cubicBezTo>
                    <a:pt x="8" y="260"/>
                    <a:pt x="8" y="260"/>
                    <a:pt x="8" y="260"/>
                  </a:cubicBezTo>
                  <a:cubicBezTo>
                    <a:pt x="9" y="238"/>
                    <a:pt x="9" y="238"/>
                    <a:pt x="9" y="238"/>
                  </a:cubicBezTo>
                  <a:cubicBezTo>
                    <a:pt x="10" y="220"/>
                    <a:pt x="10" y="203"/>
                    <a:pt x="11" y="181"/>
                  </a:cubicBezTo>
                  <a:cubicBezTo>
                    <a:pt x="13" y="133"/>
                    <a:pt x="13" y="133"/>
                    <a:pt x="13" y="133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67"/>
                    <a:pt x="16" y="67"/>
                    <a:pt x="16" y="66"/>
                  </a:cubicBezTo>
                  <a:cubicBezTo>
                    <a:pt x="16" y="66"/>
                    <a:pt x="17" y="64"/>
                    <a:pt x="16" y="63"/>
                  </a:cubicBezTo>
                  <a:cubicBezTo>
                    <a:pt x="16" y="63"/>
                    <a:pt x="16" y="63"/>
                    <a:pt x="15" y="63"/>
                  </a:cubicBezTo>
                  <a:cubicBezTo>
                    <a:pt x="15" y="63"/>
                    <a:pt x="16" y="63"/>
                    <a:pt x="16" y="62"/>
                  </a:cubicBezTo>
                  <a:cubicBezTo>
                    <a:pt x="16" y="62"/>
                    <a:pt x="16" y="61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7"/>
                    <a:pt x="16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7"/>
                    <a:pt x="17" y="55"/>
                    <a:pt x="17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3"/>
                    <a:pt x="18" y="52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20" y="51"/>
                    <a:pt x="20" y="50"/>
                  </a:cubicBezTo>
                  <a:cubicBezTo>
                    <a:pt x="20" y="50"/>
                    <a:pt x="20" y="50"/>
                    <a:pt x="21" y="50"/>
                  </a:cubicBezTo>
                  <a:cubicBezTo>
                    <a:pt x="21" y="50"/>
                    <a:pt x="21" y="50"/>
                    <a:pt x="22" y="49"/>
                  </a:cubicBezTo>
                  <a:cubicBezTo>
                    <a:pt x="22" y="49"/>
                    <a:pt x="22" y="49"/>
                    <a:pt x="23" y="49"/>
                  </a:cubicBezTo>
                  <a:cubicBezTo>
                    <a:pt x="23" y="48"/>
                    <a:pt x="24" y="49"/>
                    <a:pt x="24" y="48"/>
                  </a:cubicBezTo>
                  <a:cubicBezTo>
                    <a:pt x="25" y="48"/>
                    <a:pt x="26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50"/>
                    <a:pt x="31" y="50"/>
                    <a:pt x="31" y="50"/>
                  </a:cubicBezTo>
                  <a:cubicBezTo>
                    <a:pt x="32" y="51"/>
                    <a:pt x="33" y="52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5"/>
                  </a:cubicBezTo>
                  <a:cubicBezTo>
                    <a:pt x="35" y="55"/>
                    <a:pt x="35" y="56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8"/>
                    <a:pt x="35" y="58"/>
                    <a:pt x="35" y="59"/>
                  </a:cubicBezTo>
                  <a:cubicBezTo>
                    <a:pt x="35" y="59"/>
                    <a:pt x="35" y="60"/>
                    <a:pt x="35" y="60"/>
                  </a:cubicBezTo>
                  <a:cubicBezTo>
                    <a:pt x="35" y="60"/>
                    <a:pt x="35" y="61"/>
                    <a:pt x="35" y="61"/>
                  </a:cubicBezTo>
                  <a:cubicBezTo>
                    <a:pt x="35" y="61"/>
                    <a:pt x="35" y="62"/>
                    <a:pt x="34" y="62"/>
                  </a:cubicBezTo>
                  <a:cubicBezTo>
                    <a:pt x="35" y="62"/>
                    <a:pt x="35" y="63"/>
                    <a:pt x="34" y="63"/>
                  </a:cubicBezTo>
                  <a:cubicBezTo>
                    <a:pt x="34" y="63"/>
                    <a:pt x="34" y="63"/>
                    <a:pt x="33" y="63"/>
                  </a:cubicBezTo>
                  <a:cubicBezTo>
                    <a:pt x="33" y="64"/>
                    <a:pt x="35" y="65"/>
                    <a:pt x="34" y="65"/>
                  </a:cubicBezTo>
                  <a:cubicBezTo>
                    <a:pt x="33" y="65"/>
                    <a:pt x="33" y="66"/>
                    <a:pt x="33" y="67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1" y="95"/>
                    <a:pt x="31" y="114"/>
                    <a:pt x="29" y="131"/>
                  </a:cubicBezTo>
                  <a:cubicBezTo>
                    <a:pt x="29" y="146"/>
                    <a:pt x="28" y="161"/>
                    <a:pt x="27" y="176"/>
                  </a:cubicBezTo>
                  <a:cubicBezTo>
                    <a:pt x="25" y="222"/>
                    <a:pt x="24" y="268"/>
                    <a:pt x="22" y="313"/>
                  </a:cubicBezTo>
                  <a:cubicBezTo>
                    <a:pt x="19" y="397"/>
                    <a:pt x="19" y="397"/>
                    <a:pt x="19" y="397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6" y="531"/>
                    <a:pt x="16" y="531"/>
                    <a:pt x="16" y="531"/>
                  </a:cubicBezTo>
                  <a:cubicBezTo>
                    <a:pt x="16" y="546"/>
                    <a:pt x="16" y="546"/>
                    <a:pt x="16" y="546"/>
                  </a:cubicBezTo>
                  <a:cubicBezTo>
                    <a:pt x="15" y="593"/>
                    <a:pt x="15" y="593"/>
                    <a:pt x="15" y="593"/>
                  </a:cubicBezTo>
                  <a:cubicBezTo>
                    <a:pt x="15" y="608"/>
                    <a:pt x="15" y="622"/>
                    <a:pt x="15" y="639"/>
                  </a:cubicBezTo>
                  <a:cubicBezTo>
                    <a:pt x="15" y="682"/>
                    <a:pt x="16" y="742"/>
                    <a:pt x="18" y="796"/>
                  </a:cubicBezTo>
                  <a:cubicBezTo>
                    <a:pt x="18" y="806"/>
                    <a:pt x="18" y="806"/>
                    <a:pt x="18" y="806"/>
                  </a:cubicBezTo>
                  <a:cubicBezTo>
                    <a:pt x="19" y="841"/>
                    <a:pt x="21" y="874"/>
                    <a:pt x="23" y="905"/>
                  </a:cubicBezTo>
                  <a:cubicBezTo>
                    <a:pt x="24" y="924"/>
                    <a:pt x="26" y="946"/>
                    <a:pt x="28" y="968"/>
                  </a:cubicBezTo>
                  <a:cubicBezTo>
                    <a:pt x="30" y="985"/>
                    <a:pt x="30" y="985"/>
                    <a:pt x="30" y="985"/>
                  </a:cubicBezTo>
                  <a:cubicBezTo>
                    <a:pt x="31" y="993"/>
                    <a:pt x="31" y="993"/>
                    <a:pt x="31" y="993"/>
                  </a:cubicBezTo>
                  <a:cubicBezTo>
                    <a:pt x="32" y="995"/>
                    <a:pt x="32" y="994"/>
                    <a:pt x="32" y="995"/>
                  </a:cubicBezTo>
                  <a:cubicBezTo>
                    <a:pt x="32" y="995"/>
                    <a:pt x="32" y="996"/>
                    <a:pt x="33" y="996"/>
                  </a:cubicBezTo>
                  <a:cubicBezTo>
                    <a:pt x="35" y="999"/>
                    <a:pt x="39" y="1001"/>
                    <a:pt x="44" y="1003"/>
                  </a:cubicBezTo>
                  <a:cubicBezTo>
                    <a:pt x="48" y="1005"/>
                    <a:pt x="53" y="1006"/>
                    <a:pt x="58" y="1008"/>
                  </a:cubicBezTo>
                  <a:cubicBezTo>
                    <a:pt x="75" y="1012"/>
                    <a:pt x="93" y="1015"/>
                    <a:pt x="111" y="1017"/>
                  </a:cubicBezTo>
                  <a:cubicBezTo>
                    <a:pt x="129" y="1019"/>
                    <a:pt x="147" y="1021"/>
                    <a:pt x="165" y="1022"/>
                  </a:cubicBezTo>
                  <a:cubicBezTo>
                    <a:pt x="192" y="1024"/>
                    <a:pt x="221" y="1025"/>
                    <a:pt x="249" y="1025"/>
                  </a:cubicBezTo>
                  <a:cubicBezTo>
                    <a:pt x="259" y="1025"/>
                    <a:pt x="270" y="1025"/>
                    <a:pt x="279" y="1025"/>
                  </a:cubicBezTo>
                  <a:cubicBezTo>
                    <a:pt x="294" y="1025"/>
                    <a:pt x="309" y="1025"/>
                    <a:pt x="323" y="1025"/>
                  </a:cubicBezTo>
                  <a:cubicBezTo>
                    <a:pt x="350" y="1024"/>
                    <a:pt x="376" y="1023"/>
                    <a:pt x="403" y="1021"/>
                  </a:cubicBezTo>
                  <a:cubicBezTo>
                    <a:pt x="426" y="1020"/>
                    <a:pt x="451" y="1018"/>
                    <a:pt x="475" y="1014"/>
                  </a:cubicBezTo>
                  <a:cubicBezTo>
                    <a:pt x="483" y="1013"/>
                    <a:pt x="492" y="1012"/>
                    <a:pt x="501" y="1011"/>
                  </a:cubicBezTo>
                  <a:cubicBezTo>
                    <a:pt x="507" y="1010"/>
                    <a:pt x="512" y="1009"/>
                    <a:pt x="517" y="1007"/>
                  </a:cubicBezTo>
                  <a:cubicBezTo>
                    <a:pt x="524" y="1006"/>
                    <a:pt x="532" y="1004"/>
                    <a:pt x="539" y="1001"/>
                  </a:cubicBezTo>
                  <a:cubicBezTo>
                    <a:pt x="543" y="1000"/>
                    <a:pt x="546" y="999"/>
                    <a:pt x="549" y="997"/>
                  </a:cubicBezTo>
                  <a:cubicBezTo>
                    <a:pt x="550" y="996"/>
                    <a:pt x="550" y="996"/>
                    <a:pt x="551" y="995"/>
                  </a:cubicBezTo>
                  <a:cubicBezTo>
                    <a:pt x="551" y="995"/>
                    <a:pt x="551" y="995"/>
                    <a:pt x="551" y="995"/>
                  </a:cubicBezTo>
                  <a:cubicBezTo>
                    <a:pt x="552" y="995"/>
                    <a:pt x="552" y="994"/>
                    <a:pt x="552" y="994"/>
                  </a:cubicBezTo>
                  <a:cubicBezTo>
                    <a:pt x="552" y="992"/>
                    <a:pt x="552" y="992"/>
                    <a:pt x="552" y="992"/>
                  </a:cubicBezTo>
                  <a:cubicBezTo>
                    <a:pt x="554" y="938"/>
                    <a:pt x="554" y="938"/>
                    <a:pt x="554" y="938"/>
                  </a:cubicBezTo>
                  <a:cubicBezTo>
                    <a:pt x="555" y="890"/>
                    <a:pt x="557" y="845"/>
                    <a:pt x="558" y="793"/>
                  </a:cubicBezTo>
                  <a:cubicBezTo>
                    <a:pt x="559" y="754"/>
                    <a:pt x="560" y="713"/>
                    <a:pt x="561" y="669"/>
                  </a:cubicBezTo>
                  <a:cubicBezTo>
                    <a:pt x="562" y="615"/>
                    <a:pt x="563" y="557"/>
                    <a:pt x="564" y="499"/>
                  </a:cubicBezTo>
                  <a:cubicBezTo>
                    <a:pt x="565" y="437"/>
                    <a:pt x="565" y="375"/>
                    <a:pt x="565" y="314"/>
                  </a:cubicBezTo>
                  <a:cubicBezTo>
                    <a:pt x="565" y="312"/>
                    <a:pt x="565" y="309"/>
                    <a:pt x="565" y="304"/>
                  </a:cubicBezTo>
                  <a:cubicBezTo>
                    <a:pt x="565" y="298"/>
                    <a:pt x="565" y="300"/>
                    <a:pt x="565" y="292"/>
                  </a:cubicBezTo>
                  <a:cubicBezTo>
                    <a:pt x="565" y="287"/>
                    <a:pt x="565" y="290"/>
                    <a:pt x="565" y="286"/>
                  </a:cubicBezTo>
                  <a:cubicBezTo>
                    <a:pt x="565" y="233"/>
                    <a:pt x="564" y="181"/>
                    <a:pt x="562" y="133"/>
                  </a:cubicBezTo>
                  <a:cubicBezTo>
                    <a:pt x="561" y="124"/>
                    <a:pt x="562" y="132"/>
                    <a:pt x="562" y="126"/>
                  </a:cubicBezTo>
                  <a:cubicBezTo>
                    <a:pt x="561" y="112"/>
                    <a:pt x="560" y="94"/>
                    <a:pt x="558" y="76"/>
                  </a:cubicBezTo>
                  <a:cubicBezTo>
                    <a:pt x="558" y="67"/>
                    <a:pt x="557" y="58"/>
                    <a:pt x="555" y="50"/>
                  </a:cubicBezTo>
                  <a:cubicBezTo>
                    <a:pt x="554" y="45"/>
                    <a:pt x="553" y="41"/>
                    <a:pt x="552" y="39"/>
                  </a:cubicBezTo>
                  <a:cubicBezTo>
                    <a:pt x="550" y="37"/>
                    <a:pt x="547" y="35"/>
                    <a:pt x="544" y="33"/>
                  </a:cubicBezTo>
                  <a:cubicBezTo>
                    <a:pt x="534" y="26"/>
                    <a:pt x="518" y="23"/>
                    <a:pt x="505" y="20"/>
                  </a:cubicBezTo>
                  <a:cubicBezTo>
                    <a:pt x="501" y="20"/>
                    <a:pt x="503" y="20"/>
                    <a:pt x="500" y="20"/>
                  </a:cubicBezTo>
                  <a:cubicBezTo>
                    <a:pt x="496" y="19"/>
                    <a:pt x="499" y="19"/>
                    <a:pt x="495" y="19"/>
                  </a:cubicBezTo>
                  <a:cubicBezTo>
                    <a:pt x="495" y="19"/>
                    <a:pt x="487" y="18"/>
                    <a:pt x="484" y="17"/>
                  </a:cubicBezTo>
                  <a:cubicBezTo>
                    <a:pt x="449" y="13"/>
                    <a:pt x="414" y="13"/>
                    <a:pt x="378" y="13"/>
                  </a:cubicBezTo>
                  <a:cubicBezTo>
                    <a:pt x="372" y="13"/>
                    <a:pt x="372" y="13"/>
                    <a:pt x="362" y="13"/>
                  </a:cubicBezTo>
                  <a:cubicBezTo>
                    <a:pt x="354" y="13"/>
                    <a:pt x="355" y="13"/>
                    <a:pt x="348" y="13"/>
                  </a:cubicBezTo>
                  <a:cubicBezTo>
                    <a:pt x="347" y="13"/>
                    <a:pt x="338" y="13"/>
                    <a:pt x="337" y="13"/>
                  </a:cubicBezTo>
                  <a:cubicBezTo>
                    <a:pt x="336" y="13"/>
                    <a:pt x="338" y="13"/>
                    <a:pt x="336" y="13"/>
                  </a:cubicBezTo>
                  <a:cubicBezTo>
                    <a:pt x="330" y="13"/>
                    <a:pt x="308" y="14"/>
                    <a:pt x="296" y="15"/>
                  </a:cubicBezTo>
                  <a:cubicBezTo>
                    <a:pt x="281" y="16"/>
                    <a:pt x="264" y="16"/>
                    <a:pt x="245" y="18"/>
                  </a:cubicBezTo>
                  <a:cubicBezTo>
                    <a:pt x="263" y="16"/>
                    <a:pt x="277" y="15"/>
                    <a:pt x="282" y="15"/>
                  </a:cubicBezTo>
                  <a:cubicBezTo>
                    <a:pt x="264" y="15"/>
                    <a:pt x="232" y="17"/>
                    <a:pt x="215" y="18"/>
                  </a:cubicBezTo>
                  <a:cubicBezTo>
                    <a:pt x="174" y="21"/>
                    <a:pt x="123" y="26"/>
                    <a:pt x="76" y="31"/>
                  </a:cubicBezTo>
                  <a:cubicBezTo>
                    <a:pt x="73" y="31"/>
                    <a:pt x="71" y="31"/>
                    <a:pt x="71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8" y="33"/>
                    <a:pt x="57" y="33"/>
                    <a:pt x="56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109" y="27"/>
                    <a:pt x="155" y="23"/>
                    <a:pt x="201" y="19"/>
                  </a:cubicBezTo>
                  <a:cubicBezTo>
                    <a:pt x="222" y="18"/>
                    <a:pt x="276" y="14"/>
                    <a:pt x="307" y="13"/>
                  </a:cubicBezTo>
                  <a:cubicBezTo>
                    <a:pt x="326" y="12"/>
                    <a:pt x="336" y="11"/>
                    <a:pt x="327" y="11"/>
                  </a:cubicBezTo>
                  <a:cubicBezTo>
                    <a:pt x="302" y="12"/>
                    <a:pt x="281" y="13"/>
                    <a:pt x="258" y="14"/>
                  </a:cubicBezTo>
                  <a:cubicBezTo>
                    <a:pt x="254" y="14"/>
                    <a:pt x="249" y="14"/>
                    <a:pt x="255" y="14"/>
                  </a:cubicBezTo>
                  <a:cubicBezTo>
                    <a:pt x="303" y="11"/>
                    <a:pt x="358" y="9"/>
                    <a:pt x="397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429" y="9"/>
                    <a:pt x="429" y="9"/>
                    <a:pt x="429" y="9"/>
                  </a:cubicBezTo>
                  <a:cubicBezTo>
                    <a:pt x="428" y="9"/>
                    <a:pt x="424" y="9"/>
                    <a:pt x="425" y="9"/>
                  </a:cubicBezTo>
                  <a:cubicBezTo>
                    <a:pt x="379" y="8"/>
                    <a:pt x="343" y="8"/>
                    <a:pt x="295" y="10"/>
                  </a:cubicBezTo>
                  <a:cubicBezTo>
                    <a:pt x="276" y="10"/>
                    <a:pt x="276" y="10"/>
                    <a:pt x="276" y="10"/>
                  </a:cubicBezTo>
                  <a:cubicBezTo>
                    <a:pt x="260" y="11"/>
                    <a:pt x="238" y="13"/>
                    <a:pt x="218" y="14"/>
                  </a:cubicBezTo>
                  <a:cubicBezTo>
                    <a:pt x="213" y="14"/>
                    <a:pt x="215" y="14"/>
                    <a:pt x="213" y="14"/>
                  </a:cubicBezTo>
                  <a:cubicBezTo>
                    <a:pt x="167" y="18"/>
                    <a:pt x="126" y="22"/>
                    <a:pt x="87" y="25"/>
                  </a:cubicBezTo>
                  <a:cubicBezTo>
                    <a:pt x="121" y="22"/>
                    <a:pt x="157" y="19"/>
                    <a:pt x="190" y="16"/>
                  </a:cubicBezTo>
                  <a:cubicBezTo>
                    <a:pt x="195" y="16"/>
                    <a:pt x="197" y="15"/>
                    <a:pt x="200" y="15"/>
                  </a:cubicBezTo>
                  <a:cubicBezTo>
                    <a:pt x="229" y="13"/>
                    <a:pt x="271" y="10"/>
                    <a:pt x="306" y="9"/>
                  </a:cubicBezTo>
                  <a:cubicBezTo>
                    <a:pt x="311" y="8"/>
                    <a:pt x="312" y="8"/>
                    <a:pt x="298" y="8"/>
                  </a:cubicBezTo>
                  <a:cubicBezTo>
                    <a:pt x="302" y="8"/>
                    <a:pt x="304" y="8"/>
                    <a:pt x="310" y="8"/>
                  </a:cubicBezTo>
                  <a:cubicBezTo>
                    <a:pt x="310" y="8"/>
                    <a:pt x="309" y="8"/>
                    <a:pt x="307" y="8"/>
                  </a:cubicBezTo>
                  <a:cubicBezTo>
                    <a:pt x="326" y="7"/>
                    <a:pt x="329" y="7"/>
                    <a:pt x="347" y="6"/>
                  </a:cubicBezTo>
                  <a:cubicBezTo>
                    <a:pt x="351" y="6"/>
                    <a:pt x="352" y="6"/>
                    <a:pt x="349" y="6"/>
                  </a:cubicBezTo>
                  <a:cubicBezTo>
                    <a:pt x="334" y="6"/>
                    <a:pt x="320" y="7"/>
                    <a:pt x="306" y="7"/>
                  </a:cubicBezTo>
                  <a:cubicBezTo>
                    <a:pt x="297" y="8"/>
                    <a:pt x="291" y="8"/>
                    <a:pt x="284" y="9"/>
                  </a:cubicBezTo>
                  <a:cubicBezTo>
                    <a:pt x="275" y="9"/>
                    <a:pt x="275" y="9"/>
                    <a:pt x="275" y="9"/>
                  </a:cubicBezTo>
                  <a:cubicBezTo>
                    <a:pt x="262" y="10"/>
                    <a:pt x="262" y="10"/>
                    <a:pt x="262" y="10"/>
                  </a:cubicBezTo>
                  <a:cubicBezTo>
                    <a:pt x="250" y="10"/>
                    <a:pt x="250" y="10"/>
                    <a:pt x="250" y="10"/>
                  </a:cubicBezTo>
                  <a:cubicBezTo>
                    <a:pt x="232" y="11"/>
                    <a:pt x="212" y="13"/>
                    <a:pt x="194" y="14"/>
                  </a:cubicBezTo>
                  <a:cubicBezTo>
                    <a:pt x="180" y="16"/>
                    <a:pt x="167" y="16"/>
                    <a:pt x="150" y="18"/>
                  </a:cubicBezTo>
                  <a:cubicBezTo>
                    <a:pt x="157" y="17"/>
                    <a:pt x="168" y="16"/>
                    <a:pt x="179" y="15"/>
                  </a:cubicBezTo>
                  <a:cubicBezTo>
                    <a:pt x="215" y="12"/>
                    <a:pt x="257" y="9"/>
                    <a:pt x="288" y="8"/>
                  </a:cubicBezTo>
                  <a:cubicBezTo>
                    <a:pt x="291" y="7"/>
                    <a:pt x="284" y="7"/>
                    <a:pt x="281" y="7"/>
                  </a:cubicBezTo>
                  <a:cubicBezTo>
                    <a:pt x="256" y="9"/>
                    <a:pt x="256" y="9"/>
                    <a:pt x="256" y="9"/>
                  </a:cubicBezTo>
                  <a:cubicBezTo>
                    <a:pt x="251" y="9"/>
                    <a:pt x="258" y="9"/>
                    <a:pt x="254" y="9"/>
                  </a:cubicBezTo>
                  <a:cubicBezTo>
                    <a:pt x="231" y="11"/>
                    <a:pt x="211" y="12"/>
                    <a:pt x="185" y="14"/>
                  </a:cubicBezTo>
                  <a:cubicBezTo>
                    <a:pt x="182" y="14"/>
                    <a:pt x="176" y="15"/>
                    <a:pt x="180" y="14"/>
                  </a:cubicBezTo>
                  <a:cubicBezTo>
                    <a:pt x="173" y="15"/>
                    <a:pt x="173" y="15"/>
                    <a:pt x="173" y="15"/>
                  </a:cubicBezTo>
                  <a:cubicBezTo>
                    <a:pt x="166" y="15"/>
                    <a:pt x="173" y="15"/>
                    <a:pt x="171" y="15"/>
                  </a:cubicBezTo>
                  <a:cubicBezTo>
                    <a:pt x="167" y="15"/>
                    <a:pt x="158" y="16"/>
                    <a:pt x="153" y="16"/>
                  </a:cubicBezTo>
                  <a:cubicBezTo>
                    <a:pt x="122" y="20"/>
                    <a:pt x="97" y="22"/>
                    <a:pt x="62" y="26"/>
                  </a:cubicBezTo>
                  <a:cubicBezTo>
                    <a:pt x="85" y="23"/>
                    <a:pt x="115" y="20"/>
                    <a:pt x="146" y="17"/>
                  </a:cubicBezTo>
                  <a:cubicBezTo>
                    <a:pt x="153" y="16"/>
                    <a:pt x="145" y="17"/>
                    <a:pt x="150" y="16"/>
                  </a:cubicBezTo>
                  <a:cubicBezTo>
                    <a:pt x="173" y="15"/>
                    <a:pt x="173" y="15"/>
                    <a:pt x="173" y="15"/>
                  </a:cubicBezTo>
                  <a:cubicBezTo>
                    <a:pt x="195" y="13"/>
                    <a:pt x="195" y="13"/>
                    <a:pt x="195" y="13"/>
                  </a:cubicBezTo>
                  <a:cubicBezTo>
                    <a:pt x="228" y="10"/>
                    <a:pt x="228" y="10"/>
                    <a:pt x="228" y="10"/>
                  </a:cubicBezTo>
                  <a:cubicBezTo>
                    <a:pt x="238" y="9"/>
                    <a:pt x="245" y="9"/>
                    <a:pt x="257" y="8"/>
                  </a:cubicBezTo>
                  <a:cubicBezTo>
                    <a:pt x="261" y="8"/>
                    <a:pt x="259" y="8"/>
                    <a:pt x="267" y="7"/>
                  </a:cubicBezTo>
                  <a:cubicBezTo>
                    <a:pt x="268" y="7"/>
                    <a:pt x="258" y="7"/>
                    <a:pt x="264" y="7"/>
                  </a:cubicBezTo>
                  <a:cubicBezTo>
                    <a:pt x="270" y="7"/>
                    <a:pt x="265" y="7"/>
                    <a:pt x="269" y="7"/>
                  </a:cubicBezTo>
                  <a:cubicBezTo>
                    <a:pt x="275" y="7"/>
                    <a:pt x="277" y="6"/>
                    <a:pt x="281" y="6"/>
                  </a:cubicBezTo>
                  <a:cubicBezTo>
                    <a:pt x="327" y="4"/>
                    <a:pt x="327" y="4"/>
                    <a:pt x="327" y="4"/>
                  </a:cubicBezTo>
                  <a:cubicBezTo>
                    <a:pt x="331" y="4"/>
                    <a:pt x="319" y="4"/>
                    <a:pt x="325" y="4"/>
                  </a:cubicBezTo>
                  <a:cubicBezTo>
                    <a:pt x="332" y="4"/>
                    <a:pt x="352" y="3"/>
                    <a:pt x="357" y="3"/>
                  </a:cubicBezTo>
                  <a:cubicBezTo>
                    <a:pt x="375" y="3"/>
                    <a:pt x="385" y="2"/>
                    <a:pt x="405" y="3"/>
                  </a:cubicBezTo>
                  <a:cubicBezTo>
                    <a:pt x="411" y="3"/>
                    <a:pt x="405" y="2"/>
                    <a:pt x="408" y="2"/>
                  </a:cubicBezTo>
                  <a:cubicBezTo>
                    <a:pt x="421" y="2"/>
                    <a:pt x="428" y="3"/>
                    <a:pt x="442" y="3"/>
                  </a:cubicBezTo>
                  <a:cubicBezTo>
                    <a:pt x="450" y="3"/>
                    <a:pt x="465" y="4"/>
                    <a:pt x="477" y="6"/>
                  </a:cubicBezTo>
                  <a:cubicBezTo>
                    <a:pt x="477" y="5"/>
                    <a:pt x="468" y="4"/>
                    <a:pt x="462" y="4"/>
                  </a:cubicBezTo>
                  <a:cubicBezTo>
                    <a:pt x="466" y="4"/>
                    <a:pt x="479" y="5"/>
                    <a:pt x="484" y="6"/>
                  </a:cubicBezTo>
                  <a:cubicBezTo>
                    <a:pt x="503" y="8"/>
                    <a:pt x="520" y="11"/>
                    <a:pt x="538" y="17"/>
                  </a:cubicBezTo>
                  <a:cubicBezTo>
                    <a:pt x="542" y="19"/>
                    <a:pt x="547" y="21"/>
                    <a:pt x="551" y="23"/>
                  </a:cubicBezTo>
                  <a:cubicBezTo>
                    <a:pt x="556" y="26"/>
                    <a:pt x="560" y="30"/>
                    <a:pt x="563" y="35"/>
                  </a:cubicBezTo>
                  <a:cubicBezTo>
                    <a:pt x="566" y="41"/>
                    <a:pt x="566" y="46"/>
                    <a:pt x="567" y="51"/>
                  </a:cubicBezTo>
                  <a:cubicBezTo>
                    <a:pt x="568" y="56"/>
                    <a:pt x="569" y="62"/>
                    <a:pt x="570" y="67"/>
                  </a:cubicBezTo>
                  <a:cubicBezTo>
                    <a:pt x="570" y="74"/>
                    <a:pt x="571" y="77"/>
                    <a:pt x="571" y="83"/>
                  </a:cubicBezTo>
                  <a:cubicBezTo>
                    <a:pt x="571" y="85"/>
                    <a:pt x="571" y="84"/>
                    <a:pt x="571" y="83"/>
                  </a:cubicBezTo>
                  <a:cubicBezTo>
                    <a:pt x="574" y="107"/>
                    <a:pt x="575" y="162"/>
                    <a:pt x="576" y="178"/>
                  </a:cubicBezTo>
                  <a:cubicBezTo>
                    <a:pt x="576" y="185"/>
                    <a:pt x="576" y="175"/>
                    <a:pt x="576" y="180"/>
                  </a:cubicBezTo>
                  <a:cubicBezTo>
                    <a:pt x="577" y="189"/>
                    <a:pt x="577" y="204"/>
                    <a:pt x="577" y="210"/>
                  </a:cubicBezTo>
                  <a:cubicBezTo>
                    <a:pt x="578" y="280"/>
                    <a:pt x="578" y="280"/>
                    <a:pt x="578" y="280"/>
                  </a:cubicBezTo>
                  <a:cubicBezTo>
                    <a:pt x="578" y="285"/>
                    <a:pt x="578" y="293"/>
                    <a:pt x="578" y="295"/>
                  </a:cubicBezTo>
                  <a:cubicBezTo>
                    <a:pt x="578" y="306"/>
                    <a:pt x="579" y="325"/>
                    <a:pt x="578" y="337"/>
                  </a:cubicBezTo>
                  <a:close/>
                  <a:moveTo>
                    <a:pt x="319" y="5"/>
                  </a:moveTo>
                  <a:cubicBezTo>
                    <a:pt x="307" y="5"/>
                    <a:pt x="303" y="6"/>
                    <a:pt x="287" y="6"/>
                  </a:cubicBezTo>
                  <a:cubicBezTo>
                    <a:pt x="284" y="7"/>
                    <a:pt x="280" y="7"/>
                    <a:pt x="272" y="7"/>
                  </a:cubicBezTo>
                  <a:cubicBezTo>
                    <a:pt x="271" y="8"/>
                    <a:pt x="250" y="8"/>
                    <a:pt x="251" y="9"/>
                  </a:cubicBezTo>
                  <a:cubicBezTo>
                    <a:pt x="261" y="8"/>
                    <a:pt x="269" y="8"/>
                    <a:pt x="275" y="8"/>
                  </a:cubicBezTo>
                  <a:cubicBezTo>
                    <a:pt x="279" y="7"/>
                    <a:pt x="274" y="7"/>
                    <a:pt x="277" y="7"/>
                  </a:cubicBezTo>
                  <a:cubicBezTo>
                    <a:pt x="321" y="5"/>
                    <a:pt x="321" y="5"/>
                    <a:pt x="321" y="5"/>
                  </a:cubicBezTo>
                  <a:cubicBezTo>
                    <a:pt x="321" y="5"/>
                    <a:pt x="316" y="5"/>
                    <a:pt x="319" y="5"/>
                  </a:cubicBezTo>
                  <a:close/>
                  <a:moveTo>
                    <a:pt x="322" y="5"/>
                  </a:moveTo>
                  <a:cubicBezTo>
                    <a:pt x="324" y="5"/>
                    <a:pt x="324" y="5"/>
                    <a:pt x="324" y="5"/>
                  </a:cubicBezTo>
                  <a:cubicBezTo>
                    <a:pt x="334" y="5"/>
                    <a:pt x="326" y="5"/>
                    <a:pt x="322" y="5"/>
                  </a:cubicBezTo>
                  <a:close/>
                  <a:moveTo>
                    <a:pt x="338" y="13"/>
                  </a:moveTo>
                  <a:cubicBezTo>
                    <a:pt x="337" y="13"/>
                    <a:pt x="337" y="13"/>
                    <a:pt x="337" y="13"/>
                  </a:cubicBezTo>
                  <a:cubicBezTo>
                    <a:pt x="337" y="13"/>
                    <a:pt x="337" y="13"/>
                    <a:pt x="338" y="13"/>
                  </a:cubicBez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Title 1"/>
            <p:cNvSpPr txBox="1">
              <a:spLocks/>
            </p:cNvSpPr>
            <p:nvPr/>
          </p:nvSpPr>
          <p:spPr>
            <a:xfrm>
              <a:off x="4229737" y="1933864"/>
              <a:ext cx="3212464" cy="857571"/>
            </a:xfrm>
            <a:prstGeom prst="rect">
              <a:avLst/>
            </a:prstGeom>
          </p:spPr>
          <p:txBody>
            <a:bodyPr anchor="ctr" anchorCtr="0">
              <a:noAutofit/>
            </a:bodyPr>
            <a:lstStyle>
              <a:lvl1pPr algn="ctr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lang="en-US" sz="6000" b="1" kern="1200">
                  <a:solidFill>
                    <a:schemeClr val="tx1"/>
                  </a:solidFill>
                  <a:latin typeface="Helvetica" panose="020B0500000000000000" pitchFamily="34" charset="0"/>
                  <a:ea typeface="+mj-ea"/>
                  <a:cs typeface="+mj-cs"/>
                </a:defRPr>
              </a:lvl1pPr>
            </a:lstStyle>
            <a:p>
              <a:r>
                <a:rPr lang="tr-TR" sz="2400" b="0" dirty="0" smtClean="0">
                  <a:latin typeface="+mj-lt"/>
                </a:rPr>
                <a:t>Ülkemiz zor durumda kalan insanların yanında olmayı bir insanlık görevi olarak görmektedir. </a:t>
              </a:r>
              <a:endParaRPr lang="tr-TR" sz="2400" b="0" dirty="0">
                <a:latin typeface="+mj-lt"/>
              </a:endParaRPr>
            </a:p>
          </p:txBody>
        </p:sp>
      </p:grpSp>
      <p:sp>
        <p:nvSpPr>
          <p:cNvPr id="74" name="Google Shape;1450;p25"/>
          <p:cNvSpPr/>
          <p:nvPr/>
        </p:nvSpPr>
        <p:spPr>
          <a:xfrm>
            <a:off x="4972051" y="4057802"/>
            <a:ext cx="2675748" cy="522576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000" b="1" dirty="0" smtClean="0">
                <a:sym typeface="Arial"/>
              </a:rPr>
              <a:t>Bu Doğrultuda </a:t>
            </a:r>
            <a:endParaRPr sz="2000" b="1" dirty="0">
              <a:sym typeface="Arial"/>
            </a:endParaRPr>
          </a:p>
        </p:txBody>
      </p:sp>
      <p:sp>
        <p:nvSpPr>
          <p:cNvPr id="75" name="Google Shape;1450;p25"/>
          <p:cNvSpPr/>
          <p:nvPr/>
        </p:nvSpPr>
        <p:spPr>
          <a:xfrm>
            <a:off x="562756" y="4532423"/>
            <a:ext cx="3751501" cy="522576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000" b="1" dirty="0" smtClean="0">
                <a:sym typeface="Arial"/>
              </a:rPr>
              <a:t>Yardım Yaptığımız Yerler</a:t>
            </a:r>
            <a:endParaRPr sz="2000" b="1" dirty="0">
              <a:sym typeface="Arial"/>
            </a:endParaRPr>
          </a:p>
        </p:txBody>
      </p:sp>
      <p:sp>
        <p:nvSpPr>
          <p:cNvPr id="78" name="Dikdörtgen 77"/>
          <p:cNvSpPr/>
          <p:nvPr/>
        </p:nvSpPr>
        <p:spPr>
          <a:xfrm>
            <a:off x="492136" y="5086385"/>
            <a:ext cx="1382278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2400" dirty="0">
                <a:solidFill>
                  <a:srgbClr val="242021"/>
                </a:solidFill>
                <a:latin typeface="Helvetica" panose="020B0604020202020204" pitchFamily="34" charset="0"/>
              </a:rPr>
              <a:t> </a:t>
            </a:r>
            <a:r>
              <a:rPr lang="tr-TR" sz="2400" dirty="0">
                <a:solidFill>
                  <a:srgbClr val="24202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Gazze</a:t>
            </a:r>
            <a:endParaRPr lang="tr-TR" sz="24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79" name="Resim 78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8935" y="5152634"/>
            <a:ext cx="345083" cy="322350"/>
          </a:xfrm>
          <a:prstGeom prst="rect">
            <a:avLst/>
          </a:prstGeom>
        </p:spPr>
      </p:pic>
      <p:sp>
        <p:nvSpPr>
          <p:cNvPr id="80" name="Dikdörtgen 79"/>
          <p:cNvSpPr/>
          <p:nvPr/>
        </p:nvSpPr>
        <p:spPr>
          <a:xfrm>
            <a:off x="492136" y="5495579"/>
            <a:ext cx="1382278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2400" dirty="0">
                <a:solidFill>
                  <a:srgbClr val="242021"/>
                </a:solidFill>
                <a:latin typeface="Helvetica" panose="020B0604020202020204" pitchFamily="34" charset="0"/>
              </a:rPr>
              <a:t> </a:t>
            </a:r>
            <a:r>
              <a:rPr lang="tr-TR" sz="2400" dirty="0" smtClean="0">
                <a:solidFill>
                  <a:srgbClr val="24202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Suriye</a:t>
            </a:r>
            <a:endParaRPr lang="tr-TR" sz="24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81" name="Resim 80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8935" y="5561828"/>
            <a:ext cx="345083" cy="322350"/>
          </a:xfrm>
          <a:prstGeom prst="rect">
            <a:avLst/>
          </a:prstGeom>
        </p:spPr>
      </p:pic>
      <p:sp>
        <p:nvSpPr>
          <p:cNvPr id="82" name="Dikdörtgen 81"/>
          <p:cNvSpPr/>
          <p:nvPr/>
        </p:nvSpPr>
        <p:spPr>
          <a:xfrm>
            <a:off x="500535" y="5880524"/>
            <a:ext cx="1382278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2400" dirty="0">
                <a:solidFill>
                  <a:srgbClr val="242021"/>
                </a:solidFill>
                <a:latin typeface="Helvetica" panose="020B0604020202020204" pitchFamily="34" charset="0"/>
              </a:rPr>
              <a:t> </a:t>
            </a:r>
            <a:r>
              <a:rPr lang="tr-TR" sz="2400" dirty="0" smtClean="0">
                <a:solidFill>
                  <a:srgbClr val="24202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Yemen</a:t>
            </a:r>
            <a:endParaRPr lang="tr-TR" sz="24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83" name="Resim 82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7334" y="5946773"/>
            <a:ext cx="345083" cy="322350"/>
          </a:xfrm>
          <a:prstGeom prst="rect">
            <a:avLst/>
          </a:prstGeom>
        </p:spPr>
      </p:pic>
      <p:sp>
        <p:nvSpPr>
          <p:cNvPr id="84" name="Dikdörtgen 83"/>
          <p:cNvSpPr/>
          <p:nvPr/>
        </p:nvSpPr>
        <p:spPr>
          <a:xfrm>
            <a:off x="502570" y="6289718"/>
            <a:ext cx="1382278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sz="2400" dirty="0">
                <a:solidFill>
                  <a:srgbClr val="242021"/>
                </a:solidFill>
                <a:latin typeface="Helvetica" panose="020B0604020202020204" pitchFamily="34" charset="0"/>
              </a:rPr>
              <a:t> </a:t>
            </a:r>
            <a:r>
              <a:rPr lang="tr-TR" sz="2400" dirty="0" smtClean="0">
                <a:solidFill>
                  <a:srgbClr val="24202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Arakan</a:t>
            </a:r>
            <a:endParaRPr lang="tr-TR" sz="24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85" name="Resim 84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9369" y="6355967"/>
            <a:ext cx="345083" cy="322350"/>
          </a:xfrm>
          <a:prstGeom prst="rect">
            <a:avLst/>
          </a:prstGeom>
        </p:spPr>
      </p:pic>
      <p:sp>
        <p:nvSpPr>
          <p:cNvPr id="89" name="Google Shape;203;p16"/>
          <p:cNvSpPr/>
          <p:nvPr/>
        </p:nvSpPr>
        <p:spPr>
          <a:xfrm>
            <a:off x="2159730" y="5334520"/>
            <a:ext cx="2154527" cy="1181100"/>
          </a:xfrm>
          <a:custGeom>
            <a:avLst/>
            <a:gdLst>
              <a:gd name="connsiteX0" fmla="*/ 1417 w 39243"/>
              <a:gd name="connsiteY0" fmla="*/ 0 h 12715"/>
              <a:gd name="connsiteX1" fmla="*/ 0 w 39243"/>
              <a:gd name="connsiteY1" fmla="*/ 1405 h 12715"/>
              <a:gd name="connsiteX2" fmla="*/ 0 w 39243"/>
              <a:gd name="connsiteY2" fmla="*/ 5036 h 12715"/>
              <a:gd name="connsiteX3" fmla="*/ 43 w 39243"/>
              <a:gd name="connsiteY3" fmla="*/ 6919 h 12715"/>
              <a:gd name="connsiteX4" fmla="*/ 0 w 39243"/>
              <a:gd name="connsiteY4" fmla="*/ 7667 h 12715"/>
              <a:gd name="connsiteX5" fmla="*/ 0 w 39243"/>
              <a:gd name="connsiteY5" fmla="*/ 11299 h 12715"/>
              <a:gd name="connsiteX6" fmla="*/ 1417 w 39243"/>
              <a:gd name="connsiteY6" fmla="*/ 12715 h 12715"/>
              <a:gd name="connsiteX7" fmla="*/ 36517 w 39243"/>
              <a:gd name="connsiteY7" fmla="*/ 12715 h 12715"/>
              <a:gd name="connsiteX8" fmla="*/ 37934 w 39243"/>
              <a:gd name="connsiteY8" fmla="*/ 11299 h 12715"/>
              <a:gd name="connsiteX9" fmla="*/ 37934 w 39243"/>
              <a:gd name="connsiteY9" fmla="*/ 7667 h 12715"/>
              <a:gd name="connsiteX10" fmla="*/ 39243 w 39243"/>
              <a:gd name="connsiteY10" fmla="*/ 6358 h 12715"/>
              <a:gd name="connsiteX11" fmla="*/ 37934 w 39243"/>
              <a:gd name="connsiteY11" fmla="*/ 5036 h 12715"/>
              <a:gd name="connsiteX12" fmla="*/ 37934 w 39243"/>
              <a:gd name="connsiteY12" fmla="*/ 1405 h 12715"/>
              <a:gd name="connsiteX13" fmla="*/ 36517 w 39243"/>
              <a:gd name="connsiteY13" fmla="*/ 0 h 12715"/>
              <a:gd name="connsiteX14" fmla="*/ 1417 w 39243"/>
              <a:gd name="connsiteY14" fmla="*/ 0 h 12715"/>
              <a:gd name="connsiteX0" fmla="*/ 1417 w 37953"/>
              <a:gd name="connsiteY0" fmla="*/ 0 h 12715"/>
              <a:gd name="connsiteX1" fmla="*/ 0 w 37953"/>
              <a:gd name="connsiteY1" fmla="*/ 1405 h 12715"/>
              <a:gd name="connsiteX2" fmla="*/ 0 w 37953"/>
              <a:gd name="connsiteY2" fmla="*/ 5036 h 12715"/>
              <a:gd name="connsiteX3" fmla="*/ 43 w 37953"/>
              <a:gd name="connsiteY3" fmla="*/ 6919 h 12715"/>
              <a:gd name="connsiteX4" fmla="*/ 0 w 37953"/>
              <a:gd name="connsiteY4" fmla="*/ 7667 h 12715"/>
              <a:gd name="connsiteX5" fmla="*/ 0 w 37953"/>
              <a:gd name="connsiteY5" fmla="*/ 11299 h 12715"/>
              <a:gd name="connsiteX6" fmla="*/ 1417 w 37953"/>
              <a:gd name="connsiteY6" fmla="*/ 12715 h 12715"/>
              <a:gd name="connsiteX7" fmla="*/ 36517 w 37953"/>
              <a:gd name="connsiteY7" fmla="*/ 12715 h 12715"/>
              <a:gd name="connsiteX8" fmla="*/ 37934 w 37953"/>
              <a:gd name="connsiteY8" fmla="*/ 11299 h 12715"/>
              <a:gd name="connsiteX9" fmla="*/ 37934 w 37953"/>
              <a:gd name="connsiteY9" fmla="*/ 7667 h 12715"/>
              <a:gd name="connsiteX10" fmla="*/ 37953 w 37953"/>
              <a:gd name="connsiteY10" fmla="*/ 6768 h 12715"/>
              <a:gd name="connsiteX11" fmla="*/ 37934 w 37953"/>
              <a:gd name="connsiteY11" fmla="*/ 5036 h 12715"/>
              <a:gd name="connsiteX12" fmla="*/ 37934 w 37953"/>
              <a:gd name="connsiteY12" fmla="*/ 1405 h 12715"/>
              <a:gd name="connsiteX13" fmla="*/ 36517 w 37953"/>
              <a:gd name="connsiteY13" fmla="*/ 0 h 12715"/>
              <a:gd name="connsiteX14" fmla="*/ 1417 w 37953"/>
              <a:gd name="connsiteY14" fmla="*/ 0 h 12715"/>
              <a:gd name="connsiteX0" fmla="*/ 1417 w 37953"/>
              <a:gd name="connsiteY0" fmla="*/ 0 h 12715"/>
              <a:gd name="connsiteX1" fmla="*/ 0 w 37953"/>
              <a:gd name="connsiteY1" fmla="*/ 1405 h 12715"/>
              <a:gd name="connsiteX2" fmla="*/ 0 w 37953"/>
              <a:gd name="connsiteY2" fmla="*/ 5036 h 12715"/>
              <a:gd name="connsiteX3" fmla="*/ 1221 w 37953"/>
              <a:gd name="connsiteY3" fmla="*/ 6304 h 12715"/>
              <a:gd name="connsiteX4" fmla="*/ 0 w 37953"/>
              <a:gd name="connsiteY4" fmla="*/ 7667 h 12715"/>
              <a:gd name="connsiteX5" fmla="*/ 0 w 37953"/>
              <a:gd name="connsiteY5" fmla="*/ 11299 h 12715"/>
              <a:gd name="connsiteX6" fmla="*/ 1417 w 37953"/>
              <a:gd name="connsiteY6" fmla="*/ 12715 h 12715"/>
              <a:gd name="connsiteX7" fmla="*/ 36517 w 37953"/>
              <a:gd name="connsiteY7" fmla="*/ 12715 h 12715"/>
              <a:gd name="connsiteX8" fmla="*/ 37934 w 37953"/>
              <a:gd name="connsiteY8" fmla="*/ 11299 h 12715"/>
              <a:gd name="connsiteX9" fmla="*/ 37934 w 37953"/>
              <a:gd name="connsiteY9" fmla="*/ 7667 h 12715"/>
              <a:gd name="connsiteX10" fmla="*/ 37953 w 37953"/>
              <a:gd name="connsiteY10" fmla="*/ 6768 h 12715"/>
              <a:gd name="connsiteX11" fmla="*/ 37934 w 37953"/>
              <a:gd name="connsiteY11" fmla="*/ 5036 h 12715"/>
              <a:gd name="connsiteX12" fmla="*/ 37934 w 37953"/>
              <a:gd name="connsiteY12" fmla="*/ 1405 h 12715"/>
              <a:gd name="connsiteX13" fmla="*/ 36517 w 37953"/>
              <a:gd name="connsiteY13" fmla="*/ 0 h 12715"/>
              <a:gd name="connsiteX14" fmla="*/ 1417 w 37953"/>
              <a:gd name="connsiteY14" fmla="*/ 0 h 12715"/>
              <a:gd name="connsiteX0" fmla="*/ 1417 w 37953"/>
              <a:gd name="connsiteY0" fmla="*/ 0 h 12715"/>
              <a:gd name="connsiteX1" fmla="*/ 0 w 37953"/>
              <a:gd name="connsiteY1" fmla="*/ 1405 h 12715"/>
              <a:gd name="connsiteX2" fmla="*/ 0 w 37953"/>
              <a:gd name="connsiteY2" fmla="*/ 5036 h 12715"/>
              <a:gd name="connsiteX3" fmla="*/ 941 w 37953"/>
              <a:gd name="connsiteY3" fmla="*/ 6355 h 12715"/>
              <a:gd name="connsiteX4" fmla="*/ 0 w 37953"/>
              <a:gd name="connsiteY4" fmla="*/ 7667 h 12715"/>
              <a:gd name="connsiteX5" fmla="*/ 0 w 37953"/>
              <a:gd name="connsiteY5" fmla="*/ 11299 h 12715"/>
              <a:gd name="connsiteX6" fmla="*/ 1417 w 37953"/>
              <a:gd name="connsiteY6" fmla="*/ 12715 h 12715"/>
              <a:gd name="connsiteX7" fmla="*/ 36517 w 37953"/>
              <a:gd name="connsiteY7" fmla="*/ 12715 h 12715"/>
              <a:gd name="connsiteX8" fmla="*/ 37934 w 37953"/>
              <a:gd name="connsiteY8" fmla="*/ 11299 h 12715"/>
              <a:gd name="connsiteX9" fmla="*/ 37934 w 37953"/>
              <a:gd name="connsiteY9" fmla="*/ 7667 h 12715"/>
              <a:gd name="connsiteX10" fmla="*/ 37953 w 37953"/>
              <a:gd name="connsiteY10" fmla="*/ 6768 h 12715"/>
              <a:gd name="connsiteX11" fmla="*/ 37934 w 37953"/>
              <a:gd name="connsiteY11" fmla="*/ 5036 h 12715"/>
              <a:gd name="connsiteX12" fmla="*/ 37934 w 37953"/>
              <a:gd name="connsiteY12" fmla="*/ 1405 h 12715"/>
              <a:gd name="connsiteX13" fmla="*/ 36517 w 37953"/>
              <a:gd name="connsiteY13" fmla="*/ 0 h 12715"/>
              <a:gd name="connsiteX14" fmla="*/ 1417 w 37953"/>
              <a:gd name="connsiteY14" fmla="*/ 0 h 12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7953" h="12715" extrusionOk="0">
                <a:moveTo>
                  <a:pt x="1417" y="0"/>
                </a:moveTo>
                <a:cubicBezTo>
                  <a:pt x="631" y="0"/>
                  <a:pt x="0" y="631"/>
                  <a:pt x="0" y="1405"/>
                </a:cubicBezTo>
                <a:lnTo>
                  <a:pt x="0" y="5036"/>
                </a:lnTo>
                <a:cubicBezTo>
                  <a:pt x="14" y="5664"/>
                  <a:pt x="927" y="5727"/>
                  <a:pt x="941" y="6355"/>
                </a:cubicBezTo>
                <a:cubicBezTo>
                  <a:pt x="927" y="6604"/>
                  <a:pt x="14" y="7418"/>
                  <a:pt x="0" y="7667"/>
                </a:cubicBezTo>
                <a:lnTo>
                  <a:pt x="0" y="11299"/>
                </a:lnTo>
                <a:cubicBezTo>
                  <a:pt x="0" y="12072"/>
                  <a:pt x="631" y="12715"/>
                  <a:pt x="1417" y="12715"/>
                </a:cubicBezTo>
                <a:lnTo>
                  <a:pt x="36517" y="12715"/>
                </a:lnTo>
                <a:cubicBezTo>
                  <a:pt x="37302" y="12715"/>
                  <a:pt x="37934" y="12072"/>
                  <a:pt x="37934" y="11299"/>
                </a:cubicBezTo>
                <a:lnTo>
                  <a:pt x="37934" y="7667"/>
                </a:lnTo>
                <a:cubicBezTo>
                  <a:pt x="37940" y="7367"/>
                  <a:pt x="37947" y="7068"/>
                  <a:pt x="37953" y="6768"/>
                </a:cubicBezTo>
                <a:cubicBezTo>
                  <a:pt x="37947" y="6191"/>
                  <a:pt x="37940" y="5613"/>
                  <a:pt x="37934" y="5036"/>
                </a:cubicBezTo>
                <a:lnTo>
                  <a:pt x="37934" y="1405"/>
                </a:lnTo>
                <a:cubicBezTo>
                  <a:pt x="37934" y="631"/>
                  <a:pt x="37302" y="0"/>
                  <a:pt x="36517" y="0"/>
                </a:cubicBezTo>
                <a:lnTo>
                  <a:pt x="1417" y="0"/>
                </a:lnTo>
                <a:close/>
              </a:path>
            </a:pathLst>
          </a:custGeom>
          <a:ln/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400" dirty="0" smtClean="0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gibi yerleri gösterebiliriz.</a:t>
            </a:r>
            <a:endParaRPr sz="2400" dirty="0"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90" name="Google Shape;1450;p25"/>
          <p:cNvSpPr/>
          <p:nvPr/>
        </p:nvSpPr>
        <p:spPr>
          <a:xfrm>
            <a:off x="8042918" y="4526677"/>
            <a:ext cx="3751501" cy="522576"/>
          </a:xfrm>
          <a:custGeom>
            <a:avLst/>
            <a:gdLst>
              <a:gd name="connsiteX0" fmla="*/ 587332 w 597081"/>
              <a:gd name="connsiteY0" fmla="*/ 6776 h 158308"/>
              <a:gd name="connsiteX1" fmla="*/ 523514 w 597081"/>
              <a:gd name="connsiteY1" fmla="*/ 5442 h 158308"/>
              <a:gd name="connsiteX2" fmla="*/ 453505 w 597081"/>
              <a:gd name="connsiteY2" fmla="*/ 5442 h 158308"/>
              <a:gd name="connsiteX3" fmla="*/ 315488 w 597081"/>
              <a:gd name="connsiteY3" fmla="*/ 204 h 158308"/>
              <a:gd name="connsiteX4" fmla="*/ 36120 w 597081"/>
              <a:gd name="connsiteY4" fmla="*/ 9062 h 158308"/>
              <a:gd name="connsiteX5" fmla="*/ 22223 w 597081"/>
              <a:gd name="connsiteY5" fmla="*/ 24492 h 158308"/>
              <a:gd name="connsiteX6" fmla="*/ 22880 w 597081"/>
              <a:gd name="connsiteY6" fmla="*/ 28112 h 158308"/>
              <a:gd name="connsiteX7" fmla="*/ 15641 w 597081"/>
              <a:gd name="connsiteY7" fmla="*/ 47638 h 158308"/>
              <a:gd name="connsiteX8" fmla="*/ 10117 w 597081"/>
              <a:gd name="connsiteY8" fmla="*/ 48781 h 158308"/>
              <a:gd name="connsiteX9" fmla="*/ 13927 w 597081"/>
              <a:gd name="connsiteY9" fmla="*/ 77356 h 158308"/>
              <a:gd name="connsiteX10" fmla="*/ 35358 w 597081"/>
              <a:gd name="connsiteY10" fmla="*/ 76213 h 158308"/>
              <a:gd name="connsiteX11" fmla="*/ 27357 w 597081"/>
              <a:gd name="connsiteY11" fmla="*/ 88692 h 158308"/>
              <a:gd name="connsiteX12" fmla="*/ 38406 w 597081"/>
              <a:gd name="connsiteY12" fmla="*/ 102789 h 158308"/>
              <a:gd name="connsiteX13" fmla="*/ 42444 w 597081"/>
              <a:gd name="connsiteY13" fmla="*/ 122314 h 158308"/>
              <a:gd name="connsiteX14" fmla="*/ 44787 w 597081"/>
              <a:gd name="connsiteY14" fmla="*/ 123552 h 158308"/>
              <a:gd name="connsiteX15" fmla="*/ 36977 w 597081"/>
              <a:gd name="connsiteY15" fmla="*/ 124981 h 158308"/>
              <a:gd name="connsiteX16" fmla="*/ 40692 w 597081"/>
              <a:gd name="connsiteY16" fmla="*/ 153556 h 158308"/>
              <a:gd name="connsiteX17" fmla="*/ 68600 w 597081"/>
              <a:gd name="connsiteY17" fmla="*/ 151270 h 158308"/>
              <a:gd name="connsiteX18" fmla="*/ 81173 w 597081"/>
              <a:gd name="connsiteY18" fmla="*/ 147842 h 158308"/>
              <a:gd name="connsiteX19" fmla="*/ 149848 w 597081"/>
              <a:gd name="connsiteY19" fmla="*/ 145079 h 158308"/>
              <a:gd name="connsiteX20" fmla="*/ 261100 w 597081"/>
              <a:gd name="connsiteY20" fmla="*/ 145746 h 158308"/>
              <a:gd name="connsiteX21" fmla="*/ 480747 w 597081"/>
              <a:gd name="connsiteY21" fmla="*/ 158224 h 158308"/>
              <a:gd name="connsiteX22" fmla="*/ 494082 w 597081"/>
              <a:gd name="connsiteY22" fmla="*/ 148128 h 158308"/>
              <a:gd name="connsiteX23" fmla="*/ 527134 w 597081"/>
              <a:gd name="connsiteY23" fmla="*/ 151652 h 158308"/>
              <a:gd name="connsiteX24" fmla="*/ 530848 w 597081"/>
              <a:gd name="connsiteY24" fmla="*/ 123648 h 158308"/>
              <a:gd name="connsiteX25" fmla="*/ 491796 w 597081"/>
              <a:gd name="connsiteY25" fmla="*/ 118314 h 158308"/>
              <a:gd name="connsiteX26" fmla="*/ 505131 w 597081"/>
              <a:gd name="connsiteY26" fmla="*/ 118314 h 158308"/>
              <a:gd name="connsiteX27" fmla="*/ 519342 w 597081"/>
              <a:gd name="connsiteY27" fmla="*/ 102121 h 158308"/>
              <a:gd name="connsiteX28" fmla="*/ 519323 w 597081"/>
              <a:gd name="connsiteY28" fmla="*/ 101836 h 158308"/>
              <a:gd name="connsiteX29" fmla="*/ 547041 w 597081"/>
              <a:gd name="connsiteY29" fmla="*/ 104027 h 158308"/>
              <a:gd name="connsiteX30" fmla="*/ 550756 w 597081"/>
              <a:gd name="connsiteY30" fmla="*/ 75452 h 158308"/>
              <a:gd name="connsiteX31" fmla="*/ 540278 w 597081"/>
              <a:gd name="connsiteY31" fmla="*/ 74118 h 158308"/>
              <a:gd name="connsiteX32" fmla="*/ 535325 w 597081"/>
              <a:gd name="connsiteY32" fmla="*/ 48781 h 158308"/>
              <a:gd name="connsiteX33" fmla="*/ 512560 w 597081"/>
              <a:gd name="connsiteY33" fmla="*/ 45639 h 158308"/>
              <a:gd name="connsiteX34" fmla="*/ 561900 w 597081"/>
              <a:gd name="connsiteY34" fmla="*/ 44114 h 158308"/>
              <a:gd name="connsiteX35" fmla="*/ 574854 w 597081"/>
              <a:gd name="connsiteY35" fmla="*/ 34589 h 158308"/>
              <a:gd name="connsiteX36" fmla="*/ 585021 w 597081"/>
              <a:gd name="connsiteY36" fmla="*/ 29875 h 158308"/>
              <a:gd name="connsiteX37" fmla="*/ 597057 w 597081"/>
              <a:gd name="connsiteY37" fmla="*/ 19540 h 158308"/>
              <a:gd name="connsiteX38" fmla="*/ 587332 w 597081"/>
              <a:gd name="connsiteY38" fmla="*/ 6776 h 158308"/>
              <a:gd name="connsiteX39" fmla="*/ 152896 w 597081"/>
              <a:gd name="connsiteY39" fmla="*/ 90406 h 158308"/>
              <a:gd name="connsiteX40" fmla="*/ 160897 w 597081"/>
              <a:gd name="connsiteY40" fmla="*/ 90406 h 158308"/>
              <a:gd name="connsiteX41" fmla="*/ 153754 w 597081"/>
              <a:gd name="connsiteY41" fmla="*/ 90406 h 158308"/>
              <a:gd name="connsiteX42" fmla="*/ 152896 w 597081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74854 w 606086"/>
              <a:gd name="connsiteY35" fmla="*/ 34589 h 158308"/>
              <a:gd name="connsiteX36" fmla="*/ 585021 w 606086"/>
              <a:gd name="connsiteY36" fmla="*/ 29875 h 158308"/>
              <a:gd name="connsiteX37" fmla="*/ 597057 w 606086"/>
              <a:gd name="connsiteY37" fmla="*/ 19540 h 158308"/>
              <a:gd name="connsiteX38" fmla="*/ 587332 w 606086"/>
              <a:gd name="connsiteY38" fmla="*/ 6776 h 158308"/>
              <a:gd name="connsiteX39" fmla="*/ 152896 w 606086"/>
              <a:gd name="connsiteY39" fmla="*/ 90406 h 158308"/>
              <a:gd name="connsiteX40" fmla="*/ 160897 w 606086"/>
              <a:gd name="connsiteY40" fmla="*/ 90406 h 158308"/>
              <a:gd name="connsiteX41" fmla="*/ 153754 w 606086"/>
              <a:gd name="connsiteY41" fmla="*/ 90406 h 158308"/>
              <a:gd name="connsiteX42" fmla="*/ 152896 w 606086"/>
              <a:gd name="connsiteY42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74854 w 606086"/>
              <a:gd name="connsiteY36" fmla="*/ 34589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06086"/>
              <a:gd name="connsiteY0" fmla="*/ 6776 h 158308"/>
              <a:gd name="connsiteX1" fmla="*/ 523514 w 606086"/>
              <a:gd name="connsiteY1" fmla="*/ 5442 h 158308"/>
              <a:gd name="connsiteX2" fmla="*/ 453505 w 606086"/>
              <a:gd name="connsiteY2" fmla="*/ 5442 h 158308"/>
              <a:gd name="connsiteX3" fmla="*/ 315488 w 606086"/>
              <a:gd name="connsiteY3" fmla="*/ 204 h 158308"/>
              <a:gd name="connsiteX4" fmla="*/ 36120 w 606086"/>
              <a:gd name="connsiteY4" fmla="*/ 9062 h 158308"/>
              <a:gd name="connsiteX5" fmla="*/ 22223 w 606086"/>
              <a:gd name="connsiteY5" fmla="*/ 24492 h 158308"/>
              <a:gd name="connsiteX6" fmla="*/ 22880 w 606086"/>
              <a:gd name="connsiteY6" fmla="*/ 28112 h 158308"/>
              <a:gd name="connsiteX7" fmla="*/ 15641 w 606086"/>
              <a:gd name="connsiteY7" fmla="*/ 47638 h 158308"/>
              <a:gd name="connsiteX8" fmla="*/ 10117 w 606086"/>
              <a:gd name="connsiteY8" fmla="*/ 48781 h 158308"/>
              <a:gd name="connsiteX9" fmla="*/ 13927 w 606086"/>
              <a:gd name="connsiteY9" fmla="*/ 77356 h 158308"/>
              <a:gd name="connsiteX10" fmla="*/ 35358 w 606086"/>
              <a:gd name="connsiteY10" fmla="*/ 76213 h 158308"/>
              <a:gd name="connsiteX11" fmla="*/ 27357 w 606086"/>
              <a:gd name="connsiteY11" fmla="*/ 88692 h 158308"/>
              <a:gd name="connsiteX12" fmla="*/ 38406 w 606086"/>
              <a:gd name="connsiteY12" fmla="*/ 102789 h 158308"/>
              <a:gd name="connsiteX13" fmla="*/ 42444 w 606086"/>
              <a:gd name="connsiteY13" fmla="*/ 122314 h 158308"/>
              <a:gd name="connsiteX14" fmla="*/ 44787 w 606086"/>
              <a:gd name="connsiteY14" fmla="*/ 123552 h 158308"/>
              <a:gd name="connsiteX15" fmla="*/ 36977 w 606086"/>
              <a:gd name="connsiteY15" fmla="*/ 124981 h 158308"/>
              <a:gd name="connsiteX16" fmla="*/ 40692 w 606086"/>
              <a:gd name="connsiteY16" fmla="*/ 153556 h 158308"/>
              <a:gd name="connsiteX17" fmla="*/ 68600 w 606086"/>
              <a:gd name="connsiteY17" fmla="*/ 151270 h 158308"/>
              <a:gd name="connsiteX18" fmla="*/ 81173 w 606086"/>
              <a:gd name="connsiteY18" fmla="*/ 147842 h 158308"/>
              <a:gd name="connsiteX19" fmla="*/ 149848 w 606086"/>
              <a:gd name="connsiteY19" fmla="*/ 145079 h 158308"/>
              <a:gd name="connsiteX20" fmla="*/ 261100 w 606086"/>
              <a:gd name="connsiteY20" fmla="*/ 145746 h 158308"/>
              <a:gd name="connsiteX21" fmla="*/ 480747 w 606086"/>
              <a:gd name="connsiteY21" fmla="*/ 158224 h 158308"/>
              <a:gd name="connsiteX22" fmla="*/ 494082 w 606086"/>
              <a:gd name="connsiteY22" fmla="*/ 148128 h 158308"/>
              <a:gd name="connsiteX23" fmla="*/ 527134 w 606086"/>
              <a:gd name="connsiteY23" fmla="*/ 151652 h 158308"/>
              <a:gd name="connsiteX24" fmla="*/ 530848 w 606086"/>
              <a:gd name="connsiteY24" fmla="*/ 123648 h 158308"/>
              <a:gd name="connsiteX25" fmla="*/ 491796 w 606086"/>
              <a:gd name="connsiteY25" fmla="*/ 118314 h 158308"/>
              <a:gd name="connsiteX26" fmla="*/ 505131 w 606086"/>
              <a:gd name="connsiteY26" fmla="*/ 118314 h 158308"/>
              <a:gd name="connsiteX27" fmla="*/ 519342 w 606086"/>
              <a:gd name="connsiteY27" fmla="*/ 102121 h 158308"/>
              <a:gd name="connsiteX28" fmla="*/ 519323 w 606086"/>
              <a:gd name="connsiteY28" fmla="*/ 101836 h 158308"/>
              <a:gd name="connsiteX29" fmla="*/ 547041 w 606086"/>
              <a:gd name="connsiteY29" fmla="*/ 104027 h 158308"/>
              <a:gd name="connsiteX30" fmla="*/ 550756 w 606086"/>
              <a:gd name="connsiteY30" fmla="*/ 75452 h 158308"/>
              <a:gd name="connsiteX31" fmla="*/ 540278 w 606086"/>
              <a:gd name="connsiteY31" fmla="*/ 74118 h 158308"/>
              <a:gd name="connsiteX32" fmla="*/ 535325 w 606086"/>
              <a:gd name="connsiteY32" fmla="*/ 48781 h 158308"/>
              <a:gd name="connsiteX33" fmla="*/ 605483 w 606086"/>
              <a:gd name="connsiteY33" fmla="*/ 50353 h 158308"/>
              <a:gd name="connsiteX34" fmla="*/ 561900 w 606086"/>
              <a:gd name="connsiteY34" fmla="*/ 44114 h 158308"/>
              <a:gd name="connsiteX35" fmla="*/ 590801 w 606086"/>
              <a:gd name="connsiteY35" fmla="*/ 38829 h 158308"/>
              <a:gd name="connsiteX36" fmla="*/ 592339 w 606086"/>
              <a:gd name="connsiteY36" fmla="*/ 33916 h 158308"/>
              <a:gd name="connsiteX37" fmla="*/ 585021 w 606086"/>
              <a:gd name="connsiteY37" fmla="*/ 29875 h 158308"/>
              <a:gd name="connsiteX38" fmla="*/ 597057 w 606086"/>
              <a:gd name="connsiteY38" fmla="*/ 19540 h 158308"/>
              <a:gd name="connsiteX39" fmla="*/ 587332 w 606086"/>
              <a:gd name="connsiteY39" fmla="*/ 6776 h 158308"/>
              <a:gd name="connsiteX40" fmla="*/ 152896 w 606086"/>
              <a:gd name="connsiteY40" fmla="*/ 90406 h 158308"/>
              <a:gd name="connsiteX41" fmla="*/ 160897 w 606086"/>
              <a:gd name="connsiteY41" fmla="*/ 90406 h 158308"/>
              <a:gd name="connsiteX42" fmla="*/ 153754 w 606086"/>
              <a:gd name="connsiteY42" fmla="*/ 90406 h 158308"/>
              <a:gd name="connsiteX43" fmla="*/ 152896 w 606086"/>
              <a:gd name="connsiteY43" fmla="*/ 90406 h 158308"/>
              <a:gd name="connsiteX0" fmla="*/ 587332 w 610253"/>
              <a:gd name="connsiteY0" fmla="*/ 6776 h 158308"/>
              <a:gd name="connsiteX1" fmla="*/ 523514 w 610253"/>
              <a:gd name="connsiteY1" fmla="*/ 5442 h 158308"/>
              <a:gd name="connsiteX2" fmla="*/ 453505 w 610253"/>
              <a:gd name="connsiteY2" fmla="*/ 5442 h 158308"/>
              <a:gd name="connsiteX3" fmla="*/ 315488 w 610253"/>
              <a:gd name="connsiteY3" fmla="*/ 204 h 158308"/>
              <a:gd name="connsiteX4" fmla="*/ 36120 w 610253"/>
              <a:gd name="connsiteY4" fmla="*/ 9062 h 158308"/>
              <a:gd name="connsiteX5" fmla="*/ 22223 w 610253"/>
              <a:gd name="connsiteY5" fmla="*/ 24492 h 158308"/>
              <a:gd name="connsiteX6" fmla="*/ 22880 w 610253"/>
              <a:gd name="connsiteY6" fmla="*/ 28112 h 158308"/>
              <a:gd name="connsiteX7" fmla="*/ 15641 w 610253"/>
              <a:gd name="connsiteY7" fmla="*/ 47638 h 158308"/>
              <a:gd name="connsiteX8" fmla="*/ 10117 w 610253"/>
              <a:gd name="connsiteY8" fmla="*/ 48781 h 158308"/>
              <a:gd name="connsiteX9" fmla="*/ 13927 w 610253"/>
              <a:gd name="connsiteY9" fmla="*/ 77356 h 158308"/>
              <a:gd name="connsiteX10" fmla="*/ 35358 w 610253"/>
              <a:gd name="connsiteY10" fmla="*/ 76213 h 158308"/>
              <a:gd name="connsiteX11" fmla="*/ 27357 w 610253"/>
              <a:gd name="connsiteY11" fmla="*/ 88692 h 158308"/>
              <a:gd name="connsiteX12" fmla="*/ 38406 w 610253"/>
              <a:gd name="connsiteY12" fmla="*/ 102789 h 158308"/>
              <a:gd name="connsiteX13" fmla="*/ 42444 w 610253"/>
              <a:gd name="connsiteY13" fmla="*/ 122314 h 158308"/>
              <a:gd name="connsiteX14" fmla="*/ 44787 w 610253"/>
              <a:gd name="connsiteY14" fmla="*/ 123552 h 158308"/>
              <a:gd name="connsiteX15" fmla="*/ 36977 w 610253"/>
              <a:gd name="connsiteY15" fmla="*/ 124981 h 158308"/>
              <a:gd name="connsiteX16" fmla="*/ 40692 w 610253"/>
              <a:gd name="connsiteY16" fmla="*/ 153556 h 158308"/>
              <a:gd name="connsiteX17" fmla="*/ 68600 w 610253"/>
              <a:gd name="connsiteY17" fmla="*/ 151270 h 158308"/>
              <a:gd name="connsiteX18" fmla="*/ 81173 w 610253"/>
              <a:gd name="connsiteY18" fmla="*/ 147842 h 158308"/>
              <a:gd name="connsiteX19" fmla="*/ 149848 w 610253"/>
              <a:gd name="connsiteY19" fmla="*/ 145079 h 158308"/>
              <a:gd name="connsiteX20" fmla="*/ 261100 w 610253"/>
              <a:gd name="connsiteY20" fmla="*/ 145746 h 158308"/>
              <a:gd name="connsiteX21" fmla="*/ 480747 w 610253"/>
              <a:gd name="connsiteY21" fmla="*/ 158224 h 158308"/>
              <a:gd name="connsiteX22" fmla="*/ 494082 w 610253"/>
              <a:gd name="connsiteY22" fmla="*/ 148128 h 158308"/>
              <a:gd name="connsiteX23" fmla="*/ 527134 w 610253"/>
              <a:gd name="connsiteY23" fmla="*/ 151652 h 158308"/>
              <a:gd name="connsiteX24" fmla="*/ 530848 w 610253"/>
              <a:gd name="connsiteY24" fmla="*/ 123648 h 158308"/>
              <a:gd name="connsiteX25" fmla="*/ 491796 w 610253"/>
              <a:gd name="connsiteY25" fmla="*/ 118314 h 158308"/>
              <a:gd name="connsiteX26" fmla="*/ 505131 w 610253"/>
              <a:gd name="connsiteY26" fmla="*/ 118314 h 158308"/>
              <a:gd name="connsiteX27" fmla="*/ 519342 w 610253"/>
              <a:gd name="connsiteY27" fmla="*/ 102121 h 158308"/>
              <a:gd name="connsiteX28" fmla="*/ 519323 w 610253"/>
              <a:gd name="connsiteY28" fmla="*/ 101836 h 158308"/>
              <a:gd name="connsiteX29" fmla="*/ 547041 w 610253"/>
              <a:gd name="connsiteY29" fmla="*/ 104027 h 158308"/>
              <a:gd name="connsiteX30" fmla="*/ 550756 w 610253"/>
              <a:gd name="connsiteY30" fmla="*/ 75452 h 158308"/>
              <a:gd name="connsiteX31" fmla="*/ 540278 w 610253"/>
              <a:gd name="connsiteY31" fmla="*/ 74118 h 158308"/>
              <a:gd name="connsiteX32" fmla="*/ 600771 w 610253"/>
              <a:gd name="connsiteY32" fmla="*/ 57535 h 158308"/>
              <a:gd name="connsiteX33" fmla="*/ 605483 w 610253"/>
              <a:gd name="connsiteY33" fmla="*/ 50353 h 158308"/>
              <a:gd name="connsiteX34" fmla="*/ 561900 w 610253"/>
              <a:gd name="connsiteY34" fmla="*/ 44114 h 158308"/>
              <a:gd name="connsiteX35" fmla="*/ 590801 w 610253"/>
              <a:gd name="connsiteY35" fmla="*/ 38829 h 158308"/>
              <a:gd name="connsiteX36" fmla="*/ 592339 w 610253"/>
              <a:gd name="connsiteY36" fmla="*/ 33916 h 158308"/>
              <a:gd name="connsiteX37" fmla="*/ 585021 w 610253"/>
              <a:gd name="connsiteY37" fmla="*/ 29875 h 158308"/>
              <a:gd name="connsiteX38" fmla="*/ 597057 w 610253"/>
              <a:gd name="connsiteY38" fmla="*/ 19540 h 158308"/>
              <a:gd name="connsiteX39" fmla="*/ 587332 w 610253"/>
              <a:gd name="connsiteY39" fmla="*/ 6776 h 158308"/>
              <a:gd name="connsiteX40" fmla="*/ 152896 w 610253"/>
              <a:gd name="connsiteY40" fmla="*/ 90406 h 158308"/>
              <a:gd name="connsiteX41" fmla="*/ 160897 w 610253"/>
              <a:gd name="connsiteY41" fmla="*/ 90406 h 158308"/>
              <a:gd name="connsiteX42" fmla="*/ 153754 w 610253"/>
              <a:gd name="connsiteY42" fmla="*/ 90406 h 158308"/>
              <a:gd name="connsiteX43" fmla="*/ 152896 w 610253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50756 w 608359"/>
              <a:gd name="connsiteY30" fmla="*/ 7545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47041 w 608359"/>
              <a:gd name="connsiteY29" fmla="*/ 104027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1932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05131 w 608359"/>
              <a:gd name="connsiteY26" fmla="*/ 11831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19342 w 608359"/>
              <a:gd name="connsiteY27" fmla="*/ 102121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491796 w 608359"/>
              <a:gd name="connsiteY25" fmla="*/ 118314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30848 w 608359"/>
              <a:gd name="connsiteY24" fmla="*/ 123648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27134 w 608359"/>
              <a:gd name="connsiteY23" fmla="*/ 151652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308"/>
              <a:gd name="connsiteX1" fmla="*/ 523514 w 608359"/>
              <a:gd name="connsiteY1" fmla="*/ 5442 h 158308"/>
              <a:gd name="connsiteX2" fmla="*/ 453505 w 608359"/>
              <a:gd name="connsiteY2" fmla="*/ 5442 h 158308"/>
              <a:gd name="connsiteX3" fmla="*/ 315488 w 608359"/>
              <a:gd name="connsiteY3" fmla="*/ 204 h 158308"/>
              <a:gd name="connsiteX4" fmla="*/ 36120 w 608359"/>
              <a:gd name="connsiteY4" fmla="*/ 9062 h 158308"/>
              <a:gd name="connsiteX5" fmla="*/ 22223 w 608359"/>
              <a:gd name="connsiteY5" fmla="*/ 24492 h 158308"/>
              <a:gd name="connsiteX6" fmla="*/ 22880 w 608359"/>
              <a:gd name="connsiteY6" fmla="*/ 28112 h 158308"/>
              <a:gd name="connsiteX7" fmla="*/ 15641 w 608359"/>
              <a:gd name="connsiteY7" fmla="*/ 47638 h 158308"/>
              <a:gd name="connsiteX8" fmla="*/ 10117 w 608359"/>
              <a:gd name="connsiteY8" fmla="*/ 48781 h 158308"/>
              <a:gd name="connsiteX9" fmla="*/ 13927 w 608359"/>
              <a:gd name="connsiteY9" fmla="*/ 77356 h 158308"/>
              <a:gd name="connsiteX10" fmla="*/ 35358 w 608359"/>
              <a:gd name="connsiteY10" fmla="*/ 76213 h 158308"/>
              <a:gd name="connsiteX11" fmla="*/ 27357 w 608359"/>
              <a:gd name="connsiteY11" fmla="*/ 88692 h 158308"/>
              <a:gd name="connsiteX12" fmla="*/ 38406 w 608359"/>
              <a:gd name="connsiteY12" fmla="*/ 102789 h 158308"/>
              <a:gd name="connsiteX13" fmla="*/ 42444 w 608359"/>
              <a:gd name="connsiteY13" fmla="*/ 122314 h 158308"/>
              <a:gd name="connsiteX14" fmla="*/ 44787 w 608359"/>
              <a:gd name="connsiteY14" fmla="*/ 123552 h 158308"/>
              <a:gd name="connsiteX15" fmla="*/ 36977 w 608359"/>
              <a:gd name="connsiteY15" fmla="*/ 124981 h 158308"/>
              <a:gd name="connsiteX16" fmla="*/ 40692 w 608359"/>
              <a:gd name="connsiteY16" fmla="*/ 153556 h 158308"/>
              <a:gd name="connsiteX17" fmla="*/ 68600 w 608359"/>
              <a:gd name="connsiteY17" fmla="*/ 151270 h 158308"/>
              <a:gd name="connsiteX18" fmla="*/ 81173 w 608359"/>
              <a:gd name="connsiteY18" fmla="*/ 147842 h 158308"/>
              <a:gd name="connsiteX19" fmla="*/ 149848 w 608359"/>
              <a:gd name="connsiteY19" fmla="*/ 145079 h 158308"/>
              <a:gd name="connsiteX20" fmla="*/ 261100 w 608359"/>
              <a:gd name="connsiteY20" fmla="*/ 145746 h 158308"/>
              <a:gd name="connsiteX21" fmla="*/ 480747 w 608359"/>
              <a:gd name="connsiteY21" fmla="*/ 158224 h 158308"/>
              <a:gd name="connsiteX22" fmla="*/ 494082 w 608359"/>
              <a:gd name="connsiteY22" fmla="*/ 148128 h 158308"/>
              <a:gd name="connsiteX23" fmla="*/ 590082 w 608359"/>
              <a:gd name="connsiteY23" fmla="*/ 148285 h 158308"/>
              <a:gd name="connsiteX24" fmla="*/ 595295 w 608359"/>
              <a:gd name="connsiteY24" fmla="*/ 135769 h 158308"/>
              <a:gd name="connsiteX25" fmla="*/ 583220 w 608359"/>
              <a:gd name="connsiteY25" fmla="*/ 125048 h 158308"/>
              <a:gd name="connsiteX26" fmla="*/ 575073 w 608359"/>
              <a:gd name="connsiteY26" fmla="*/ 116294 h 158308"/>
              <a:gd name="connsiteX27" fmla="*/ 583289 w 608359"/>
              <a:gd name="connsiteY27" fmla="*/ 109528 h 158308"/>
              <a:gd name="connsiteX28" fmla="*/ 591763 w 608359"/>
              <a:gd name="connsiteY28" fmla="*/ 101836 h 158308"/>
              <a:gd name="connsiteX29" fmla="*/ 586508 w 608359"/>
              <a:gd name="connsiteY29" fmla="*/ 92579 h 158308"/>
              <a:gd name="connsiteX30" fmla="*/ 587725 w 608359"/>
              <a:gd name="connsiteY30" fmla="*/ 71412 h 158308"/>
              <a:gd name="connsiteX31" fmla="*/ 589237 w 608359"/>
              <a:gd name="connsiteY31" fmla="*/ 70078 h 158308"/>
              <a:gd name="connsiteX32" fmla="*/ 600771 w 608359"/>
              <a:gd name="connsiteY32" fmla="*/ 57535 h 158308"/>
              <a:gd name="connsiteX33" fmla="*/ 605483 w 608359"/>
              <a:gd name="connsiteY33" fmla="*/ 50353 h 158308"/>
              <a:gd name="connsiteX34" fmla="*/ 561900 w 608359"/>
              <a:gd name="connsiteY34" fmla="*/ 44114 h 158308"/>
              <a:gd name="connsiteX35" fmla="*/ 590801 w 608359"/>
              <a:gd name="connsiteY35" fmla="*/ 38829 h 158308"/>
              <a:gd name="connsiteX36" fmla="*/ 592339 w 608359"/>
              <a:gd name="connsiteY36" fmla="*/ 33916 h 158308"/>
              <a:gd name="connsiteX37" fmla="*/ 585021 w 608359"/>
              <a:gd name="connsiteY37" fmla="*/ 29875 h 158308"/>
              <a:gd name="connsiteX38" fmla="*/ 597057 w 608359"/>
              <a:gd name="connsiteY38" fmla="*/ 19540 h 158308"/>
              <a:gd name="connsiteX39" fmla="*/ 587332 w 608359"/>
              <a:gd name="connsiteY39" fmla="*/ 6776 h 158308"/>
              <a:gd name="connsiteX40" fmla="*/ 152896 w 608359"/>
              <a:gd name="connsiteY40" fmla="*/ 90406 h 158308"/>
              <a:gd name="connsiteX41" fmla="*/ 160897 w 608359"/>
              <a:gd name="connsiteY41" fmla="*/ 90406 h 158308"/>
              <a:gd name="connsiteX42" fmla="*/ 153754 w 608359"/>
              <a:gd name="connsiteY42" fmla="*/ 90406 h 158308"/>
              <a:gd name="connsiteX43" fmla="*/ 152896 w 608359"/>
              <a:gd name="connsiteY43" fmla="*/ 90406 h 158308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1900 w 608359"/>
              <a:gd name="connsiteY34" fmla="*/ 44114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68894 w 608359"/>
              <a:gd name="connsiteY34" fmla="*/ 43441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0884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8359"/>
              <a:gd name="connsiteY0" fmla="*/ 6776 h 158970"/>
              <a:gd name="connsiteX1" fmla="*/ 523514 w 608359"/>
              <a:gd name="connsiteY1" fmla="*/ 5442 h 158970"/>
              <a:gd name="connsiteX2" fmla="*/ 453505 w 608359"/>
              <a:gd name="connsiteY2" fmla="*/ 5442 h 158970"/>
              <a:gd name="connsiteX3" fmla="*/ 315488 w 608359"/>
              <a:gd name="connsiteY3" fmla="*/ 204 h 158970"/>
              <a:gd name="connsiteX4" fmla="*/ 36120 w 608359"/>
              <a:gd name="connsiteY4" fmla="*/ 9062 h 158970"/>
              <a:gd name="connsiteX5" fmla="*/ 22223 w 608359"/>
              <a:gd name="connsiteY5" fmla="*/ 24492 h 158970"/>
              <a:gd name="connsiteX6" fmla="*/ 22880 w 608359"/>
              <a:gd name="connsiteY6" fmla="*/ 28112 h 158970"/>
              <a:gd name="connsiteX7" fmla="*/ 15641 w 608359"/>
              <a:gd name="connsiteY7" fmla="*/ 47638 h 158970"/>
              <a:gd name="connsiteX8" fmla="*/ 10117 w 608359"/>
              <a:gd name="connsiteY8" fmla="*/ 48781 h 158970"/>
              <a:gd name="connsiteX9" fmla="*/ 13927 w 608359"/>
              <a:gd name="connsiteY9" fmla="*/ 77356 h 158970"/>
              <a:gd name="connsiteX10" fmla="*/ 35358 w 608359"/>
              <a:gd name="connsiteY10" fmla="*/ 76213 h 158970"/>
              <a:gd name="connsiteX11" fmla="*/ 27357 w 608359"/>
              <a:gd name="connsiteY11" fmla="*/ 88692 h 158970"/>
              <a:gd name="connsiteX12" fmla="*/ 38406 w 608359"/>
              <a:gd name="connsiteY12" fmla="*/ 102789 h 158970"/>
              <a:gd name="connsiteX13" fmla="*/ 42444 w 608359"/>
              <a:gd name="connsiteY13" fmla="*/ 122314 h 158970"/>
              <a:gd name="connsiteX14" fmla="*/ 44787 w 608359"/>
              <a:gd name="connsiteY14" fmla="*/ 123552 h 158970"/>
              <a:gd name="connsiteX15" fmla="*/ 36977 w 608359"/>
              <a:gd name="connsiteY15" fmla="*/ 124981 h 158970"/>
              <a:gd name="connsiteX16" fmla="*/ 40692 w 608359"/>
              <a:gd name="connsiteY16" fmla="*/ 153556 h 158970"/>
              <a:gd name="connsiteX17" fmla="*/ 68600 w 608359"/>
              <a:gd name="connsiteY17" fmla="*/ 151270 h 158970"/>
              <a:gd name="connsiteX18" fmla="*/ 81173 w 608359"/>
              <a:gd name="connsiteY18" fmla="*/ 147842 h 158970"/>
              <a:gd name="connsiteX19" fmla="*/ 149848 w 608359"/>
              <a:gd name="connsiteY19" fmla="*/ 145079 h 158970"/>
              <a:gd name="connsiteX20" fmla="*/ 261100 w 608359"/>
              <a:gd name="connsiteY20" fmla="*/ 145746 h 158970"/>
              <a:gd name="connsiteX21" fmla="*/ 480747 w 608359"/>
              <a:gd name="connsiteY21" fmla="*/ 158224 h 158970"/>
              <a:gd name="connsiteX22" fmla="*/ 571018 w 608359"/>
              <a:gd name="connsiteY22" fmla="*/ 154189 h 158970"/>
              <a:gd name="connsiteX23" fmla="*/ 590082 w 608359"/>
              <a:gd name="connsiteY23" fmla="*/ 148285 h 158970"/>
              <a:gd name="connsiteX24" fmla="*/ 595295 w 608359"/>
              <a:gd name="connsiteY24" fmla="*/ 135769 h 158970"/>
              <a:gd name="connsiteX25" fmla="*/ 583220 w 608359"/>
              <a:gd name="connsiteY25" fmla="*/ 125048 h 158970"/>
              <a:gd name="connsiteX26" fmla="*/ 575073 w 608359"/>
              <a:gd name="connsiteY26" fmla="*/ 116294 h 158970"/>
              <a:gd name="connsiteX27" fmla="*/ 583289 w 608359"/>
              <a:gd name="connsiteY27" fmla="*/ 109528 h 158970"/>
              <a:gd name="connsiteX28" fmla="*/ 591763 w 608359"/>
              <a:gd name="connsiteY28" fmla="*/ 101836 h 158970"/>
              <a:gd name="connsiteX29" fmla="*/ 586508 w 608359"/>
              <a:gd name="connsiteY29" fmla="*/ 92579 h 158970"/>
              <a:gd name="connsiteX30" fmla="*/ 587725 w 608359"/>
              <a:gd name="connsiteY30" fmla="*/ 71412 h 158970"/>
              <a:gd name="connsiteX31" fmla="*/ 589237 w 608359"/>
              <a:gd name="connsiteY31" fmla="*/ 70078 h 158970"/>
              <a:gd name="connsiteX32" fmla="*/ 600771 w 608359"/>
              <a:gd name="connsiteY32" fmla="*/ 57535 h 158970"/>
              <a:gd name="connsiteX33" fmla="*/ 605483 w 608359"/>
              <a:gd name="connsiteY33" fmla="*/ 50353 h 158970"/>
              <a:gd name="connsiteX34" fmla="*/ 585380 w 608359"/>
              <a:gd name="connsiteY34" fmla="*/ 48828 h 158970"/>
              <a:gd name="connsiteX35" fmla="*/ 590801 w 608359"/>
              <a:gd name="connsiteY35" fmla="*/ 38829 h 158970"/>
              <a:gd name="connsiteX36" fmla="*/ 592339 w 608359"/>
              <a:gd name="connsiteY36" fmla="*/ 33916 h 158970"/>
              <a:gd name="connsiteX37" fmla="*/ 585021 w 608359"/>
              <a:gd name="connsiteY37" fmla="*/ 29875 h 158970"/>
              <a:gd name="connsiteX38" fmla="*/ 597057 w 608359"/>
              <a:gd name="connsiteY38" fmla="*/ 19540 h 158970"/>
              <a:gd name="connsiteX39" fmla="*/ 587332 w 608359"/>
              <a:gd name="connsiteY39" fmla="*/ 6776 h 158970"/>
              <a:gd name="connsiteX40" fmla="*/ 152896 w 608359"/>
              <a:gd name="connsiteY40" fmla="*/ 90406 h 158970"/>
              <a:gd name="connsiteX41" fmla="*/ 160897 w 608359"/>
              <a:gd name="connsiteY41" fmla="*/ 90406 h 158970"/>
              <a:gd name="connsiteX42" fmla="*/ 153754 w 608359"/>
              <a:gd name="connsiteY42" fmla="*/ 90406 h 158970"/>
              <a:gd name="connsiteX43" fmla="*/ 152896 w 608359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75073 w 601018"/>
              <a:gd name="connsiteY26" fmla="*/ 116294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35358 w 601018"/>
              <a:gd name="connsiteY10" fmla="*/ 76213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38406 w 601018"/>
              <a:gd name="connsiteY12" fmla="*/ 10278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44787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42444 w 601018"/>
              <a:gd name="connsiteY13" fmla="*/ 122314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36977 w 601018"/>
              <a:gd name="connsiteY15" fmla="*/ 12498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40692 w 601018"/>
              <a:gd name="connsiteY16" fmla="*/ 153556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30454 w 601018"/>
              <a:gd name="connsiteY13" fmla="*/ 11760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27357 w 601018"/>
              <a:gd name="connsiteY11" fmla="*/ 88692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24867 w 601018"/>
              <a:gd name="connsiteY10" fmla="*/ 84294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57452 w 601018"/>
              <a:gd name="connsiteY18" fmla="*/ 139164 h 158970"/>
              <a:gd name="connsiteX19" fmla="*/ 81173 w 601018"/>
              <a:gd name="connsiteY19" fmla="*/ 147842 h 158970"/>
              <a:gd name="connsiteX20" fmla="*/ 149848 w 601018"/>
              <a:gd name="connsiteY20" fmla="*/ 145079 h 158970"/>
              <a:gd name="connsiteX21" fmla="*/ 261100 w 601018"/>
              <a:gd name="connsiteY21" fmla="*/ 145746 h 158970"/>
              <a:gd name="connsiteX22" fmla="*/ 480747 w 601018"/>
              <a:gd name="connsiteY22" fmla="*/ 158224 h 158970"/>
              <a:gd name="connsiteX23" fmla="*/ 571018 w 601018"/>
              <a:gd name="connsiteY23" fmla="*/ 154189 h 158970"/>
              <a:gd name="connsiteX24" fmla="*/ 590082 w 601018"/>
              <a:gd name="connsiteY24" fmla="*/ 148285 h 158970"/>
              <a:gd name="connsiteX25" fmla="*/ 595295 w 601018"/>
              <a:gd name="connsiteY25" fmla="*/ 135769 h 158970"/>
              <a:gd name="connsiteX26" fmla="*/ 583220 w 601018"/>
              <a:gd name="connsiteY26" fmla="*/ 125048 h 158970"/>
              <a:gd name="connsiteX27" fmla="*/ 586563 w 601018"/>
              <a:gd name="connsiteY27" fmla="*/ 115621 h 158970"/>
              <a:gd name="connsiteX28" fmla="*/ 583289 w 601018"/>
              <a:gd name="connsiteY28" fmla="*/ 109528 h 158970"/>
              <a:gd name="connsiteX29" fmla="*/ 591763 w 601018"/>
              <a:gd name="connsiteY29" fmla="*/ 101836 h 158970"/>
              <a:gd name="connsiteX30" fmla="*/ 586508 w 601018"/>
              <a:gd name="connsiteY30" fmla="*/ 92579 h 158970"/>
              <a:gd name="connsiteX31" fmla="*/ 587725 w 601018"/>
              <a:gd name="connsiteY31" fmla="*/ 71412 h 158970"/>
              <a:gd name="connsiteX32" fmla="*/ 589237 w 601018"/>
              <a:gd name="connsiteY32" fmla="*/ 70078 h 158970"/>
              <a:gd name="connsiteX33" fmla="*/ 600771 w 601018"/>
              <a:gd name="connsiteY33" fmla="*/ 57535 h 158970"/>
              <a:gd name="connsiteX34" fmla="*/ 593493 w 601018"/>
              <a:gd name="connsiteY34" fmla="*/ 54393 h 158970"/>
              <a:gd name="connsiteX35" fmla="*/ 585380 w 601018"/>
              <a:gd name="connsiteY35" fmla="*/ 48828 h 158970"/>
              <a:gd name="connsiteX36" fmla="*/ 590801 w 601018"/>
              <a:gd name="connsiteY36" fmla="*/ 38829 h 158970"/>
              <a:gd name="connsiteX37" fmla="*/ 592339 w 601018"/>
              <a:gd name="connsiteY37" fmla="*/ 33916 h 158970"/>
              <a:gd name="connsiteX38" fmla="*/ 585021 w 601018"/>
              <a:gd name="connsiteY38" fmla="*/ 29875 h 158970"/>
              <a:gd name="connsiteX39" fmla="*/ 597057 w 601018"/>
              <a:gd name="connsiteY39" fmla="*/ 19540 h 158970"/>
              <a:gd name="connsiteX40" fmla="*/ 587332 w 601018"/>
              <a:gd name="connsiteY40" fmla="*/ 6776 h 158970"/>
              <a:gd name="connsiteX41" fmla="*/ 152896 w 601018"/>
              <a:gd name="connsiteY41" fmla="*/ 90406 h 158970"/>
              <a:gd name="connsiteX42" fmla="*/ 160897 w 601018"/>
              <a:gd name="connsiteY42" fmla="*/ 90406 h 158970"/>
              <a:gd name="connsiteX43" fmla="*/ 153754 w 601018"/>
              <a:gd name="connsiteY43" fmla="*/ 90406 h 158970"/>
              <a:gd name="connsiteX44" fmla="*/ 152896 w 601018"/>
              <a:gd name="connsiteY44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68600 w 601018"/>
              <a:gd name="connsiteY17" fmla="*/ 151270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20209 w 601018"/>
              <a:gd name="connsiteY16" fmla="*/ 144802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4112 w 601018"/>
              <a:gd name="connsiteY17" fmla="*/ 145209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1173 w 601018"/>
              <a:gd name="connsiteY18" fmla="*/ 147842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61100 w 601018"/>
              <a:gd name="connsiteY20" fmla="*/ 14574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86079 w 601018"/>
              <a:gd name="connsiteY20" fmla="*/ 138339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7332 w 601018"/>
              <a:gd name="connsiteY0" fmla="*/ 6776 h 158970"/>
              <a:gd name="connsiteX1" fmla="*/ 523514 w 601018"/>
              <a:gd name="connsiteY1" fmla="*/ 5442 h 158970"/>
              <a:gd name="connsiteX2" fmla="*/ 453505 w 601018"/>
              <a:gd name="connsiteY2" fmla="*/ 5442 h 158970"/>
              <a:gd name="connsiteX3" fmla="*/ 315488 w 601018"/>
              <a:gd name="connsiteY3" fmla="*/ 204 h 158970"/>
              <a:gd name="connsiteX4" fmla="*/ 36120 w 601018"/>
              <a:gd name="connsiteY4" fmla="*/ 9062 h 158970"/>
              <a:gd name="connsiteX5" fmla="*/ 22223 w 601018"/>
              <a:gd name="connsiteY5" fmla="*/ 24492 h 158970"/>
              <a:gd name="connsiteX6" fmla="*/ 22880 w 601018"/>
              <a:gd name="connsiteY6" fmla="*/ 28112 h 158970"/>
              <a:gd name="connsiteX7" fmla="*/ 15641 w 601018"/>
              <a:gd name="connsiteY7" fmla="*/ 47638 h 158970"/>
              <a:gd name="connsiteX8" fmla="*/ 10117 w 601018"/>
              <a:gd name="connsiteY8" fmla="*/ 48781 h 158970"/>
              <a:gd name="connsiteX9" fmla="*/ 13927 w 601018"/>
              <a:gd name="connsiteY9" fmla="*/ 77356 h 158970"/>
              <a:gd name="connsiteX10" fmla="*/ 12877 w 601018"/>
              <a:gd name="connsiteY10" fmla="*/ 83621 h 158970"/>
              <a:gd name="connsiteX11" fmla="*/ 17865 w 601018"/>
              <a:gd name="connsiteY11" fmla="*/ 90039 h 158970"/>
              <a:gd name="connsiteX12" fmla="*/ 20921 w 601018"/>
              <a:gd name="connsiteY12" fmla="*/ 104809 h 158970"/>
              <a:gd name="connsiteX13" fmla="*/ 15966 w 601018"/>
              <a:gd name="connsiteY13" fmla="*/ 115580 h 158970"/>
              <a:gd name="connsiteX14" fmla="*/ 15311 w 601018"/>
              <a:gd name="connsiteY14" fmla="*/ 123552 h 158970"/>
              <a:gd name="connsiteX15" fmla="*/ 21490 w 601018"/>
              <a:gd name="connsiteY15" fmla="*/ 127001 h 158970"/>
              <a:gd name="connsiteX16" fmla="*/ 14714 w 601018"/>
              <a:gd name="connsiteY16" fmla="*/ 147496 h 158970"/>
              <a:gd name="connsiteX17" fmla="*/ 53113 w 601018"/>
              <a:gd name="connsiteY17" fmla="*/ 148576 h 158970"/>
              <a:gd name="connsiteX18" fmla="*/ 82672 w 601018"/>
              <a:gd name="connsiteY18" fmla="*/ 145148 h 158970"/>
              <a:gd name="connsiteX19" fmla="*/ 149848 w 601018"/>
              <a:gd name="connsiteY19" fmla="*/ 145079 h 158970"/>
              <a:gd name="connsiteX20" fmla="*/ 295571 w 601018"/>
              <a:gd name="connsiteY20" fmla="*/ 143726 h 158970"/>
              <a:gd name="connsiteX21" fmla="*/ 480747 w 601018"/>
              <a:gd name="connsiteY21" fmla="*/ 158224 h 158970"/>
              <a:gd name="connsiteX22" fmla="*/ 571018 w 601018"/>
              <a:gd name="connsiteY22" fmla="*/ 154189 h 158970"/>
              <a:gd name="connsiteX23" fmla="*/ 590082 w 601018"/>
              <a:gd name="connsiteY23" fmla="*/ 148285 h 158970"/>
              <a:gd name="connsiteX24" fmla="*/ 595295 w 601018"/>
              <a:gd name="connsiteY24" fmla="*/ 135769 h 158970"/>
              <a:gd name="connsiteX25" fmla="*/ 583220 w 601018"/>
              <a:gd name="connsiteY25" fmla="*/ 125048 h 158970"/>
              <a:gd name="connsiteX26" fmla="*/ 586563 w 601018"/>
              <a:gd name="connsiteY26" fmla="*/ 115621 h 158970"/>
              <a:gd name="connsiteX27" fmla="*/ 583289 w 601018"/>
              <a:gd name="connsiteY27" fmla="*/ 109528 h 158970"/>
              <a:gd name="connsiteX28" fmla="*/ 591763 w 601018"/>
              <a:gd name="connsiteY28" fmla="*/ 101836 h 158970"/>
              <a:gd name="connsiteX29" fmla="*/ 586508 w 601018"/>
              <a:gd name="connsiteY29" fmla="*/ 92579 h 158970"/>
              <a:gd name="connsiteX30" fmla="*/ 587725 w 601018"/>
              <a:gd name="connsiteY30" fmla="*/ 71412 h 158970"/>
              <a:gd name="connsiteX31" fmla="*/ 589237 w 601018"/>
              <a:gd name="connsiteY31" fmla="*/ 70078 h 158970"/>
              <a:gd name="connsiteX32" fmla="*/ 600771 w 601018"/>
              <a:gd name="connsiteY32" fmla="*/ 57535 h 158970"/>
              <a:gd name="connsiteX33" fmla="*/ 593493 w 601018"/>
              <a:gd name="connsiteY33" fmla="*/ 54393 h 158970"/>
              <a:gd name="connsiteX34" fmla="*/ 585380 w 601018"/>
              <a:gd name="connsiteY34" fmla="*/ 48828 h 158970"/>
              <a:gd name="connsiteX35" fmla="*/ 590801 w 601018"/>
              <a:gd name="connsiteY35" fmla="*/ 38829 h 158970"/>
              <a:gd name="connsiteX36" fmla="*/ 592339 w 601018"/>
              <a:gd name="connsiteY36" fmla="*/ 33916 h 158970"/>
              <a:gd name="connsiteX37" fmla="*/ 585021 w 601018"/>
              <a:gd name="connsiteY37" fmla="*/ 29875 h 158970"/>
              <a:gd name="connsiteX38" fmla="*/ 597057 w 601018"/>
              <a:gd name="connsiteY38" fmla="*/ 19540 h 158970"/>
              <a:gd name="connsiteX39" fmla="*/ 587332 w 601018"/>
              <a:gd name="connsiteY39" fmla="*/ 6776 h 158970"/>
              <a:gd name="connsiteX40" fmla="*/ 152896 w 601018"/>
              <a:gd name="connsiteY40" fmla="*/ 90406 h 158970"/>
              <a:gd name="connsiteX41" fmla="*/ 160897 w 601018"/>
              <a:gd name="connsiteY41" fmla="*/ 90406 h 158970"/>
              <a:gd name="connsiteX42" fmla="*/ 153754 w 601018"/>
              <a:gd name="connsiteY42" fmla="*/ 90406 h 158970"/>
              <a:gd name="connsiteX43" fmla="*/ 152896 w 601018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  <a:gd name="connsiteX0" fmla="*/ 582679 w 596365"/>
              <a:gd name="connsiteY0" fmla="*/ 6776 h 158970"/>
              <a:gd name="connsiteX1" fmla="*/ 518861 w 596365"/>
              <a:gd name="connsiteY1" fmla="*/ 5442 h 158970"/>
              <a:gd name="connsiteX2" fmla="*/ 448852 w 596365"/>
              <a:gd name="connsiteY2" fmla="*/ 5442 h 158970"/>
              <a:gd name="connsiteX3" fmla="*/ 310835 w 596365"/>
              <a:gd name="connsiteY3" fmla="*/ 204 h 158970"/>
              <a:gd name="connsiteX4" fmla="*/ 31467 w 596365"/>
              <a:gd name="connsiteY4" fmla="*/ 9062 h 158970"/>
              <a:gd name="connsiteX5" fmla="*/ 17570 w 596365"/>
              <a:gd name="connsiteY5" fmla="*/ 24492 h 158970"/>
              <a:gd name="connsiteX6" fmla="*/ 18227 w 596365"/>
              <a:gd name="connsiteY6" fmla="*/ 28112 h 158970"/>
              <a:gd name="connsiteX7" fmla="*/ 10988 w 596365"/>
              <a:gd name="connsiteY7" fmla="*/ 47638 h 158970"/>
              <a:gd name="connsiteX8" fmla="*/ 5464 w 596365"/>
              <a:gd name="connsiteY8" fmla="*/ 48781 h 158970"/>
              <a:gd name="connsiteX9" fmla="*/ 9274 w 596365"/>
              <a:gd name="connsiteY9" fmla="*/ 77356 h 158970"/>
              <a:gd name="connsiteX10" fmla="*/ 8224 w 596365"/>
              <a:gd name="connsiteY10" fmla="*/ 83621 h 158970"/>
              <a:gd name="connsiteX11" fmla="*/ 13212 w 596365"/>
              <a:gd name="connsiteY11" fmla="*/ 90039 h 158970"/>
              <a:gd name="connsiteX12" fmla="*/ 16268 w 596365"/>
              <a:gd name="connsiteY12" fmla="*/ 104809 h 158970"/>
              <a:gd name="connsiteX13" fmla="*/ 11313 w 596365"/>
              <a:gd name="connsiteY13" fmla="*/ 115580 h 158970"/>
              <a:gd name="connsiteX14" fmla="*/ 10658 w 596365"/>
              <a:gd name="connsiteY14" fmla="*/ 123552 h 158970"/>
              <a:gd name="connsiteX15" fmla="*/ 16837 w 596365"/>
              <a:gd name="connsiteY15" fmla="*/ 127001 h 158970"/>
              <a:gd name="connsiteX16" fmla="*/ 10061 w 596365"/>
              <a:gd name="connsiteY16" fmla="*/ 147496 h 158970"/>
              <a:gd name="connsiteX17" fmla="*/ 48460 w 596365"/>
              <a:gd name="connsiteY17" fmla="*/ 148576 h 158970"/>
              <a:gd name="connsiteX18" fmla="*/ 78019 w 596365"/>
              <a:gd name="connsiteY18" fmla="*/ 145148 h 158970"/>
              <a:gd name="connsiteX19" fmla="*/ 145195 w 596365"/>
              <a:gd name="connsiteY19" fmla="*/ 145079 h 158970"/>
              <a:gd name="connsiteX20" fmla="*/ 290918 w 596365"/>
              <a:gd name="connsiteY20" fmla="*/ 143726 h 158970"/>
              <a:gd name="connsiteX21" fmla="*/ 476094 w 596365"/>
              <a:gd name="connsiteY21" fmla="*/ 158224 h 158970"/>
              <a:gd name="connsiteX22" fmla="*/ 566365 w 596365"/>
              <a:gd name="connsiteY22" fmla="*/ 154189 h 158970"/>
              <a:gd name="connsiteX23" fmla="*/ 585429 w 596365"/>
              <a:gd name="connsiteY23" fmla="*/ 148285 h 158970"/>
              <a:gd name="connsiteX24" fmla="*/ 590642 w 596365"/>
              <a:gd name="connsiteY24" fmla="*/ 135769 h 158970"/>
              <a:gd name="connsiteX25" fmla="*/ 578567 w 596365"/>
              <a:gd name="connsiteY25" fmla="*/ 125048 h 158970"/>
              <a:gd name="connsiteX26" fmla="*/ 581910 w 596365"/>
              <a:gd name="connsiteY26" fmla="*/ 115621 h 158970"/>
              <a:gd name="connsiteX27" fmla="*/ 578636 w 596365"/>
              <a:gd name="connsiteY27" fmla="*/ 109528 h 158970"/>
              <a:gd name="connsiteX28" fmla="*/ 587110 w 596365"/>
              <a:gd name="connsiteY28" fmla="*/ 101836 h 158970"/>
              <a:gd name="connsiteX29" fmla="*/ 581855 w 596365"/>
              <a:gd name="connsiteY29" fmla="*/ 92579 h 158970"/>
              <a:gd name="connsiteX30" fmla="*/ 583072 w 596365"/>
              <a:gd name="connsiteY30" fmla="*/ 71412 h 158970"/>
              <a:gd name="connsiteX31" fmla="*/ 584584 w 596365"/>
              <a:gd name="connsiteY31" fmla="*/ 70078 h 158970"/>
              <a:gd name="connsiteX32" fmla="*/ 596118 w 596365"/>
              <a:gd name="connsiteY32" fmla="*/ 57535 h 158970"/>
              <a:gd name="connsiteX33" fmla="*/ 588840 w 596365"/>
              <a:gd name="connsiteY33" fmla="*/ 54393 h 158970"/>
              <a:gd name="connsiteX34" fmla="*/ 580727 w 596365"/>
              <a:gd name="connsiteY34" fmla="*/ 48828 h 158970"/>
              <a:gd name="connsiteX35" fmla="*/ 586148 w 596365"/>
              <a:gd name="connsiteY35" fmla="*/ 38829 h 158970"/>
              <a:gd name="connsiteX36" fmla="*/ 587686 w 596365"/>
              <a:gd name="connsiteY36" fmla="*/ 33916 h 158970"/>
              <a:gd name="connsiteX37" fmla="*/ 580368 w 596365"/>
              <a:gd name="connsiteY37" fmla="*/ 29875 h 158970"/>
              <a:gd name="connsiteX38" fmla="*/ 592404 w 596365"/>
              <a:gd name="connsiteY38" fmla="*/ 19540 h 158970"/>
              <a:gd name="connsiteX39" fmla="*/ 582679 w 596365"/>
              <a:gd name="connsiteY39" fmla="*/ 6776 h 158970"/>
              <a:gd name="connsiteX40" fmla="*/ 148243 w 596365"/>
              <a:gd name="connsiteY40" fmla="*/ 90406 h 158970"/>
              <a:gd name="connsiteX41" fmla="*/ 156244 w 596365"/>
              <a:gd name="connsiteY41" fmla="*/ 90406 h 158970"/>
              <a:gd name="connsiteX42" fmla="*/ 149101 w 596365"/>
              <a:gd name="connsiteY42" fmla="*/ 90406 h 158970"/>
              <a:gd name="connsiteX43" fmla="*/ 148243 w 596365"/>
              <a:gd name="connsiteY43" fmla="*/ 90406 h 158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96365" h="158970" extrusionOk="0">
                <a:moveTo>
                  <a:pt x="582679" y="6776"/>
                </a:moveTo>
                <a:cubicBezTo>
                  <a:pt x="561562" y="3442"/>
                  <a:pt x="540092" y="2967"/>
                  <a:pt x="518861" y="5442"/>
                </a:cubicBezTo>
                <a:cubicBezTo>
                  <a:pt x="495525" y="6396"/>
                  <a:pt x="472189" y="6205"/>
                  <a:pt x="448852" y="5442"/>
                </a:cubicBezTo>
                <a:cubicBezTo>
                  <a:pt x="402847" y="4110"/>
                  <a:pt x="356841" y="870"/>
                  <a:pt x="310835" y="204"/>
                </a:cubicBezTo>
                <a:cubicBezTo>
                  <a:pt x="217681" y="-1225"/>
                  <a:pt x="124431" y="5157"/>
                  <a:pt x="31467" y="9062"/>
                </a:cubicBezTo>
                <a:cubicBezTo>
                  <a:pt x="23380" y="9443"/>
                  <a:pt x="17151" y="16396"/>
                  <a:pt x="17570" y="24492"/>
                </a:cubicBezTo>
                <a:cubicBezTo>
                  <a:pt x="17636" y="25730"/>
                  <a:pt x="17856" y="26969"/>
                  <a:pt x="18227" y="28112"/>
                </a:cubicBezTo>
                <a:cubicBezTo>
                  <a:pt x="11264" y="31922"/>
                  <a:pt x="8169" y="40209"/>
                  <a:pt x="10988" y="47638"/>
                </a:cubicBezTo>
                <a:lnTo>
                  <a:pt x="5464" y="48781"/>
                </a:lnTo>
                <a:cubicBezTo>
                  <a:pt x="2618" y="58748"/>
                  <a:pt x="-7109" y="77356"/>
                  <a:pt x="9274" y="77356"/>
                </a:cubicBezTo>
                <a:lnTo>
                  <a:pt x="8224" y="83621"/>
                </a:lnTo>
                <a:cubicBezTo>
                  <a:pt x="3328" y="85812"/>
                  <a:pt x="13183" y="84704"/>
                  <a:pt x="13212" y="90039"/>
                </a:cubicBezTo>
                <a:cubicBezTo>
                  <a:pt x="13364" y="96706"/>
                  <a:pt x="9867" y="103094"/>
                  <a:pt x="16268" y="104809"/>
                </a:cubicBezTo>
                <a:cubicBezTo>
                  <a:pt x="11991" y="111285"/>
                  <a:pt x="4808" y="111294"/>
                  <a:pt x="11313" y="115580"/>
                </a:cubicBezTo>
                <a:cubicBezTo>
                  <a:pt x="12056" y="116057"/>
                  <a:pt x="9839" y="123172"/>
                  <a:pt x="10658" y="123552"/>
                </a:cubicBezTo>
                <a:cubicBezTo>
                  <a:pt x="8087" y="123552"/>
                  <a:pt x="16936" y="123010"/>
                  <a:pt x="16837" y="127001"/>
                </a:cubicBezTo>
                <a:cubicBezTo>
                  <a:pt x="16738" y="130992"/>
                  <a:pt x="3338" y="129227"/>
                  <a:pt x="10061" y="147496"/>
                </a:cubicBezTo>
                <a:cubicBezTo>
                  <a:pt x="23194" y="146734"/>
                  <a:pt x="37134" y="148967"/>
                  <a:pt x="48460" y="148576"/>
                </a:cubicBezTo>
                <a:cubicBezTo>
                  <a:pt x="59786" y="148185"/>
                  <a:pt x="64478" y="146180"/>
                  <a:pt x="78019" y="145148"/>
                </a:cubicBezTo>
                <a:cubicBezTo>
                  <a:pt x="100879" y="143148"/>
                  <a:pt x="109712" y="145316"/>
                  <a:pt x="145195" y="145079"/>
                </a:cubicBezTo>
                <a:cubicBezTo>
                  <a:pt x="180678" y="144842"/>
                  <a:pt x="253841" y="142979"/>
                  <a:pt x="290918" y="143726"/>
                </a:cubicBezTo>
                <a:cubicBezTo>
                  <a:pt x="366165" y="145243"/>
                  <a:pt x="402942" y="153080"/>
                  <a:pt x="476094" y="158224"/>
                </a:cubicBezTo>
                <a:cubicBezTo>
                  <a:pt x="482542" y="158986"/>
                  <a:pt x="565384" y="160570"/>
                  <a:pt x="566365" y="154189"/>
                </a:cubicBezTo>
                <a:cubicBezTo>
                  <a:pt x="577414" y="155141"/>
                  <a:pt x="581383" y="151355"/>
                  <a:pt x="585429" y="148285"/>
                </a:cubicBezTo>
                <a:cubicBezTo>
                  <a:pt x="589475" y="145215"/>
                  <a:pt x="591786" y="139642"/>
                  <a:pt x="590642" y="135769"/>
                </a:cubicBezTo>
                <a:cubicBezTo>
                  <a:pt x="589498" y="131896"/>
                  <a:pt x="591616" y="126762"/>
                  <a:pt x="578567" y="125048"/>
                </a:cubicBezTo>
                <a:lnTo>
                  <a:pt x="581910" y="115621"/>
                </a:lnTo>
                <a:cubicBezTo>
                  <a:pt x="590311" y="115049"/>
                  <a:pt x="579189" y="117910"/>
                  <a:pt x="578636" y="109528"/>
                </a:cubicBezTo>
                <a:cubicBezTo>
                  <a:pt x="578636" y="109433"/>
                  <a:pt x="586574" y="104661"/>
                  <a:pt x="587110" y="101836"/>
                </a:cubicBezTo>
                <a:cubicBezTo>
                  <a:pt x="587646" y="99011"/>
                  <a:pt x="582528" y="97650"/>
                  <a:pt x="581855" y="92579"/>
                </a:cubicBezTo>
                <a:cubicBezTo>
                  <a:pt x="581182" y="87508"/>
                  <a:pt x="599074" y="74364"/>
                  <a:pt x="583072" y="71412"/>
                </a:cubicBezTo>
                <a:lnTo>
                  <a:pt x="584584" y="70078"/>
                </a:lnTo>
                <a:cubicBezTo>
                  <a:pt x="592395" y="63315"/>
                  <a:pt x="595409" y="60149"/>
                  <a:pt x="596118" y="57535"/>
                </a:cubicBezTo>
                <a:cubicBezTo>
                  <a:pt x="596827" y="54921"/>
                  <a:pt x="596460" y="55345"/>
                  <a:pt x="588840" y="54393"/>
                </a:cubicBezTo>
                <a:cubicBezTo>
                  <a:pt x="576644" y="52089"/>
                  <a:pt x="594422" y="63926"/>
                  <a:pt x="580727" y="48828"/>
                </a:cubicBezTo>
                <a:cubicBezTo>
                  <a:pt x="568205" y="40959"/>
                  <a:pt x="583989" y="40416"/>
                  <a:pt x="586148" y="38829"/>
                </a:cubicBezTo>
                <a:cubicBezTo>
                  <a:pt x="588307" y="37242"/>
                  <a:pt x="584569" y="36194"/>
                  <a:pt x="587686" y="33916"/>
                </a:cubicBezTo>
                <a:cubicBezTo>
                  <a:pt x="590575" y="33916"/>
                  <a:pt x="577479" y="29875"/>
                  <a:pt x="580368" y="29875"/>
                </a:cubicBezTo>
                <a:cubicBezTo>
                  <a:pt x="588245" y="29494"/>
                  <a:pt x="592804" y="27445"/>
                  <a:pt x="592404" y="19540"/>
                </a:cubicBezTo>
                <a:cubicBezTo>
                  <a:pt x="592099" y="13730"/>
                  <a:pt x="588241" y="8682"/>
                  <a:pt x="582679" y="6776"/>
                </a:cubicBezTo>
                <a:close/>
                <a:moveTo>
                  <a:pt x="148243" y="90406"/>
                </a:moveTo>
                <a:lnTo>
                  <a:pt x="156244" y="90406"/>
                </a:lnTo>
                <a:lnTo>
                  <a:pt x="149101" y="90406"/>
                </a:lnTo>
                <a:lnTo>
                  <a:pt x="148243" y="90406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sz="2000" b="1" dirty="0" smtClean="0">
                <a:sym typeface="Arial"/>
              </a:rPr>
              <a:t>Yardım Yapan Kurumlarımız</a:t>
            </a:r>
            <a:endParaRPr sz="2000" b="1" dirty="0">
              <a:sym typeface="Arial"/>
            </a:endParaRPr>
          </a:p>
        </p:txBody>
      </p:sp>
      <p:grpSp>
        <p:nvGrpSpPr>
          <p:cNvPr id="2" name="Grup 1"/>
          <p:cNvGrpSpPr/>
          <p:nvPr/>
        </p:nvGrpSpPr>
        <p:grpSpPr>
          <a:xfrm>
            <a:off x="4531130" y="5010035"/>
            <a:ext cx="2673382" cy="1812907"/>
            <a:chOff x="5854736" y="5422271"/>
            <a:chExt cx="2673382" cy="1658206"/>
          </a:xfrm>
        </p:grpSpPr>
        <p:sp>
          <p:nvSpPr>
            <p:cNvPr id="46" name="Yuvarlatılmış Dikdörtgen 45"/>
            <p:cNvSpPr/>
            <p:nvPr/>
          </p:nvSpPr>
          <p:spPr>
            <a:xfrm>
              <a:off x="5907713" y="5563914"/>
              <a:ext cx="2620405" cy="1516563"/>
            </a:xfrm>
            <a:prstGeom prst="roundRect">
              <a:avLst>
                <a:gd name="adj" fmla="val 2495"/>
              </a:avLst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r>
                <a:rPr lang="tr-TR" sz="2000" dirty="0">
                  <a:solidFill>
                    <a:schemeClr val="tx1"/>
                  </a:solidFill>
                </a:rPr>
                <a:t>Türkiye’nin uluslararası alanda yürüttüğü insani yardım çalışmalarını koordine eder.</a:t>
              </a:r>
            </a:p>
          </p:txBody>
        </p:sp>
        <p:pic>
          <p:nvPicPr>
            <p:cNvPr id="47" name="Resim 46"/>
            <p:cNvPicPr>
              <a:picLocks noChangeAspect="1"/>
            </p:cNvPicPr>
            <p:nvPr/>
          </p:nvPicPr>
          <p:blipFill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66430"/>
            <a:stretch/>
          </p:blipFill>
          <p:spPr>
            <a:xfrm>
              <a:off x="5854736" y="5422271"/>
              <a:ext cx="757446" cy="548687"/>
            </a:xfrm>
            <a:prstGeom prst="rect">
              <a:avLst/>
            </a:prstGeom>
          </p:spPr>
        </p:pic>
      </p:grpSp>
      <p:grpSp>
        <p:nvGrpSpPr>
          <p:cNvPr id="49" name="Grup 48"/>
          <p:cNvGrpSpPr/>
          <p:nvPr/>
        </p:nvGrpSpPr>
        <p:grpSpPr>
          <a:xfrm>
            <a:off x="7229257" y="5009219"/>
            <a:ext cx="2463640" cy="1824129"/>
            <a:chOff x="7067332" y="4719758"/>
            <a:chExt cx="2463640" cy="1824129"/>
          </a:xfrm>
        </p:grpSpPr>
        <p:sp>
          <p:nvSpPr>
            <p:cNvPr id="50" name="Yuvarlatılmış Dikdörtgen 49"/>
            <p:cNvSpPr/>
            <p:nvPr/>
          </p:nvSpPr>
          <p:spPr>
            <a:xfrm>
              <a:off x="7067332" y="4853648"/>
              <a:ext cx="2463640" cy="1690239"/>
            </a:xfrm>
            <a:prstGeom prst="roundRect">
              <a:avLst>
                <a:gd name="adj" fmla="val 2495"/>
              </a:avLst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r>
                <a:rPr lang="tr-TR" sz="2000" dirty="0">
                  <a:solidFill>
                    <a:schemeClr val="tx1"/>
                  </a:solidFill>
                </a:rPr>
                <a:t>	</a:t>
              </a:r>
              <a:r>
                <a:rPr lang="tr-TR" sz="2000" dirty="0" smtClean="0">
                  <a:solidFill>
                    <a:schemeClr val="tx1"/>
                  </a:solidFill>
                </a:rPr>
                <a:t>Özellikle </a:t>
              </a:r>
            </a:p>
            <a:p>
              <a:pPr algn="ctr"/>
              <a:r>
                <a:rPr lang="tr-TR" sz="2000" dirty="0" smtClean="0">
                  <a:solidFill>
                    <a:schemeClr val="tx1"/>
                  </a:solidFill>
                </a:rPr>
                <a:t>gıda, </a:t>
              </a:r>
              <a:r>
                <a:rPr lang="tr-TR" sz="2000" dirty="0">
                  <a:solidFill>
                    <a:schemeClr val="tx1"/>
                  </a:solidFill>
                </a:rPr>
                <a:t>sağlık </a:t>
              </a:r>
              <a:r>
                <a:rPr lang="tr-TR" sz="2000" dirty="0" smtClean="0">
                  <a:solidFill>
                    <a:schemeClr val="tx1"/>
                  </a:solidFill>
                </a:rPr>
                <a:t>ve barınma gibi yardımlarda önemli bir rol üstlenir.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pic>
          <p:nvPicPr>
            <p:cNvPr id="51" name="Resim 50"/>
            <p:cNvPicPr>
              <a:picLocks noChangeAspect="1"/>
            </p:cNvPicPr>
            <p:nvPr/>
          </p:nvPicPr>
          <p:blipFill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276" t="66725" r="1128" b="-295"/>
            <a:stretch/>
          </p:blipFill>
          <p:spPr>
            <a:xfrm>
              <a:off x="7096124" y="4719758"/>
              <a:ext cx="701363" cy="666418"/>
            </a:xfrm>
            <a:prstGeom prst="rect">
              <a:avLst/>
            </a:prstGeom>
          </p:spPr>
        </p:pic>
      </p:grpSp>
      <p:grpSp>
        <p:nvGrpSpPr>
          <p:cNvPr id="52" name="Grup 51"/>
          <p:cNvGrpSpPr/>
          <p:nvPr/>
        </p:nvGrpSpPr>
        <p:grpSpPr>
          <a:xfrm>
            <a:off x="9705271" y="5009219"/>
            <a:ext cx="2438848" cy="1824129"/>
            <a:chOff x="7040042" y="4719758"/>
            <a:chExt cx="2438848" cy="1824129"/>
          </a:xfrm>
        </p:grpSpPr>
        <p:sp>
          <p:nvSpPr>
            <p:cNvPr id="53" name="Yuvarlatılmış Dikdörtgen 52"/>
            <p:cNvSpPr/>
            <p:nvPr/>
          </p:nvSpPr>
          <p:spPr>
            <a:xfrm>
              <a:off x="7067331" y="4853648"/>
              <a:ext cx="2411559" cy="1690239"/>
            </a:xfrm>
            <a:prstGeom prst="roundRect">
              <a:avLst>
                <a:gd name="adj" fmla="val 2495"/>
              </a:avLst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r>
                <a:rPr lang="tr-TR" sz="2000" dirty="0">
                  <a:solidFill>
                    <a:schemeClr val="tx1"/>
                  </a:solidFill>
                </a:rPr>
                <a:t>	</a:t>
              </a:r>
              <a:r>
                <a:rPr lang="tr-TR" sz="2000" dirty="0" smtClean="0">
                  <a:solidFill>
                    <a:schemeClr val="tx1"/>
                  </a:solidFill>
                </a:rPr>
                <a:t>Afet ve acil durumlarda yardım organizasyonlarını yönetir.</a:t>
              </a:r>
              <a:endParaRPr lang="tr-TR" sz="2000" dirty="0">
                <a:solidFill>
                  <a:schemeClr val="tx1"/>
                </a:solidFill>
              </a:endParaRPr>
            </a:p>
          </p:txBody>
        </p:sp>
        <p:pic>
          <p:nvPicPr>
            <p:cNvPr id="54" name="Resim 53"/>
            <p:cNvPicPr>
              <a:picLocks noChangeAspect="1"/>
            </p:cNvPicPr>
            <p:nvPr/>
          </p:nvPicPr>
          <p:blipFill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645" t="34578" r="-2645" b="31852"/>
            <a:stretch/>
          </p:blipFill>
          <p:spPr>
            <a:xfrm>
              <a:off x="7040042" y="4719758"/>
              <a:ext cx="757446" cy="666418"/>
            </a:xfrm>
            <a:prstGeom prst="rect">
              <a:avLst/>
            </a:prstGeom>
          </p:spPr>
        </p:pic>
      </p:grpSp>
      <p:pic>
        <p:nvPicPr>
          <p:cNvPr id="3" name="Resim 2">
            <a:hlinkClick r:id="rId11"/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42918" y="15426"/>
            <a:ext cx="2159396" cy="671555"/>
          </a:xfrm>
          <a:prstGeom prst="rect">
            <a:avLst/>
          </a:prstGeom>
        </p:spPr>
      </p:pic>
      <p:pic>
        <p:nvPicPr>
          <p:cNvPr id="4" name="Resim 3">
            <a:hlinkClick r:id="rId13"/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23952" y="19051"/>
            <a:ext cx="1881283" cy="64043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8514060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500"/>
                            </p:stCondLst>
                            <p:childTnLst>
                              <p:par>
                                <p:cTn id="7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500"/>
                            </p:stCondLst>
                            <p:childTnLst>
                              <p:par>
                                <p:cTn id="87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500"/>
                            </p:stCondLst>
                            <p:childTnLst>
                              <p:par>
                                <p:cTn id="99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2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500"/>
                            </p:stCondLst>
                            <p:childTnLst>
                              <p:par>
                                <p:cTn id="1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500"/>
                            </p:stCondLst>
                            <p:childTnLst>
                              <p:par>
                                <p:cTn id="1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500"/>
                            </p:stCondLst>
                            <p:childTnLst>
                              <p:par>
                                <p:cTn id="1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5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00"/>
                            </p:stCondLst>
                            <p:childTnLst>
                              <p:par>
                                <p:cTn id="1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6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00"/>
                            </p:stCondLst>
                            <p:childTnLst>
                              <p:par>
                                <p:cTn id="17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5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8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8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8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" dur="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9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0" dur="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0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19" grpId="1" animBg="1"/>
      <p:bldP spid="21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74" grpId="0" animBg="1"/>
      <p:bldP spid="75" grpId="0" animBg="1"/>
      <p:bldP spid="78" grpId="0"/>
      <p:bldP spid="80" grpId="0"/>
      <p:bldP spid="82" grpId="0"/>
      <p:bldP spid="84" grpId="0"/>
      <p:bldP spid="89" grpId="0" animBg="1"/>
      <p:bldP spid="90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Resim 6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59777" y="0"/>
            <a:ext cx="5379724" cy="550198"/>
          </a:xfrm>
          <a:prstGeom prst="rect">
            <a:avLst/>
          </a:prstGeom>
        </p:spPr>
      </p:pic>
      <p:sp>
        <p:nvSpPr>
          <p:cNvPr id="8" name="Title 1"/>
          <p:cNvSpPr txBox="1">
            <a:spLocks/>
          </p:cNvSpPr>
          <p:nvPr/>
        </p:nvSpPr>
        <p:spPr>
          <a:xfrm>
            <a:off x="114300" y="792012"/>
            <a:ext cx="12192000" cy="845983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40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tr-TR" sz="2400" dirty="0" smtClean="0"/>
              <a:t>Verilen uygulamanın; </a:t>
            </a:r>
            <a:r>
              <a:rPr lang="tr-TR" sz="2400" dirty="0"/>
              <a:t>göç, mülteciler ve küresel iklim krizi </a:t>
            </a:r>
            <a:r>
              <a:rPr lang="tr-TR" sz="2400" dirty="0" smtClean="0"/>
              <a:t>sorunlarından hangisinin </a:t>
            </a:r>
            <a:r>
              <a:rPr lang="tr-TR" sz="2400" dirty="0"/>
              <a:t>çözümüne </a:t>
            </a:r>
            <a:r>
              <a:rPr lang="tr-TR" sz="2400" dirty="0" smtClean="0"/>
              <a:t>yönelik olduğunu sınıflandırma tablosuna işaretleyiniz.</a:t>
            </a:r>
            <a:endParaRPr lang="tr-TR" sz="2400" dirty="0" smtClean="0">
              <a:solidFill>
                <a:schemeClr val="tx1"/>
              </a:solidFill>
            </a:endParaRPr>
          </a:p>
        </p:txBody>
      </p:sp>
      <p:sp>
        <p:nvSpPr>
          <p:cNvPr id="9" name="Yamuk 8"/>
          <p:cNvSpPr/>
          <p:nvPr/>
        </p:nvSpPr>
        <p:spPr>
          <a:xfrm>
            <a:off x="76199" y="1629736"/>
            <a:ext cx="6757431" cy="705381"/>
          </a:xfrm>
          <a:prstGeom prst="trapezoid">
            <a:avLst>
              <a:gd name="adj" fmla="val 0"/>
            </a:avLst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bg1"/>
                </a:solidFill>
              </a:rPr>
              <a:t>İfadeler</a:t>
            </a:r>
            <a:endParaRPr lang="tr-TR" sz="1600" dirty="0">
              <a:solidFill>
                <a:schemeClr val="bg1"/>
              </a:solidFill>
            </a:endParaRPr>
          </a:p>
        </p:txBody>
      </p:sp>
      <p:sp>
        <p:nvSpPr>
          <p:cNvPr id="10" name="Yamuk 9"/>
          <p:cNvSpPr/>
          <p:nvPr/>
        </p:nvSpPr>
        <p:spPr>
          <a:xfrm>
            <a:off x="6884045" y="1629735"/>
            <a:ext cx="1685785" cy="705381"/>
          </a:xfrm>
          <a:prstGeom prst="trapezoid">
            <a:avLst>
              <a:gd name="adj" fmla="val 0"/>
            </a:avLst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bg1"/>
                </a:solidFill>
              </a:rPr>
              <a:t>Göç</a:t>
            </a:r>
            <a:endParaRPr lang="tr-TR" sz="1600" dirty="0">
              <a:solidFill>
                <a:schemeClr val="bg1"/>
              </a:solidFill>
            </a:endParaRPr>
          </a:p>
        </p:txBody>
      </p:sp>
      <p:sp>
        <p:nvSpPr>
          <p:cNvPr id="11" name="Yamuk 10"/>
          <p:cNvSpPr/>
          <p:nvPr/>
        </p:nvSpPr>
        <p:spPr>
          <a:xfrm>
            <a:off x="8620244" y="1629735"/>
            <a:ext cx="1685785" cy="705381"/>
          </a:xfrm>
          <a:prstGeom prst="trapezoid">
            <a:avLst>
              <a:gd name="adj" fmla="val 0"/>
            </a:avLst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bg1"/>
                </a:solidFill>
              </a:rPr>
              <a:t>Mülteciler</a:t>
            </a:r>
            <a:endParaRPr lang="tr-TR" sz="1600" dirty="0">
              <a:solidFill>
                <a:schemeClr val="bg1"/>
              </a:solidFill>
            </a:endParaRPr>
          </a:p>
        </p:txBody>
      </p:sp>
      <p:sp>
        <p:nvSpPr>
          <p:cNvPr id="12" name="Yamuk 11"/>
          <p:cNvSpPr/>
          <p:nvPr/>
        </p:nvSpPr>
        <p:spPr>
          <a:xfrm>
            <a:off x="10356443" y="1629734"/>
            <a:ext cx="1766816" cy="705381"/>
          </a:xfrm>
          <a:prstGeom prst="trapezoid">
            <a:avLst>
              <a:gd name="adj" fmla="val 0"/>
            </a:avLst>
          </a:prstGeom>
          <a:solidFill>
            <a:schemeClr val="tx1">
              <a:lumMod val="75000"/>
              <a:lumOff val="25000"/>
            </a:schemeClr>
          </a:solidFill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400" dirty="0" smtClean="0">
                <a:solidFill>
                  <a:schemeClr val="bg1"/>
                </a:solidFill>
              </a:rPr>
              <a:t>İklim Krizi</a:t>
            </a:r>
            <a:endParaRPr lang="tr-TR" sz="1600" dirty="0">
              <a:solidFill>
                <a:schemeClr val="bg1"/>
              </a:solidFill>
            </a:endParaRPr>
          </a:p>
        </p:txBody>
      </p:sp>
      <p:sp>
        <p:nvSpPr>
          <p:cNvPr id="13" name="Yamuk 12"/>
          <p:cNvSpPr/>
          <p:nvPr/>
        </p:nvSpPr>
        <p:spPr>
          <a:xfrm>
            <a:off x="76199" y="2377982"/>
            <a:ext cx="6757431" cy="704890"/>
          </a:xfrm>
          <a:prstGeom prst="trapezoid">
            <a:avLst>
              <a:gd name="adj" fmla="val 0"/>
            </a:avLst>
          </a:prstGeom>
          <a:solidFill>
            <a:srgbClr val="FFC000"/>
          </a:solidFill>
          <a:ln>
            <a:solidFill>
              <a:schemeClr val="bg2">
                <a:lumMod val="10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>
                <a:solidFill>
                  <a:schemeClr val="tx1"/>
                </a:solidFill>
              </a:rPr>
              <a:t>Bitlis’te Ahıska Türkü soydaşlarımız için TOKİ etaplarıyla konutlar inşa edilmesi</a:t>
            </a:r>
            <a:endParaRPr lang="tr-TR" sz="3200" dirty="0">
              <a:solidFill>
                <a:schemeClr val="tx1"/>
              </a:solidFill>
            </a:endParaRPr>
          </a:p>
        </p:txBody>
      </p:sp>
      <p:grpSp>
        <p:nvGrpSpPr>
          <p:cNvPr id="14" name="Grup 13"/>
          <p:cNvGrpSpPr/>
          <p:nvPr/>
        </p:nvGrpSpPr>
        <p:grpSpPr>
          <a:xfrm>
            <a:off x="6884045" y="2377981"/>
            <a:ext cx="5239214" cy="704892"/>
            <a:chOff x="6914207" y="1509671"/>
            <a:chExt cx="5239214" cy="563832"/>
          </a:xfrm>
        </p:grpSpPr>
        <p:sp>
          <p:nvSpPr>
            <p:cNvPr id="15" name="Yamuk 14"/>
            <p:cNvSpPr/>
            <p:nvPr/>
          </p:nvSpPr>
          <p:spPr>
            <a:xfrm>
              <a:off x="6914207" y="1509672"/>
              <a:ext cx="1685785" cy="563831"/>
            </a:xfrm>
            <a:prstGeom prst="trapezoid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Oligarşi</a:t>
              </a:r>
              <a:endParaRPr lang="tr-TR" sz="1600" dirty="0">
                <a:solidFill>
                  <a:schemeClr val="bg1"/>
                </a:solidFill>
              </a:endParaRPr>
            </a:p>
          </p:txBody>
        </p:sp>
        <p:sp>
          <p:nvSpPr>
            <p:cNvPr id="16" name="Yamuk 15"/>
            <p:cNvSpPr/>
            <p:nvPr/>
          </p:nvSpPr>
          <p:spPr>
            <a:xfrm>
              <a:off x="8650406" y="1509672"/>
              <a:ext cx="1685785" cy="563831"/>
            </a:xfrm>
            <a:prstGeom prst="trapezoid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Teokrasi</a:t>
              </a:r>
              <a:endParaRPr lang="tr-TR" sz="1600" dirty="0">
                <a:solidFill>
                  <a:schemeClr val="bg1"/>
                </a:solidFill>
              </a:endParaRPr>
            </a:p>
          </p:txBody>
        </p:sp>
        <p:sp>
          <p:nvSpPr>
            <p:cNvPr id="17" name="Yamuk 16"/>
            <p:cNvSpPr/>
            <p:nvPr/>
          </p:nvSpPr>
          <p:spPr>
            <a:xfrm>
              <a:off x="10386605" y="1509671"/>
              <a:ext cx="1766816" cy="563831"/>
            </a:xfrm>
            <a:prstGeom prst="trapezoid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Cumhuriyet</a:t>
              </a:r>
              <a:endParaRPr lang="tr-TR" sz="1600" dirty="0">
                <a:solidFill>
                  <a:schemeClr val="bg1"/>
                </a:solidFill>
              </a:endParaRPr>
            </a:p>
          </p:txBody>
        </p:sp>
      </p:grpSp>
      <p:pic>
        <p:nvPicPr>
          <p:cNvPr id="18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3105" y="2498839"/>
            <a:ext cx="347663" cy="347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9" name="Yamuk 18"/>
          <p:cNvSpPr/>
          <p:nvPr/>
        </p:nvSpPr>
        <p:spPr>
          <a:xfrm>
            <a:off x="76199" y="3125737"/>
            <a:ext cx="6757431" cy="704890"/>
          </a:xfrm>
          <a:prstGeom prst="trapezoid">
            <a:avLst>
              <a:gd name="adj" fmla="val 0"/>
            </a:avLst>
          </a:prstGeom>
          <a:solidFill>
            <a:srgbClr val="FFC000"/>
          </a:solidFill>
          <a:ln>
            <a:solidFill>
              <a:schemeClr val="bg2">
                <a:lumMod val="10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Fosil </a:t>
            </a:r>
            <a:r>
              <a:rPr lang="tr-TR" sz="2400" dirty="0">
                <a:solidFill>
                  <a:schemeClr val="tx1"/>
                </a:solidFill>
              </a:rPr>
              <a:t>yakıt bağımlılığını azaltarak karbon </a:t>
            </a:r>
            <a:r>
              <a:rPr lang="tr-TR" sz="2400" dirty="0" err="1">
                <a:solidFill>
                  <a:schemeClr val="tx1"/>
                </a:solidFill>
              </a:rPr>
              <a:t>salımını</a:t>
            </a:r>
            <a:r>
              <a:rPr lang="tr-TR" sz="2400" dirty="0">
                <a:solidFill>
                  <a:schemeClr val="tx1"/>
                </a:solidFill>
              </a:rPr>
              <a:t> sıfıra </a:t>
            </a:r>
            <a:r>
              <a:rPr lang="tr-TR" sz="2400" dirty="0" smtClean="0">
                <a:solidFill>
                  <a:schemeClr val="tx1"/>
                </a:solidFill>
              </a:rPr>
              <a:t>indirmek istemesi</a:t>
            </a:r>
            <a:endParaRPr lang="tr-TR" sz="2400" dirty="0">
              <a:solidFill>
                <a:schemeClr val="tx1"/>
              </a:solidFill>
            </a:endParaRPr>
          </a:p>
        </p:txBody>
      </p:sp>
      <p:grpSp>
        <p:nvGrpSpPr>
          <p:cNvPr id="20" name="Grup 19"/>
          <p:cNvGrpSpPr/>
          <p:nvPr/>
        </p:nvGrpSpPr>
        <p:grpSpPr>
          <a:xfrm>
            <a:off x="6884045" y="3125736"/>
            <a:ext cx="5239214" cy="704892"/>
            <a:chOff x="6914207" y="1509671"/>
            <a:chExt cx="5239214" cy="563832"/>
          </a:xfrm>
        </p:grpSpPr>
        <p:sp>
          <p:nvSpPr>
            <p:cNvPr id="21" name="Yamuk 20"/>
            <p:cNvSpPr/>
            <p:nvPr/>
          </p:nvSpPr>
          <p:spPr>
            <a:xfrm>
              <a:off x="6914207" y="1509672"/>
              <a:ext cx="1685785" cy="563831"/>
            </a:xfrm>
            <a:prstGeom prst="trapezoid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Oligarşi</a:t>
              </a:r>
              <a:endParaRPr lang="tr-TR" sz="1600" dirty="0">
                <a:solidFill>
                  <a:schemeClr val="bg1"/>
                </a:solidFill>
              </a:endParaRPr>
            </a:p>
          </p:txBody>
        </p:sp>
        <p:sp>
          <p:nvSpPr>
            <p:cNvPr id="22" name="Yamuk 21"/>
            <p:cNvSpPr/>
            <p:nvPr/>
          </p:nvSpPr>
          <p:spPr>
            <a:xfrm>
              <a:off x="8650406" y="1509672"/>
              <a:ext cx="1685785" cy="563831"/>
            </a:xfrm>
            <a:prstGeom prst="trapezoid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Teokrasi</a:t>
              </a:r>
              <a:endParaRPr lang="tr-TR" sz="1600" dirty="0">
                <a:solidFill>
                  <a:schemeClr val="bg1"/>
                </a:solidFill>
              </a:endParaRPr>
            </a:p>
          </p:txBody>
        </p:sp>
        <p:sp>
          <p:nvSpPr>
            <p:cNvPr id="23" name="Yamuk 22"/>
            <p:cNvSpPr/>
            <p:nvPr/>
          </p:nvSpPr>
          <p:spPr>
            <a:xfrm>
              <a:off x="10386605" y="1509671"/>
              <a:ext cx="1766816" cy="563831"/>
            </a:xfrm>
            <a:prstGeom prst="trapezoid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Cumhuriyet</a:t>
              </a:r>
              <a:endParaRPr lang="tr-TR" sz="1600" dirty="0">
                <a:solidFill>
                  <a:schemeClr val="bg1"/>
                </a:solidFill>
              </a:endParaRPr>
            </a:p>
          </p:txBody>
        </p:sp>
      </p:grpSp>
      <p:pic>
        <p:nvPicPr>
          <p:cNvPr id="24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892187" y="3339244"/>
            <a:ext cx="347663" cy="347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5" name="Yamuk 24"/>
          <p:cNvSpPr/>
          <p:nvPr/>
        </p:nvSpPr>
        <p:spPr>
          <a:xfrm>
            <a:off x="76199" y="3873490"/>
            <a:ext cx="6757431" cy="704890"/>
          </a:xfrm>
          <a:prstGeom prst="trapezoid">
            <a:avLst>
              <a:gd name="adj" fmla="val 0"/>
            </a:avLst>
          </a:prstGeom>
          <a:solidFill>
            <a:srgbClr val="FFC000"/>
          </a:solidFill>
          <a:ln>
            <a:solidFill>
              <a:schemeClr val="bg2">
                <a:lumMod val="10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>
                <a:solidFill>
                  <a:schemeClr val="tx1"/>
                </a:solidFill>
              </a:rPr>
              <a:t>Gönüllü, onurlu ve güvenli geri dönüş süreçlerinin desteklenmesi</a:t>
            </a:r>
            <a:endParaRPr lang="tr-TR" sz="2000" dirty="0">
              <a:solidFill>
                <a:schemeClr val="tx1"/>
              </a:solidFill>
            </a:endParaRPr>
          </a:p>
        </p:txBody>
      </p:sp>
      <p:grpSp>
        <p:nvGrpSpPr>
          <p:cNvPr id="26" name="Grup 25"/>
          <p:cNvGrpSpPr/>
          <p:nvPr/>
        </p:nvGrpSpPr>
        <p:grpSpPr>
          <a:xfrm>
            <a:off x="6884045" y="3873489"/>
            <a:ext cx="5239214" cy="704892"/>
            <a:chOff x="6914207" y="1509671"/>
            <a:chExt cx="5239214" cy="563832"/>
          </a:xfrm>
        </p:grpSpPr>
        <p:sp>
          <p:nvSpPr>
            <p:cNvPr id="27" name="Yamuk 26"/>
            <p:cNvSpPr/>
            <p:nvPr/>
          </p:nvSpPr>
          <p:spPr>
            <a:xfrm>
              <a:off x="6914207" y="1509672"/>
              <a:ext cx="1685785" cy="563831"/>
            </a:xfrm>
            <a:prstGeom prst="trapezoid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Oligarşi</a:t>
              </a:r>
              <a:endParaRPr lang="tr-TR" sz="1600" dirty="0">
                <a:solidFill>
                  <a:schemeClr val="bg1"/>
                </a:solidFill>
              </a:endParaRPr>
            </a:p>
          </p:txBody>
        </p:sp>
        <p:sp>
          <p:nvSpPr>
            <p:cNvPr id="28" name="Yamuk 27"/>
            <p:cNvSpPr/>
            <p:nvPr/>
          </p:nvSpPr>
          <p:spPr>
            <a:xfrm>
              <a:off x="8650406" y="1509672"/>
              <a:ext cx="1685785" cy="563831"/>
            </a:xfrm>
            <a:prstGeom prst="trapezoid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Teokrasi</a:t>
              </a:r>
              <a:endParaRPr lang="tr-TR" sz="1600" dirty="0">
                <a:solidFill>
                  <a:schemeClr val="bg1"/>
                </a:solidFill>
              </a:endParaRPr>
            </a:p>
          </p:txBody>
        </p:sp>
        <p:sp>
          <p:nvSpPr>
            <p:cNvPr id="29" name="Yamuk 28"/>
            <p:cNvSpPr/>
            <p:nvPr/>
          </p:nvSpPr>
          <p:spPr>
            <a:xfrm>
              <a:off x="10386605" y="1509671"/>
              <a:ext cx="1766816" cy="563831"/>
            </a:xfrm>
            <a:prstGeom prst="trapezoid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Cumhuriyet</a:t>
              </a:r>
              <a:endParaRPr lang="tr-TR" sz="1600" dirty="0">
                <a:solidFill>
                  <a:schemeClr val="bg1"/>
                </a:solidFill>
              </a:endParaRPr>
            </a:p>
          </p:txBody>
        </p:sp>
      </p:grpSp>
      <p:pic>
        <p:nvPicPr>
          <p:cNvPr id="30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3147" y="4009239"/>
            <a:ext cx="347663" cy="347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1" name="Yamuk 30"/>
          <p:cNvSpPr/>
          <p:nvPr/>
        </p:nvSpPr>
        <p:spPr>
          <a:xfrm>
            <a:off x="76199" y="4621241"/>
            <a:ext cx="6757431" cy="704890"/>
          </a:xfrm>
          <a:prstGeom prst="trapezoid">
            <a:avLst>
              <a:gd name="adj" fmla="val 0"/>
            </a:avLst>
          </a:prstGeom>
          <a:solidFill>
            <a:srgbClr val="FFC000"/>
          </a:solidFill>
          <a:ln>
            <a:solidFill>
              <a:schemeClr val="bg2">
                <a:lumMod val="10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>
                <a:solidFill>
                  <a:schemeClr val="tx1"/>
                </a:solidFill>
              </a:rPr>
              <a:t>"Yeşil Dönüşüm Vizyonu" doğrultusunda politikalar </a:t>
            </a:r>
            <a:r>
              <a:rPr lang="tr-TR" sz="2400" dirty="0" smtClean="0">
                <a:solidFill>
                  <a:schemeClr val="tx1"/>
                </a:solidFill>
              </a:rPr>
              <a:t>yürütülmesi</a:t>
            </a:r>
            <a:endParaRPr lang="tr-TR" sz="2000" dirty="0">
              <a:solidFill>
                <a:schemeClr val="tx1"/>
              </a:solidFill>
            </a:endParaRPr>
          </a:p>
        </p:txBody>
      </p:sp>
      <p:grpSp>
        <p:nvGrpSpPr>
          <p:cNvPr id="32" name="Grup 31"/>
          <p:cNvGrpSpPr/>
          <p:nvPr/>
        </p:nvGrpSpPr>
        <p:grpSpPr>
          <a:xfrm>
            <a:off x="6884045" y="4621240"/>
            <a:ext cx="5239214" cy="704892"/>
            <a:chOff x="6914207" y="1509671"/>
            <a:chExt cx="5239214" cy="563832"/>
          </a:xfrm>
        </p:grpSpPr>
        <p:sp>
          <p:nvSpPr>
            <p:cNvPr id="33" name="Yamuk 32"/>
            <p:cNvSpPr/>
            <p:nvPr/>
          </p:nvSpPr>
          <p:spPr>
            <a:xfrm>
              <a:off x="6914207" y="1509672"/>
              <a:ext cx="1685785" cy="563831"/>
            </a:xfrm>
            <a:prstGeom prst="trapezoid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Oligarşi</a:t>
              </a:r>
              <a:endParaRPr lang="tr-TR" sz="1600" dirty="0">
                <a:solidFill>
                  <a:schemeClr val="bg1"/>
                </a:solidFill>
              </a:endParaRPr>
            </a:p>
          </p:txBody>
        </p:sp>
        <p:sp>
          <p:nvSpPr>
            <p:cNvPr id="34" name="Yamuk 33"/>
            <p:cNvSpPr/>
            <p:nvPr/>
          </p:nvSpPr>
          <p:spPr>
            <a:xfrm>
              <a:off x="8650406" y="1509672"/>
              <a:ext cx="1685785" cy="563831"/>
            </a:xfrm>
            <a:prstGeom prst="trapezoid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Teokrasi</a:t>
              </a:r>
              <a:endParaRPr lang="tr-TR" sz="1600" dirty="0">
                <a:solidFill>
                  <a:schemeClr val="bg1"/>
                </a:solidFill>
              </a:endParaRPr>
            </a:p>
          </p:txBody>
        </p:sp>
        <p:sp>
          <p:nvSpPr>
            <p:cNvPr id="35" name="Yamuk 34"/>
            <p:cNvSpPr/>
            <p:nvPr/>
          </p:nvSpPr>
          <p:spPr>
            <a:xfrm>
              <a:off x="10386605" y="1509671"/>
              <a:ext cx="1766816" cy="563831"/>
            </a:xfrm>
            <a:prstGeom prst="trapezoid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Cumhuriyet</a:t>
              </a:r>
              <a:endParaRPr lang="tr-TR" sz="1600" dirty="0">
                <a:solidFill>
                  <a:schemeClr val="bg1"/>
                </a:solidFill>
              </a:endParaRPr>
            </a:p>
          </p:txBody>
        </p:sp>
      </p:grpSp>
      <p:pic>
        <p:nvPicPr>
          <p:cNvPr id="36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066019" y="4827248"/>
            <a:ext cx="347663" cy="347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7" name="Yamuk 36"/>
          <p:cNvSpPr/>
          <p:nvPr/>
        </p:nvSpPr>
        <p:spPr>
          <a:xfrm>
            <a:off x="76199" y="5376157"/>
            <a:ext cx="6757431" cy="704890"/>
          </a:xfrm>
          <a:prstGeom prst="trapezoid">
            <a:avLst>
              <a:gd name="adj" fmla="val 0"/>
            </a:avLst>
          </a:prstGeom>
          <a:solidFill>
            <a:srgbClr val="FFC000"/>
          </a:solidFill>
          <a:ln>
            <a:solidFill>
              <a:schemeClr val="bg2">
                <a:lumMod val="10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>
                <a:solidFill>
                  <a:schemeClr val="tx1"/>
                </a:solidFill>
              </a:rPr>
              <a:t>Savaş ve çatışmalardan milyonlarca sığınmacıya güvenli liman </a:t>
            </a:r>
            <a:r>
              <a:rPr lang="tr-TR" sz="2400" dirty="0" smtClean="0">
                <a:solidFill>
                  <a:schemeClr val="tx1"/>
                </a:solidFill>
              </a:rPr>
              <a:t>olunması  </a:t>
            </a:r>
            <a:endParaRPr lang="tr-TR" sz="2000" dirty="0">
              <a:solidFill>
                <a:schemeClr val="tx1"/>
              </a:solidFill>
            </a:endParaRPr>
          </a:p>
        </p:txBody>
      </p:sp>
      <p:grpSp>
        <p:nvGrpSpPr>
          <p:cNvPr id="38" name="Grup 37"/>
          <p:cNvGrpSpPr/>
          <p:nvPr/>
        </p:nvGrpSpPr>
        <p:grpSpPr>
          <a:xfrm>
            <a:off x="6884045" y="5376156"/>
            <a:ext cx="5239214" cy="704892"/>
            <a:chOff x="6914207" y="1509671"/>
            <a:chExt cx="5239214" cy="563832"/>
          </a:xfrm>
        </p:grpSpPr>
        <p:sp>
          <p:nvSpPr>
            <p:cNvPr id="39" name="Yamuk 38"/>
            <p:cNvSpPr/>
            <p:nvPr/>
          </p:nvSpPr>
          <p:spPr>
            <a:xfrm>
              <a:off x="6914207" y="1509672"/>
              <a:ext cx="1685785" cy="563831"/>
            </a:xfrm>
            <a:prstGeom prst="trapezoid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Oligarşi</a:t>
              </a:r>
              <a:endParaRPr lang="tr-TR" sz="1600" dirty="0">
                <a:solidFill>
                  <a:schemeClr val="bg1"/>
                </a:solidFill>
              </a:endParaRPr>
            </a:p>
          </p:txBody>
        </p:sp>
        <p:sp>
          <p:nvSpPr>
            <p:cNvPr id="40" name="Yamuk 39"/>
            <p:cNvSpPr/>
            <p:nvPr/>
          </p:nvSpPr>
          <p:spPr>
            <a:xfrm>
              <a:off x="8650406" y="1509672"/>
              <a:ext cx="1685785" cy="563831"/>
            </a:xfrm>
            <a:prstGeom prst="trapezoid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Teokrasi</a:t>
              </a:r>
              <a:endParaRPr lang="tr-TR" sz="1600" dirty="0">
                <a:solidFill>
                  <a:schemeClr val="bg1"/>
                </a:solidFill>
              </a:endParaRPr>
            </a:p>
          </p:txBody>
        </p:sp>
        <p:sp>
          <p:nvSpPr>
            <p:cNvPr id="41" name="Yamuk 40"/>
            <p:cNvSpPr/>
            <p:nvPr/>
          </p:nvSpPr>
          <p:spPr>
            <a:xfrm>
              <a:off x="10386605" y="1509671"/>
              <a:ext cx="1766816" cy="563831"/>
            </a:xfrm>
            <a:prstGeom prst="trapezoid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Cumhuriyet</a:t>
              </a:r>
              <a:endParaRPr lang="tr-TR" sz="1600" dirty="0">
                <a:solidFill>
                  <a:schemeClr val="bg1"/>
                </a:solidFill>
              </a:endParaRPr>
            </a:p>
          </p:txBody>
        </p:sp>
      </p:grpSp>
      <p:pic>
        <p:nvPicPr>
          <p:cNvPr id="42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5308" y="5586968"/>
            <a:ext cx="347663" cy="347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3" name="Yamuk 42"/>
          <p:cNvSpPr/>
          <p:nvPr/>
        </p:nvSpPr>
        <p:spPr>
          <a:xfrm>
            <a:off x="76199" y="6135876"/>
            <a:ext cx="6757431" cy="704890"/>
          </a:xfrm>
          <a:prstGeom prst="trapezoid">
            <a:avLst>
              <a:gd name="adj" fmla="val 0"/>
            </a:avLst>
          </a:prstGeom>
          <a:solidFill>
            <a:srgbClr val="FFC000"/>
          </a:solidFill>
          <a:ln>
            <a:solidFill>
              <a:schemeClr val="bg2">
                <a:lumMod val="10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tr-TR" sz="2400" dirty="0" smtClean="0">
                <a:solidFill>
                  <a:schemeClr val="tx1"/>
                </a:solidFill>
              </a:rPr>
              <a:t>Kuraklık </a:t>
            </a:r>
            <a:r>
              <a:rPr lang="tr-TR" sz="2400" dirty="0">
                <a:solidFill>
                  <a:schemeClr val="tx1"/>
                </a:solidFill>
              </a:rPr>
              <a:t>gibi afetlerde uluslararası dayanışma ve ortak mücadele anlayışının benimsenmesi</a:t>
            </a:r>
            <a:endParaRPr lang="tr-TR" sz="2000" dirty="0">
              <a:solidFill>
                <a:schemeClr val="tx1"/>
              </a:solidFill>
            </a:endParaRPr>
          </a:p>
        </p:txBody>
      </p:sp>
      <p:grpSp>
        <p:nvGrpSpPr>
          <p:cNvPr id="44" name="Grup 43"/>
          <p:cNvGrpSpPr/>
          <p:nvPr/>
        </p:nvGrpSpPr>
        <p:grpSpPr>
          <a:xfrm>
            <a:off x="6884045" y="6135875"/>
            <a:ext cx="5239214" cy="704892"/>
            <a:chOff x="6914207" y="1509671"/>
            <a:chExt cx="5239214" cy="563832"/>
          </a:xfrm>
        </p:grpSpPr>
        <p:sp>
          <p:nvSpPr>
            <p:cNvPr id="45" name="Yamuk 44"/>
            <p:cNvSpPr/>
            <p:nvPr/>
          </p:nvSpPr>
          <p:spPr>
            <a:xfrm>
              <a:off x="6914207" y="1509672"/>
              <a:ext cx="1685785" cy="563831"/>
            </a:xfrm>
            <a:prstGeom prst="trapezoid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Oligarşi</a:t>
              </a:r>
              <a:endParaRPr lang="tr-TR" sz="1600" dirty="0">
                <a:solidFill>
                  <a:schemeClr val="bg1"/>
                </a:solidFill>
              </a:endParaRPr>
            </a:p>
          </p:txBody>
        </p:sp>
        <p:sp>
          <p:nvSpPr>
            <p:cNvPr id="46" name="Yamuk 45"/>
            <p:cNvSpPr/>
            <p:nvPr/>
          </p:nvSpPr>
          <p:spPr>
            <a:xfrm>
              <a:off x="8650406" y="1509672"/>
              <a:ext cx="1685785" cy="563831"/>
            </a:xfrm>
            <a:prstGeom prst="trapezoid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Teokrasi</a:t>
              </a:r>
              <a:endParaRPr lang="tr-TR" sz="1600" dirty="0">
                <a:solidFill>
                  <a:schemeClr val="bg1"/>
                </a:solidFill>
              </a:endParaRPr>
            </a:p>
          </p:txBody>
        </p:sp>
        <p:sp>
          <p:nvSpPr>
            <p:cNvPr id="47" name="Yamuk 46"/>
            <p:cNvSpPr/>
            <p:nvPr/>
          </p:nvSpPr>
          <p:spPr>
            <a:xfrm>
              <a:off x="10386605" y="1509671"/>
              <a:ext cx="1766816" cy="563831"/>
            </a:xfrm>
            <a:prstGeom prst="trapezoid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2400" dirty="0" smtClean="0">
                  <a:solidFill>
                    <a:schemeClr val="bg1"/>
                  </a:solidFill>
                </a:rPr>
                <a:t>Cumhuriyet</a:t>
              </a:r>
              <a:endParaRPr lang="tr-TR" sz="1600" dirty="0">
                <a:solidFill>
                  <a:schemeClr val="bg1"/>
                </a:solidFill>
              </a:endParaRPr>
            </a:p>
          </p:txBody>
        </p:sp>
      </p:grpSp>
      <p:pic>
        <p:nvPicPr>
          <p:cNvPr id="48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066019" y="6314488"/>
            <a:ext cx="347663" cy="347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8501873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"/>
                            </p:stCondLst>
                            <p:childTnLst>
                              <p:par>
                                <p:cTn id="62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6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500"/>
                            </p:stCondLst>
                            <p:childTnLst>
                              <p:par>
                                <p:cTn id="7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8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500"/>
                            </p:stCondLst>
                            <p:childTnLst>
                              <p:par>
                                <p:cTn id="96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9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9" grpId="0" animBg="1"/>
      <p:bldP spid="25" grpId="0" animBg="1"/>
      <p:bldP spid="31" grpId="0" animBg="1"/>
      <p:bldP spid="37" grpId="0" animBg="1"/>
      <p:bldP spid="43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Resim 3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sp>
        <p:nvSpPr>
          <p:cNvPr id="6" name="Title 1"/>
          <p:cNvSpPr txBox="1">
            <a:spLocks/>
          </p:cNvSpPr>
          <p:nvPr/>
        </p:nvSpPr>
        <p:spPr>
          <a:xfrm>
            <a:off x="0" y="771525"/>
            <a:ext cx="12192000" cy="3362325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40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tr-TR" sz="2400" dirty="0">
                <a:solidFill>
                  <a:srgbClr val="FF0000"/>
                </a:solidFill>
              </a:rPr>
              <a:t>UYGULANIŞI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Bu etkinlikte iki öğrenci tahtaya çıkarılır.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1. öğrenci sol taraftaki D ve Y harfine, 2. öğrenci ise sağ taraftaki D ve Y harfine basabilir.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Soruyu önce hangi öğrenci doğru bir şekilde cevaplarsa o öğrenci kazanır.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Kaybeden öğrencinin yerine başka bir öğrenci gelir.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Soruya önce basan öğrenci eğer yanlış cevap verdiyse bu sefer o kaybeder ve onun yerine başka bir öğrenci gelir.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Verilen süre sonunda iki öğrenci de cevap veremezse yerine yeni iki öğrenci seçilir.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1951585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6880" y="449598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7324" y="4492791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1067" y="1672449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5068" y="1679527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1473665" y="1389910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Rectangle 7"/>
          <p:cNvSpPr/>
          <p:nvPr/>
        </p:nvSpPr>
        <p:spPr>
          <a:xfrm>
            <a:off x="1413765" y="1433148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Rectangle 7"/>
          <p:cNvSpPr/>
          <p:nvPr/>
        </p:nvSpPr>
        <p:spPr>
          <a:xfrm>
            <a:off x="1500734" y="1466644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Rectangle 7"/>
          <p:cNvSpPr/>
          <p:nvPr/>
        </p:nvSpPr>
        <p:spPr>
          <a:xfrm>
            <a:off x="2351777" y="1534511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Orman yangınları sırasında yabancı ülkelerden hava aracı desteği alınması, devletlerin çevre felaketlerinde uluslararası iş birliğine ihtiyaç duymadığını gösterir. </a:t>
            </a:r>
            <a:endParaRPr lang="ko-KR" altLang="en-US" sz="2400" dirty="0"/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grpSp>
        <p:nvGrpSpPr>
          <p:cNvPr id="71" name="Grup 70"/>
          <p:cNvGrpSpPr/>
          <p:nvPr/>
        </p:nvGrpSpPr>
        <p:grpSpPr>
          <a:xfrm>
            <a:off x="4784941" y="5969932"/>
            <a:ext cx="1871362" cy="818356"/>
            <a:chOff x="4784941" y="5969932"/>
            <a:chExt cx="1871362" cy="818356"/>
          </a:xfrm>
        </p:grpSpPr>
        <p:sp>
          <p:nvSpPr>
            <p:cNvPr id="72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3" name="Resim 7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75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6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7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8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9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0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1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2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3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4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5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6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7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8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9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0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1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2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3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4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5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6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7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8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9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0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1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2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3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4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5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188846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5" fill="hold">
                      <p:stCondLst>
                        <p:cond delay="0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5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6" grpId="0" animBg="1"/>
      <p:bldP spid="58" grpId="0" animBg="1"/>
      <p:bldP spid="68" grpId="0" animBg="1"/>
      <p:bldP spid="69" grpId="0" animBg="1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4685" y="167952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8736" y="1679527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5579" y="4488455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3090" y="4490270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Rectangle 7"/>
          <p:cNvSpPr/>
          <p:nvPr/>
        </p:nvSpPr>
        <p:spPr>
          <a:xfrm>
            <a:off x="1453431" y="141037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Rectangle 7"/>
          <p:cNvSpPr/>
          <p:nvPr/>
        </p:nvSpPr>
        <p:spPr>
          <a:xfrm>
            <a:off x="1372473" y="1349525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Rectangle 7"/>
          <p:cNvSpPr/>
          <p:nvPr/>
        </p:nvSpPr>
        <p:spPr>
          <a:xfrm>
            <a:off x="1202910" y="1408653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2363506" y="1535639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Ülkemiz, iklim kriziyle mücadelede Yeşil Dönüşüm Vizyonu ve 2053 Sıfır Emisyon Hedefini benimsemiştir. </a:t>
            </a:r>
            <a:endParaRPr lang="ko-KR" altLang="en-US" sz="2400" dirty="0"/>
          </a:p>
        </p:txBody>
      </p:sp>
      <p:pic>
        <p:nvPicPr>
          <p:cNvPr id="72" name="Resim 71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grpSp>
        <p:nvGrpSpPr>
          <p:cNvPr id="68" name="Grup 67"/>
          <p:cNvGrpSpPr/>
          <p:nvPr/>
        </p:nvGrpSpPr>
        <p:grpSpPr>
          <a:xfrm>
            <a:off x="4784941" y="5969932"/>
            <a:ext cx="1871362" cy="818356"/>
            <a:chOff x="4784941" y="5969932"/>
            <a:chExt cx="1871362" cy="818356"/>
          </a:xfrm>
        </p:grpSpPr>
        <p:sp>
          <p:nvSpPr>
            <p:cNvPr id="71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3" name="Resim 7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6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4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5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6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7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78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79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0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1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2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3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4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5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6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7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88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89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0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1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2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3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4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5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6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7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98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99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0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1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2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772578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5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6" fill="hold">
                      <p:stCondLst>
                        <p:cond delay="0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4" grpId="0" animBg="1"/>
      <p:bldP spid="55" grpId="0" animBg="1"/>
      <p:bldP spid="56" grpId="0" animBg="1"/>
      <p:bldP spid="57" grpId="0" animBg="1"/>
      <p:bldP spid="70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4685" y="167952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8736" y="1679527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5579" y="4488455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3090" y="4490270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Rectangle 7"/>
          <p:cNvSpPr/>
          <p:nvPr/>
        </p:nvSpPr>
        <p:spPr>
          <a:xfrm>
            <a:off x="1453431" y="141037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Rectangle 7"/>
          <p:cNvSpPr/>
          <p:nvPr/>
        </p:nvSpPr>
        <p:spPr>
          <a:xfrm>
            <a:off x="1372473" y="1349525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Rectangle 7"/>
          <p:cNvSpPr/>
          <p:nvPr/>
        </p:nvSpPr>
        <p:spPr>
          <a:xfrm>
            <a:off x="1202910" y="1408653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2363506" y="1535639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Fosil yakıtların aşırı kullanımı ve ormansızlaşma, küresel iklim krizini artıran temel etkenlerdendir.</a:t>
            </a:r>
            <a:endParaRPr lang="ko-KR" altLang="en-US" sz="2400" dirty="0"/>
          </a:p>
        </p:txBody>
      </p:sp>
      <p:pic>
        <p:nvPicPr>
          <p:cNvPr id="72" name="Resim 71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grpSp>
        <p:nvGrpSpPr>
          <p:cNvPr id="68" name="Grup 67"/>
          <p:cNvGrpSpPr/>
          <p:nvPr/>
        </p:nvGrpSpPr>
        <p:grpSpPr>
          <a:xfrm>
            <a:off x="4784941" y="5969932"/>
            <a:ext cx="1871362" cy="818356"/>
            <a:chOff x="4784941" y="5969932"/>
            <a:chExt cx="1871362" cy="818356"/>
          </a:xfrm>
        </p:grpSpPr>
        <p:sp>
          <p:nvSpPr>
            <p:cNvPr id="71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3" name="Resim 7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6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4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5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6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7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78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79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0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1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2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3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4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5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6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7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88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89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0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1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2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3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4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5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6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7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98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99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0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1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2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1532592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5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6" fill="hold">
                      <p:stCondLst>
                        <p:cond delay="0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4" grpId="0" animBg="1"/>
      <p:bldP spid="55" grpId="0" animBg="1"/>
      <p:bldP spid="56" grpId="0" animBg="1"/>
      <p:bldP spid="57" grpId="0" animBg="1"/>
      <p:bldP spid="70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6880" y="449598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7324" y="4492791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1067" y="1672449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5068" y="1679527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1473665" y="1389910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Rectangle 7"/>
          <p:cNvSpPr/>
          <p:nvPr/>
        </p:nvSpPr>
        <p:spPr>
          <a:xfrm>
            <a:off x="1413765" y="1433148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Rectangle 7"/>
          <p:cNvSpPr/>
          <p:nvPr/>
        </p:nvSpPr>
        <p:spPr>
          <a:xfrm>
            <a:off x="1500734" y="1466644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Rectangle 7"/>
          <p:cNvSpPr/>
          <p:nvPr/>
        </p:nvSpPr>
        <p:spPr>
          <a:xfrm>
            <a:off x="2351777" y="1534511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Büyük afetlerle mücadelede ülkelerin başka devletlerden yardım ve ekipman desteği alması engellenmelidir. </a:t>
            </a:r>
            <a:endParaRPr lang="ko-KR" altLang="en-US" sz="2400" dirty="0"/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grpSp>
        <p:nvGrpSpPr>
          <p:cNvPr id="71" name="Grup 70"/>
          <p:cNvGrpSpPr/>
          <p:nvPr/>
        </p:nvGrpSpPr>
        <p:grpSpPr>
          <a:xfrm>
            <a:off x="4784941" y="5969932"/>
            <a:ext cx="1871362" cy="818356"/>
            <a:chOff x="4784941" y="5969932"/>
            <a:chExt cx="1871362" cy="818356"/>
          </a:xfrm>
        </p:grpSpPr>
        <p:sp>
          <p:nvSpPr>
            <p:cNvPr id="72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3" name="Resim 7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74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5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6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6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7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844365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5" fill="hold">
                      <p:stCondLst>
                        <p:cond delay="0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5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6" grpId="0" animBg="1"/>
      <p:bldP spid="58" grpId="0" animBg="1"/>
      <p:bldP spid="68" grpId="0" animBg="1"/>
      <p:bldP spid="69" grpId="0" animBg="1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6880" y="449598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7324" y="4492791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1067" y="1672449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5068" y="1679527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1473665" y="1389910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Rectangle 7"/>
          <p:cNvSpPr/>
          <p:nvPr/>
        </p:nvSpPr>
        <p:spPr>
          <a:xfrm>
            <a:off x="1413765" y="1433148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Rectangle 7"/>
          <p:cNvSpPr/>
          <p:nvPr/>
        </p:nvSpPr>
        <p:spPr>
          <a:xfrm>
            <a:off x="1500734" y="1466644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Rectangle 7"/>
          <p:cNvSpPr/>
          <p:nvPr/>
        </p:nvSpPr>
        <p:spPr>
          <a:xfrm>
            <a:off x="2351777" y="1534511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Türkiye'nin insani dış politika anlayışı, kriz yaşayan ülkelere sınırlarını kapatmayı hedefler. </a:t>
            </a:r>
            <a:endParaRPr lang="ko-KR" altLang="en-US" sz="2400" dirty="0"/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grpSp>
        <p:nvGrpSpPr>
          <p:cNvPr id="71" name="Grup 70"/>
          <p:cNvGrpSpPr/>
          <p:nvPr/>
        </p:nvGrpSpPr>
        <p:grpSpPr>
          <a:xfrm>
            <a:off x="4784941" y="5969932"/>
            <a:ext cx="1871362" cy="818356"/>
            <a:chOff x="4784941" y="5969932"/>
            <a:chExt cx="1871362" cy="818356"/>
          </a:xfrm>
        </p:grpSpPr>
        <p:sp>
          <p:nvSpPr>
            <p:cNvPr id="72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3" name="Resim 7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74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5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6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6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7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2741311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5" fill="hold">
                      <p:stCondLst>
                        <p:cond delay="0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5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6" grpId="0" animBg="1"/>
      <p:bldP spid="58" grpId="0" animBg="1"/>
      <p:bldP spid="68" grpId="0" animBg="1"/>
      <p:bldP spid="69" grpId="0" animBg="1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4685" y="167952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8736" y="1679527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5579" y="4488455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3090" y="4490270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Rectangle 7"/>
          <p:cNvSpPr/>
          <p:nvPr/>
        </p:nvSpPr>
        <p:spPr>
          <a:xfrm>
            <a:off x="1453431" y="141037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Rectangle 7"/>
          <p:cNvSpPr/>
          <p:nvPr/>
        </p:nvSpPr>
        <p:spPr>
          <a:xfrm>
            <a:off x="1372473" y="1349525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Rectangle 7"/>
          <p:cNvSpPr/>
          <p:nvPr/>
        </p:nvSpPr>
        <p:spPr>
          <a:xfrm>
            <a:off x="1202910" y="1408653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2363506" y="1535639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Türkiye, millî gelirine oranla dünyada en fazla insani yardım yapan ülkeler arasındadır.</a:t>
            </a:r>
            <a:endParaRPr lang="ko-KR" altLang="en-US" sz="2400" dirty="0"/>
          </a:p>
        </p:txBody>
      </p:sp>
      <p:pic>
        <p:nvPicPr>
          <p:cNvPr id="72" name="Resim 71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grpSp>
        <p:nvGrpSpPr>
          <p:cNvPr id="68" name="Grup 67"/>
          <p:cNvGrpSpPr/>
          <p:nvPr/>
        </p:nvGrpSpPr>
        <p:grpSpPr>
          <a:xfrm>
            <a:off x="4784941" y="5969932"/>
            <a:ext cx="1871362" cy="818356"/>
            <a:chOff x="4784941" y="5969932"/>
            <a:chExt cx="1871362" cy="818356"/>
          </a:xfrm>
        </p:grpSpPr>
        <p:sp>
          <p:nvSpPr>
            <p:cNvPr id="71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3" name="Resim 7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6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4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5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6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7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78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79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0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1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2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3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4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5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6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7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88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89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0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1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2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3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4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5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6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7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98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99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0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1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2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412781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5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6" fill="hold">
                      <p:stCondLst>
                        <p:cond delay="0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4" grpId="0" animBg="1"/>
      <p:bldP spid="55" grpId="0" animBg="1"/>
      <p:bldP spid="56" grpId="0" animBg="1"/>
      <p:bldP spid="57" grpId="0" animBg="1"/>
      <p:bldP spid="70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4685" y="167952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8736" y="1679527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5579" y="4488455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3090" y="4490270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Rectangle 7"/>
          <p:cNvSpPr/>
          <p:nvPr/>
        </p:nvSpPr>
        <p:spPr>
          <a:xfrm>
            <a:off x="1453431" y="141037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Rectangle 7"/>
          <p:cNvSpPr/>
          <p:nvPr/>
        </p:nvSpPr>
        <p:spPr>
          <a:xfrm>
            <a:off x="1372473" y="1349525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Rectangle 7"/>
          <p:cNvSpPr/>
          <p:nvPr/>
        </p:nvSpPr>
        <p:spPr>
          <a:xfrm>
            <a:off x="1202910" y="1408653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2363506" y="1535639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Karadeniz Tahıl Anlaşması, Türkiye’nin ara buluculuğunda İstanbul’da imzalanmıştır</a:t>
            </a:r>
            <a:endParaRPr lang="ko-KR" altLang="en-US" sz="2400" dirty="0"/>
          </a:p>
        </p:txBody>
      </p:sp>
      <p:pic>
        <p:nvPicPr>
          <p:cNvPr id="72" name="Resim 71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grpSp>
        <p:nvGrpSpPr>
          <p:cNvPr id="68" name="Grup 67"/>
          <p:cNvGrpSpPr/>
          <p:nvPr/>
        </p:nvGrpSpPr>
        <p:grpSpPr>
          <a:xfrm>
            <a:off x="4784941" y="5969932"/>
            <a:ext cx="1871362" cy="818356"/>
            <a:chOff x="4784941" y="5969932"/>
            <a:chExt cx="1871362" cy="818356"/>
          </a:xfrm>
        </p:grpSpPr>
        <p:sp>
          <p:nvSpPr>
            <p:cNvPr id="71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3" name="Resim 7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6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4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5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6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7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78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79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0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1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2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3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4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5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6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7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88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89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0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1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2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3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4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5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6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7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98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99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0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1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2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0441486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5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6" fill="hold">
                      <p:stCondLst>
                        <p:cond delay="0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4" grpId="0" animBg="1"/>
      <p:bldP spid="55" grpId="0" animBg="1"/>
      <p:bldP spid="56" grpId="0" animBg="1"/>
      <p:bldP spid="57" grpId="0" animBg="1"/>
      <p:bldP spid="70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6880" y="449598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7324" y="4492791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1067" y="1672449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5068" y="1679527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1473665" y="1389910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Rectangle 7"/>
          <p:cNvSpPr/>
          <p:nvPr/>
        </p:nvSpPr>
        <p:spPr>
          <a:xfrm>
            <a:off x="1413765" y="1433148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Rectangle 7"/>
          <p:cNvSpPr/>
          <p:nvPr/>
        </p:nvSpPr>
        <p:spPr>
          <a:xfrm>
            <a:off x="1500734" y="1466644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Rectangle 7"/>
          <p:cNvSpPr/>
          <p:nvPr/>
        </p:nvSpPr>
        <p:spPr>
          <a:xfrm>
            <a:off x="2351777" y="1534511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Karadeniz Tahıl Anlaşması, dünya genelindeki tarım ürünlerinin fiyat artışını daha da hızlandırmıştır.</a:t>
            </a:r>
            <a:endParaRPr lang="ko-KR" altLang="en-US" sz="2400" dirty="0"/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grpSp>
        <p:nvGrpSpPr>
          <p:cNvPr id="71" name="Grup 70"/>
          <p:cNvGrpSpPr/>
          <p:nvPr/>
        </p:nvGrpSpPr>
        <p:grpSpPr>
          <a:xfrm>
            <a:off x="4784941" y="5969932"/>
            <a:ext cx="1871362" cy="818356"/>
            <a:chOff x="4784941" y="5969932"/>
            <a:chExt cx="1871362" cy="818356"/>
          </a:xfrm>
        </p:grpSpPr>
        <p:sp>
          <p:nvSpPr>
            <p:cNvPr id="72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3" name="Resim 7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74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5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6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6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7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97491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5" fill="hold">
                      <p:stCondLst>
                        <p:cond delay="0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5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6" grpId="0" animBg="1"/>
      <p:bldP spid="58" grpId="0" animBg="1"/>
      <p:bldP spid="68" grpId="0" animBg="1"/>
      <p:bldP spid="69" grpId="0" animBg="1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6880" y="449598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7324" y="4492791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1067" y="1672449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5068" y="1679527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1473665" y="1389910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Rectangle 7"/>
          <p:cNvSpPr/>
          <p:nvPr/>
        </p:nvSpPr>
        <p:spPr>
          <a:xfrm>
            <a:off x="1413765" y="1433148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Rectangle 7"/>
          <p:cNvSpPr/>
          <p:nvPr/>
        </p:nvSpPr>
        <p:spPr>
          <a:xfrm>
            <a:off x="1500734" y="1466644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Rectangle 7"/>
          <p:cNvSpPr/>
          <p:nvPr/>
        </p:nvSpPr>
        <p:spPr>
          <a:xfrm>
            <a:off x="2351777" y="1534511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Ahıska Türkleri için inşa edilen TOKİ konutları, soydaşlarımızın sosyal yaşama uyumunu geciktirmiştir. </a:t>
            </a:r>
            <a:endParaRPr lang="ko-KR" altLang="en-US" sz="2400" dirty="0"/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grpSp>
        <p:nvGrpSpPr>
          <p:cNvPr id="71" name="Grup 70"/>
          <p:cNvGrpSpPr/>
          <p:nvPr/>
        </p:nvGrpSpPr>
        <p:grpSpPr>
          <a:xfrm>
            <a:off x="4784941" y="5969932"/>
            <a:ext cx="1871362" cy="818356"/>
            <a:chOff x="4784941" y="5969932"/>
            <a:chExt cx="1871362" cy="818356"/>
          </a:xfrm>
        </p:grpSpPr>
        <p:sp>
          <p:nvSpPr>
            <p:cNvPr id="72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3" name="Resim 7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74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5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6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7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8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9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0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1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2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3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4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5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6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7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103252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5" fill="hold">
                      <p:stCondLst>
                        <p:cond delay="0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5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6" grpId="0" animBg="1"/>
      <p:bldP spid="58" grpId="0" animBg="1"/>
      <p:bldP spid="68" grpId="0" animBg="1"/>
      <p:bldP spid="69" grpId="0" animBg="1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8813" y="1273749"/>
            <a:ext cx="9610574" cy="4309449"/>
          </a:xfrm>
          <a:prstGeom prst="rect">
            <a:avLst/>
          </a:prstGeom>
        </p:spPr>
      </p:pic>
      <p:sp>
        <p:nvSpPr>
          <p:cNvPr id="39" name="TextBox 9"/>
          <p:cNvSpPr txBox="1"/>
          <p:nvPr/>
        </p:nvSpPr>
        <p:spPr>
          <a:xfrm>
            <a:off x="1635981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TextBox 9"/>
          <p:cNvSpPr txBox="1"/>
          <p:nvPr/>
        </p:nvSpPr>
        <p:spPr>
          <a:xfrm>
            <a:off x="10121613" y="182957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D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9"/>
          <p:cNvSpPr txBox="1"/>
          <p:nvPr/>
        </p:nvSpPr>
        <p:spPr>
          <a:xfrm>
            <a:off x="10121612" y="4682501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Box 9"/>
          <p:cNvSpPr txBox="1"/>
          <p:nvPr/>
        </p:nvSpPr>
        <p:spPr>
          <a:xfrm>
            <a:off x="1635980" y="4651283"/>
            <a:ext cx="485427" cy="400110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sz="2000" b="1" kern="100" spc="50" dirty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" name="Google Shape;1548;p26"/>
          <p:cNvGrpSpPr/>
          <p:nvPr/>
        </p:nvGrpSpPr>
        <p:grpSpPr>
          <a:xfrm>
            <a:off x="1544685" y="1679527"/>
            <a:ext cx="663625" cy="663625"/>
            <a:chOff x="3246456" y="3096252"/>
            <a:chExt cx="719923" cy="719923"/>
          </a:xfrm>
        </p:grpSpPr>
        <p:sp>
          <p:nvSpPr>
            <p:cNvPr id="5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" name="Google Shape;1548;p26"/>
          <p:cNvGrpSpPr/>
          <p:nvPr/>
        </p:nvGrpSpPr>
        <p:grpSpPr>
          <a:xfrm>
            <a:off x="10018736" y="1679527"/>
            <a:ext cx="663625" cy="663625"/>
            <a:chOff x="3246456" y="3096252"/>
            <a:chExt cx="719923" cy="719923"/>
          </a:xfrm>
        </p:grpSpPr>
        <p:sp>
          <p:nvSpPr>
            <p:cNvPr id="60" name="Google Shape;1549;p26"/>
            <p:cNvSpPr/>
            <p:nvPr/>
          </p:nvSpPr>
          <p:spPr>
            <a:xfrm>
              <a:off x="3246456" y="3096252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0;p26"/>
            <p:cNvSpPr/>
            <p:nvPr/>
          </p:nvSpPr>
          <p:spPr>
            <a:xfrm>
              <a:off x="3372192" y="3256552"/>
              <a:ext cx="424601" cy="392389"/>
            </a:xfrm>
            <a:custGeom>
              <a:avLst/>
              <a:gdLst/>
              <a:ahLst/>
              <a:cxnLst/>
              <a:rect l="l" t="t" r="r" b="b"/>
              <a:pathLst>
                <a:path w="135981" h="125665" extrusionOk="0">
                  <a:moveTo>
                    <a:pt x="56502" y="125366"/>
                  </a:moveTo>
                  <a:cubicBezTo>
                    <a:pt x="51520" y="125366"/>
                    <a:pt x="46729" y="123423"/>
                    <a:pt x="43167" y="119937"/>
                  </a:cubicBezTo>
                  <a:lnTo>
                    <a:pt x="5924" y="83647"/>
                  </a:lnTo>
                  <a:cubicBezTo>
                    <a:pt x="-1515" y="76211"/>
                    <a:pt x="-1525" y="64150"/>
                    <a:pt x="5905" y="56706"/>
                  </a:cubicBezTo>
                  <a:cubicBezTo>
                    <a:pt x="5915" y="56700"/>
                    <a:pt x="5915" y="56696"/>
                    <a:pt x="5924" y="56691"/>
                  </a:cubicBezTo>
                  <a:cubicBezTo>
                    <a:pt x="13363" y="49247"/>
                    <a:pt x="25422" y="49240"/>
                    <a:pt x="32861" y="56676"/>
                  </a:cubicBezTo>
                  <a:cubicBezTo>
                    <a:pt x="32870" y="56681"/>
                    <a:pt x="32870" y="56686"/>
                    <a:pt x="32880" y="56691"/>
                  </a:cubicBezTo>
                  <a:lnTo>
                    <a:pt x="53930" y="77265"/>
                  </a:lnTo>
                  <a:lnTo>
                    <a:pt x="101555" y="8209"/>
                  </a:lnTo>
                  <a:cubicBezTo>
                    <a:pt x="107527" y="-438"/>
                    <a:pt x="119376" y="-2612"/>
                    <a:pt x="128035" y="3351"/>
                  </a:cubicBezTo>
                  <a:cubicBezTo>
                    <a:pt x="136712" y="9295"/>
                    <a:pt x="138931" y="21150"/>
                    <a:pt x="132988" y="29830"/>
                  </a:cubicBezTo>
                  <a:lnTo>
                    <a:pt x="72790" y="117460"/>
                  </a:lnTo>
                  <a:cubicBezTo>
                    <a:pt x="69618" y="122090"/>
                    <a:pt x="64560" y="125090"/>
                    <a:pt x="58978" y="1256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1;p26"/>
          <p:cNvGrpSpPr/>
          <p:nvPr/>
        </p:nvGrpSpPr>
        <p:grpSpPr>
          <a:xfrm>
            <a:off x="10015579" y="4488455"/>
            <a:ext cx="668016" cy="668016"/>
            <a:chOff x="2467039" y="3048355"/>
            <a:chExt cx="719923" cy="719923"/>
          </a:xfrm>
        </p:grpSpPr>
        <p:sp>
          <p:nvSpPr>
            <p:cNvPr id="63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1551;p26"/>
          <p:cNvGrpSpPr/>
          <p:nvPr/>
        </p:nvGrpSpPr>
        <p:grpSpPr>
          <a:xfrm>
            <a:off x="1543090" y="4490270"/>
            <a:ext cx="668016" cy="668016"/>
            <a:chOff x="2467039" y="3048355"/>
            <a:chExt cx="719923" cy="719923"/>
          </a:xfrm>
        </p:grpSpPr>
        <p:sp>
          <p:nvSpPr>
            <p:cNvPr id="66" name="Google Shape;1552;p26"/>
            <p:cNvSpPr/>
            <p:nvPr/>
          </p:nvSpPr>
          <p:spPr>
            <a:xfrm>
              <a:off x="2467039" y="3048355"/>
              <a:ext cx="719923" cy="719923"/>
            </a:xfrm>
            <a:custGeom>
              <a:avLst/>
              <a:gdLst/>
              <a:ahLst/>
              <a:cxnLst/>
              <a:rect l="l" t="t" r="r" b="b"/>
              <a:pathLst>
                <a:path w="156590" h="156590" extrusionOk="0">
                  <a:moveTo>
                    <a:pt x="156591" y="78295"/>
                  </a:moveTo>
                  <a:cubicBezTo>
                    <a:pt x="156591" y="121537"/>
                    <a:pt x="121537" y="156591"/>
                    <a:pt x="78296" y="156591"/>
                  </a:cubicBezTo>
                  <a:cubicBezTo>
                    <a:pt x="35054" y="156591"/>
                    <a:pt x="0" y="121537"/>
                    <a:pt x="0" y="78295"/>
                  </a:cubicBezTo>
                  <a:cubicBezTo>
                    <a:pt x="0" y="35054"/>
                    <a:pt x="35054" y="0"/>
                    <a:pt x="78296" y="0"/>
                  </a:cubicBezTo>
                  <a:cubicBezTo>
                    <a:pt x="121537" y="0"/>
                    <a:pt x="156591" y="35054"/>
                    <a:pt x="156591" y="782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3;p26"/>
            <p:cNvSpPr/>
            <p:nvPr/>
          </p:nvSpPr>
          <p:spPr>
            <a:xfrm rot="329230">
              <a:off x="2629055" y="3192992"/>
              <a:ext cx="413371" cy="430203"/>
            </a:xfrm>
            <a:custGeom>
              <a:avLst/>
              <a:gdLst/>
              <a:ahLst/>
              <a:cxnLst/>
              <a:rect l="l" t="t" r="r" b="b"/>
              <a:pathLst>
                <a:path w="129599" h="139264" extrusionOk="0">
                  <a:moveTo>
                    <a:pt x="125536" y="124583"/>
                  </a:moveTo>
                  <a:cubicBezTo>
                    <a:pt x="121916" y="128755"/>
                    <a:pt x="116678" y="131155"/>
                    <a:pt x="111153" y="131155"/>
                  </a:cubicBezTo>
                  <a:cubicBezTo>
                    <a:pt x="106581" y="131174"/>
                    <a:pt x="102152" y="129555"/>
                    <a:pt x="98675" y="126583"/>
                  </a:cubicBezTo>
                  <a:lnTo>
                    <a:pt x="66290" y="98675"/>
                  </a:lnTo>
                  <a:lnTo>
                    <a:pt x="40859" y="131822"/>
                  </a:lnTo>
                  <a:cubicBezTo>
                    <a:pt x="37239" y="136518"/>
                    <a:pt x="31648" y="139270"/>
                    <a:pt x="25714" y="139251"/>
                  </a:cubicBezTo>
                  <a:cubicBezTo>
                    <a:pt x="21504" y="139242"/>
                    <a:pt x="17418" y="137832"/>
                    <a:pt x="14094" y="135251"/>
                  </a:cubicBezTo>
                  <a:cubicBezTo>
                    <a:pt x="5797" y="128821"/>
                    <a:pt x="4264" y="116896"/>
                    <a:pt x="10665" y="108581"/>
                  </a:cubicBezTo>
                  <a:lnTo>
                    <a:pt x="37430" y="73814"/>
                  </a:lnTo>
                  <a:lnTo>
                    <a:pt x="6950" y="47621"/>
                  </a:lnTo>
                  <a:cubicBezTo>
                    <a:pt x="-1013" y="40753"/>
                    <a:pt x="-1909" y="28733"/>
                    <a:pt x="4949" y="20760"/>
                  </a:cubicBezTo>
                  <a:cubicBezTo>
                    <a:pt x="11817" y="12797"/>
                    <a:pt x="23838" y="11902"/>
                    <a:pt x="31810" y="18760"/>
                  </a:cubicBezTo>
                  <a:lnTo>
                    <a:pt x="60385" y="43620"/>
                  </a:lnTo>
                  <a:lnTo>
                    <a:pt x="88198" y="7425"/>
                  </a:lnTo>
                  <a:cubicBezTo>
                    <a:pt x="94599" y="-900"/>
                    <a:pt x="106524" y="-2471"/>
                    <a:pt x="114868" y="3901"/>
                  </a:cubicBezTo>
                  <a:cubicBezTo>
                    <a:pt x="123193" y="10302"/>
                    <a:pt x="124765" y="22227"/>
                    <a:pt x="118392" y="30571"/>
                  </a:cubicBezTo>
                  <a:lnTo>
                    <a:pt x="89246" y="68671"/>
                  </a:lnTo>
                  <a:lnTo>
                    <a:pt x="123250" y="97913"/>
                  </a:lnTo>
                  <a:cubicBezTo>
                    <a:pt x="131184" y="104676"/>
                    <a:pt x="132203" y="116563"/>
                    <a:pt x="125536" y="1245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Rectangle 7"/>
          <p:cNvSpPr/>
          <p:nvPr/>
        </p:nvSpPr>
        <p:spPr>
          <a:xfrm>
            <a:off x="1401239" y="138323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Rectangle 7"/>
          <p:cNvSpPr/>
          <p:nvPr/>
        </p:nvSpPr>
        <p:spPr>
          <a:xfrm>
            <a:off x="1453431" y="1410379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Rectangle 7"/>
          <p:cNvSpPr/>
          <p:nvPr/>
        </p:nvSpPr>
        <p:spPr>
          <a:xfrm>
            <a:off x="1372473" y="1349525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Rectangle 7"/>
          <p:cNvSpPr/>
          <p:nvPr/>
        </p:nvSpPr>
        <p:spPr>
          <a:xfrm>
            <a:off x="1202910" y="1408653"/>
            <a:ext cx="9642070" cy="4061861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Rectangle 7"/>
          <p:cNvSpPr/>
          <p:nvPr/>
        </p:nvSpPr>
        <p:spPr>
          <a:xfrm>
            <a:off x="2363506" y="1535639"/>
            <a:ext cx="7502794" cy="373781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Türkiye, bölgesel krizlerde mazlumlara destek olan insani bir dış politika izlemektedir. </a:t>
            </a:r>
            <a:endParaRPr lang="ko-KR" altLang="en-US" sz="2400" dirty="0"/>
          </a:p>
        </p:txBody>
      </p:sp>
      <p:pic>
        <p:nvPicPr>
          <p:cNvPr id="72" name="Resim 71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6152" y="0"/>
            <a:ext cx="5948938" cy="608414"/>
          </a:xfrm>
          <a:prstGeom prst="rect">
            <a:avLst/>
          </a:prstGeom>
        </p:spPr>
      </p:pic>
      <p:grpSp>
        <p:nvGrpSpPr>
          <p:cNvPr id="68" name="Grup 67"/>
          <p:cNvGrpSpPr/>
          <p:nvPr/>
        </p:nvGrpSpPr>
        <p:grpSpPr>
          <a:xfrm>
            <a:off x="4784941" y="5969932"/>
            <a:ext cx="1871362" cy="818356"/>
            <a:chOff x="4784941" y="5969932"/>
            <a:chExt cx="1871362" cy="818356"/>
          </a:xfrm>
        </p:grpSpPr>
        <p:sp>
          <p:nvSpPr>
            <p:cNvPr id="71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3" name="Resim 7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6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4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5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6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7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78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79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0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1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2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3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4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5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6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7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88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89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0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1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2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3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4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5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6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7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98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99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0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1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2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9006895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5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6" fill="hold">
                      <p:stCondLst>
                        <p:cond delay="0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2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54" grpId="0" animBg="1"/>
      <p:bldP spid="55" grpId="0" animBg="1"/>
      <p:bldP spid="56" grpId="0" animBg="1"/>
      <p:bldP spid="57" grpId="0" animBg="1"/>
      <p:bldP spid="70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 txBox="1">
            <a:spLocks/>
          </p:cNvSpPr>
          <p:nvPr/>
        </p:nvSpPr>
        <p:spPr>
          <a:xfrm>
            <a:off x="0" y="608415"/>
            <a:ext cx="12192000" cy="5925736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40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tr-TR" sz="2400" dirty="0">
                <a:solidFill>
                  <a:srgbClr val="FF0000"/>
                </a:solidFill>
              </a:rPr>
              <a:t>UYGULANIŞI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Bu etkinlikte iki grup oluşturulur.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A grubunun 1. öğrencisi ile B grubunun 1. öğrencisi tahtaya çıkar.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A grubunun öğrencileri A harfine, B grubunun öğrencileri ise B harfine basabilir.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Çıkan açık uçlu sorunun cevabını bulan öğrenci 30 saniye içinde kendi harfine basmalıdır.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Kim önce basarsa sorunun cevabını o verecektir. A grubu önce bastıysa açılan pencerede A grubunun harfi olacak, B grubunun harfi olmayacaktır. B grubu önce bastıysa B grubunun harfi olacak, A grubunun harfi olmayacaktır.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Kim önce bastıysa soruya 10 saniye içinde cevap vermelidir.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Öğrenci cevabı verdikten sonra ‘‘Cevap’’ butonuna basılarak doğru cevap açılır.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Eğer 10 saniye içinde cevap vermezse ‘‘Soruya Dön’’ tuşu ile soruya tekrar dönülür. Bu sefer diğer öğrencinin cevaplaması istenir.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400" dirty="0">
                <a:solidFill>
                  <a:schemeClr val="tx1"/>
                </a:solidFill>
              </a:rPr>
              <a:t>Doğru cevap verildi ise gruplardan iki yeni öğrenci gelir ve ‘‘Yeni Soru’’ butonuna basılarak yeni soruya geçilir.</a:t>
            </a:r>
          </a:p>
        </p:txBody>
      </p:sp>
      <p:pic>
        <p:nvPicPr>
          <p:cNvPr id="5" name="Resim 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7" name="Rectangle: Rounded Corners 111">
            <a:hlinkClick r:id="rId6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8" name="Rectangle: Rounded Corners 111">
            <a:hlinkClick r:id="rId7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3285903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" action="ppaction://hlinkshowjump?jump=nextslide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rId7" action="ppaction://hlinksldjump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Dünyanın tamamını değil, yalnızca belirli bir coğrafyayı veya birbirine komşu olan ülkeleri etkileyen problemlerdir.</a:t>
            </a:r>
            <a:endParaRPr lang="ko-KR" altLang="en-US" sz="3200" b="1" dirty="0"/>
          </a:p>
        </p:txBody>
      </p:sp>
      <p:sp>
        <p:nvSpPr>
          <p:cNvPr id="7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4" name="Grup 43"/>
          <p:cNvGrpSpPr/>
          <p:nvPr/>
        </p:nvGrpSpPr>
        <p:grpSpPr>
          <a:xfrm>
            <a:off x="5230900" y="5977820"/>
            <a:ext cx="1871362" cy="818356"/>
            <a:chOff x="4784941" y="5969932"/>
            <a:chExt cx="1871362" cy="818356"/>
          </a:xfrm>
        </p:grpSpPr>
        <p:sp>
          <p:nvSpPr>
            <p:cNvPr id="45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" name="Resim 45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85690224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2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Bölgesel Sorun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31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6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7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8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41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5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5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5296" y="582747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84799" y="5864283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6963546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/>
              <a:t>Bölgesel Sorun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0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1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2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3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4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5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6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7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8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4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4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5296" y="582747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84799" y="5864283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6857400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rId7" action="ppaction://hlinksldjump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rId8" action="ppaction://hlinksldjump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Kendi ülkesinde savaş, çatışma, şiddet veya baskı ortamı oluştuğu için can güvenliğini korumak amacıyla başka bir ülkeye sığınmak zorunda kalan kişi. </a:t>
            </a:r>
            <a:endParaRPr lang="ko-KR" altLang="en-US" sz="3200" b="1" dirty="0"/>
          </a:p>
        </p:txBody>
      </p:sp>
      <p:sp>
        <p:nvSpPr>
          <p:cNvPr id="76" name="Rectangle: Rounded Corners 111">
            <a:hlinkClick r:id="rId10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1" name="Grup 40"/>
          <p:cNvGrpSpPr/>
          <p:nvPr/>
        </p:nvGrpSpPr>
        <p:grpSpPr>
          <a:xfrm>
            <a:off x="5167493" y="5977820"/>
            <a:ext cx="1871362" cy="818356"/>
            <a:chOff x="4784941" y="5969932"/>
            <a:chExt cx="1871362" cy="818356"/>
          </a:xfrm>
        </p:grpSpPr>
        <p:sp>
          <p:nvSpPr>
            <p:cNvPr id="42" name="Google Shape;827;p11">
              <a:hlinkClick r:id="rId11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" name="Resim 42">
              <a:hlinkClick r:id="rId11" action="ppaction://hlinksldjump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91347995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3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Mülteci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31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6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7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8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41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5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5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6580" y="582747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6336449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Mülteci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0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1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2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3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4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5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6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7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8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4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4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6580" y="582747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5837400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rId7" action="ppaction://hlinksldjump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rId8" action="ppaction://hlinksldjump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Fabrika dumanları, fosil yakıt kullanımı ve ormanların yok edilmesi sonucu dünya atmosferinin giderek ısınması ve buna bağlı olarak kuraklık, aşırı sıcaklar ve sellerin yaşanması durumudur. </a:t>
            </a:r>
            <a:endParaRPr lang="tr-TR" sz="2400" b="1" dirty="0"/>
          </a:p>
        </p:txBody>
      </p:sp>
      <p:sp>
        <p:nvSpPr>
          <p:cNvPr id="76" name="Rectangle: Rounded Corners 111">
            <a:hlinkClick r:id="rId10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1" name="Grup 40"/>
          <p:cNvGrpSpPr/>
          <p:nvPr/>
        </p:nvGrpSpPr>
        <p:grpSpPr>
          <a:xfrm>
            <a:off x="5167493" y="5975819"/>
            <a:ext cx="1871362" cy="818356"/>
            <a:chOff x="4784941" y="5969932"/>
            <a:chExt cx="1871362" cy="818356"/>
          </a:xfrm>
        </p:grpSpPr>
        <p:sp>
          <p:nvSpPr>
            <p:cNvPr id="42" name="Google Shape;827;p11">
              <a:hlinkClick r:id="rId11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" name="Resim 42">
              <a:hlinkClick r:id="rId11" action="ppaction://hlinksldjump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08588491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3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94738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Küresel İklim Krizi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31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6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7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8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41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5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5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4196210" y="5840174"/>
            <a:ext cx="1886927" cy="818356"/>
            <a:chOff x="4044500" y="5864283"/>
            <a:chExt cx="1886927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  <p:pic>
        <p:nvPicPr>
          <p:cNvPr id="50" name="Resim 49">
            <a:hlinkClick r:id="rId12" action="ppaction://hlinksldjump"/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165160" y="5831607"/>
            <a:ext cx="1871634" cy="823031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1636833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/>
              <a:t>Küresel İklim Krizi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0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1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2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3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4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5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6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7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8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4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4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4196210" y="5847450"/>
            <a:ext cx="1886927" cy="818356"/>
            <a:chOff x="4044500" y="5864283"/>
            <a:chExt cx="1886927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  <p:pic>
        <p:nvPicPr>
          <p:cNvPr id="50" name="Resim 49">
            <a:hlinkClick r:id="rId12" action="ppaction://hlinksldjump"/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165160" y="5831607"/>
            <a:ext cx="1871634" cy="823031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9798372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rId7" action="ppaction://hlinksldjump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rId8" action="ppaction://hlinksldjump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Bireylerin veya devletlerin tek başlarına çözemeyecekleri zor durumları, el ele verip güçlerini birleştirerek aşmaya çalışmalarıdır.</a:t>
            </a:r>
            <a:endParaRPr lang="tr-TR" sz="2400" b="1" dirty="0"/>
          </a:p>
        </p:txBody>
      </p:sp>
      <p:sp>
        <p:nvSpPr>
          <p:cNvPr id="76" name="Rectangle: Rounded Corners 111">
            <a:hlinkClick r:id="rId10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1" name="Grup 40"/>
          <p:cNvGrpSpPr/>
          <p:nvPr/>
        </p:nvGrpSpPr>
        <p:grpSpPr>
          <a:xfrm>
            <a:off x="5167493" y="5977820"/>
            <a:ext cx="1871362" cy="818356"/>
            <a:chOff x="4784941" y="5969932"/>
            <a:chExt cx="1871362" cy="818356"/>
          </a:xfrm>
        </p:grpSpPr>
        <p:sp>
          <p:nvSpPr>
            <p:cNvPr id="42" name="Google Shape;827;p11">
              <a:hlinkClick r:id="rId11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" name="Resim 42">
              <a:hlinkClick r:id="rId11" action="ppaction://hlinksldjump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07695484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3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İş birliği - Dayanışma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31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6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7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8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41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5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5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6580" y="5837219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41623883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/>
              <a:t>İş birliği - Dayanışma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0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1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2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3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4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5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6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7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8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4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4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6580" y="5837219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79697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" action="ppaction://noaction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" action="ppaction://noaction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Kendimizi zor durumdaki bir başkasının yerine koyarak onun ne hissettiğini, neye ihtiyaç duyduğunu anlamaya çalışmaktır.</a:t>
            </a:r>
            <a:endParaRPr lang="ko-KR" altLang="en-US" sz="3200" b="1" dirty="0"/>
          </a:p>
        </p:txBody>
      </p:sp>
      <p:sp>
        <p:nvSpPr>
          <p:cNvPr id="76" name="Rectangle: Rounded Corners 111">
            <a:hlinkClick r:id="rId8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1" name="Grup 40"/>
          <p:cNvGrpSpPr/>
          <p:nvPr/>
        </p:nvGrpSpPr>
        <p:grpSpPr>
          <a:xfrm>
            <a:off x="5230900" y="5975819"/>
            <a:ext cx="1871362" cy="818356"/>
            <a:chOff x="4784941" y="5969932"/>
            <a:chExt cx="1871362" cy="818356"/>
          </a:xfrm>
        </p:grpSpPr>
        <p:sp>
          <p:nvSpPr>
            <p:cNvPr id="42" name="Google Shape;827;p11">
              <a:hlinkClick r:id="" action="ppaction://noaction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" name="Resim 42">
              <a:hlinkClick r:id="" action="ppaction://noaction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59292736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3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Empati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31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6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7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8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41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5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5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5296" y="582747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" action="ppaction://noaction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" action="ppaction://noaction"/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1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1" action="ppaction://hlinksldjump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9555862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Empati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0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1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2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3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4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5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6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7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8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4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4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5296" y="582747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" action="ppaction://noaction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" action="ppaction://noaction"/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1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1" action="ppaction://hlinksldjump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5742747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" action="ppaction://noaction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" action="ppaction://noaction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Afet ve Acil Durum Yönetimi Başkanlığı (Deprem, sel, yangın gibi afetlerde hızlıca yardıma koşan devlet </a:t>
            </a:r>
            <a:r>
              <a:rPr lang="tr-TR" sz="2400" dirty="0" smtClean="0"/>
              <a:t>kurumu) kısa adıdır.</a:t>
            </a:r>
            <a:endParaRPr lang="ko-KR" altLang="en-US" sz="2400" b="1" dirty="0"/>
          </a:p>
        </p:txBody>
      </p:sp>
      <p:sp>
        <p:nvSpPr>
          <p:cNvPr id="76" name="Rectangle: Rounded Corners 111">
            <a:hlinkClick r:id="rId8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1" name="Grup 40"/>
          <p:cNvGrpSpPr/>
          <p:nvPr/>
        </p:nvGrpSpPr>
        <p:grpSpPr>
          <a:xfrm>
            <a:off x="5230900" y="5977820"/>
            <a:ext cx="1871362" cy="818356"/>
            <a:chOff x="4784941" y="5969932"/>
            <a:chExt cx="1871362" cy="818356"/>
          </a:xfrm>
        </p:grpSpPr>
        <p:sp>
          <p:nvSpPr>
            <p:cNvPr id="42" name="Google Shape;827;p11">
              <a:hlinkClick r:id="" action="ppaction://noaction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" name="Resim 42">
              <a:hlinkClick r:id="" action="ppaction://noaction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418050616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3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err="1" smtClean="0"/>
              <a:t>AFAD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31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6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7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8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41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5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5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6580" y="5864283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" action="ppaction://noaction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" action="ppaction://noaction"/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" action="ppaction://noaction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" action="ppaction://noaction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968746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err="1"/>
              <a:t>AFAD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0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1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2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3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4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5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6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7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8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4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4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6580" y="5864283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" action="ppaction://noaction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" action="ppaction://noaction"/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" action="ppaction://noaction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" action="ppaction://noaction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666293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rId7" action="ppaction://hlinksldjump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rId8" action="ppaction://hlinksldjump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Zor günlerde insanlara kan, yiyecek, sıcak yemek ve çadır ulaştıran yardım kuruluşu. </a:t>
            </a:r>
            <a:endParaRPr lang="ko-KR" altLang="en-US" sz="3200" b="1" dirty="0"/>
          </a:p>
        </p:txBody>
      </p:sp>
      <p:sp>
        <p:nvSpPr>
          <p:cNvPr id="76" name="Rectangle: Rounded Corners 111">
            <a:hlinkClick r:id="rId10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1" name="Grup 40"/>
          <p:cNvGrpSpPr/>
          <p:nvPr/>
        </p:nvGrpSpPr>
        <p:grpSpPr>
          <a:xfrm>
            <a:off x="5230900" y="5977820"/>
            <a:ext cx="1871362" cy="818356"/>
            <a:chOff x="4784941" y="5969932"/>
            <a:chExt cx="1871362" cy="818356"/>
          </a:xfrm>
        </p:grpSpPr>
        <p:sp>
          <p:nvSpPr>
            <p:cNvPr id="42" name="Google Shape;827;p11">
              <a:hlinkClick r:id="rId11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" name="Resim 42">
              <a:hlinkClick r:id="rId11" action="ppaction://hlinksldjump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1616799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3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Türk Kızılay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31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6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7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8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41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5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5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6580" y="5864283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" action="ppaction://noaction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" action="ppaction://noaction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8660182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/>
              <a:t>Türk </a:t>
            </a:r>
            <a:r>
              <a:rPr lang="tr-TR" altLang="ko-KR" sz="2400" dirty="0" smtClean="0"/>
              <a:t>Kızılay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0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1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2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3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4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5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6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7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8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4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4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6580" y="5864283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" action="ppaction://noaction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" action="ppaction://noaction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618533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rId7" action="ppaction://hlinksldjump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rId8" action="ppaction://hlinksldjump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Türk İşbirliği ve Koordinasyon </a:t>
            </a:r>
            <a:r>
              <a:rPr lang="tr-TR" sz="2400" dirty="0" smtClean="0"/>
              <a:t>Ajansının kısa adıdır.</a:t>
            </a:r>
            <a:endParaRPr lang="ko-KR" altLang="en-US" sz="2400" dirty="0"/>
          </a:p>
        </p:txBody>
      </p:sp>
      <p:sp>
        <p:nvSpPr>
          <p:cNvPr id="76" name="Rectangle: Rounded Corners 111">
            <a:hlinkClick r:id="rId10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1" name="Grup 40"/>
          <p:cNvGrpSpPr/>
          <p:nvPr/>
        </p:nvGrpSpPr>
        <p:grpSpPr>
          <a:xfrm>
            <a:off x="5230900" y="5903257"/>
            <a:ext cx="1871362" cy="818356"/>
            <a:chOff x="4784941" y="5969932"/>
            <a:chExt cx="1871362" cy="818356"/>
          </a:xfrm>
        </p:grpSpPr>
        <p:sp>
          <p:nvSpPr>
            <p:cNvPr id="42" name="Google Shape;827;p11">
              <a:hlinkClick r:id="rId11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" name="Resim 42">
              <a:hlinkClick r:id="rId11" action="ppaction://hlinksldjump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13672865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3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TİKA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31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6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7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8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41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5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5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5296" y="582747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7028799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TİKA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0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1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2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3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4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5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6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7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8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4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4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5296" y="582747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4833822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rId7" action="ppaction://hlinksldjump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rId8" action="ppaction://hlinksldjump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Bir ülkenin dünya üzerindeki coğrafi yerinin, komşularının, boğazlarının veya denizlerinin uluslararası siyasette sağladığı önem ve avantajdır.</a:t>
            </a:r>
            <a:endParaRPr lang="ko-KR" altLang="en-US" sz="2400" dirty="0"/>
          </a:p>
        </p:txBody>
      </p:sp>
      <p:sp>
        <p:nvSpPr>
          <p:cNvPr id="76" name="Rectangle: Rounded Corners 111">
            <a:hlinkClick r:id="rId10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1" name="Grup 40"/>
          <p:cNvGrpSpPr/>
          <p:nvPr/>
        </p:nvGrpSpPr>
        <p:grpSpPr>
          <a:xfrm>
            <a:off x="5230900" y="5969932"/>
            <a:ext cx="1871362" cy="818356"/>
            <a:chOff x="4784941" y="5969932"/>
            <a:chExt cx="1871362" cy="818356"/>
          </a:xfrm>
        </p:grpSpPr>
        <p:sp>
          <p:nvSpPr>
            <p:cNvPr id="42" name="Google Shape;827;p11">
              <a:hlinkClick r:id="rId11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" name="Resim 42">
              <a:hlinkClick r:id="rId11" action="ppaction://hlinksldjump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35193788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3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 smtClean="0"/>
              <a:t>Jeopolitik Konum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8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31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5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6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7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8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41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5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59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0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1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2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3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4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5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6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7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8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9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0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1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3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4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5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6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5296" y="582769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2045477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ko-KR" sz="2400" dirty="0"/>
              <a:t>Jeopolitik Konum</a:t>
            </a:r>
            <a:endParaRPr lang="ko-KR" altLang="en-US" sz="24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6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30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1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2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3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4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5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6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7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8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4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4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58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4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5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6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7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8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9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1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2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3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4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6165296" y="5827694"/>
            <a:ext cx="1871362" cy="818356"/>
            <a:chOff x="4784941" y="5969932"/>
            <a:chExt cx="1871362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grpSp>
        <p:nvGrpSpPr>
          <p:cNvPr id="50" name="Grup 49"/>
          <p:cNvGrpSpPr/>
          <p:nvPr/>
        </p:nvGrpSpPr>
        <p:grpSpPr>
          <a:xfrm>
            <a:off x="4196210" y="5860150"/>
            <a:ext cx="1886927" cy="818356"/>
            <a:chOff x="4044500" y="5864283"/>
            <a:chExt cx="1886927" cy="818356"/>
          </a:xfrm>
        </p:grpSpPr>
        <p:sp>
          <p:nvSpPr>
            <p:cNvPr id="51" name="Google Shape;827;p11">
              <a:hlinkClick r:id="rId12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" name="Resim 51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6528979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Resim 7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39" name="TextBox 9">
            <a:hlinkClick r:id="rId7" action="ppaction://hlinksldjump"/>
          </p:cNvPr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Box 9">
            <a:hlinkClick r:id="rId8" action="ppaction://hlinksldjump"/>
          </p:cNvPr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77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Aynı soydan gelen, aynı kültürü, dili ve tarihi geçmişi paylaşan bireyler veya topluluklardır.</a:t>
            </a:r>
            <a:endParaRPr lang="ko-KR" altLang="en-US" sz="2400" dirty="0"/>
          </a:p>
        </p:txBody>
      </p:sp>
      <p:sp>
        <p:nvSpPr>
          <p:cNvPr id="76" name="Rectangle: Rounded Corners 111">
            <a:hlinkClick r:id="rId10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79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80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81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82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83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84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6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7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8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9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90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9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92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93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94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5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6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7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8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9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100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101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102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103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5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6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7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8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1" name="Grup 40"/>
          <p:cNvGrpSpPr/>
          <p:nvPr/>
        </p:nvGrpSpPr>
        <p:grpSpPr>
          <a:xfrm>
            <a:off x="5230900" y="5969932"/>
            <a:ext cx="1871362" cy="818356"/>
            <a:chOff x="4784941" y="5969932"/>
            <a:chExt cx="1871362" cy="818356"/>
          </a:xfrm>
        </p:grpSpPr>
        <p:sp>
          <p:nvSpPr>
            <p:cNvPr id="42" name="Google Shape;827;p11">
              <a:hlinkClick r:id="rId11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" name="Resim 42">
              <a:hlinkClick r:id="rId12" action="ppaction://hlinksldjump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29985313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Click="0">
        <p15:prstTrans prst="drape"/>
        <p:sndAc>
          <p:stSnd>
            <p:snd r:embed="rId4" name="type.wav"/>
          </p:stSnd>
        </p:sndAc>
      </p:transition>
    </mc:Choice>
    <mc:Fallback xmlns="">
      <p:transition spd="slow" advClick="0">
        <p:fade/>
        <p:sndAc>
          <p:stSnd>
            <p:snd r:embed="rId14" name="type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0" name="TextBox 9"/>
          <p:cNvSpPr txBox="1"/>
          <p:nvPr/>
        </p:nvSpPr>
        <p:spPr>
          <a:xfrm>
            <a:off x="1257300" y="1968500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Soydaş</a:t>
            </a:r>
            <a:endParaRPr lang="ko-KR" altLang="en-US" sz="32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3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4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8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29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0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1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2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3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4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5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6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7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3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1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44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8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59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0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1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2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3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4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5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6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7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8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69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0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1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2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3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5102751" y="5977820"/>
            <a:ext cx="1886927" cy="818356"/>
            <a:chOff x="4044500" y="5864283"/>
            <a:chExt cx="1886927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876645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5" grpId="0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1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Resim 3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30" y="1385213"/>
            <a:ext cx="10561903" cy="4392509"/>
          </a:xfrm>
          <a:prstGeom prst="rect">
            <a:avLst/>
          </a:prstGeom>
        </p:spPr>
      </p:pic>
      <p:sp>
        <p:nvSpPr>
          <p:cNvPr id="41" name="TextBox 9"/>
          <p:cNvSpPr txBox="1"/>
          <p:nvPr/>
        </p:nvSpPr>
        <p:spPr>
          <a:xfrm>
            <a:off x="10083800" y="1968499"/>
            <a:ext cx="965199" cy="584775"/>
          </a:xfrm>
          <a:prstGeom prst="rect">
            <a:avLst/>
          </a:prstGeom>
          <a:noFill/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perspectiveFront"/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vert="horz" wrap="square" lIns="108000" rtlCol="0" anchor="t" anchorCtr="0">
            <a:spAutoFit/>
            <a:scene3d>
              <a:camera prst="orthographicFront"/>
              <a:lightRig rig="soft" dir="t">
                <a:rot lat="0" lon="0" rev="3240000"/>
              </a:lightRig>
            </a:scene3d>
            <a:sp3d contourW="12700" prstMaterial="plastic">
              <a:bevelT w="2540000" h="127000"/>
              <a:bevelB w="6350000" h="6350000"/>
              <a:contourClr>
                <a:schemeClr val="tx1"/>
              </a:contourClr>
            </a:sp3d>
          </a:bodyPr>
          <a:lstStyle/>
          <a:p>
            <a:pPr algn="ctr"/>
            <a:r>
              <a:rPr lang="tr-TR" sz="32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US" sz="2000" b="1" kern="100" spc="50" dirty="0" smtClean="0">
                <a:ln w="63500" cap="rnd" cmpd="tri">
                  <a:solidFill>
                    <a:schemeClr val="tx1">
                      <a:alpha val="21000"/>
                    </a:schemeClr>
                  </a:solidFill>
                  <a:prstDash val="solid"/>
                  <a:round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2000" b="1" kern="100" spc="50" dirty="0">
              <a:ln w="63500" cap="rnd" cmpd="tri">
                <a:solidFill>
                  <a:schemeClr val="tx1">
                    <a:alpha val="21000"/>
                  </a:schemeClr>
                </a:solidFill>
                <a:prstDash val="solid"/>
                <a:round/>
              </a:ln>
              <a:solidFill>
                <a:srgbClr val="FFC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7"/>
          <p:cNvSpPr/>
          <p:nvPr/>
        </p:nvSpPr>
        <p:spPr>
          <a:xfrm>
            <a:off x="2351777" y="1585311"/>
            <a:ext cx="7502794" cy="3824889"/>
          </a:xfrm>
          <a:custGeom>
            <a:avLst/>
            <a:gdLst>
              <a:gd name="connsiteX0" fmla="*/ 0 w 9375007"/>
              <a:gd name="connsiteY0" fmla="*/ 0 h 4061861"/>
              <a:gd name="connsiteX1" fmla="*/ 9375007 w 9375007"/>
              <a:gd name="connsiteY1" fmla="*/ 0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  <a:gd name="connsiteX0" fmla="*/ 0 w 9375007"/>
              <a:gd name="connsiteY0" fmla="*/ 0 h 4061861"/>
              <a:gd name="connsiteX1" fmla="*/ 9375007 w 9375007"/>
              <a:gd name="connsiteY1" fmla="*/ 9625 h 4061861"/>
              <a:gd name="connsiteX2" fmla="*/ 9375007 w 9375007"/>
              <a:gd name="connsiteY2" fmla="*/ 4061861 h 4061861"/>
              <a:gd name="connsiteX3" fmla="*/ 0 w 9375007"/>
              <a:gd name="connsiteY3" fmla="*/ 4061861 h 4061861"/>
              <a:gd name="connsiteX4" fmla="*/ 0 w 9375007"/>
              <a:gd name="connsiteY4" fmla="*/ 0 h 4061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5007" h="4061861">
                <a:moveTo>
                  <a:pt x="0" y="0"/>
                </a:moveTo>
                <a:lnTo>
                  <a:pt x="9375007" y="9625"/>
                </a:lnTo>
                <a:lnTo>
                  <a:pt x="9375007" y="4061861"/>
                </a:lnTo>
                <a:lnTo>
                  <a:pt x="0" y="406186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12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Soydaş</a:t>
            </a:r>
            <a:endParaRPr lang="ko-KR" altLang="en-US" sz="3200" dirty="0"/>
          </a:p>
        </p:txBody>
      </p:sp>
      <p:sp>
        <p:nvSpPr>
          <p:cNvPr id="43" name="Google Shape;1442;p25"/>
          <p:cNvSpPr/>
          <p:nvPr/>
        </p:nvSpPr>
        <p:spPr>
          <a:xfrm>
            <a:off x="4617171" y="1635063"/>
            <a:ext cx="3098819" cy="666872"/>
          </a:xfrm>
          <a:custGeom>
            <a:avLst/>
            <a:gdLst/>
            <a:ahLst/>
            <a:cxnLst/>
            <a:rect l="l" t="t" r="r" b="b"/>
            <a:pathLst>
              <a:path w="597075" h="158308" extrusionOk="0">
                <a:moveTo>
                  <a:pt x="587611" y="5718"/>
                </a:moveTo>
                <a:cubicBezTo>
                  <a:pt x="566494" y="2384"/>
                  <a:pt x="545024" y="1909"/>
                  <a:pt x="523793" y="4384"/>
                </a:cubicBezTo>
                <a:cubicBezTo>
                  <a:pt x="500457" y="5338"/>
                  <a:pt x="477121" y="5147"/>
                  <a:pt x="453784" y="4384"/>
                </a:cubicBezTo>
                <a:cubicBezTo>
                  <a:pt x="407779" y="3052"/>
                  <a:pt x="361773" y="-188"/>
                  <a:pt x="315767" y="-854"/>
                </a:cubicBezTo>
                <a:cubicBezTo>
                  <a:pt x="222613" y="-2283"/>
                  <a:pt x="129363" y="4099"/>
                  <a:pt x="36399" y="8004"/>
                </a:cubicBezTo>
                <a:cubicBezTo>
                  <a:pt x="28312" y="8385"/>
                  <a:pt x="22083" y="15338"/>
                  <a:pt x="22502" y="23434"/>
                </a:cubicBezTo>
                <a:cubicBezTo>
                  <a:pt x="22568" y="24672"/>
                  <a:pt x="22788" y="25911"/>
                  <a:pt x="23159" y="27054"/>
                </a:cubicBezTo>
                <a:cubicBezTo>
                  <a:pt x="16196" y="30864"/>
                  <a:pt x="13101" y="39151"/>
                  <a:pt x="15920" y="46580"/>
                </a:cubicBezTo>
                <a:lnTo>
                  <a:pt x="10396" y="47723"/>
                </a:lnTo>
                <a:cubicBezTo>
                  <a:pt x="-4940" y="51629"/>
                  <a:pt x="-2177" y="76298"/>
                  <a:pt x="14206" y="76298"/>
                </a:cubicBezTo>
                <a:lnTo>
                  <a:pt x="35637" y="75155"/>
                </a:lnTo>
                <a:cubicBezTo>
                  <a:pt x="30741" y="77346"/>
                  <a:pt x="27607" y="82299"/>
                  <a:pt x="27636" y="87634"/>
                </a:cubicBezTo>
                <a:cubicBezTo>
                  <a:pt x="27788" y="94301"/>
                  <a:pt x="32284" y="100016"/>
                  <a:pt x="38685" y="101731"/>
                </a:cubicBezTo>
                <a:cubicBezTo>
                  <a:pt x="34408" y="108207"/>
                  <a:pt x="36218" y="116970"/>
                  <a:pt x="42723" y="121256"/>
                </a:cubicBezTo>
                <a:cubicBezTo>
                  <a:pt x="43466" y="121733"/>
                  <a:pt x="44247" y="122114"/>
                  <a:pt x="45066" y="122494"/>
                </a:cubicBezTo>
                <a:cubicBezTo>
                  <a:pt x="42495" y="122494"/>
                  <a:pt x="39828" y="123352"/>
                  <a:pt x="37256" y="123923"/>
                </a:cubicBezTo>
                <a:cubicBezTo>
                  <a:pt x="21064" y="127162"/>
                  <a:pt x="25255" y="151737"/>
                  <a:pt x="40971" y="152498"/>
                </a:cubicBezTo>
                <a:cubicBezTo>
                  <a:pt x="50324" y="152689"/>
                  <a:pt x="59669" y="151928"/>
                  <a:pt x="68879" y="150212"/>
                </a:cubicBezTo>
                <a:cubicBezTo>
                  <a:pt x="73146" y="149356"/>
                  <a:pt x="77347" y="148213"/>
                  <a:pt x="81452" y="146784"/>
                </a:cubicBezTo>
                <a:cubicBezTo>
                  <a:pt x="104312" y="144784"/>
                  <a:pt x="127363" y="144498"/>
                  <a:pt x="150127" y="144021"/>
                </a:cubicBezTo>
                <a:cubicBezTo>
                  <a:pt x="187180" y="143259"/>
                  <a:pt x="224327" y="144021"/>
                  <a:pt x="261379" y="144688"/>
                </a:cubicBezTo>
                <a:cubicBezTo>
                  <a:pt x="334627" y="146879"/>
                  <a:pt x="407874" y="152022"/>
                  <a:pt x="481026" y="157166"/>
                </a:cubicBezTo>
                <a:cubicBezTo>
                  <a:pt x="487474" y="157928"/>
                  <a:pt x="493380" y="153451"/>
                  <a:pt x="494361" y="147070"/>
                </a:cubicBezTo>
                <a:cubicBezTo>
                  <a:pt x="505410" y="148022"/>
                  <a:pt x="516459" y="149165"/>
                  <a:pt x="527413" y="150594"/>
                </a:cubicBezTo>
                <a:cubicBezTo>
                  <a:pt x="543129" y="152689"/>
                  <a:pt x="547129" y="124780"/>
                  <a:pt x="531127" y="122590"/>
                </a:cubicBezTo>
                <a:cubicBezTo>
                  <a:pt x="518173" y="120685"/>
                  <a:pt x="505124" y="118970"/>
                  <a:pt x="492075" y="117256"/>
                </a:cubicBezTo>
                <a:lnTo>
                  <a:pt x="505410" y="117256"/>
                </a:lnTo>
                <a:cubicBezTo>
                  <a:pt x="513811" y="116684"/>
                  <a:pt x="520174" y="109445"/>
                  <a:pt x="519621" y="101063"/>
                </a:cubicBezTo>
                <a:cubicBezTo>
                  <a:pt x="519621" y="100968"/>
                  <a:pt x="519612" y="100872"/>
                  <a:pt x="519602" y="100778"/>
                </a:cubicBezTo>
                <a:cubicBezTo>
                  <a:pt x="529127" y="101540"/>
                  <a:pt x="538081" y="102111"/>
                  <a:pt x="547320" y="102969"/>
                </a:cubicBezTo>
                <a:cubicBezTo>
                  <a:pt x="563131" y="104492"/>
                  <a:pt x="567037" y="77346"/>
                  <a:pt x="551035" y="74394"/>
                </a:cubicBezTo>
                <a:lnTo>
                  <a:pt x="540557" y="73060"/>
                </a:lnTo>
                <a:cubicBezTo>
                  <a:pt x="548368" y="66297"/>
                  <a:pt x="547891" y="49628"/>
                  <a:pt x="535604" y="47723"/>
                </a:cubicBezTo>
                <a:cubicBezTo>
                  <a:pt x="527984" y="46580"/>
                  <a:pt x="520459" y="45533"/>
                  <a:pt x="512839" y="44581"/>
                </a:cubicBezTo>
                <a:lnTo>
                  <a:pt x="562179" y="43056"/>
                </a:lnTo>
                <a:cubicBezTo>
                  <a:pt x="568132" y="43056"/>
                  <a:pt x="573399" y="39246"/>
                  <a:pt x="575133" y="33531"/>
                </a:cubicBezTo>
                <a:lnTo>
                  <a:pt x="583801" y="33531"/>
                </a:lnTo>
                <a:cubicBezTo>
                  <a:pt x="591678" y="33150"/>
                  <a:pt x="597736" y="26387"/>
                  <a:pt x="597336" y="18482"/>
                </a:cubicBezTo>
                <a:cubicBezTo>
                  <a:pt x="597031" y="12672"/>
                  <a:pt x="593173" y="7624"/>
                  <a:pt x="587611" y="5718"/>
                </a:cubicBezTo>
                <a:close/>
                <a:moveTo>
                  <a:pt x="153175" y="89348"/>
                </a:moveTo>
                <a:lnTo>
                  <a:pt x="161176" y="89348"/>
                </a:lnTo>
                <a:lnTo>
                  <a:pt x="154033" y="8934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29 Yuvarlatılmış Dikdörtgen"/>
          <p:cNvSpPr/>
          <p:nvPr/>
        </p:nvSpPr>
        <p:spPr>
          <a:xfrm>
            <a:off x="5102751" y="1721624"/>
            <a:ext cx="1998226" cy="4382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2400" dirty="0" smtClean="0">
                <a:solidFill>
                  <a:srgbClr val="000000"/>
                </a:solidFill>
                <a:latin typeface="matemitoo" panose="020B0500000000000000" pitchFamily="34" charset="-94"/>
              </a:rPr>
              <a:t>CEVAP</a:t>
            </a:r>
            <a:endParaRPr lang="tr-TR" sz="2400" dirty="0">
              <a:solidFill>
                <a:srgbClr val="000000"/>
              </a:solidFill>
              <a:latin typeface="matemitoo" panose="020B0500000000000000" pitchFamily="34" charset="-94"/>
            </a:endParaRPr>
          </a:p>
        </p:txBody>
      </p:sp>
      <p:pic>
        <p:nvPicPr>
          <p:cNvPr id="46" name="Resim 4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1216" y="14972"/>
            <a:ext cx="5344484" cy="607328"/>
          </a:xfrm>
          <a:prstGeom prst="rect">
            <a:avLst/>
          </a:prstGeom>
        </p:spPr>
      </p:pic>
      <p:sp>
        <p:nvSpPr>
          <p:cNvPr id="25" name="Rectangle: Rounded Corners 111">
            <a:hlinkClick r:id="rId9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6" name="Rectangle 9"/>
          <p:cNvSpPr>
            <a:spLocks noChangeArrowheads="1"/>
          </p:cNvSpPr>
          <p:nvPr/>
        </p:nvSpPr>
        <p:spPr bwMode="auto">
          <a:xfrm>
            <a:off x="10563225" y="12700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7" name="Text Box 1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28" name="Text Box 1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29" name="Text Box 1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30" name="Text Box 1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31" name="Text Box 1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32" name="Text Box 15"/>
          <p:cNvSpPr txBox="1">
            <a:spLocks noChangeArrowheads="1"/>
          </p:cNvSpPr>
          <p:nvPr/>
        </p:nvSpPr>
        <p:spPr bwMode="auto">
          <a:xfrm>
            <a:off x="10423525" y="-63500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33" name="Text Box 1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34" name="Text Box 1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35" name="Text Box 1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36" name="Text Box 1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37" name="Text Box 2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38" name="Text Box 2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40" name="Text Box 2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44" name="Text Box 2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58" name="Text Box 2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59" name="Text Box 2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60" name="Text Box 2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61" name="Text Box 2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62" name="Text Box 2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63" name="Text Box 2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64" name="Text Box 30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65" name="Text Box 31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6" name="Text Box 32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7" name="Text Box 33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8" name="Text Box 34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69" name="Text Box 35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0" name="Text Box 36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1" name="Text Box 37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2" name="Text Box 38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3" name="Text Box 39"/>
          <p:cNvSpPr txBox="1">
            <a:spLocks noChangeArrowheads="1"/>
          </p:cNvSpPr>
          <p:nvPr/>
        </p:nvSpPr>
        <p:spPr bwMode="auto">
          <a:xfrm>
            <a:off x="10431463" y="-63500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grpSp>
        <p:nvGrpSpPr>
          <p:cNvPr id="47" name="Grup 46"/>
          <p:cNvGrpSpPr/>
          <p:nvPr/>
        </p:nvGrpSpPr>
        <p:grpSpPr>
          <a:xfrm>
            <a:off x="5102751" y="5977820"/>
            <a:ext cx="1886927" cy="818356"/>
            <a:chOff x="4044500" y="5864283"/>
            <a:chExt cx="1886927" cy="818356"/>
          </a:xfrm>
        </p:grpSpPr>
        <p:sp>
          <p:nvSpPr>
            <p:cNvPr id="48" name="Google Shape;827;p11">
              <a:hlinkClick r:id="rId10" action="ppaction://hlinksldjump"/>
            </p:cNvPr>
            <p:cNvSpPr/>
            <p:nvPr/>
          </p:nvSpPr>
          <p:spPr>
            <a:xfrm rot="10800000" flipH="1">
              <a:off x="4044500" y="5864283"/>
              <a:ext cx="1886927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" name="Resim 48">
              <a:hlinkClick r:id="rId10" action="ppaction://hlinksldjump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999" y="6051642"/>
              <a:ext cx="1532037" cy="45658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0442590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>
        <p14:switch dir="r"/>
        <p:sndAc>
          <p:stSnd>
            <p:snd r:embed="rId4" name="chimes.wav"/>
          </p:stSnd>
        </p:sndAc>
      </p:transition>
    </mc:Choice>
    <mc:Fallback xmlns="">
      <p:transition spd="slow" advClick="0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4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5" fill="hold">
                      <p:stCondLst>
                        <p:cond delay="0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42" grpId="0" animBg="1"/>
      <p:bldP spid="27" grpId="0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4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pPr>
              <a:spcBef>
                <a:spcPct val="0"/>
              </a:spcBef>
            </a:pPr>
            <a:r>
              <a:rPr lang="tr-TR" sz="2400" dirty="0"/>
              <a:t>Türk toplumunda, komşuların birbirlerine yemek vermesi, aşure gününde aşurelerin dağıtılması, cenaze evlerine yemek götürülmesi, düğünlerde hediye verilmesi, ihtiyaç sahibi insanlar için aşevleri kurulması gibi uygulamalar görülmektedir.</a:t>
            </a:r>
            <a:br>
              <a:rPr lang="tr-TR" sz="2400" dirty="0"/>
            </a:br>
            <a:r>
              <a:rPr lang="tr-TR" sz="2400" b="1" dirty="0"/>
              <a:t>Bu uygulamaların toplumda aşağıdakilerden hangisinin gelişimine katkı sağladığı </a:t>
            </a:r>
            <a:r>
              <a:rPr lang="tr-TR" sz="2400" b="1" u="sng" dirty="0"/>
              <a:t>söylenemez</a:t>
            </a:r>
            <a:r>
              <a:rPr lang="tr-TR" sz="2400" b="1" dirty="0"/>
              <a:t>?</a:t>
            </a:r>
          </a:p>
          <a:p>
            <a:pPr>
              <a:spcBef>
                <a:spcPct val="0"/>
              </a:spcBef>
            </a:pPr>
            <a:endParaRPr lang="tr-TR" sz="2400" b="1" dirty="0"/>
          </a:p>
          <a:p>
            <a:pPr>
              <a:spcBef>
                <a:spcPct val="0"/>
              </a:spcBef>
            </a:pPr>
            <a:endParaRPr lang="tr-TR" sz="2400" b="1" dirty="0"/>
          </a:p>
          <a:p>
            <a:pPr>
              <a:spcBef>
                <a:spcPct val="0"/>
              </a:spcBef>
            </a:pPr>
            <a:endParaRPr lang="tr-TR" sz="2400" b="1" dirty="0"/>
          </a:p>
          <a:p>
            <a:pPr>
              <a:spcBef>
                <a:spcPct val="0"/>
              </a:spcBef>
            </a:pPr>
            <a:endParaRPr lang="tr-TR" sz="2400" b="1" dirty="0"/>
          </a:p>
          <a:p>
            <a:pPr>
              <a:spcBef>
                <a:spcPct val="0"/>
              </a:spcBef>
            </a:pPr>
            <a:r>
              <a:rPr lang="tr-TR" sz="2400" b="1" dirty="0"/>
              <a:t/>
            </a:r>
            <a:br>
              <a:rPr lang="tr-TR" sz="2400" b="1" dirty="0"/>
            </a:br>
            <a:r>
              <a:rPr lang="tr-TR" sz="2400" dirty="0"/>
              <a:t> </a:t>
            </a:r>
            <a:r>
              <a:rPr lang="tr-TR" sz="2400" dirty="0" smtClean="0"/>
              <a:t>    Sosyal </a:t>
            </a:r>
            <a:r>
              <a:rPr lang="tr-TR" sz="2400" dirty="0"/>
              <a:t>yardımlaşma ve dayanışmanın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Toplumsal </a:t>
            </a:r>
            <a:r>
              <a:rPr lang="tr-TR" sz="2400" dirty="0"/>
              <a:t>birlik ve beraberliğin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Şefkat ve merhametin</a:t>
            </a:r>
            <a:br>
              <a:rPr lang="tr-TR" sz="2400" dirty="0"/>
            </a:br>
            <a:r>
              <a:rPr lang="tr-TR" sz="2400" dirty="0"/>
              <a:t> </a:t>
            </a:r>
            <a:r>
              <a:rPr lang="tr-TR" sz="2400" dirty="0" smtClean="0"/>
              <a:t>    </a:t>
            </a:r>
            <a:r>
              <a:rPr lang="tr-TR" sz="2400" dirty="0"/>
              <a:t>Sağlıklı yaşama verilen değerin</a:t>
            </a:r>
            <a:endParaRPr lang="tr-TR" sz="4800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7265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2024</a:t>
            </a:r>
            <a:endParaRPr lang="tr-TR" sz="2400" dirty="0" smtClean="0"/>
          </a:p>
        </p:txBody>
      </p:sp>
      <p:sp>
        <p:nvSpPr>
          <p:cNvPr id="15" name="Yuvarlatılmış Dikdörtgen 14"/>
          <p:cNvSpPr/>
          <p:nvPr/>
        </p:nvSpPr>
        <p:spPr>
          <a:xfrm>
            <a:off x="295403" y="4871462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6" name="Yuvarlatılmış Dikdörtgen 15"/>
          <p:cNvSpPr/>
          <p:nvPr/>
        </p:nvSpPr>
        <p:spPr>
          <a:xfrm>
            <a:off x="295402" y="5228175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</a:p>
        </p:txBody>
      </p:sp>
      <p:sp>
        <p:nvSpPr>
          <p:cNvPr id="17" name="Yuvarlatılmış Dikdörtgen 16"/>
          <p:cNvSpPr/>
          <p:nvPr/>
        </p:nvSpPr>
        <p:spPr>
          <a:xfrm>
            <a:off x="295226" y="5596372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8" name="Yuvarlatılmış Dikdörtgen 17"/>
          <p:cNvSpPr/>
          <p:nvPr/>
        </p:nvSpPr>
        <p:spPr>
          <a:xfrm>
            <a:off x="306463" y="5958416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9" name="Resim 1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547" y="5940569"/>
            <a:ext cx="345083" cy="322350"/>
          </a:xfrm>
          <a:prstGeom prst="rect">
            <a:avLst/>
          </a:prstGeom>
        </p:spPr>
      </p:pic>
      <p:pic>
        <p:nvPicPr>
          <p:cNvPr id="20" name="Resim 19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547" y="4830390"/>
            <a:ext cx="344412" cy="329278"/>
          </a:xfrm>
          <a:prstGeom prst="rect">
            <a:avLst/>
          </a:prstGeom>
        </p:spPr>
      </p:pic>
      <p:pic>
        <p:nvPicPr>
          <p:cNvPr id="21" name="Resim 20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547" y="5195853"/>
            <a:ext cx="344412" cy="329278"/>
          </a:xfrm>
          <a:prstGeom prst="rect">
            <a:avLst/>
          </a:prstGeom>
        </p:spPr>
      </p:pic>
      <p:pic>
        <p:nvPicPr>
          <p:cNvPr id="22" name="Resim 21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547" y="5556678"/>
            <a:ext cx="344412" cy="329278"/>
          </a:xfrm>
          <a:prstGeom prst="rect">
            <a:avLst/>
          </a:prstGeom>
        </p:spPr>
      </p:pic>
      <p:pic>
        <p:nvPicPr>
          <p:cNvPr id="26" name="Resim 25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27" name="Rectangle: Rounded Corners 111">
            <a:hlinkClick r:id="rId10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grpSp>
        <p:nvGrpSpPr>
          <p:cNvPr id="31" name="Grup 30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32" name="Google Shape;827;p11">
              <a:hlinkClick r:id="" action="ppaction://hlinkshowjump?jump=nextslide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3" name="Resim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pic>
        <p:nvPicPr>
          <p:cNvPr id="23" name="Resim 22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56949"/>
            <a:ext cx="12192000" cy="8128677"/>
          </a:xfrm>
          <a:prstGeom prst="rect">
            <a:avLst/>
          </a:prstGeom>
        </p:spPr>
      </p:pic>
      <p:pic>
        <p:nvPicPr>
          <p:cNvPr id="24" name="Resim 23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1390" y="5211193"/>
            <a:ext cx="8051080" cy="9148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9668844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r>
              <a:rPr lang="tr-TR" altLang="tr-TR" sz="2400" dirty="0"/>
              <a:t>Dünya genelini etkileyen kuraklık, iklim değişiklikleri, bulaşıcı hastalıklar, savaşlar gibi olaylar küresel sorun olarak adlandırılır.</a:t>
            </a:r>
          </a:p>
          <a:p>
            <a:endParaRPr lang="tr-TR" altLang="tr-TR" sz="2400" dirty="0"/>
          </a:p>
          <a:p>
            <a:r>
              <a:rPr lang="tr-TR" altLang="tr-TR" sz="2400" b="1" dirty="0"/>
              <a:t>Buna göre aşağıdakilerden hangisi küresel sorun oluşturur?</a:t>
            </a:r>
          </a:p>
          <a:p>
            <a:endParaRPr lang="tr-TR" altLang="tr-TR" sz="2400" b="1" dirty="0"/>
          </a:p>
          <a:p>
            <a:endParaRPr lang="tr-TR" altLang="tr-TR" sz="2400" b="1" dirty="0"/>
          </a:p>
          <a:p>
            <a:endParaRPr lang="tr-TR" altLang="tr-TR" sz="2400" b="1" dirty="0" smtClean="0"/>
          </a:p>
          <a:p>
            <a:endParaRPr lang="tr-TR" altLang="tr-TR" sz="2400" b="1" dirty="0"/>
          </a:p>
          <a:p>
            <a:endParaRPr lang="tr-TR" altLang="tr-TR" sz="2400" b="1" dirty="0" smtClean="0"/>
          </a:p>
          <a:p>
            <a:endParaRPr lang="tr-TR" altLang="tr-TR" sz="2400" b="1" dirty="0"/>
          </a:p>
          <a:p>
            <a:endParaRPr lang="tr-TR" altLang="tr-TR" sz="2400" b="1" dirty="0"/>
          </a:p>
          <a:p>
            <a:r>
              <a:rPr lang="tr-TR" altLang="tr-TR" sz="2400" dirty="0"/>
              <a:t> </a:t>
            </a:r>
            <a:r>
              <a:rPr lang="tr-TR" altLang="tr-TR" sz="2400" dirty="0" smtClean="0"/>
              <a:t>    </a:t>
            </a:r>
            <a:r>
              <a:rPr lang="tr-TR" altLang="tr-TR" sz="2400" dirty="0"/>
              <a:t>Nüfus artış hızının azalması</a:t>
            </a:r>
          </a:p>
          <a:p>
            <a:r>
              <a:rPr lang="tr-TR" altLang="tr-TR" sz="2400" dirty="0"/>
              <a:t> </a:t>
            </a:r>
            <a:r>
              <a:rPr lang="tr-TR" altLang="tr-TR" sz="2400" dirty="0" smtClean="0"/>
              <a:t>    </a:t>
            </a:r>
            <a:r>
              <a:rPr lang="tr-TR" altLang="tr-TR" sz="2400" dirty="0"/>
              <a:t>Doğal koruma alanlarının artması</a:t>
            </a:r>
          </a:p>
          <a:p>
            <a:r>
              <a:rPr lang="tr-TR" altLang="tr-TR" sz="2400" dirty="0"/>
              <a:t> </a:t>
            </a:r>
            <a:r>
              <a:rPr lang="tr-TR" altLang="tr-TR" sz="2400" dirty="0" smtClean="0"/>
              <a:t>    </a:t>
            </a:r>
            <a:r>
              <a:rPr lang="tr-TR" altLang="tr-TR" sz="2400" dirty="0"/>
              <a:t>Tarımsal üretimde makineleşmenin artması</a:t>
            </a:r>
          </a:p>
          <a:p>
            <a:r>
              <a:rPr lang="tr-TR" altLang="tr-TR" sz="2400" dirty="0"/>
              <a:t> </a:t>
            </a:r>
            <a:r>
              <a:rPr lang="tr-TR" altLang="tr-TR" sz="2400" dirty="0" smtClean="0"/>
              <a:t>    </a:t>
            </a:r>
            <a:r>
              <a:rPr lang="tr-TR" altLang="tr-TR" sz="2400" dirty="0"/>
              <a:t>Tatlı su kaynaklarının azalması</a:t>
            </a:r>
            <a:endParaRPr lang="tr-TR" altLang="tr-TR" sz="2400" b="1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6630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>
                <a:solidFill>
                  <a:srgbClr val="FF0000"/>
                </a:solidFill>
              </a:rPr>
              <a:t>DPY</a:t>
            </a:r>
            <a:r>
              <a:rPr lang="tr-TR" sz="2400" dirty="0">
                <a:solidFill>
                  <a:srgbClr val="FF0000"/>
                </a:solidFill>
              </a:rPr>
              <a:t> </a:t>
            </a:r>
            <a:r>
              <a:rPr lang="tr-TR" sz="2400" dirty="0" smtClean="0">
                <a:solidFill>
                  <a:srgbClr val="FF0000"/>
                </a:solidFill>
              </a:rPr>
              <a:t>2018</a:t>
            </a:r>
            <a:endParaRPr lang="tr-TR" sz="2400" dirty="0"/>
          </a:p>
        </p:txBody>
      </p:sp>
      <p:sp>
        <p:nvSpPr>
          <p:cNvPr id="8" name="Yuvarlatılmış Dikdörtgen 7"/>
          <p:cNvSpPr/>
          <p:nvPr/>
        </p:nvSpPr>
        <p:spPr>
          <a:xfrm>
            <a:off x="328787" y="5054470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</a:p>
        </p:txBody>
      </p:sp>
      <p:sp>
        <p:nvSpPr>
          <p:cNvPr id="9" name="Yuvarlatılmış Dikdörtgen 8"/>
          <p:cNvSpPr/>
          <p:nvPr/>
        </p:nvSpPr>
        <p:spPr>
          <a:xfrm>
            <a:off x="328786" y="5411183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</a:p>
        </p:txBody>
      </p:sp>
      <p:sp>
        <p:nvSpPr>
          <p:cNvPr id="10" name="Yuvarlatılmış Dikdörtgen 9"/>
          <p:cNvSpPr/>
          <p:nvPr/>
        </p:nvSpPr>
        <p:spPr>
          <a:xfrm>
            <a:off x="328610" y="5779380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</a:p>
        </p:txBody>
      </p:sp>
      <p:sp>
        <p:nvSpPr>
          <p:cNvPr id="11" name="Yuvarlatılmış Dikdörtgen 10"/>
          <p:cNvSpPr/>
          <p:nvPr/>
        </p:nvSpPr>
        <p:spPr>
          <a:xfrm>
            <a:off x="339847" y="6141424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</a:p>
        </p:txBody>
      </p:sp>
      <p:pic>
        <p:nvPicPr>
          <p:cNvPr id="12" name="Resim 1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2931" y="6123577"/>
            <a:ext cx="345083" cy="322350"/>
          </a:xfrm>
          <a:prstGeom prst="rect">
            <a:avLst/>
          </a:prstGeom>
        </p:spPr>
      </p:pic>
      <p:pic>
        <p:nvPicPr>
          <p:cNvPr id="13" name="Resim 12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2931" y="5013398"/>
            <a:ext cx="344412" cy="329278"/>
          </a:xfrm>
          <a:prstGeom prst="rect">
            <a:avLst/>
          </a:prstGeom>
        </p:spPr>
      </p:pic>
      <p:pic>
        <p:nvPicPr>
          <p:cNvPr id="14" name="Resim 13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2931" y="5378861"/>
            <a:ext cx="344412" cy="329278"/>
          </a:xfrm>
          <a:prstGeom prst="rect">
            <a:avLst/>
          </a:prstGeom>
        </p:spPr>
      </p:pic>
      <p:pic>
        <p:nvPicPr>
          <p:cNvPr id="15" name="Resim 14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2931" y="5739686"/>
            <a:ext cx="344412" cy="3292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3814041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r>
              <a:rPr lang="nb-NO" altLang="tr-TR" sz="2400" dirty="0"/>
              <a:t>“Dünya milletlerinin saadetine çalışmak, diğer bir</a:t>
            </a:r>
            <a:r>
              <a:rPr lang="tr-TR" altLang="tr-TR" sz="2400" dirty="0"/>
              <a:t> yoldan kendi huzur ve saadetini sağlamaya çalışmak demektir.”</a:t>
            </a:r>
            <a:r>
              <a:rPr lang="tr-TR" altLang="tr-TR" sz="2400" b="1" dirty="0"/>
              <a:t> sözüyle Atatürk, aşağıdakilerden hangisinin önemine vurgu yapmıştır?</a:t>
            </a:r>
          </a:p>
          <a:p>
            <a:endParaRPr lang="tr-TR" altLang="tr-TR" sz="2400" b="1" dirty="0"/>
          </a:p>
          <a:p>
            <a:endParaRPr lang="tr-TR" altLang="tr-TR" sz="2400" b="1" dirty="0"/>
          </a:p>
          <a:p>
            <a:endParaRPr lang="tr-TR" altLang="tr-TR" sz="2400" b="1" dirty="0"/>
          </a:p>
          <a:p>
            <a:endParaRPr lang="tr-TR" altLang="tr-TR" sz="2400" b="1" dirty="0"/>
          </a:p>
          <a:p>
            <a:endParaRPr lang="tr-TR" altLang="tr-TR" sz="2400" b="1" dirty="0" smtClean="0"/>
          </a:p>
          <a:p>
            <a:endParaRPr lang="tr-TR" altLang="tr-TR" sz="2400" b="1" dirty="0"/>
          </a:p>
          <a:p>
            <a:endParaRPr lang="tr-TR" altLang="tr-TR" sz="2400" b="1" dirty="0"/>
          </a:p>
          <a:p>
            <a:r>
              <a:rPr lang="tr-TR" altLang="tr-TR" sz="2400" dirty="0"/>
              <a:t> </a:t>
            </a:r>
            <a:r>
              <a:rPr lang="tr-TR" altLang="tr-TR" sz="2400" dirty="0" smtClean="0"/>
              <a:t>    </a:t>
            </a:r>
            <a:r>
              <a:rPr lang="tr-TR" altLang="tr-TR" sz="2400" dirty="0"/>
              <a:t>Ekonomik bağımsızlığın</a:t>
            </a:r>
          </a:p>
          <a:p>
            <a:r>
              <a:rPr lang="tr-TR" altLang="tr-TR" sz="2400" dirty="0" smtClean="0"/>
              <a:t>     </a:t>
            </a:r>
            <a:r>
              <a:rPr lang="tr-TR" altLang="tr-TR" sz="2400" dirty="0"/>
              <a:t>Güçler ayrılığı ilkesinin</a:t>
            </a:r>
          </a:p>
          <a:p>
            <a:r>
              <a:rPr lang="tr-TR" altLang="tr-TR" sz="2400" dirty="0"/>
              <a:t> </a:t>
            </a:r>
            <a:r>
              <a:rPr lang="tr-TR" altLang="tr-TR" sz="2400" dirty="0" smtClean="0"/>
              <a:t>    </a:t>
            </a:r>
            <a:r>
              <a:rPr lang="tr-TR" altLang="tr-TR" sz="2400" dirty="0"/>
              <a:t>Uluslararası barışın</a:t>
            </a:r>
          </a:p>
          <a:p>
            <a:r>
              <a:rPr lang="tr-TR" altLang="tr-TR" sz="2400" dirty="0"/>
              <a:t> </a:t>
            </a:r>
            <a:r>
              <a:rPr lang="tr-TR" altLang="tr-TR" sz="2400" dirty="0" smtClean="0"/>
              <a:t>    </a:t>
            </a:r>
            <a:r>
              <a:rPr lang="tr-TR" altLang="tr-TR" sz="2400" dirty="0"/>
              <a:t>Demokrasinin</a:t>
            </a:r>
          </a:p>
          <a:p>
            <a:endParaRPr lang="tr-TR" altLang="tr-TR" sz="2400" b="1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5360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2016</a:t>
            </a:r>
            <a:endParaRPr lang="tr-TR" sz="2400" dirty="0" smtClean="0"/>
          </a:p>
        </p:txBody>
      </p:sp>
      <p:grpSp>
        <p:nvGrpSpPr>
          <p:cNvPr id="8" name="Grup 7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9" name="Google Shape;827;p11">
              <a:hlinkClick r:id="rId7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" name="Resim 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11" name="Yuvarlatılmış Dikdörtgen 10"/>
          <p:cNvSpPr/>
          <p:nvPr/>
        </p:nvSpPr>
        <p:spPr>
          <a:xfrm>
            <a:off x="312319" y="5041735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" name="Yuvarlatılmış Dikdörtgen 11"/>
          <p:cNvSpPr/>
          <p:nvPr/>
        </p:nvSpPr>
        <p:spPr>
          <a:xfrm>
            <a:off x="319341" y="4683243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" name="Yuvarlatılmış Dikdörtgen 12"/>
          <p:cNvSpPr/>
          <p:nvPr/>
        </p:nvSpPr>
        <p:spPr>
          <a:xfrm>
            <a:off x="312142" y="5766645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4" name="Yuvarlatılmış Dikdörtgen 13"/>
          <p:cNvSpPr/>
          <p:nvPr/>
        </p:nvSpPr>
        <p:spPr>
          <a:xfrm>
            <a:off x="312319" y="5403578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508" y="5367884"/>
            <a:ext cx="345083" cy="322350"/>
          </a:xfrm>
          <a:prstGeom prst="rect">
            <a:avLst/>
          </a:prstGeom>
        </p:spPr>
      </p:pic>
      <p:pic>
        <p:nvPicPr>
          <p:cNvPr id="16" name="Resim 15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5001890"/>
            <a:ext cx="344412" cy="329278"/>
          </a:xfrm>
          <a:prstGeom prst="rect">
            <a:avLst/>
          </a:prstGeom>
        </p:spPr>
      </p:pic>
      <p:pic>
        <p:nvPicPr>
          <p:cNvPr id="17" name="Resim 1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4647746"/>
            <a:ext cx="344412" cy="329278"/>
          </a:xfrm>
          <a:prstGeom prst="rect">
            <a:avLst/>
          </a:prstGeom>
        </p:spPr>
      </p:pic>
      <p:pic>
        <p:nvPicPr>
          <p:cNvPr id="18" name="Resim 17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5726951"/>
            <a:ext cx="344412" cy="329278"/>
          </a:xfrm>
          <a:prstGeom prst="rect">
            <a:avLst/>
          </a:prstGeom>
        </p:spPr>
      </p:pic>
      <p:pic>
        <p:nvPicPr>
          <p:cNvPr id="19" name="Resim 18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20" name="Rectangle: Rounded Corners 111">
            <a:hlinkClick r:id="rId12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1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3862485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 advClick="0">
        <p14:warp dir="in"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r>
              <a:rPr lang="tr-TR" altLang="tr-TR" sz="2400" b="1" dirty="0"/>
              <a:t>Türk dilini konuşan ve ülkemize komşu olan ülkelerin kalkınmalarına yardımcı olmak ve bu ülkelerle çeşitli alanlarda işbirliğini geliştirmek amacıyla 1992 yılında oluşturulan kuruluş aşağıdakilerden hangisidir?</a:t>
            </a:r>
          </a:p>
          <a:p>
            <a:endParaRPr lang="tr-TR" altLang="tr-TR" sz="2400" b="1" dirty="0"/>
          </a:p>
          <a:p>
            <a:endParaRPr lang="tr-TR" altLang="tr-TR" sz="2400" b="1" dirty="0"/>
          </a:p>
          <a:p>
            <a:endParaRPr lang="tr-TR" altLang="tr-TR" sz="2400" b="1" dirty="0" smtClean="0"/>
          </a:p>
          <a:p>
            <a:endParaRPr lang="tr-TR" altLang="tr-TR" sz="2400" b="1" dirty="0" smtClean="0"/>
          </a:p>
          <a:p>
            <a:endParaRPr lang="tr-TR" altLang="tr-TR" sz="2400" b="1" dirty="0"/>
          </a:p>
          <a:p>
            <a:endParaRPr lang="tr-TR" altLang="tr-TR" sz="2400" b="1" dirty="0"/>
          </a:p>
          <a:p>
            <a:r>
              <a:rPr lang="tr-TR" altLang="tr-TR" sz="2400" dirty="0"/>
              <a:t> </a:t>
            </a:r>
            <a:r>
              <a:rPr lang="tr-TR" altLang="tr-TR" sz="2400" dirty="0" smtClean="0"/>
              <a:t>    </a:t>
            </a:r>
            <a:r>
              <a:rPr lang="tr-TR" altLang="tr-TR" sz="2400" dirty="0"/>
              <a:t>NATO </a:t>
            </a:r>
          </a:p>
          <a:p>
            <a:r>
              <a:rPr lang="tr-TR" altLang="tr-TR" sz="2400" dirty="0"/>
              <a:t> </a:t>
            </a:r>
            <a:r>
              <a:rPr lang="tr-TR" altLang="tr-TR" sz="2400" dirty="0" smtClean="0"/>
              <a:t>    </a:t>
            </a:r>
            <a:r>
              <a:rPr lang="tr-TR" altLang="tr-TR" sz="2400" dirty="0"/>
              <a:t>TRT</a:t>
            </a:r>
          </a:p>
          <a:p>
            <a:r>
              <a:rPr lang="tr-TR" altLang="tr-TR" sz="2400" dirty="0"/>
              <a:t> </a:t>
            </a:r>
            <a:r>
              <a:rPr lang="tr-TR" altLang="tr-TR" sz="2400" dirty="0" smtClean="0"/>
              <a:t>    </a:t>
            </a:r>
            <a:r>
              <a:rPr lang="tr-TR" altLang="tr-TR" sz="2400" dirty="0"/>
              <a:t>TİKA </a:t>
            </a:r>
          </a:p>
          <a:p>
            <a:r>
              <a:rPr lang="tr-TR" altLang="tr-TR" sz="2400" dirty="0"/>
              <a:t> </a:t>
            </a:r>
            <a:r>
              <a:rPr lang="tr-TR" altLang="tr-TR" sz="2400" dirty="0" smtClean="0"/>
              <a:t>    BM</a:t>
            </a:r>
            <a:endParaRPr lang="tr-TR" altLang="tr-TR" sz="2400" b="1" dirty="0"/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5360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2016</a:t>
            </a:r>
            <a:endParaRPr lang="tr-TR" sz="2400" dirty="0" smtClean="0"/>
          </a:p>
        </p:txBody>
      </p:sp>
      <p:grpSp>
        <p:nvGrpSpPr>
          <p:cNvPr id="8" name="Grup 7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9" name="Google Shape;827;p11">
              <a:hlinkClick r:id="rId7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" name="Resim 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11" name="Yuvarlatılmış Dikdörtgen 10"/>
          <p:cNvSpPr/>
          <p:nvPr/>
        </p:nvSpPr>
        <p:spPr>
          <a:xfrm>
            <a:off x="312319" y="5041735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" name="Yuvarlatılmış Dikdörtgen 11"/>
          <p:cNvSpPr/>
          <p:nvPr/>
        </p:nvSpPr>
        <p:spPr>
          <a:xfrm>
            <a:off x="319341" y="4683243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" name="Yuvarlatılmış Dikdörtgen 12"/>
          <p:cNvSpPr/>
          <p:nvPr/>
        </p:nvSpPr>
        <p:spPr>
          <a:xfrm>
            <a:off x="312142" y="5766645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4" name="Yuvarlatılmış Dikdörtgen 13"/>
          <p:cNvSpPr/>
          <p:nvPr/>
        </p:nvSpPr>
        <p:spPr>
          <a:xfrm>
            <a:off x="312319" y="5403578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508" y="5367884"/>
            <a:ext cx="345083" cy="322350"/>
          </a:xfrm>
          <a:prstGeom prst="rect">
            <a:avLst/>
          </a:prstGeom>
        </p:spPr>
      </p:pic>
      <p:pic>
        <p:nvPicPr>
          <p:cNvPr id="16" name="Resim 15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5001890"/>
            <a:ext cx="344412" cy="329278"/>
          </a:xfrm>
          <a:prstGeom prst="rect">
            <a:avLst/>
          </a:prstGeom>
        </p:spPr>
      </p:pic>
      <p:pic>
        <p:nvPicPr>
          <p:cNvPr id="17" name="Resim 1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4647746"/>
            <a:ext cx="344412" cy="329278"/>
          </a:xfrm>
          <a:prstGeom prst="rect">
            <a:avLst/>
          </a:prstGeom>
        </p:spPr>
      </p:pic>
      <p:pic>
        <p:nvPicPr>
          <p:cNvPr id="18" name="Resim 17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5726951"/>
            <a:ext cx="344412" cy="329278"/>
          </a:xfrm>
          <a:prstGeom prst="rect">
            <a:avLst/>
          </a:prstGeom>
        </p:spPr>
      </p:pic>
      <p:pic>
        <p:nvPicPr>
          <p:cNvPr id="19" name="Resim 18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20" name="Rectangle: Rounded Corners 111">
            <a:hlinkClick r:id="rId12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1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9959580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 advClick="0">
        <p14:warp dir="in"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228600" y="891093"/>
            <a:ext cx="11745686" cy="5704114"/>
          </a:xfrm>
          <a:prstGeom prst="rect">
            <a:avLst/>
          </a:prstGeom>
          <a:noFill/>
          <a:ln w="76200" cmpd="tri">
            <a:noFill/>
            <a:miter lim="800000"/>
            <a:headEnd/>
            <a:tailEnd/>
          </a:ln>
        </p:spPr>
        <p:txBody>
          <a:bodyPr lIns="86731" tIns="86731" rIns="86731" bIns="86731" anchor="ctr"/>
          <a:lstStyle/>
          <a:p>
            <a:pPr>
              <a:spcBef>
                <a:spcPct val="0"/>
              </a:spcBef>
            </a:pPr>
            <a:endParaRPr lang="tr-TR" altLang="tr-TR" sz="2400" b="1" dirty="0" smtClean="0"/>
          </a:p>
          <a:p>
            <a:pPr>
              <a:spcBef>
                <a:spcPct val="0"/>
              </a:spcBef>
            </a:pPr>
            <a:endParaRPr lang="tr-TR" altLang="tr-TR" sz="2400" b="1" dirty="0"/>
          </a:p>
          <a:p>
            <a:pPr>
              <a:spcBef>
                <a:spcPct val="0"/>
              </a:spcBef>
            </a:pPr>
            <a:endParaRPr lang="tr-TR" altLang="tr-TR" sz="2400" b="1" dirty="0" smtClean="0"/>
          </a:p>
          <a:p>
            <a:pPr>
              <a:spcBef>
                <a:spcPct val="0"/>
              </a:spcBef>
            </a:pPr>
            <a:endParaRPr lang="tr-TR" altLang="tr-TR" sz="2400" b="1" dirty="0"/>
          </a:p>
          <a:p>
            <a:pPr>
              <a:spcBef>
                <a:spcPct val="0"/>
              </a:spcBef>
            </a:pPr>
            <a:endParaRPr lang="tr-TR" altLang="tr-TR" sz="2400" b="1" dirty="0" smtClean="0"/>
          </a:p>
          <a:p>
            <a:pPr>
              <a:spcBef>
                <a:spcPct val="0"/>
              </a:spcBef>
            </a:pPr>
            <a:endParaRPr lang="tr-TR" altLang="tr-TR" sz="2400" b="1" dirty="0"/>
          </a:p>
          <a:p>
            <a:pPr>
              <a:spcBef>
                <a:spcPct val="0"/>
              </a:spcBef>
            </a:pPr>
            <a:r>
              <a:rPr lang="tr-TR" altLang="tr-TR" sz="2400" b="1" dirty="0" smtClean="0"/>
              <a:t>Atatürk</a:t>
            </a:r>
            <a:r>
              <a:rPr lang="tr-TR" altLang="tr-TR" sz="2400" b="1" dirty="0"/>
              <a:t>, bu sözü ile dış politikada, aşağıdakilerden hangisinin önemini vurgulamıştır?</a:t>
            </a:r>
          </a:p>
          <a:p>
            <a:pPr>
              <a:spcBef>
                <a:spcPct val="0"/>
              </a:spcBef>
            </a:pPr>
            <a:endParaRPr lang="tr-TR" altLang="tr-TR" sz="2400" b="1" dirty="0"/>
          </a:p>
          <a:p>
            <a:r>
              <a:rPr lang="tr-TR" altLang="tr-TR" sz="2400" dirty="0"/>
              <a:t> </a:t>
            </a:r>
            <a:r>
              <a:rPr lang="tr-TR" altLang="tr-TR" sz="2400" dirty="0" smtClean="0"/>
              <a:t>    </a:t>
            </a:r>
            <a:r>
              <a:rPr lang="tr-TR" altLang="tr-TR" sz="2400" dirty="0"/>
              <a:t>Tam bağımsızlığın</a:t>
            </a:r>
          </a:p>
          <a:p>
            <a:r>
              <a:rPr lang="tr-TR" altLang="tr-TR" sz="2400" dirty="0"/>
              <a:t> </a:t>
            </a:r>
            <a:r>
              <a:rPr lang="tr-TR" altLang="tr-TR" sz="2400" dirty="0" smtClean="0"/>
              <a:t>    </a:t>
            </a:r>
            <a:r>
              <a:rPr lang="tr-TR" altLang="tr-TR" sz="2400" dirty="0"/>
              <a:t>Ulusal egemenliğin</a:t>
            </a:r>
          </a:p>
          <a:p>
            <a:r>
              <a:rPr lang="tr-TR" altLang="tr-TR" sz="2400" dirty="0"/>
              <a:t> </a:t>
            </a:r>
            <a:r>
              <a:rPr lang="tr-TR" altLang="tr-TR" sz="2400" dirty="0" smtClean="0"/>
              <a:t>   </a:t>
            </a:r>
            <a:r>
              <a:rPr lang="es-ES" altLang="tr-TR" sz="2400" dirty="0" smtClean="0"/>
              <a:t> </a:t>
            </a:r>
            <a:r>
              <a:rPr lang="es-ES" altLang="tr-TR" sz="2400" dirty="0"/>
              <a:t>Yurtta ve dünyada barışın</a:t>
            </a:r>
          </a:p>
          <a:p>
            <a:r>
              <a:rPr lang="tr-TR" altLang="tr-TR" sz="2400" dirty="0"/>
              <a:t> </a:t>
            </a:r>
            <a:r>
              <a:rPr lang="tr-TR" altLang="tr-TR" sz="2400" dirty="0" smtClean="0"/>
              <a:t>    </a:t>
            </a:r>
            <a:r>
              <a:rPr lang="tr-TR" altLang="tr-TR" sz="2400" dirty="0"/>
              <a:t>Çıkarlarımıza uygun dış siyasetin</a:t>
            </a:r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402" y="-19050"/>
            <a:ext cx="5875024" cy="667616"/>
          </a:xfrm>
          <a:prstGeom prst="rect">
            <a:avLst/>
          </a:prstGeom>
        </p:spPr>
      </p:pic>
      <p:sp>
        <p:nvSpPr>
          <p:cNvPr id="7" name="Rectangle 4"/>
          <p:cNvSpPr txBox="1">
            <a:spLocks noChangeArrowheads="1"/>
          </p:cNvSpPr>
          <p:nvPr/>
        </p:nvSpPr>
        <p:spPr bwMode="auto">
          <a:xfrm>
            <a:off x="9753600" y="153085"/>
            <a:ext cx="1828800" cy="411163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6000" b="1" kern="1200">
                <a:solidFill>
                  <a:schemeClr val="tx1"/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tr-TR" sz="2400" dirty="0" err="1" smtClean="0">
                <a:solidFill>
                  <a:srgbClr val="FF0000"/>
                </a:solidFill>
              </a:rPr>
              <a:t>DPY</a:t>
            </a:r>
            <a:r>
              <a:rPr lang="tr-TR" sz="2400" dirty="0" smtClean="0">
                <a:solidFill>
                  <a:srgbClr val="FF0000"/>
                </a:solidFill>
              </a:rPr>
              <a:t> 2014</a:t>
            </a:r>
            <a:endParaRPr lang="tr-TR" sz="2400" dirty="0" smtClean="0"/>
          </a:p>
        </p:txBody>
      </p:sp>
      <p:grpSp>
        <p:nvGrpSpPr>
          <p:cNvPr id="8" name="Grup 7"/>
          <p:cNvGrpSpPr/>
          <p:nvPr/>
        </p:nvGrpSpPr>
        <p:grpSpPr>
          <a:xfrm>
            <a:off x="10167416" y="5920791"/>
            <a:ext cx="1871362" cy="818356"/>
            <a:chOff x="4784941" y="5969932"/>
            <a:chExt cx="1871362" cy="818356"/>
          </a:xfrm>
        </p:grpSpPr>
        <p:sp>
          <p:nvSpPr>
            <p:cNvPr id="9" name="Google Shape;827;p11">
              <a:hlinkClick r:id="rId7" action="ppaction://hlinksldjump"/>
            </p:cNvPr>
            <p:cNvSpPr/>
            <p:nvPr/>
          </p:nvSpPr>
          <p:spPr>
            <a:xfrm rot="10800000">
              <a:off x="4784941" y="5969932"/>
              <a:ext cx="1871362" cy="818356"/>
            </a:xfrm>
            <a:custGeom>
              <a:avLst/>
              <a:gdLst/>
              <a:ahLst/>
              <a:cxnLst/>
              <a:rect l="l" t="t" r="r" b="b"/>
              <a:pathLst>
                <a:path w="1900861" h="1191445" extrusionOk="0">
                  <a:moveTo>
                    <a:pt x="640914" y="4905"/>
                  </a:moveTo>
                  <a:cubicBezTo>
                    <a:pt x="514181" y="56240"/>
                    <a:pt x="-24031" y="447667"/>
                    <a:pt x="834" y="644985"/>
                  </a:cubicBezTo>
                  <a:cubicBezTo>
                    <a:pt x="25699" y="842303"/>
                    <a:pt x="648132" y="1153519"/>
                    <a:pt x="790105" y="1188812"/>
                  </a:cubicBezTo>
                  <a:cubicBezTo>
                    <a:pt x="932078" y="1224105"/>
                    <a:pt x="685832" y="893638"/>
                    <a:pt x="852670" y="856741"/>
                  </a:cubicBezTo>
                  <a:cubicBezTo>
                    <a:pt x="1019508" y="819844"/>
                    <a:pt x="1638733" y="1097372"/>
                    <a:pt x="1791133" y="967431"/>
                  </a:cubicBezTo>
                  <a:cubicBezTo>
                    <a:pt x="1943533" y="837490"/>
                    <a:pt x="1938721" y="182170"/>
                    <a:pt x="1767070" y="77094"/>
                  </a:cubicBezTo>
                  <a:cubicBezTo>
                    <a:pt x="1595420" y="-27982"/>
                    <a:pt x="944110" y="352216"/>
                    <a:pt x="761230" y="336976"/>
                  </a:cubicBezTo>
                  <a:cubicBezTo>
                    <a:pt x="578350" y="321736"/>
                    <a:pt x="767647" y="-46430"/>
                    <a:pt x="640914" y="490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8575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" name="Resim 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6129" y="6136950"/>
              <a:ext cx="1525215" cy="412920"/>
            </a:xfrm>
            <a:prstGeom prst="rect">
              <a:avLst/>
            </a:prstGeom>
          </p:spPr>
        </p:pic>
      </p:grpSp>
      <p:sp>
        <p:nvSpPr>
          <p:cNvPr id="11" name="Yuvarlatılmış Dikdörtgen 10"/>
          <p:cNvSpPr/>
          <p:nvPr/>
        </p:nvSpPr>
        <p:spPr>
          <a:xfrm>
            <a:off x="312319" y="5041735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" name="Yuvarlatılmış Dikdörtgen 11"/>
          <p:cNvSpPr/>
          <p:nvPr/>
        </p:nvSpPr>
        <p:spPr>
          <a:xfrm>
            <a:off x="319341" y="4683243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" name="Yuvarlatılmış Dikdörtgen 12"/>
          <p:cNvSpPr/>
          <p:nvPr/>
        </p:nvSpPr>
        <p:spPr>
          <a:xfrm>
            <a:off x="312142" y="5766645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4" name="Yuvarlatılmış Dikdörtgen 13"/>
          <p:cNvSpPr/>
          <p:nvPr/>
        </p:nvSpPr>
        <p:spPr>
          <a:xfrm>
            <a:off x="312319" y="5403578"/>
            <a:ext cx="321817" cy="286656"/>
          </a:xfrm>
          <a:prstGeom prst="roundRect">
            <a:avLst>
              <a:gd name="adj" fmla="val 9326"/>
            </a:avLst>
          </a:prstGeom>
          <a:solidFill>
            <a:schemeClr val="accent1">
              <a:lumMod val="75000"/>
            </a:schemeClr>
          </a:solidFill>
          <a:ln>
            <a:noFill/>
            <a:prstDash val="solid"/>
          </a:ln>
          <a:effectLst/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sz="20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endParaRPr lang="tr-TR" sz="2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508" y="5367884"/>
            <a:ext cx="345083" cy="322350"/>
          </a:xfrm>
          <a:prstGeom prst="rect">
            <a:avLst/>
          </a:prstGeom>
        </p:spPr>
      </p:pic>
      <p:pic>
        <p:nvPicPr>
          <p:cNvPr id="16" name="Resim 15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5001890"/>
            <a:ext cx="344412" cy="329278"/>
          </a:xfrm>
          <a:prstGeom prst="rect">
            <a:avLst/>
          </a:prstGeom>
        </p:spPr>
      </p:pic>
      <p:pic>
        <p:nvPicPr>
          <p:cNvPr id="17" name="Resim 1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4647746"/>
            <a:ext cx="344412" cy="329278"/>
          </a:xfrm>
          <a:prstGeom prst="rect">
            <a:avLst/>
          </a:prstGeom>
        </p:spPr>
      </p:pic>
      <p:pic>
        <p:nvPicPr>
          <p:cNvPr id="18" name="Resim 17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463" y="5726951"/>
            <a:ext cx="344412" cy="329278"/>
          </a:xfrm>
          <a:prstGeom prst="rect">
            <a:avLst/>
          </a:prstGeom>
        </p:spPr>
      </p:pic>
      <p:pic>
        <p:nvPicPr>
          <p:cNvPr id="19" name="Resim 18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534022" y="56945"/>
            <a:ext cx="503020" cy="493253"/>
          </a:xfrm>
          <a:prstGeom prst="rect">
            <a:avLst/>
          </a:prstGeom>
        </p:spPr>
      </p:pic>
      <p:sp>
        <p:nvSpPr>
          <p:cNvPr id="20" name="Rectangle: Rounded Corners 111">
            <a:hlinkClick r:id="rId12" action="ppaction://hlinksldjump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11328400" y="6145"/>
            <a:ext cx="863600" cy="65830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sp>
        <p:nvSpPr>
          <p:cNvPr id="21" name="Rectangle: Rounded Corners 111">
            <a:hlinkClick r:id="rId13"/>
            <a:extLst>
              <a:ext uri="{FF2B5EF4-FFF2-40B4-BE49-F238E27FC236}">
                <a16:creationId xmlns:a16="http://schemas.microsoft.com/office/drawing/2014/main" id="{86E3D609-39C5-48AB-BBEB-435EFD8F0C1A}"/>
              </a:ext>
            </a:extLst>
          </p:cNvPr>
          <p:cNvSpPr/>
          <p:nvPr/>
        </p:nvSpPr>
        <p:spPr>
          <a:xfrm flipH="1">
            <a:off x="-2" y="0"/>
            <a:ext cx="1905001" cy="629328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r-TR" altLang="tr-TR" dirty="0" smtClean="0">
                <a:solidFill>
                  <a:schemeClr val="bg1"/>
                </a:solidFill>
              </a:rPr>
              <a:t> </a:t>
            </a:r>
            <a:endParaRPr lang="en-US" dirty="0"/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80344" y="785156"/>
            <a:ext cx="6735082" cy="2718843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386531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 advClick="0">
        <p14:warp dir="in"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 txBox="1">
            <a:spLocks/>
          </p:cNvSpPr>
          <p:nvPr/>
        </p:nvSpPr>
        <p:spPr>
          <a:xfrm>
            <a:off x="0" y="1076324"/>
            <a:ext cx="12192000" cy="5781675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40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tr-TR" sz="2300" dirty="0">
                <a:solidFill>
                  <a:srgbClr val="FF0000"/>
                </a:solidFill>
              </a:rPr>
              <a:t>UYGULANIŞI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>
                <a:solidFill>
                  <a:schemeClr val="tx1"/>
                </a:solidFill>
              </a:rPr>
              <a:t>Sınıftaki öğrenci sayısına göre 2, 3, 4 ya da 5 grup oluşturulur.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>
                <a:solidFill>
                  <a:schemeClr val="tx1"/>
                </a:solidFill>
              </a:rPr>
              <a:t>Gruplar kendilerine bir grubun adını seçer ya da kendilerine yeni bir grup ismi verirler.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>
                <a:solidFill>
                  <a:schemeClr val="tx1"/>
                </a:solidFill>
              </a:rPr>
              <a:t>A grubundan bir öğrenci Çevir butonuna basarak çarkı çevirir.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>
                <a:solidFill>
                  <a:schemeClr val="tx1"/>
                </a:solidFill>
              </a:rPr>
              <a:t>Çark durduktan sonra kaç puan çıkarsa çıkacak olan soruyu bilen grup o puanı alacaktır.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>
                <a:solidFill>
                  <a:schemeClr val="tx1"/>
                </a:solidFill>
              </a:rPr>
              <a:t>Soru butonuna basılarak soru tablosuna geçilir.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>
                <a:solidFill>
                  <a:schemeClr val="tx1"/>
                </a:solidFill>
              </a:rPr>
              <a:t>A grubu hangi numaralı soruyu istiyorsa o numara tıklanır.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>
                <a:solidFill>
                  <a:schemeClr val="tx1"/>
                </a:solidFill>
              </a:rPr>
              <a:t>Çıkan soruyu 1 dakika içinde cevaplar.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>
                <a:solidFill>
                  <a:schemeClr val="tx1"/>
                </a:solidFill>
              </a:rPr>
              <a:t>Çark görseline basılarak puan tablosu sayfasına gelinir. Eğer grup soruyu bildiyse çarktaki puan A grubunun puan bölümüne yazılır.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>
                <a:solidFill>
                  <a:schemeClr val="tx1"/>
                </a:solidFill>
              </a:rPr>
              <a:t>Sıra ile diğer gruplar aynı işlemi yaparlar.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>
                <a:solidFill>
                  <a:schemeClr val="tx1"/>
                </a:solidFill>
              </a:rPr>
              <a:t>Çarkta ‘‘Pas’’ gelirse o gruba soru sorulmaz ve diğer gruba geçilir.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>
                <a:solidFill>
                  <a:schemeClr val="tx1"/>
                </a:solidFill>
              </a:rPr>
              <a:t>Çarkta ‘‘İflas’’ gelirse o grubun topladığı puanlar silinir.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>
                <a:solidFill>
                  <a:schemeClr val="tx1"/>
                </a:solidFill>
              </a:rPr>
              <a:t>Çarkta ‘‘Takas’ gelirse ve o grup soruyu bilirse istediği bir grubun tüm puanlarını alarak kendi grubuna ekler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2300" dirty="0">
                <a:solidFill>
                  <a:schemeClr val="tx1"/>
                </a:solidFill>
              </a:rPr>
              <a:t>Çarkta ‘‘</a:t>
            </a:r>
            <a:r>
              <a:rPr lang="tr-TR" sz="2300" dirty="0" err="1">
                <a:solidFill>
                  <a:schemeClr val="tx1"/>
                </a:solidFill>
              </a:rPr>
              <a:t>2X</a:t>
            </a:r>
            <a:r>
              <a:rPr lang="tr-TR" sz="2300" dirty="0">
                <a:solidFill>
                  <a:schemeClr val="tx1"/>
                </a:solidFill>
              </a:rPr>
              <a:t>’’ gelirse ve o grup soruyu bilirse o grubun o ana kadar topladığı puanlar iki katına çıkarılır. Eğer grubun puanı yoksa 200 puan eklenir.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tr-TR" sz="2300" dirty="0">
              <a:solidFill>
                <a:schemeClr val="tx1"/>
              </a:solidFill>
            </a:endParaRPr>
          </a:p>
        </p:txBody>
      </p:sp>
      <p:pic>
        <p:nvPicPr>
          <p:cNvPr id="7" name="Resim 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17164" y="0"/>
            <a:ext cx="5757671" cy="654281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6332116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TheWheel">
            <a:extLst>
              <a:ext uri="{FF2B5EF4-FFF2-40B4-BE49-F238E27FC236}">
                <a16:creationId xmlns:a16="http://schemas.microsoft.com/office/drawing/2014/main" id="{19E6DC52-EBDA-4FD4-AD7D-D3853454DDDF}"/>
              </a:ext>
            </a:extLst>
          </p:cNvPr>
          <p:cNvGrpSpPr/>
          <p:nvPr/>
        </p:nvGrpSpPr>
        <p:grpSpPr>
          <a:xfrm>
            <a:off x="2140016" y="870805"/>
            <a:ext cx="5876543" cy="5876544"/>
            <a:chOff x="2368296" y="472821"/>
            <a:chExt cx="4407408" cy="4407408"/>
          </a:xfrm>
        </p:grpSpPr>
        <p:sp>
          <p:nvSpPr>
            <p:cNvPr id="18" name="WheelTrim"/>
            <p:cNvSpPr/>
            <p:nvPr/>
          </p:nvSpPr>
          <p:spPr>
            <a:xfrm rot="450000">
              <a:off x="2368296" y="472821"/>
              <a:ext cx="4407408" cy="4407408"/>
            </a:xfrm>
            <a:prstGeom prst="ellipse">
              <a:avLst/>
            </a:prstGeom>
            <a:gradFill flip="none" rotWithShape="1">
              <a:gsLst>
                <a:gs pos="66000">
                  <a:srgbClr val="B6D1F8"/>
                </a:gs>
                <a:gs pos="73000">
                  <a:srgbClr val="1B0B7B"/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19" name="Oval 18"/>
            <p:cNvSpPr/>
            <p:nvPr/>
          </p:nvSpPr>
          <p:spPr>
            <a:xfrm rot="450000">
              <a:off x="2477993" y="586515"/>
              <a:ext cx="4178808" cy="4178808"/>
            </a:xfrm>
            <a:prstGeom prst="ellipse">
              <a:avLst/>
            </a:prstGeom>
            <a:solidFill>
              <a:srgbClr val="C1A631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26" name="5Wedge">
              <a:extLst>
                <a:ext uri="{FF2B5EF4-FFF2-40B4-BE49-F238E27FC236}">
                  <a16:creationId xmlns:a16="http://schemas.microsoft.com/office/drawing/2014/main" id="{D645265E-FA22-42A6-9DAE-4ABF17D29740}"/>
                </a:ext>
              </a:extLst>
            </p:cNvPr>
            <p:cNvSpPr/>
            <p:nvPr/>
          </p:nvSpPr>
          <p:spPr>
            <a:xfrm rot="16620000">
              <a:off x="5558569" y="2525018"/>
              <a:ext cx="380078" cy="629532"/>
            </a:xfrm>
            <a:prstGeom prst="trapezoid">
              <a:avLst/>
            </a:prstGeom>
            <a:solidFill>
              <a:srgbClr val="AB79DB">
                <a:alpha val="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267" b="1" dirty="0">
                <a:latin typeface="Corbel" panose="020B0503020204020204" pitchFamily="34" charset="0"/>
              </a:endParaRPr>
            </a:p>
          </p:txBody>
        </p:sp>
      </p:grpSp>
      <p:grpSp>
        <p:nvGrpSpPr>
          <p:cNvPr id="27" name="Group 3"/>
          <p:cNvGrpSpPr>
            <a:grpSpLocks/>
          </p:cNvGrpSpPr>
          <p:nvPr/>
        </p:nvGrpSpPr>
        <p:grpSpPr bwMode="auto">
          <a:xfrm rot="-369975">
            <a:off x="1903672" y="626908"/>
            <a:ext cx="6356821" cy="6363903"/>
            <a:chOff x="108" y="111"/>
            <a:chExt cx="3064" cy="3111"/>
          </a:xfrm>
        </p:grpSpPr>
        <p:pic>
          <p:nvPicPr>
            <p:cNvPr id="28" name="Picture 4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 rot="369975">
              <a:off x="108" y="111"/>
              <a:ext cx="3064" cy="3111"/>
            </a:xfrm>
            <a:prstGeom prst="ellipse">
              <a:avLst/>
            </a:prstGeom>
            <a:ln>
              <a:noFill/>
            </a:ln>
            <a:effectLst>
              <a:softEdge rad="63500"/>
            </a:effectLst>
            <a:scene3d>
              <a:camera prst="perspectiveFront"/>
              <a:lightRig rig="threePt" dir="t"/>
            </a:scene3d>
          </p:spPr>
        </p:pic>
        <p:sp>
          <p:nvSpPr>
            <p:cNvPr id="29" name="Text Box 7"/>
            <p:cNvSpPr txBox="1">
              <a:spLocks noChangeArrowheads="1"/>
            </p:cNvSpPr>
            <p:nvPr/>
          </p:nvSpPr>
          <p:spPr bwMode="auto">
            <a:xfrm rot="-5174897">
              <a:off x="2321" y="1333"/>
              <a:ext cx="1201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tr-TR" altLang="tr-TR" sz="3200" b="1">
                <a:latin typeface="Verdana" panose="020B0604030504040204" pitchFamily="34" charset="0"/>
              </a:endParaRPr>
            </a:p>
          </p:txBody>
        </p:sp>
        <p:sp>
          <p:nvSpPr>
            <p:cNvPr id="30" name="Text Box 13"/>
            <p:cNvSpPr txBox="1">
              <a:spLocks noChangeArrowheads="1"/>
            </p:cNvSpPr>
            <p:nvPr/>
          </p:nvSpPr>
          <p:spPr bwMode="auto">
            <a:xfrm rot="-7212679">
              <a:off x="2640" y="1060"/>
              <a:ext cx="528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tr-TR" altLang="tr-TR" sz="3200" b="1">
                <a:solidFill>
                  <a:schemeClr val="bg1"/>
                </a:solidFill>
                <a:latin typeface="Verdana" panose="020B0604030504040204" pitchFamily="34" charset="0"/>
              </a:endParaRPr>
            </a:p>
          </p:txBody>
        </p:sp>
      </p:grpSp>
      <p:sp>
        <p:nvSpPr>
          <p:cNvPr id="32" name="Text Box 53">
            <a:hlinkClick r:id="" action="ppaction://hlinkshowjump?jump=nextslide" highlightClick="1"/>
          </p:cNvPr>
          <p:cNvSpPr txBox="1">
            <a:spLocks noChangeArrowheads="1"/>
          </p:cNvSpPr>
          <p:nvPr/>
        </p:nvSpPr>
        <p:spPr bwMode="auto">
          <a:xfrm>
            <a:off x="268171" y="6259816"/>
            <a:ext cx="1143000" cy="461665"/>
          </a:xfrm>
          <a:prstGeom prst="rect">
            <a:avLst/>
          </a:prstGeom>
          <a:ln>
            <a:headEnd/>
            <a:tailEnd/>
          </a:ln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>
              <a:spcBef>
                <a:spcPct val="50000"/>
              </a:spcBef>
              <a:defRPr/>
            </a:pPr>
            <a:r>
              <a:rPr lang="tr-TR" sz="2400" b="1" dirty="0">
                <a:solidFill>
                  <a:schemeClr val="bg1"/>
                </a:solidFill>
              </a:rPr>
              <a:t>Soru</a:t>
            </a:r>
          </a:p>
        </p:txBody>
      </p:sp>
      <p:sp>
        <p:nvSpPr>
          <p:cNvPr id="33" name="WheelArrow">
            <a:extLst>
              <a:ext uri="{FF2B5EF4-FFF2-40B4-BE49-F238E27FC236}">
                <a16:creationId xmlns:a16="http://schemas.microsoft.com/office/drawing/2014/main" id="{246D1A37-5769-4A68-82D4-202B2A0CBD1E}"/>
              </a:ext>
            </a:extLst>
          </p:cNvPr>
          <p:cNvSpPr/>
          <p:nvPr/>
        </p:nvSpPr>
        <p:spPr>
          <a:xfrm rot="10800000">
            <a:off x="4905664" y="682601"/>
            <a:ext cx="291221" cy="398521"/>
          </a:xfrm>
          <a:prstGeom prst="triangle">
            <a:avLst/>
          </a:prstGeom>
          <a:solidFill>
            <a:schemeClr val="bg1">
              <a:lumMod val="95000"/>
            </a:schemeClr>
          </a:solidFill>
          <a:effectLst>
            <a:glow rad="38100">
              <a:schemeClr val="accent6">
                <a:satMod val="175000"/>
                <a:alpha val="40000"/>
              </a:schemeClr>
            </a:glow>
            <a:outerShdw blurRad="40000" dist="23000" dir="5400000" rotWithShape="0">
              <a:srgbClr val="000000">
                <a:alpha val="35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>
              <a:solidFill>
                <a:prstClr val="white"/>
              </a:solidFill>
            </a:endParaRPr>
          </a:p>
        </p:txBody>
      </p:sp>
      <p:sp>
        <p:nvSpPr>
          <p:cNvPr id="34" name="Rectangle 2"/>
          <p:cNvSpPr>
            <a:spLocks noChangeArrowheads="1"/>
          </p:cNvSpPr>
          <p:nvPr/>
        </p:nvSpPr>
        <p:spPr bwMode="auto">
          <a:xfrm>
            <a:off x="8647133" y="787399"/>
            <a:ext cx="3291131" cy="6010275"/>
          </a:xfrm>
          <a:prstGeom prst="rect">
            <a:avLst/>
          </a:prstGeom>
          <a:solidFill>
            <a:srgbClr val="996633">
              <a:alpha val="66000"/>
            </a:srgbClr>
          </a:solidFill>
          <a:ln w="9525">
            <a:noFill/>
            <a:miter lim="800000"/>
            <a:headEnd/>
            <a:tailEnd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5" name="Line 22"/>
          <p:cNvSpPr>
            <a:spLocks noChangeShapeType="1"/>
          </p:cNvSpPr>
          <p:nvPr/>
        </p:nvSpPr>
        <p:spPr bwMode="auto">
          <a:xfrm>
            <a:off x="8986447" y="5276850"/>
            <a:ext cx="2667000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tr-TR"/>
          </a:p>
        </p:txBody>
      </p:sp>
      <p:sp>
        <p:nvSpPr>
          <p:cNvPr id="36" name="WordArt 39"/>
          <p:cNvSpPr>
            <a:spLocks noChangeArrowheads="1" noChangeShapeType="1" noTextEdit="1"/>
          </p:cNvSpPr>
          <p:nvPr/>
        </p:nvSpPr>
        <p:spPr bwMode="auto">
          <a:xfrm>
            <a:off x="8843684" y="1039813"/>
            <a:ext cx="1785938" cy="538162"/>
          </a:xfrm>
          <a:prstGeom prst="rect">
            <a:avLst/>
          </a:prstGeom>
          <a:extLst>
            <a:ext uri="{AF507438-7753-43E0-B8FC-AC1667EBCBE1}">
              <a14:hiddenEffects xmlns:a14="http://schemas.microsoft.com/office/drawing/2010/main">
                <a:effectLst/>
              </a14:hiddenEffects>
            </a:ext>
          </a:extLst>
        </p:spPr>
        <p:txBody>
          <a:bodyPr wrap="none" fromWordArt="1">
            <a:prstTxWarp prst="textCanUp">
              <a:avLst>
                <a:gd name="adj" fmla="val 66667"/>
              </a:avLst>
            </a:prstTxWarp>
          </a:bodyPr>
          <a:lstStyle/>
          <a:p>
            <a:pPr algn="ctr"/>
            <a:r>
              <a:rPr lang="tr-TR" sz="3600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YARIŞMACILAR</a:t>
            </a:r>
          </a:p>
        </p:txBody>
      </p:sp>
      <p:sp>
        <p:nvSpPr>
          <p:cNvPr id="37" name="WordArt 50"/>
          <p:cNvSpPr>
            <a:spLocks noChangeArrowheads="1" noChangeShapeType="1" noTextEdit="1"/>
          </p:cNvSpPr>
          <p:nvPr/>
        </p:nvSpPr>
        <p:spPr bwMode="auto">
          <a:xfrm>
            <a:off x="10857875" y="1052513"/>
            <a:ext cx="914400" cy="461962"/>
          </a:xfrm>
          <a:prstGeom prst="rect">
            <a:avLst/>
          </a:prstGeom>
          <a:extLst>
            <a:ext uri="{AF507438-7753-43E0-B8FC-AC1667EBCBE1}">
              <a14:hiddenEffects xmlns:a14="http://schemas.microsoft.com/office/drawing/2010/main">
                <a:effectLst/>
              </a14:hiddenEffects>
            </a:ext>
          </a:extLst>
        </p:spPr>
        <p:txBody>
          <a:bodyPr wrap="none" fromWordArt="1">
            <a:prstTxWarp prst="textCanUp">
              <a:avLst>
                <a:gd name="adj" fmla="val 70791"/>
              </a:avLst>
            </a:prstTxWarp>
          </a:bodyPr>
          <a:lstStyle/>
          <a:p>
            <a:pPr algn="ctr"/>
            <a:r>
              <a:rPr lang="tr-TR" sz="3600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PUANLAR</a:t>
            </a:r>
          </a:p>
        </p:txBody>
      </p:sp>
      <p:grpSp>
        <p:nvGrpSpPr>
          <p:cNvPr id="38" name="Group 16"/>
          <p:cNvGrpSpPr>
            <a:grpSpLocks noChangeAspect="1"/>
          </p:cNvGrpSpPr>
          <p:nvPr/>
        </p:nvGrpSpPr>
        <p:grpSpPr bwMode="auto">
          <a:xfrm>
            <a:off x="9689431" y="5455444"/>
            <a:ext cx="1476375" cy="1223963"/>
            <a:chOff x="3944" y="3285"/>
            <a:chExt cx="1205" cy="997"/>
          </a:xfrm>
        </p:grpSpPr>
        <p:pic>
          <p:nvPicPr>
            <p:cNvPr id="39" name="Picture 18" descr="j0232284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43" y="3285"/>
              <a:ext cx="979" cy="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WordArt 19"/>
            <p:cNvSpPr>
              <a:spLocks noChangeArrowheads="1" noChangeShapeType="1" noTextEdit="1"/>
            </p:cNvSpPr>
            <p:nvPr/>
          </p:nvSpPr>
          <p:spPr bwMode="auto">
            <a:xfrm>
              <a:off x="3944" y="3603"/>
              <a:ext cx="1205" cy="343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  <a:scene3d>
                <a:camera prst="orthographicFront"/>
                <a:lightRig rig="soft" dir="tl">
                  <a:rot lat="0" lon="0" rev="0"/>
                </a:lightRig>
              </a:scene3d>
              <a:sp3d contourW="25400" prstMaterial="matte">
                <a:bevelT w="25400" h="55880" prst="artDeco"/>
                <a:contourClr>
                  <a:schemeClr val="accent2">
                    <a:tint val="20000"/>
                  </a:schemeClr>
                </a:contourClr>
              </a:sp3d>
            </a:bodyPr>
            <a:lstStyle/>
            <a:p>
              <a:pPr algn="ctr">
                <a:defRPr/>
              </a:pPr>
              <a:r>
                <a:rPr lang="tr-TR" sz="3200" b="1" i="1" kern="10" spc="50" dirty="0">
                  <a:ln w="11430"/>
                  <a:solidFill>
                    <a:srgbClr val="CC3300"/>
                  </a:solidFill>
                  <a:effectLst>
                    <a:outerShdw blurRad="76200" dist="50800" dir="5400000" algn="tl" rotWithShape="0">
                      <a:srgbClr val="000000">
                        <a:alpha val="65000"/>
                      </a:srgbClr>
                    </a:outerShdw>
                  </a:effectLst>
                  <a:latin typeface="Arial"/>
                  <a:cs typeface="Arial"/>
                </a:rPr>
                <a:t>ÇEVİR</a:t>
              </a:r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18049" y="0"/>
            <a:ext cx="5757671" cy="654281"/>
          </a:xfrm>
          <a:prstGeom prst="rect">
            <a:avLst/>
          </a:prstGeom>
        </p:spPr>
      </p:pic>
    </p:spTree>
    <p:custDataLst>
      <p:tags r:id="rId2"/>
    </p:custDataLst>
    <p:controls>
      <mc:AlternateContent xmlns:mc="http://schemas.openxmlformats.org/markup-compatibility/2006">
        <mc:Choice xmlns:v="urn:schemas-microsoft-com:vml" Requires="v">
          <p:control spid="1976" name="TextBox1" r:id="rId3" imgW="990720" imgH="380880"/>
        </mc:Choice>
        <mc:Fallback>
          <p:control name="TextBox1" r:id="rId3" imgW="990720" imgH="380880">
            <p:pic>
              <p:nvPicPr>
                <p:cNvPr id="41" name="TextBox1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19"/>
                <a:srcRect/>
                <a:stretch>
                  <a:fillRect/>
                </a:stretch>
              </p:blipFill>
              <p:spPr bwMode="auto">
                <a:xfrm>
                  <a:off x="10857875" y="3165475"/>
                  <a:ext cx="9906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  <mc:AlternateContent xmlns:mc="http://schemas.openxmlformats.org/markup-compatibility/2006">
        <mc:Choice xmlns:v="urn:schemas-microsoft-com:vml" Requires="v">
          <p:control spid="1977" name="TextBox2" r:id="rId4" imgW="990720" imgH="380880"/>
        </mc:Choice>
        <mc:Fallback>
          <p:control name="TextBox2" r:id="rId4" imgW="990720" imgH="380880">
            <p:pic>
              <p:nvPicPr>
                <p:cNvPr id="42" name="TextBox2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20"/>
                <a:srcRect/>
                <a:stretch>
                  <a:fillRect/>
                </a:stretch>
              </p:blipFill>
              <p:spPr bwMode="auto">
                <a:xfrm>
                  <a:off x="10857875" y="3889375"/>
                  <a:ext cx="9906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  <mc:AlternateContent xmlns:mc="http://schemas.openxmlformats.org/markup-compatibility/2006">
        <mc:Choice xmlns:v="urn:schemas-microsoft-com:vml" Requires="v">
          <p:control spid="1978" name="TextBox3" r:id="rId5" imgW="990720" imgH="380880"/>
        </mc:Choice>
        <mc:Fallback>
          <p:control name="TextBox3" r:id="rId5" imgW="990720" imgH="380880">
            <p:pic>
              <p:nvPicPr>
                <p:cNvPr id="43" name="TextBox3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19"/>
                <a:srcRect/>
                <a:stretch>
                  <a:fillRect/>
                </a:stretch>
              </p:blipFill>
              <p:spPr bwMode="auto">
                <a:xfrm>
                  <a:off x="10857875" y="2416175"/>
                  <a:ext cx="9906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  <mc:AlternateContent xmlns:mc="http://schemas.openxmlformats.org/markup-compatibility/2006">
        <mc:Choice xmlns:v="urn:schemas-microsoft-com:vml" Requires="v">
          <p:control spid="1979" name="TextBox4" r:id="rId6" imgW="990720" imgH="380880"/>
        </mc:Choice>
        <mc:Fallback>
          <p:control name="TextBox4" r:id="rId6" imgW="990720" imgH="380880">
            <p:pic>
              <p:nvPicPr>
                <p:cNvPr id="44" name="TextBox4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19"/>
                <a:srcRect/>
                <a:stretch>
                  <a:fillRect/>
                </a:stretch>
              </p:blipFill>
              <p:spPr bwMode="auto">
                <a:xfrm>
                  <a:off x="10857875" y="1704975"/>
                  <a:ext cx="9906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  <mc:AlternateContent xmlns:mc="http://schemas.openxmlformats.org/markup-compatibility/2006">
        <mc:Choice xmlns:v="urn:schemas-microsoft-com:vml" Requires="v">
          <p:control spid="1980" name="TextBox9" r:id="rId7" imgW="1905120" imgH="380880"/>
        </mc:Choice>
        <mc:Fallback>
          <p:control name="TextBox9" r:id="rId7" imgW="1905120" imgH="380880">
            <p:pic>
              <p:nvPicPr>
                <p:cNvPr id="45" name="TextBox9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21"/>
                <a:srcRect/>
                <a:stretch>
                  <a:fillRect/>
                </a:stretch>
              </p:blipFill>
              <p:spPr bwMode="auto">
                <a:xfrm>
                  <a:off x="8767484" y="1692275"/>
                  <a:ext cx="19050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  <mc:AlternateContent xmlns:mc="http://schemas.openxmlformats.org/markup-compatibility/2006">
        <mc:Choice xmlns:v="urn:schemas-microsoft-com:vml" Requires="v">
          <p:control spid="1981" name="TextBox10" r:id="rId8" imgW="1905120" imgH="380880"/>
        </mc:Choice>
        <mc:Fallback>
          <p:control name="TextBox10" r:id="rId8" imgW="1905120" imgH="380880">
            <p:pic>
              <p:nvPicPr>
                <p:cNvPr id="46" name="TextBox10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22"/>
                <a:srcRect/>
                <a:stretch>
                  <a:fillRect/>
                </a:stretch>
              </p:blipFill>
              <p:spPr bwMode="auto">
                <a:xfrm>
                  <a:off x="8767484" y="2403475"/>
                  <a:ext cx="19050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  <mc:AlternateContent xmlns:mc="http://schemas.openxmlformats.org/markup-compatibility/2006">
        <mc:Choice xmlns:v="urn:schemas-microsoft-com:vml" Requires="v">
          <p:control spid="1982" name="TextBox11" r:id="rId9" imgW="1905120" imgH="380880"/>
        </mc:Choice>
        <mc:Fallback>
          <p:control name="TextBox11" r:id="rId9" imgW="1905120" imgH="380880">
            <p:pic>
              <p:nvPicPr>
                <p:cNvPr id="47" name="TextBox11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23"/>
                <a:srcRect/>
                <a:stretch>
                  <a:fillRect/>
                </a:stretch>
              </p:blipFill>
              <p:spPr bwMode="auto">
                <a:xfrm>
                  <a:off x="8767484" y="3152775"/>
                  <a:ext cx="19050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  <mc:AlternateContent xmlns:mc="http://schemas.openxmlformats.org/markup-compatibility/2006">
        <mc:Choice xmlns:v="urn:schemas-microsoft-com:vml" Requires="v">
          <p:control spid="1983" name="TextBox12" r:id="rId10" imgW="1905120" imgH="380880"/>
        </mc:Choice>
        <mc:Fallback>
          <p:control name="TextBox12" r:id="rId10" imgW="1905120" imgH="380880">
            <p:pic>
              <p:nvPicPr>
                <p:cNvPr id="48" name="TextBox12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24"/>
                <a:srcRect/>
                <a:stretch>
                  <a:fillRect/>
                </a:stretch>
              </p:blipFill>
              <p:spPr bwMode="auto">
                <a:xfrm>
                  <a:off x="8767484" y="3876675"/>
                  <a:ext cx="19050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  <mc:AlternateContent xmlns:mc="http://schemas.openxmlformats.org/markup-compatibility/2006">
        <mc:Choice xmlns:v="urn:schemas-microsoft-com:vml" Requires="v">
          <p:control spid="1984" name="TextBox5" r:id="rId11" imgW="990720" imgH="380880"/>
        </mc:Choice>
        <mc:Fallback>
          <p:control name="TextBox5" r:id="rId11" imgW="990720" imgH="380880">
            <p:pic>
              <p:nvPicPr>
                <p:cNvPr id="49" name="TextBox5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19"/>
                <a:srcRect/>
                <a:stretch>
                  <a:fillRect/>
                </a:stretch>
              </p:blipFill>
              <p:spPr bwMode="auto">
                <a:xfrm>
                  <a:off x="10874263" y="4625974"/>
                  <a:ext cx="9906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  <mc:AlternateContent xmlns:mc="http://schemas.openxmlformats.org/markup-compatibility/2006">
        <mc:Choice xmlns:v="urn:schemas-microsoft-com:vml" Requires="v">
          <p:control spid="1985" name="TextBox7" r:id="rId12" imgW="1905120" imgH="380880"/>
        </mc:Choice>
        <mc:Fallback>
          <p:control name="TextBox7" r:id="rId12" imgW="1905120" imgH="380880">
            <p:pic>
              <p:nvPicPr>
                <p:cNvPr id="51" name="TextBox7"/>
                <p:cNvPicPr preferRelativeResize="0">
                  <a:picLocks noChangeArrowheads="1" noChangeShapeType="1"/>
                </p:cNvPicPr>
                <p:nvPr/>
              </p:nvPicPr>
              <p:blipFill>
                <a:blip r:embed="rId25"/>
                <a:srcRect/>
                <a:stretch>
                  <a:fillRect/>
                </a:stretch>
              </p:blipFill>
              <p:spPr bwMode="auto">
                <a:xfrm>
                  <a:off x="8783872" y="4613274"/>
                  <a:ext cx="1905000" cy="381000"/>
                </a:xfrm>
                <a:prstGeom prst="rect">
                  <a:avLst/>
                </a:prstGeom>
                <a:noFill/>
                <a:ln w="9525"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control>
        </mc:Fallback>
      </mc:AlternateContent>
    </p:controls>
    <p:extLst>
      <p:ext uri="{BB962C8B-B14F-4D97-AF65-F5344CB8AC3E}">
        <p14:creationId xmlns:p14="http://schemas.microsoft.com/office/powerpoint/2010/main" val="578003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31200000">
                                      <p:cBhvr>
                                        <p:cTn id="6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8800000">
                                      <p:cBhvr>
                                        <p:cTn id="10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6400000">
                                      <p:cBhvr>
                                        <p:cTn id="14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8800000">
                                      <p:cBhvr>
                                        <p:cTn id="1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31200000">
                                      <p:cBhvr>
                                        <p:cTn id="22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31200000">
                                      <p:cBhvr>
                                        <p:cTn id="26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4000000">
                                      <p:cBhvr>
                                        <p:cTn id="30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4000000">
                                      <p:cBhvr>
                                        <p:cTn id="34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8800000">
                                      <p:cBhvr>
                                        <p:cTn id="3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33600000">
                                      <p:cBhvr>
                                        <p:cTn id="42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4000000">
                                      <p:cBhvr>
                                        <p:cTn id="46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4000000">
                                      <p:cBhvr>
                                        <p:cTn id="50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33600000">
                                      <p:cBhvr>
                                        <p:cTn id="54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6400000">
                                      <p:cBhvr>
                                        <p:cTn id="5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31200000">
                                      <p:cBhvr>
                                        <p:cTn id="62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15" name="spin_around5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Resim 2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984"/>
          <a:stretch/>
        </p:blipFill>
        <p:spPr>
          <a:xfrm>
            <a:off x="0" y="711200"/>
            <a:ext cx="12192000" cy="7072602"/>
          </a:xfrm>
          <a:prstGeom prst="rect">
            <a:avLst/>
          </a:prstGeom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3227" y="-11473"/>
            <a:ext cx="6465574" cy="734724"/>
          </a:xfrm>
          <a:prstGeom prst="rect">
            <a:avLst/>
          </a:prstGeom>
        </p:spPr>
      </p:pic>
      <p:pic>
        <p:nvPicPr>
          <p:cNvPr id="97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6">
            <a:alphaModFix/>
          </a:blip>
          <a:srcRect b="60097"/>
          <a:stretch/>
        </p:blipFill>
        <p:spPr>
          <a:xfrm>
            <a:off x="0" y="5118100"/>
            <a:ext cx="12192000" cy="1912191"/>
          </a:xfrm>
          <a:prstGeom prst="rect">
            <a:avLst/>
          </a:prstGeom>
          <a:noFill/>
          <a:ln>
            <a:noFill/>
          </a:ln>
        </p:spPr>
      </p:pic>
      <p:pic>
        <p:nvPicPr>
          <p:cNvPr id="26" name="Resim 25">
            <a:hlinkClick r:id="rId7" action="ppaction://hlinksldjump"/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56234" y="1929603"/>
            <a:ext cx="1521991" cy="754859"/>
          </a:xfrm>
          <a:prstGeom prst="rect">
            <a:avLst/>
          </a:prstGeom>
        </p:spPr>
      </p:pic>
      <p:pic>
        <p:nvPicPr>
          <p:cNvPr id="27" name="Resim 26">
            <a:hlinkClick r:id="rId9" action="ppaction://hlinksldjump"/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22104" y="1929602"/>
            <a:ext cx="1521991" cy="754859"/>
          </a:xfrm>
          <a:prstGeom prst="rect">
            <a:avLst/>
          </a:prstGeom>
        </p:spPr>
      </p:pic>
      <p:pic>
        <p:nvPicPr>
          <p:cNvPr id="28" name="Resim 27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7974" y="1929602"/>
            <a:ext cx="1521991" cy="754859"/>
          </a:xfrm>
          <a:prstGeom prst="rect">
            <a:avLst/>
          </a:prstGeom>
        </p:spPr>
      </p:pic>
      <p:pic>
        <p:nvPicPr>
          <p:cNvPr id="29" name="Resim 28">
            <a:hlinkClick r:id="rId13" action="ppaction://hlinksldjump"/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37252" y="1929602"/>
            <a:ext cx="1521991" cy="754859"/>
          </a:xfrm>
          <a:prstGeom prst="rect">
            <a:avLst/>
          </a:prstGeom>
        </p:spPr>
      </p:pic>
      <p:pic>
        <p:nvPicPr>
          <p:cNvPr id="30" name="Resim 29">
            <a:hlinkClick r:id="rId15" action="ppaction://hlinksldjump"/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87805" y="1929601"/>
            <a:ext cx="1521991" cy="754859"/>
          </a:xfrm>
          <a:prstGeom prst="rect">
            <a:avLst/>
          </a:prstGeom>
        </p:spPr>
      </p:pic>
      <p:pic>
        <p:nvPicPr>
          <p:cNvPr id="31" name="Resim 30">
            <a:hlinkClick r:id="rId17" action="ppaction://hlinksldjump"/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56234" y="2716076"/>
            <a:ext cx="1521991" cy="754859"/>
          </a:xfrm>
          <a:prstGeom prst="rect">
            <a:avLst/>
          </a:prstGeom>
        </p:spPr>
      </p:pic>
      <p:pic>
        <p:nvPicPr>
          <p:cNvPr id="32" name="Resim 31">
            <a:hlinkClick r:id="rId19" action="ppaction://hlinksldjump"/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22103" y="2716076"/>
            <a:ext cx="1521991" cy="754859"/>
          </a:xfrm>
          <a:prstGeom prst="rect">
            <a:avLst/>
          </a:prstGeom>
        </p:spPr>
      </p:pic>
      <p:pic>
        <p:nvPicPr>
          <p:cNvPr id="33" name="Resim 32">
            <a:hlinkClick r:id="rId21" action="ppaction://hlinksldjump"/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7974" y="2716076"/>
            <a:ext cx="1521991" cy="754859"/>
          </a:xfrm>
          <a:prstGeom prst="rect">
            <a:avLst/>
          </a:prstGeom>
        </p:spPr>
      </p:pic>
      <p:pic>
        <p:nvPicPr>
          <p:cNvPr id="34" name="Resim 33">
            <a:hlinkClick r:id="rId23" action="ppaction://hlinksldjump"/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37251" y="2716076"/>
            <a:ext cx="1521991" cy="754859"/>
          </a:xfrm>
          <a:prstGeom prst="rect">
            <a:avLst/>
          </a:prstGeom>
        </p:spPr>
      </p:pic>
      <p:pic>
        <p:nvPicPr>
          <p:cNvPr id="35" name="Resim 34">
            <a:hlinkClick r:id="rId25" action="ppaction://hlinksldjump"/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86528" y="2716076"/>
            <a:ext cx="1521991" cy="754859"/>
          </a:xfrm>
          <a:prstGeom prst="rect">
            <a:avLst/>
          </a:prstGeom>
        </p:spPr>
      </p:pic>
      <p:pic>
        <p:nvPicPr>
          <p:cNvPr id="36" name="Resim 35">
            <a:hlinkClick r:id="rId27" action="ppaction://hlinksldjump"/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56232" y="3499751"/>
            <a:ext cx="1521991" cy="754859"/>
          </a:xfrm>
          <a:prstGeom prst="rect">
            <a:avLst/>
          </a:prstGeom>
        </p:spPr>
      </p:pic>
      <p:pic>
        <p:nvPicPr>
          <p:cNvPr id="37" name="Resim 36">
            <a:hlinkClick r:id="rId29" action="ppaction://hlinksldjump"/>
          </p:cNvPr>
          <p:cNvPicPr>
            <a:picLocks noChangeAspect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22102" y="3499770"/>
            <a:ext cx="1521991" cy="754859"/>
          </a:xfrm>
          <a:prstGeom prst="rect">
            <a:avLst/>
          </a:prstGeom>
        </p:spPr>
      </p:pic>
      <p:pic>
        <p:nvPicPr>
          <p:cNvPr id="38" name="Resim 37">
            <a:hlinkClick r:id="rId31" action="ppaction://hlinksldjump"/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7972" y="3499752"/>
            <a:ext cx="1521991" cy="754859"/>
          </a:xfrm>
          <a:prstGeom prst="rect">
            <a:avLst/>
          </a:prstGeom>
        </p:spPr>
      </p:pic>
      <p:pic>
        <p:nvPicPr>
          <p:cNvPr id="39" name="Resim 38">
            <a:hlinkClick r:id="rId33" action="ppaction://hlinksldjump"/>
          </p:cNvPr>
          <p:cNvPicPr>
            <a:picLocks noChangeAspect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53842" y="3499751"/>
            <a:ext cx="1521991" cy="754859"/>
          </a:xfrm>
          <a:prstGeom prst="rect">
            <a:avLst/>
          </a:prstGeom>
        </p:spPr>
      </p:pic>
      <p:pic>
        <p:nvPicPr>
          <p:cNvPr id="40" name="Resim 39">
            <a:hlinkClick r:id="rId35" action="ppaction://hlinksldjump"/>
          </p:cNvPr>
          <p:cNvPicPr>
            <a:picLocks noChangeAspect="1"/>
          </p:cNvPicPr>
          <p:nvPr/>
        </p:nvPicPr>
        <p:blipFill>
          <a:blip r:embed="rId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86527" y="3499751"/>
            <a:ext cx="1521991" cy="754859"/>
          </a:xfrm>
          <a:prstGeom prst="rect">
            <a:avLst/>
          </a:prstGeom>
        </p:spPr>
      </p:pic>
      <p:pic>
        <p:nvPicPr>
          <p:cNvPr id="41" name="Resim 40">
            <a:hlinkClick r:id="rId37" action="ppaction://hlinksldjump"/>
          </p:cNvPr>
          <p:cNvPicPr>
            <a:picLocks noChangeAspect="1"/>
          </p:cNvPicPr>
          <p:nvPr/>
        </p:nvPicPr>
        <p:blipFill>
          <a:blip r:embed="rId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56232" y="4253956"/>
            <a:ext cx="1521991" cy="754859"/>
          </a:xfrm>
          <a:prstGeom prst="rect">
            <a:avLst/>
          </a:prstGeom>
        </p:spPr>
      </p:pic>
      <p:pic>
        <p:nvPicPr>
          <p:cNvPr id="42" name="Resim 41">
            <a:hlinkClick r:id="rId39" action="ppaction://hlinksldjump"/>
          </p:cNvPr>
          <p:cNvPicPr>
            <a:picLocks noChangeAspect="1"/>
          </p:cNvPicPr>
          <p:nvPr/>
        </p:nvPicPr>
        <p:blipFill>
          <a:blip r:embed="rId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22102" y="4253955"/>
            <a:ext cx="1521991" cy="754859"/>
          </a:xfrm>
          <a:prstGeom prst="rect">
            <a:avLst/>
          </a:prstGeom>
        </p:spPr>
      </p:pic>
      <p:pic>
        <p:nvPicPr>
          <p:cNvPr id="43" name="Resim 42">
            <a:hlinkClick r:id="rId41" action="ppaction://hlinksldjump"/>
          </p:cNvPr>
          <p:cNvPicPr>
            <a:picLocks noChangeAspect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7972" y="4253937"/>
            <a:ext cx="1521991" cy="754859"/>
          </a:xfrm>
          <a:prstGeom prst="rect">
            <a:avLst/>
          </a:prstGeom>
        </p:spPr>
      </p:pic>
      <p:pic>
        <p:nvPicPr>
          <p:cNvPr id="44" name="Resim 43">
            <a:hlinkClick r:id="rId43" action="ppaction://hlinksldjump"/>
          </p:cNvPr>
          <p:cNvPicPr>
            <a:picLocks noChangeAspect="1"/>
          </p:cNvPicPr>
          <p:nvPr/>
        </p:nvPicPr>
        <p:blipFill>
          <a:blip r:embed="rId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53842" y="4257677"/>
            <a:ext cx="1521991" cy="754859"/>
          </a:xfrm>
          <a:prstGeom prst="rect">
            <a:avLst/>
          </a:prstGeom>
        </p:spPr>
      </p:pic>
      <p:pic>
        <p:nvPicPr>
          <p:cNvPr id="45" name="Resim 44">
            <a:hlinkClick r:id="rId45" action="ppaction://hlinksldjump"/>
          </p:cNvPr>
          <p:cNvPicPr>
            <a:picLocks noChangeAspect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86526" y="4253937"/>
            <a:ext cx="1521991" cy="75485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0350090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Resim 16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18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0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9" name="Düz Bağlayıcı 18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2" name="Düz Bağlayıcı 2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6" name="Altıgen 25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Farklı bir ülkeden göç etmek zorunda kalan insanların taşındıkları yerin dilini, kurallarını öğrenmesi ve oradaki yerel halkla huzur içinde, uyumla bir arada yaşamayı başarmasıdır.</a:t>
            </a:r>
            <a:endParaRPr lang="tr-TR" sz="3200" b="1" dirty="0"/>
          </a:p>
        </p:txBody>
      </p:sp>
      <p:sp>
        <p:nvSpPr>
          <p:cNvPr id="28" name="Altıgen 27"/>
          <p:cNvSpPr/>
          <p:nvPr/>
        </p:nvSpPr>
        <p:spPr>
          <a:xfrm>
            <a:off x="4017895" y="3579038"/>
            <a:ext cx="3994943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Sosyal Uyum</a:t>
            </a:r>
            <a:endParaRPr lang="tr-TR" sz="2400" dirty="0"/>
          </a:p>
        </p:txBody>
      </p:sp>
      <p:sp>
        <p:nvSpPr>
          <p:cNvPr id="29" name="Altıgen 28"/>
          <p:cNvSpPr/>
          <p:nvPr/>
        </p:nvSpPr>
        <p:spPr>
          <a:xfrm>
            <a:off x="8124023" y="3579038"/>
            <a:ext cx="4030664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Dayanışma</a:t>
            </a:r>
            <a:endParaRPr lang="tr-TR" sz="2400" dirty="0"/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sp>
        <p:nvSpPr>
          <p:cNvPr id="38" name="Altıgen 37"/>
          <p:cNvSpPr/>
          <p:nvPr/>
        </p:nvSpPr>
        <p:spPr>
          <a:xfrm>
            <a:off x="47501" y="3579038"/>
            <a:ext cx="3859209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İş Birliği</a:t>
            </a:r>
            <a:endParaRPr lang="tr-TR" sz="2400" dirty="0"/>
          </a:p>
        </p:txBody>
      </p:sp>
      <p:pic>
        <p:nvPicPr>
          <p:cNvPr id="20" name="Resim 19">
            <a:hlinkClick r:id="rId12" action="ppaction://hlinksldjump"/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pic>
        <p:nvPicPr>
          <p:cNvPr id="3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54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55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56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57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58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59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60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61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62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63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64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5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66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67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68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9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70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71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72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73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74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75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76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77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78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9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80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81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82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83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84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85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86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87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88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9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90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91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92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93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94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95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421713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3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audio>
              <p:cMediaNode>
                <p:cTn id="232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0"/>
                </p:tgtEl>
              </p:cMediaNode>
            </p:audio>
          </p:childTnLst>
        </p:cTn>
      </p:par>
    </p:tnLst>
    <p:bldLst>
      <p:bldP spid="32" grpId="0"/>
      <p:bldP spid="33" grpId="0"/>
      <p:bldP spid="34" grpId="0"/>
      <p:bldP spid="37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0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Kuzey Makedonya’daki Uluslararası Kalkandelen Maarif Okulu, iki ülke arasındaki eğitim ilişkilerini zayıflatarak yerel halkın kendi kültüründen uzaklaşmasına yol açmıştır. </a:t>
            </a:r>
            <a:endParaRPr lang="tr-TR" sz="3200" b="1" dirty="0"/>
          </a:p>
        </p:txBody>
      </p:sp>
      <p:sp>
        <p:nvSpPr>
          <p:cNvPr id="14" name="Altıgen 13"/>
          <p:cNvSpPr/>
          <p:nvPr/>
        </p:nvSpPr>
        <p:spPr>
          <a:xfrm>
            <a:off x="1272382" y="3582214"/>
            <a:ext cx="3857623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DOĞRU</a:t>
            </a:r>
          </a:p>
        </p:txBody>
      </p:sp>
      <p:sp>
        <p:nvSpPr>
          <p:cNvPr id="16" name="Altıgen 15"/>
          <p:cNvSpPr/>
          <p:nvPr/>
        </p:nvSpPr>
        <p:spPr>
          <a:xfrm>
            <a:off x="7389811" y="3579038"/>
            <a:ext cx="3857623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YANLIŞ</a:t>
            </a: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2" action="ppaction://hlinksldjump"/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8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9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0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44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45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46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47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48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49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50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51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52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53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54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6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57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58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59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0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1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2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3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4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5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6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67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8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69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0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1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2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3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4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5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6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77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8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79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0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1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2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3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4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5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62400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>
                <p:cTn id="222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23" grpId="0"/>
      <p:bldP spid="24" grpId="0"/>
      <p:bldP spid="25" grpId="0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Resim 3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cxnSp>
        <p:nvCxnSpPr>
          <p:cNvPr id="12" name="Düz Bağlayıcı 11"/>
          <p:cNvCxnSpPr/>
          <p:nvPr/>
        </p:nvCxnSpPr>
        <p:spPr>
          <a:xfrm>
            <a:off x="0" y="44473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Altıgen 13"/>
          <p:cNvSpPr/>
          <p:nvPr/>
        </p:nvSpPr>
        <p:spPr>
          <a:xfrm>
            <a:off x="114301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Küresel iklim değişikliği</a:t>
            </a: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10912" y="5835075"/>
            <a:ext cx="974040" cy="972755"/>
          </a:xfrm>
          <a:prstGeom prst="rect">
            <a:avLst/>
          </a:prstGeom>
        </p:spPr>
      </p:pic>
      <p:sp>
        <p:nvSpPr>
          <p:cNvPr id="18" name="Altıgen 17"/>
          <p:cNvSpPr/>
          <p:nvPr/>
        </p:nvSpPr>
        <p:spPr>
          <a:xfrm>
            <a:off x="6324600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Etnik çatışmalar</a:t>
            </a:r>
          </a:p>
        </p:txBody>
      </p:sp>
      <p:sp>
        <p:nvSpPr>
          <p:cNvPr id="3" name="Metin kutusu 2"/>
          <p:cNvSpPr txBox="1"/>
          <p:nvPr/>
        </p:nvSpPr>
        <p:spPr>
          <a:xfrm>
            <a:off x="101601" y="4199168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A</a:t>
            </a:r>
          </a:p>
        </p:txBody>
      </p:sp>
      <p:sp>
        <p:nvSpPr>
          <p:cNvPr id="22" name="Metin kutusu 21"/>
          <p:cNvSpPr txBox="1"/>
          <p:nvPr/>
        </p:nvSpPr>
        <p:spPr>
          <a:xfrm>
            <a:off x="6324601" y="419916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B</a:t>
            </a:r>
          </a:p>
        </p:txBody>
      </p:sp>
      <p:cxnSp>
        <p:nvCxnSpPr>
          <p:cNvPr id="26" name="Düz Bağlayıcı 25"/>
          <p:cNvCxnSpPr/>
          <p:nvPr/>
        </p:nvCxnSpPr>
        <p:spPr>
          <a:xfrm>
            <a:off x="0" y="5625493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Altıgen 27"/>
          <p:cNvSpPr/>
          <p:nvPr/>
        </p:nvSpPr>
        <p:spPr>
          <a:xfrm>
            <a:off x="114301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Dış ticaret açığı</a:t>
            </a:r>
          </a:p>
        </p:txBody>
      </p:sp>
      <p:sp>
        <p:nvSpPr>
          <p:cNvPr id="29" name="Altıgen 28"/>
          <p:cNvSpPr/>
          <p:nvPr/>
        </p:nvSpPr>
        <p:spPr>
          <a:xfrm>
            <a:off x="6324600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Nüfus artışı</a:t>
            </a:r>
          </a:p>
        </p:txBody>
      </p:sp>
      <p:sp>
        <p:nvSpPr>
          <p:cNvPr id="30" name="Metin kutusu 29"/>
          <p:cNvSpPr txBox="1"/>
          <p:nvPr/>
        </p:nvSpPr>
        <p:spPr>
          <a:xfrm>
            <a:off x="101601" y="537732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C</a:t>
            </a:r>
          </a:p>
        </p:txBody>
      </p:sp>
      <p:sp>
        <p:nvSpPr>
          <p:cNvPr id="31" name="Metin kutusu 30"/>
          <p:cNvSpPr txBox="1"/>
          <p:nvPr/>
        </p:nvSpPr>
        <p:spPr>
          <a:xfrm>
            <a:off x="6324601" y="5377326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D</a:t>
            </a:r>
          </a:p>
        </p:txBody>
      </p:sp>
      <p:cxnSp>
        <p:nvCxnSpPr>
          <p:cNvPr id="33" name="Düz Bağlayıcı 32"/>
          <p:cNvCxnSpPr/>
          <p:nvPr/>
        </p:nvCxnSpPr>
        <p:spPr>
          <a:xfrm>
            <a:off x="-38101" y="22867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Altıgen 33"/>
          <p:cNvSpPr/>
          <p:nvPr/>
        </p:nvSpPr>
        <p:spPr>
          <a:xfrm>
            <a:off x="101601" y="779415"/>
            <a:ext cx="11988799" cy="3015412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tr-TR" sz="2400" dirty="0"/>
              <a:t>Fabrika bacalarından ve araç egzozlarından çıkan gazların atmosferde birikmesi sonucu sıcaklıkların artması, buzulların erimesi ve kuraklık gibi tehlikeler yaşanmaktadır.</a:t>
            </a:r>
          </a:p>
          <a:p>
            <a:r>
              <a:rPr lang="tr-TR" sz="2400" b="1" dirty="0"/>
              <a:t>Metinde anlatılan ve tüm insanlığı tehdit eden bu sorun aşağıdakilerden hangisidir</a:t>
            </a:r>
            <a:r>
              <a:rPr lang="tr-TR" sz="2400" b="1" dirty="0" smtClean="0"/>
              <a:t>?</a:t>
            </a:r>
            <a:endParaRPr lang="tr-TR" sz="2400" dirty="0"/>
          </a:p>
        </p:txBody>
      </p:sp>
      <p:pic>
        <p:nvPicPr>
          <p:cNvPr id="25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3">
            <a:alphaModFix/>
          </a:blip>
          <a:srcRect b="60097"/>
          <a:stretch/>
        </p:blipFill>
        <p:spPr>
          <a:xfrm>
            <a:off x="6584952" y="6219063"/>
            <a:ext cx="6083300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2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3">
            <a:alphaModFix/>
          </a:blip>
          <a:srcRect b="60097"/>
          <a:stretch/>
        </p:blipFill>
        <p:spPr>
          <a:xfrm flipH="1">
            <a:off x="-476253" y="6259985"/>
            <a:ext cx="6108701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35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4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9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0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1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62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63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64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5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6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7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68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69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0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1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2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6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7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78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79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0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1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2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3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4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5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6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7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88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89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0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1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2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3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4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5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6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7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98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99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0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1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2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103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719401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3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3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3" fill="hold">
                      <p:stCondLst>
                        <p:cond delay="0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3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4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audio>
              <p:cMediaNode>
                <p:cTn id="24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5"/>
                </p:tgtEl>
              </p:cMediaNode>
            </p:audio>
          </p:childTnLst>
        </p:cTn>
      </p:par>
    </p:tnLst>
    <p:bldLst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0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spcBef>
                <a:spcPct val="20000"/>
              </a:spcBef>
              <a:defRPr/>
            </a:pPr>
            <a:r>
              <a:rPr lang="tr-TR" sz="2400" b="1" dirty="0" err="1"/>
              <a:t>AFAD</a:t>
            </a:r>
            <a:r>
              <a:rPr lang="tr-TR" sz="2400" b="1" dirty="0"/>
              <a:t>, TİKA ve Türk </a:t>
            </a:r>
            <a:r>
              <a:rPr lang="tr-TR" sz="2400" b="1" dirty="0" err="1"/>
              <a:t>Kızılayı</a:t>
            </a:r>
            <a:r>
              <a:rPr lang="tr-TR" sz="2400" b="1" dirty="0"/>
              <a:t> kriz bölgelerine hızlı yardım götüren kurumlardır. </a:t>
            </a:r>
            <a:endParaRPr lang="tr-TR" altLang="tr-TR" sz="2400" b="1" dirty="0"/>
          </a:p>
        </p:txBody>
      </p:sp>
      <p:sp>
        <p:nvSpPr>
          <p:cNvPr id="14" name="Altıgen 13"/>
          <p:cNvSpPr/>
          <p:nvPr/>
        </p:nvSpPr>
        <p:spPr>
          <a:xfrm>
            <a:off x="1272382" y="3582214"/>
            <a:ext cx="3857623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DOĞRU</a:t>
            </a:r>
          </a:p>
        </p:txBody>
      </p:sp>
      <p:sp>
        <p:nvSpPr>
          <p:cNvPr id="16" name="Altıgen 15"/>
          <p:cNvSpPr/>
          <p:nvPr/>
        </p:nvSpPr>
        <p:spPr>
          <a:xfrm>
            <a:off x="7389811" y="3579038"/>
            <a:ext cx="3857623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YANLIŞ</a:t>
            </a: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17" name="Resim 16">
            <a:hlinkClick r:id="rId12" action="ppaction://hlinksldjump"/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9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0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45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46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47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48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49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50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51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52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53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54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55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7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58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59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0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1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2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3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4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5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6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7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68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9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0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1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2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3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4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5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6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7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78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9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0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1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2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3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4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5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6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07188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>
                <p:cTn id="222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23" grpId="0"/>
      <p:bldP spid="24" grpId="0"/>
      <p:bldP spid="25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Resim 3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cxnSp>
        <p:nvCxnSpPr>
          <p:cNvPr id="12" name="Düz Bağlayıcı 11"/>
          <p:cNvCxnSpPr/>
          <p:nvPr/>
        </p:nvCxnSpPr>
        <p:spPr>
          <a:xfrm>
            <a:off x="0" y="44473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Altıgen 13"/>
          <p:cNvSpPr/>
          <p:nvPr/>
        </p:nvSpPr>
        <p:spPr>
          <a:xfrm>
            <a:off x="114301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Kendi sınırları içine kapanmak</a:t>
            </a: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2" name="Resim 1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10912" y="5835075"/>
            <a:ext cx="974040" cy="972755"/>
          </a:xfrm>
          <a:prstGeom prst="rect">
            <a:avLst/>
          </a:prstGeom>
        </p:spPr>
      </p:pic>
      <p:sp>
        <p:nvSpPr>
          <p:cNvPr id="18" name="Altıgen 17"/>
          <p:cNvSpPr/>
          <p:nvPr/>
        </p:nvSpPr>
        <p:spPr>
          <a:xfrm>
            <a:off x="6324600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Uluslararası iş birliği ve dayanışma içinde hareket etmek</a:t>
            </a:r>
          </a:p>
        </p:txBody>
      </p:sp>
      <p:sp>
        <p:nvSpPr>
          <p:cNvPr id="3" name="Metin kutusu 2"/>
          <p:cNvSpPr txBox="1"/>
          <p:nvPr/>
        </p:nvSpPr>
        <p:spPr>
          <a:xfrm>
            <a:off x="101601" y="4199168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A</a:t>
            </a:r>
          </a:p>
        </p:txBody>
      </p:sp>
      <p:sp>
        <p:nvSpPr>
          <p:cNvPr id="22" name="Metin kutusu 21"/>
          <p:cNvSpPr txBox="1"/>
          <p:nvPr/>
        </p:nvSpPr>
        <p:spPr>
          <a:xfrm>
            <a:off x="6324601" y="419916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B</a:t>
            </a:r>
          </a:p>
        </p:txBody>
      </p:sp>
      <p:cxnSp>
        <p:nvCxnSpPr>
          <p:cNvPr id="26" name="Düz Bağlayıcı 25"/>
          <p:cNvCxnSpPr/>
          <p:nvPr/>
        </p:nvCxnSpPr>
        <p:spPr>
          <a:xfrm>
            <a:off x="0" y="5625493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Altıgen 27"/>
          <p:cNvSpPr/>
          <p:nvPr/>
        </p:nvSpPr>
        <p:spPr>
          <a:xfrm>
            <a:off x="114301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Sorunları sadece gelişmiş ülkelere havale etmek</a:t>
            </a:r>
          </a:p>
        </p:txBody>
      </p:sp>
      <p:sp>
        <p:nvSpPr>
          <p:cNvPr id="29" name="Altıgen 28"/>
          <p:cNvSpPr/>
          <p:nvPr/>
        </p:nvSpPr>
        <p:spPr>
          <a:xfrm>
            <a:off x="6324600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Ekonomik çıkarı ön planda tutmak</a:t>
            </a:r>
            <a:endParaRPr lang="tr-TR" altLang="tr-TR" sz="2400" dirty="0"/>
          </a:p>
        </p:txBody>
      </p:sp>
      <p:sp>
        <p:nvSpPr>
          <p:cNvPr id="30" name="Metin kutusu 29"/>
          <p:cNvSpPr txBox="1"/>
          <p:nvPr/>
        </p:nvSpPr>
        <p:spPr>
          <a:xfrm>
            <a:off x="101601" y="537732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C</a:t>
            </a:r>
          </a:p>
        </p:txBody>
      </p:sp>
      <p:sp>
        <p:nvSpPr>
          <p:cNvPr id="31" name="Metin kutusu 30"/>
          <p:cNvSpPr txBox="1"/>
          <p:nvPr/>
        </p:nvSpPr>
        <p:spPr>
          <a:xfrm>
            <a:off x="6324601" y="5377326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D</a:t>
            </a:r>
          </a:p>
        </p:txBody>
      </p:sp>
      <p:cxnSp>
        <p:nvCxnSpPr>
          <p:cNvPr id="33" name="Düz Bağlayıcı 32"/>
          <p:cNvCxnSpPr/>
          <p:nvPr/>
        </p:nvCxnSpPr>
        <p:spPr>
          <a:xfrm>
            <a:off x="-38101" y="22867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Altıgen 33"/>
          <p:cNvSpPr/>
          <p:nvPr/>
        </p:nvSpPr>
        <p:spPr>
          <a:xfrm>
            <a:off x="101601" y="779415"/>
            <a:ext cx="11988799" cy="3015412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"Küresel sorunlar yalnızca ortaya çıktığı ülkeyi değil, tüm dünyayı olumsuz yönde etkilemektedir. Bu nedenle küresel sorunların çözümü yalnızca tek bir devletin çabasıyla mümkün değildir."</a:t>
            </a:r>
          </a:p>
          <a:p>
            <a:pPr algn="ctr"/>
            <a:r>
              <a:rPr lang="tr-TR" sz="2400" b="1" dirty="0"/>
              <a:t>Buna göre aşağıdakilerden hangisi küresel sorunların çözümünde ülkelerin benimsemesi gereken tutumlardan biridir</a:t>
            </a:r>
            <a:r>
              <a:rPr lang="tr-TR" sz="2400" b="1" dirty="0" smtClean="0"/>
              <a:t>?</a:t>
            </a:r>
            <a:endParaRPr lang="tr-TR" sz="2400" dirty="0"/>
          </a:p>
        </p:txBody>
      </p:sp>
      <p:pic>
        <p:nvPicPr>
          <p:cNvPr id="25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3">
            <a:alphaModFix/>
          </a:blip>
          <a:srcRect b="60097"/>
          <a:stretch/>
        </p:blipFill>
        <p:spPr>
          <a:xfrm>
            <a:off x="6584952" y="6219063"/>
            <a:ext cx="6083300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2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3">
            <a:alphaModFix/>
          </a:blip>
          <a:srcRect b="60097"/>
          <a:stretch/>
        </p:blipFill>
        <p:spPr>
          <a:xfrm flipH="1">
            <a:off x="-476253" y="6259985"/>
            <a:ext cx="6108701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35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4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9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0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1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62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63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64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5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6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7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68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69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0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1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2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6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7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78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79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0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1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2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3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4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5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6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7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88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89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0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1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2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3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4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5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6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7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98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99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0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1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2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103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22636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3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3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3" fill="hold">
                      <p:stCondLst>
                        <p:cond delay="0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3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4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audio>
              <p:cMediaNode>
                <p:cTn id="24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5"/>
                </p:tgtEl>
              </p:cMediaNode>
            </p:audio>
          </p:childTnLst>
        </p:cTn>
      </p:par>
    </p:tnLst>
    <p:bldLst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Resim 3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cxnSp>
        <p:nvCxnSpPr>
          <p:cNvPr id="12" name="Düz Bağlayıcı 11"/>
          <p:cNvCxnSpPr/>
          <p:nvPr/>
        </p:nvCxnSpPr>
        <p:spPr>
          <a:xfrm>
            <a:off x="0" y="44473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Altıgen 13"/>
          <p:cNvSpPr/>
          <p:nvPr/>
        </p:nvSpPr>
        <p:spPr>
          <a:xfrm>
            <a:off x="114301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tr-TR" altLang="tr-TR" sz="2400" dirty="0"/>
              <a:t>Yabancı ülkelerin sınırlarını denetleme</a:t>
            </a: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sp>
        <p:nvSpPr>
          <p:cNvPr id="18" name="Altıgen 17"/>
          <p:cNvSpPr/>
          <p:nvPr/>
        </p:nvSpPr>
        <p:spPr>
          <a:xfrm>
            <a:off x="6324600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tr-TR" altLang="tr-TR" sz="2400" dirty="0"/>
              <a:t>Askerî ittifakların genişletilmesi</a:t>
            </a:r>
          </a:p>
        </p:txBody>
      </p:sp>
      <p:sp>
        <p:nvSpPr>
          <p:cNvPr id="3" name="Metin kutusu 2"/>
          <p:cNvSpPr txBox="1"/>
          <p:nvPr/>
        </p:nvSpPr>
        <p:spPr>
          <a:xfrm>
            <a:off x="101601" y="4199168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A</a:t>
            </a:r>
          </a:p>
        </p:txBody>
      </p:sp>
      <p:sp>
        <p:nvSpPr>
          <p:cNvPr id="22" name="Metin kutusu 21"/>
          <p:cNvSpPr txBox="1"/>
          <p:nvPr/>
        </p:nvSpPr>
        <p:spPr>
          <a:xfrm>
            <a:off x="6324601" y="419916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B</a:t>
            </a:r>
          </a:p>
        </p:txBody>
      </p:sp>
      <p:cxnSp>
        <p:nvCxnSpPr>
          <p:cNvPr id="26" name="Düz Bağlayıcı 25"/>
          <p:cNvCxnSpPr/>
          <p:nvPr/>
        </p:nvCxnSpPr>
        <p:spPr>
          <a:xfrm>
            <a:off x="0" y="5625493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Altıgen 27"/>
          <p:cNvSpPr/>
          <p:nvPr/>
        </p:nvSpPr>
        <p:spPr>
          <a:xfrm>
            <a:off x="114301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tr-TR" sz="2400" dirty="0"/>
              <a:t>Girişimci ve insani kalkınma yardımları</a:t>
            </a:r>
          </a:p>
        </p:txBody>
      </p:sp>
      <p:sp>
        <p:nvSpPr>
          <p:cNvPr id="29" name="Altıgen 28"/>
          <p:cNvSpPr/>
          <p:nvPr/>
        </p:nvSpPr>
        <p:spPr>
          <a:xfrm>
            <a:off x="6324600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tr-TR" altLang="tr-TR" sz="2400" dirty="0"/>
              <a:t>Uluslararası gümrük vergilerini belirleme</a:t>
            </a:r>
          </a:p>
        </p:txBody>
      </p:sp>
      <p:sp>
        <p:nvSpPr>
          <p:cNvPr id="30" name="Metin kutusu 29"/>
          <p:cNvSpPr txBox="1"/>
          <p:nvPr/>
        </p:nvSpPr>
        <p:spPr>
          <a:xfrm>
            <a:off x="101601" y="537732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C</a:t>
            </a:r>
          </a:p>
        </p:txBody>
      </p:sp>
      <p:sp>
        <p:nvSpPr>
          <p:cNvPr id="31" name="Metin kutusu 30"/>
          <p:cNvSpPr txBox="1"/>
          <p:nvPr/>
        </p:nvSpPr>
        <p:spPr>
          <a:xfrm>
            <a:off x="6324601" y="5377326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D</a:t>
            </a:r>
          </a:p>
        </p:txBody>
      </p:sp>
      <p:cxnSp>
        <p:nvCxnSpPr>
          <p:cNvPr id="33" name="Düz Bağlayıcı 32"/>
          <p:cNvCxnSpPr/>
          <p:nvPr/>
        </p:nvCxnSpPr>
        <p:spPr>
          <a:xfrm>
            <a:off x="-38101" y="22867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Altıgen 33"/>
          <p:cNvSpPr/>
          <p:nvPr/>
        </p:nvSpPr>
        <p:spPr>
          <a:xfrm>
            <a:off x="101601" y="779415"/>
            <a:ext cx="11988799" cy="3015412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tr-TR" sz="2400" dirty="0" smtClean="0"/>
              <a:t>Türkiye</a:t>
            </a:r>
            <a:r>
              <a:rPr lang="tr-TR" altLang="tr-TR" sz="2400" dirty="0"/>
              <a:t>; Kuzey Makedonya'da Maarif Okulu açmış, Kolombiya'da mobil kütüphane kurmuş ve Somali'de hastane yaptırmıştır. </a:t>
            </a:r>
            <a:endParaRPr lang="tr-TR" altLang="tr-TR" sz="2400" dirty="0" smtClean="0"/>
          </a:p>
          <a:p>
            <a:pPr algn="ctr"/>
            <a:r>
              <a:rPr lang="tr-TR" altLang="tr-TR" sz="2400" b="1" dirty="0" smtClean="0"/>
              <a:t>Bu </a:t>
            </a:r>
            <a:r>
              <a:rPr lang="tr-TR" altLang="tr-TR" sz="2400" b="1" dirty="0"/>
              <a:t>örnekler Türkiye'nin hangi alandaki politikalarına doğrudan örnektir</a:t>
            </a:r>
            <a:r>
              <a:rPr lang="tr-TR" altLang="tr-TR" sz="2400" b="1" dirty="0" smtClean="0"/>
              <a:t>?</a:t>
            </a:r>
            <a:endParaRPr lang="tr-TR" altLang="tr-TR" sz="2400" b="1" dirty="0"/>
          </a:p>
        </p:txBody>
      </p:sp>
      <p:pic>
        <p:nvPicPr>
          <p:cNvPr id="37" name="Resim 36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10912" y="5835075"/>
            <a:ext cx="974040" cy="972755"/>
          </a:xfrm>
          <a:prstGeom prst="rect">
            <a:avLst/>
          </a:prstGeom>
        </p:spPr>
      </p:pic>
      <p:pic>
        <p:nvPicPr>
          <p:cNvPr id="25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3">
            <a:alphaModFix/>
          </a:blip>
          <a:srcRect b="60097"/>
          <a:stretch/>
        </p:blipFill>
        <p:spPr>
          <a:xfrm>
            <a:off x="6584952" y="6219063"/>
            <a:ext cx="6083300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3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3">
            <a:alphaModFix/>
          </a:blip>
          <a:srcRect b="60097"/>
          <a:stretch/>
        </p:blipFill>
        <p:spPr>
          <a:xfrm flipH="1">
            <a:off x="-476253" y="6259985"/>
            <a:ext cx="6108701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35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44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9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0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1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2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63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64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65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6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7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8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69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0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1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2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3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4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5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6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7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8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79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0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1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2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3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4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5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6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7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8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89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0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1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2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3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4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5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6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7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8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99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0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1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2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3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104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8075788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3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3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3" fill="hold">
                      <p:stCondLst>
                        <p:cond delay="0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3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2000"/>
                            </p:stCondLst>
                            <p:childTnLst>
                              <p:par>
                                <p:cTn id="24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4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audio>
              <p:cMediaNode>
                <p:cTn id="242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5"/>
                </p:tgtEl>
              </p:cMediaNode>
            </p:audio>
          </p:childTnLst>
        </p:cTn>
      </p:par>
    </p:tnLst>
    <p:bldLst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Resim 3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cxnSp>
        <p:nvCxnSpPr>
          <p:cNvPr id="12" name="Düz Bağlayıcı 11"/>
          <p:cNvCxnSpPr/>
          <p:nvPr/>
        </p:nvCxnSpPr>
        <p:spPr>
          <a:xfrm>
            <a:off x="0" y="44473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Altıgen 13"/>
          <p:cNvSpPr/>
          <p:nvPr/>
        </p:nvSpPr>
        <p:spPr>
          <a:xfrm>
            <a:off x="114301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Sanayileşmeyi tamamen sonlandırmak</a:t>
            </a: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sp>
        <p:nvSpPr>
          <p:cNvPr id="18" name="Altıgen 17"/>
          <p:cNvSpPr/>
          <p:nvPr/>
        </p:nvSpPr>
        <p:spPr>
          <a:xfrm>
            <a:off x="6324600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Dış ticaret faaliyetlerini durdurmak</a:t>
            </a:r>
            <a:endParaRPr lang="tr-TR" altLang="tr-TR" sz="2400" dirty="0"/>
          </a:p>
        </p:txBody>
      </p:sp>
      <p:sp>
        <p:nvSpPr>
          <p:cNvPr id="3" name="Metin kutusu 2"/>
          <p:cNvSpPr txBox="1"/>
          <p:nvPr/>
        </p:nvSpPr>
        <p:spPr>
          <a:xfrm>
            <a:off x="101601" y="4199168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A</a:t>
            </a:r>
          </a:p>
        </p:txBody>
      </p:sp>
      <p:sp>
        <p:nvSpPr>
          <p:cNvPr id="22" name="Metin kutusu 21"/>
          <p:cNvSpPr txBox="1"/>
          <p:nvPr/>
        </p:nvSpPr>
        <p:spPr>
          <a:xfrm>
            <a:off x="6324601" y="419916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B</a:t>
            </a:r>
          </a:p>
        </p:txBody>
      </p:sp>
      <p:cxnSp>
        <p:nvCxnSpPr>
          <p:cNvPr id="26" name="Düz Bağlayıcı 25"/>
          <p:cNvCxnSpPr/>
          <p:nvPr/>
        </p:nvCxnSpPr>
        <p:spPr>
          <a:xfrm>
            <a:off x="0" y="5625493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Altıgen 27"/>
          <p:cNvSpPr/>
          <p:nvPr/>
        </p:nvSpPr>
        <p:spPr>
          <a:xfrm>
            <a:off x="114301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Yabancı ülkelerle kültürel ilişkileri sınırlandırmak</a:t>
            </a:r>
            <a:endParaRPr lang="tr-TR" altLang="tr-TR" sz="2400" dirty="0"/>
          </a:p>
        </p:txBody>
      </p:sp>
      <p:sp>
        <p:nvSpPr>
          <p:cNvPr id="29" name="Altıgen 28"/>
          <p:cNvSpPr/>
          <p:nvPr/>
        </p:nvSpPr>
        <p:spPr>
          <a:xfrm>
            <a:off x="6324600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Uluslararası insani yardım kuruluşlarına destek vermek</a:t>
            </a:r>
            <a:endParaRPr lang="tr-TR" altLang="tr-TR" sz="2400" dirty="0"/>
          </a:p>
        </p:txBody>
      </p:sp>
      <p:sp>
        <p:nvSpPr>
          <p:cNvPr id="30" name="Metin kutusu 29"/>
          <p:cNvSpPr txBox="1"/>
          <p:nvPr/>
        </p:nvSpPr>
        <p:spPr>
          <a:xfrm>
            <a:off x="101601" y="537732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C</a:t>
            </a:r>
          </a:p>
        </p:txBody>
      </p:sp>
      <p:sp>
        <p:nvSpPr>
          <p:cNvPr id="31" name="Metin kutusu 30"/>
          <p:cNvSpPr txBox="1"/>
          <p:nvPr/>
        </p:nvSpPr>
        <p:spPr>
          <a:xfrm>
            <a:off x="6324601" y="5377326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D</a:t>
            </a:r>
          </a:p>
        </p:txBody>
      </p:sp>
      <p:cxnSp>
        <p:nvCxnSpPr>
          <p:cNvPr id="33" name="Düz Bağlayıcı 32"/>
          <p:cNvCxnSpPr/>
          <p:nvPr/>
        </p:nvCxnSpPr>
        <p:spPr>
          <a:xfrm>
            <a:off x="-38101" y="22867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Altıgen 33"/>
          <p:cNvSpPr/>
          <p:nvPr/>
        </p:nvSpPr>
        <p:spPr>
          <a:xfrm>
            <a:off x="101601" y="779415"/>
            <a:ext cx="11988799" cy="3015412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Dünyanın çeşitli yerlerinde yaşanan savaş, kuraklık ve doğal afetler insanları açlık tehlikesiyle karşı karşıya bırakmakta ve zorunlu göçlere neden olmaktadır.</a:t>
            </a:r>
          </a:p>
          <a:p>
            <a:pPr algn="ctr"/>
            <a:r>
              <a:rPr lang="tr-TR" sz="2400" b="1" dirty="0"/>
              <a:t>Aşağıdakilerden hangisi bu tür sorunların olumsuz etkilerini en aza indirmek için yapılabilecek ortak çalışmalardan biridir</a:t>
            </a:r>
            <a:r>
              <a:rPr lang="tr-TR" sz="2400" b="1" dirty="0" smtClean="0"/>
              <a:t>?</a:t>
            </a:r>
            <a:endParaRPr lang="tr-TR" sz="2400" dirty="0"/>
          </a:p>
        </p:txBody>
      </p:sp>
      <p:pic>
        <p:nvPicPr>
          <p:cNvPr id="37" name="Resim 36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10912" y="5835075"/>
            <a:ext cx="974040" cy="972755"/>
          </a:xfrm>
          <a:prstGeom prst="rect">
            <a:avLst/>
          </a:prstGeom>
        </p:spPr>
      </p:pic>
      <p:pic>
        <p:nvPicPr>
          <p:cNvPr id="25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3">
            <a:alphaModFix/>
          </a:blip>
          <a:srcRect b="60097"/>
          <a:stretch/>
        </p:blipFill>
        <p:spPr>
          <a:xfrm>
            <a:off x="6584952" y="6219063"/>
            <a:ext cx="6083300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3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3">
            <a:alphaModFix/>
          </a:blip>
          <a:srcRect b="60097"/>
          <a:stretch/>
        </p:blipFill>
        <p:spPr>
          <a:xfrm flipH="1">
            <a:off x="-476253" y="6259985"/>
            <a:ext cx="6108701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35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44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9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0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1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2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63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64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65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6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7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8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69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0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1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2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3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4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5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6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7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8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79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0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1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2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3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4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5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6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7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8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89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0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1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2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3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4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5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6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7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8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99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0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1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2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3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104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810335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3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3165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3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3" fill="hold">
                      <p:stCondLst>
                        <p:cond delay="0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3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2000"/>
                            </p:stCondLst>
                            <p:childTnLst>
                              <p:par>
                                <p:cTn id="24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4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audio>
              <p:cMediaNode>
                <p:cTn id="242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5"/>
                </p:tgtEl>
              </p:cMediaNode>
            </p:audio>
          </p:childTnLst>
        </p:cTn>
      </p:par>
    </p:tnLst>
    <p:bldLst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9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İnsanların güvenlik kaygısı, savaş, doğal afet veya daha iyi bir yaşam arayışı gibi sebeplerle yaşadıkları yeri bırakıp başka bir şehre ya da ülkeye taşınması hareketidir. </a:t>
            </a:r>
            <a:endParaRPr lang="tr-TR" sz="3200" b="1" dirty="0"/>
          </a:p>
        </p:txBody>
      </p:sp>
      <p:sp>
        <p:nvSpPr>
          <p:cNvPr id="14" name="Altıgen 13"/>
          <p:cNvSpPr/>
          <p:nvPr/>
        </p:nvSpPr>
        <p:spPr>
          <a:xfrm>
            <a:off x="1943100" y="3582214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CEVAP</a:t>
            </a: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sp>
        <p:nvSpPr>
          <p:cNvPr id="17" name="Altıgen 16"/>
          <p:cNvSpPr/>
          <p:nvPr/>
        </p:nvSpPr>
        <p:spPr>
          <a:xfrm>
            <a:off x="1943100" y="3601329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Göç</a:t>
            </a:r>
            <a:endParaRPr lang="tr-TR" sz="2400" dirty="0"/>
          </a:p>
        </p:txBody>
      </p:sp>
      <p:pic>
        <p:nvPicPr>
          <p:cNvPr id="18" name="Resim 17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4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4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4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4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5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5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5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5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5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5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5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6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6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7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7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3203287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500"/>
                            </p:stCondLst>
                            <p:childTnLst>
                              <p:par>
                                <p:cTn id="211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2500"/>
                            </p:stCondLst>
                            <p:childTnLst>
                              <p:par>
                                <p:cTn id="214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5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>
                <p:cTn id="216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17" grpId="0" animBg="1"/>
      <p:bldP spid="23" grpId="0"/>
      <p:bldP spid="24" grpId="0"/>
      <p:bldP spid="25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0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spcBef>
                <a:spcPct val="20000"/>
              </a:spcBef>
              <a:defRPr/>
            </a:pPr>
            <a:r>
              <a:rPr lang="tr-TR" sz="2400" b="1" dirty="0"/>
              <a:t>Zorunlu nedenlerle ülkemize sığınan mültecilere destek verilmesi insan haklarına saygının gereğidir.</a:t>
            </a:r>
            <a:endParaRPr lang="tr-TR" altLang="tr-TR" sz="2400" b="1" dirty="0"/>
          </a:p>
        </p:txBody>
      </p:sp>
      <p:sp>
        <p:nvSpPr>
          <p:cNvPr id="14" name="Altıgen 13"/>
          <p:cNvSpPr/>
          <p:nvPr/>
        </p:nvSpPr>
        <p:spPr>
          <a:xfrm>
            <a:off x="7389810" y="3582214"/>
            <a:ext cx="3857623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YANLIŞ</a:t>
            </a:r>
            <a:endParaRPr lang="tr-TR" sz="2400" dirty="0"/>
          </a:p>
        </p:txBody>
      </p:sp>
      <p:sp>
        <p:nvSpPr>
          <p:cNvPr id="16" name="Altıgen 15"/>
          <p:cNvSpPr/>
          <p:nvPr/>
        </p:nvSpPr>
        <p:spPr>
          <a:xfrm>
            <a:off x="1236661" y="3579038"/>
            <a:ext cx="3857623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DOĞRU</a:t>
            </a:r>
            <a:endParaRPr lang="tr-TR" sz="2400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pic>
        <p:nvPicPr>
          <p:cNvPr id="17" name="Resim 16">
            <a:hlinkClick r:id="rId12" action="ppaction://hlinksldjump"/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9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0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45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46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47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48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49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50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51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52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53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54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55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7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58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59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0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1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2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3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4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5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6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7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68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69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0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1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2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3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4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5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6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7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78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79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0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1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2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3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4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5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6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6727986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>
                <p:cTn id="222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23" grpId="0"/>
      <p:bldP spid="24" grpId="0"/>
      <p:bldP spid="25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9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Savaş, deprem, sel, kuraklık veya yangın gibi afetler nedeniyle zor durumda kalan insanların hayatta kalabilmesi için yapılan temel yardımlardır.</a:t>
            </a:r>
            <a:endParaRPr lang="tr-TR" sz="2400" b="1" dirty="0"/>
          </a:p>
        </p:txBody>
      </p:sp>
      <p:sp>
        <p:nvSpPr>
          <p:cNvPr id="14" name="Altıgen 13"/>
          <p:cNvSpPr/>
          <p:nvPr/>
        </p:nvSpPr>
        <p:spPr>
          <a:xfrm>
            <a:off x="1943100" y="3582214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CEVAP</a:t>
            </a: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sp>
        <p:nvSpPr>
          <p:cNvPr id="17" name="Altıgen 16"/>
          <p:cNvSpPr/>
          <p:nvPr/>
        </p:nvSpPr>
        <p:spPr>
          <a:xfrm>
            <a:off x="1943100" y="3601329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İnsani Yardım</a:t>
            </a:r>
            <a:endParaRPr lang="tr-TR" sz="2400" dirty="0"/>
          </a:p>
        </p:txBody>
      </p:sp>
      <p:pic>
        <p:nvPicPr>
          <p:cNvPr id="18" name="Resim 17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4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4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4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4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5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5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5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5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5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5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5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6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6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7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7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475440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500"/>
                            </p:stCondLst>
                            <p:childTnLst>
                              <p:par>
                                <p:cTn id="211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2500"/>
                            </p:stCondLst>
                            <p:childTnLst>
                              <p:par>
                                <p:cTn id="214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5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>
                <p:cTn id="216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17" grpId="0" animBg="1"/>
      <p:bldP spid="23" grpId="0"/>
      <p:bldP spid="24" grpId="0"/>
      <p:bldP spid="25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9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Ülkelerin sorunlarını kavga veya silahla değil; konuşarak, müzakere ederek, elçiler ve resmi görüşmeler yoluyla barışçıl bir şekilde </a:t>
            </a:r>
            <a:r>
              <a:rPr lang="tr-TR" sz="2400" dirty="0" smtClean="0"/>
              <a:t>çözme şeklidir.</a:t>
            </a:r>
            <a:endParaRPr lang="tr-TR" sz="2400" b="1" dirty="0"/>
          </a:p>
        </p:txBody>
      </p:sp>
      <p:sp>
        <p:nvSpPr>
          <p:cNvPr id="14" name="Altıgen 13"/>
          <p:cNvSpPr/>
          <p:nvPr/>
        </p:nvSpPr>
        <p:spPr>
          <a:xfrm>
            <a:off x="1943100" y="3582214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CEVAP</a:t>
            </a: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sp>
        <p:nvSpPr>
          <p:cNvPr id="17" name="Altıgen 16"/>
          <p:cNvSpPr/>
          <p:nvPr/>
        </p:nvSpPr>
        <p:spPr>
          <a:xfrm>
            <a:off x="1943100" y="3601329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Diplomasi</a:t>
            </a:r>
            <a:endParaRPr lang="tr-TR" sz="2400" dirty="0"/>
          </a:p>
        </p:txBody>
      </p:sp>
      <p:pic>
        <p:nvPicPr>
          <p:cNvPr id="18" name="Resim 17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4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4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4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4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5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5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5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5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5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5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5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6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6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7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7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1869009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500"/>
                            </p:stCondLst>
                            <p:childTnLst>
                              <p:par>
                                <p:cTn id="211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2500"/>
                            </p:stCondLst>
                            <p:childTnLst>
                              <p:par>
                                <p:cTn id="214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5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>
                <p:cTn id="216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17" grpId="0" animBg="1"/>
      <p:bldP spid="23" grpId="0"/>
      <p:bldP spid="24" grpId="0"/>
      <p:bldP spid="25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Resim 3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cxnSp>
        <p:nvCxnSpPr>
          <p:cNvPr id="12" name="Düz Bağlayıcı 11"/>
          <p:cNvCxnSpPr/>
          <p:nvPr/>
        </p:nvCxnSpPr>
        <p:spPr>
          <a:xfrm>
            <a:off x="0" y="44473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Altıgen 13"/>
          <p:cNvSpPr/>
          <p:nvPr/>
        </p:nvSpPr>
        <p:spPr>
          <a:xfrm>
            <a:off x="114301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tr-TR" sz="2400" dirty="0"/>
              <a:t>Hava yolu taşımacılığının aksaması</a:t>
            </a: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sp>
        <p:nvSpPr>
          <p:cNvPr id="18" name="Altıgen 17"/>
          <p:cNvSpPr/>
          <p:nvPr/>
        </p:nvSpPr>
        <p:spPr>
          <a:xfrm>
            <a:off x="6324600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tr-TR" sz="2400" dirty="0"/>
              <a:t>Ozon tabakasının incelmesi</a:t>
            </a:r>
          </a:p>
        </p:txBody>
      </p:sp>
      <p:sp>
        <p:nvSpPr>
          <p:cNvPr id="3" name="Metin kutusu 2"/>
          <p:cNvSpPr txBox="1"/>
          <p:nvPr/>
        </p:nvSpPr>
        <p:spPr>
          <a:xfrm>
            <a:off x="101601" y="4199168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A</a:t>
            </a:r>
          </a:p>
        </p:txBody>
      </p:sp>
      <p:sp>
        <p:nvSpPr>
          <p:cNvPr id="22" name="Metin kutusu 21"/>
          <p:cNvSpPr txBox="1"/>
          <p:nvPr/>
        </p:nvSpPr>
        <p:spPr>
          <a:xfrm>
            <a:off x="6324601" y="419916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B</a:t>
            </a:r>
          </a:p>
        </p:txBody>
      </p:sp>
      <p:cxnSp>
        <p:nvCxnSpPr>
          <p:cNvPr id="26" name="Düz Bağlayıcı 25"/>
          <p:cNvCxnSpPr/>
          <p:nvPr/>
        </p:nvCxnSpPr>
        <p:spPr>
          <a:xfrm>
            <a:off x="0" y="5625493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Altıgen 27"/>
          <p:cNvSpPr/>
          <p:nvPr/>
        </p:nvSpPr>
        <p:spPr>
          <a:xfrm>
            <a:off x="114301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tr-TR" sz="2400" dirty="0"/>
              <a:t>Küresel gıda krizinin büyümesi</a:t>
            </a:r>
          </a:p>
        </p:txBody>
      </p:sp>
      <p:sp>
        <p:nvSpPr>
          <p:cNvPr id="29" name="Altıgen 28"/>
          <p:cNvSpPr/>
          <p:nvPr/>
        </p:nvSpPr>
        <p:spPr>
          <a:xfrm>
            <a:off x="6324600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tr-TR" sz="2400" dirty="0"/>
              <a:t>Şehir içi trafik yoğunluğunun artması</a:t>
            </a:r>
          </a:p>
        </p:txBody>
      </p:sp>
      <p:sp>
        <p:nvSpPr>
          <p:cNvPr id="30" name="Metin kutusu 29"/>
          <p:cNvSpPr txBox="1"/>
          <p:nvPr/>
        </p:nvSpPr>
        <p:spPr>
          <a:xfrm>
            <a:off x="101601" y="537732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C</a:t>
            </a:r>
          </a:p>
        </p:txBody>
      </p:sp>
      <p:sp>
        <p:nvSpPr>
          <p:cNvPr id="31" name="Metin kutusu 30"/>
          <p:cNvSpPr txBox="1"/>
          <p:nvPr/>
        </p:nvSpPr>
        <p:spPr>
          <a:xfrm>
            <a:off x="6324601" y="5377326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D</a:t>
            </a:r>
          </a:p>
        </p:txBody>
      </p:sp>
      <p:cxnSp>
        <p:nvCxnSpPr>
          <p:cNvPr id="33" name="Düz Bağlayıcı 32"/>
          <p:cNvCxnSpPr/>
          <p:nvPr/>
        </p:nvCxnSpPr>
        <p:spPr>
          <a:xfrm>
            <a:off x="-38101" y="22867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Altıgen 33"/>
          <p:cNvSpPr/>
          <p:nvPr/>
        </p:nvSpPr>
        <p:spPr>
          <a:xfrm>
            <a:off x="101601" y="779415"/>
            <a:ext cx="11988799" cy="3015412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altLang="tr-TR" sz="2400" b="1" dirty="0"/>
              <a:t>Rusya ile Ukrayna arasındaki çatışmalar sürerken Türkiye'nin girişimleriyle İstanbul'da imzalanan Karadeniz Tahıl Koridoru Anlaşması, dünya çapında en çok hangi küresel sorunun önlenmesine katkı sağlamıştır?</a:t>
            </a:r>
          </a:p>
          <a:p>
            <a:r>
              <a:rPr lang="tr-TR" altLang="tr-TR" sz="2400" dirty="0" smtClean="0"/>
              <a:t> </a:t>
            </a:r>
            <a:endParaRPr lang="tr-TR" altLang="tr-TR" sz="2400" dirty="0"/>
          </a:p>
        </p:txBody>
      </p:sp>
      <p:pic>
        <p:nvPicPr>
          <p:cNvPr id="37" name="Resim 36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10912" y="5835075"/>
            <a:ext cx="974040" cy="972755"/>
          </a:xfrm>
          <a:prstGeom prst="rect">
            <a:avLst/>
          </a:prstGeom>
        </p:spPr>
      </p:pic>
      <p:pic>
        <p:nvPicPr>
          <p:cNvPr id="25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3">
            <a:alphaModFix/>
          </a:blip>
          <a:srcRect b="60097"/>
          <a:stretch/>
        </p:blipFill>
        <p:spPr>
          <a:xfrm>
            <a:off x="6584952" y="6219063"/>
            <a:ext cx="6083300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3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3">
            <a:alphaModFix/>
          </a:blip>
          <a:srcRect b="60097"/>
          <a:stretch/>
        </p:blipFill>
        <p:spPr>
          <a:xfrm flipH="1">
            <a:off x="-476253" y="6259985"/>
            <a:ext cx="6108701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35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44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9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0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1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2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63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64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65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6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7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8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69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0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1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2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3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4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5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6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7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8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79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0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1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2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3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4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5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6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7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8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89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0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1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2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3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4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5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6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7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8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99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0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1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2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3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104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9422496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3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3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3" fill="hold">
                      <p:stCondLst>
                        <p:cond delay="0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3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2000"/>
                            </p:stCondLst>
                            <p:childTnLst>
                              <p:par>
                                <p:cTn id="24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4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audio>
              <p:cMediaNode>
                <p:cTn id="242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5"/>
                </p:tgtEl>
              </p:cMediaNode>
            </p:audio>
          </p:childTnLst>
        </p:cTn>
      </p:par>
    </p:tnLst>
    <p:bldLst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9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Aralarında anlaşmazlık, tartışma veya savaş olan iki tarafın uzlaşmasını sağlamak amacıyla tarafsız bir üçüncü ülkenin veya kişinin devreye girip yardımcı olmasıdır.</a:t>
            </a:r>
            <a:endParaRPr lang="tr-TR" sz="2400" b="1" dirty="0"/>
          </a:p>
        </p:txBody>
      </p:sp>
      <p:sp>
        <p:nvSpPr>
          <p:cNvPr id="14" name="Altıgen 13"/>
          <p:cNvSpPr/>
          <p:nvPr/>
        </p:nvSpPr>
        <p:spPr>
          <a:xfrm>
            <a:off x="1943100" y="3582214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CEVAP</a:t>
            </a: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sp>
        <p:nvSpPr>
          <p:cNvPr id="17" name="Altıgen 16"/>
          <p:cNvSpPr/>
          <p:nvPr/>
        </p:nvSpPr>
        <p:spPr>
          <a:xfrm>
            <a:off x="1943100" y="3601329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Arabuluculuk</a:t>
            </a:r>
            <a:endParaRPr lang="tr-TR" sz="2400" dirty="0"/>
          </a:p>
        </p:txBody>
      </p:sp>
      <p:pic>
        <p:nvPicPr>
          <p:cNvPr id="18" name="Resim 17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4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4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4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4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5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5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5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5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5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5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5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6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6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7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7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9635561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500"/>
                            </p:stCondLst>
                            <p:childTnLst>
                              <p:par>
                                <p:cTn id="211" presetID="8" presetClass="emph" presetSubtype="0" repeatCount="334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67300"/>
                            </p:stCondLst>
                            <p:childTnLst>
                              <p:par>
                                <p:cTn id="214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5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>
                <p:cTn id="216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17" grpId="0" animBg="1"/>
      <p:bldP spid="23" grpId="0"/>
      <p:bldP spid="24" grpId="0"/>
      <p:bldP spid="25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Resim 3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cxnSp>
        <p:nvCxnSpPr>
          <p:cNvPr id="12" name="Düz Bağlayıcı 11"/>
          <p:cNvCxnSpPr/>
          <p:nvPr/>
        </p:nvCxnSpPr>
        <p:spPr>
          <a:xfrm>
            <a:off x="0" y="44473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Altıgen 13"/>
          <p:cNvSpPr/>
          <p:nvPr/>
        </p:nvSpPr>
        <p:spPr>
          <a:xfrm>
            <a:off x="114301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Sömürge yöneticiliği</a:t>
            </a: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sp>
        <p:nvSpPr>
          <p:cNvPr id="18" name="Altıgen 17"/>
          <p:cNvSpPr/>
          <p:nvPr/>
        </p:nvSpPr>
        <p:spPr>
          <a:xfrm>
            <a:off x="6324600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Gümrük muhafızlığı</a:t>
            </a:r>
          </a:p>
        </p:txBody>
      </p:sp>
      <p:sp>
        <p:nvSpPr>
          <p:cNvPr id="3" name="Metin kutusu 2"/>
          <p:cNvSpPr txBox="1"/>
          <p:nvPr/>
        </p:nvSpPr>
        <p:spPr>
          <a:xfrm>
            <a:off x="101601" y="4199168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A</a:t>
            </a:r>
          </a:p>
        </p:txBody>
      </p:sp>
      <p:sp>
        <p:nvSpPr>
          <p:cNvPr id="22" name="Metin kutusu 21"/>
          <p:cNvSpPr txBox="1"/>
          <p:nvPr/>
        </p:nvSpPr>
        <p:spPr>
          <a:xfrm>
            <a:off x="6324601" y="419916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B</a:t>
            </a:r>
          </a:p>
        </p:txBody>
      </p:sp>
      <p:cxnSp>
        <p:nvCxnSpPr>
          <p:cNvPr id="26" name="Düz Bağlayıcı 25"/>
          <p:cNvCxnSpPr/>
          <p:nvPr/>
        </p:nvCxnSpPr>
        <p:spPr>
          <a:xfrm>
            <a:off x="0" y="5625493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Altıgen 27"/>
          <p:cNvSpPr/>
          <p:nvPr/>
        </p:nvSpPr>
        <p:spPr>
          <a:xfrm>
            <a:off x="114301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Askerî komutanlık</a:t>
            </a:r>
          </a:p>
        </p:txBody>
      </p:sp>
      <p:sp>
        <p:nvSpPr>
          <p:cNvPr id="29" name="Altıgen 28"/>
          <p:cNvSpPr/>
          <p:nvPr/>
        </p:nvSpPr>
        <p:spPr>
          <a:xfrm>
            <a:off x="6324600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Ara buluculuk</a:t>
            </a:r>
          </a:p>
        </p:txBody>
      </p:sp>
      <p:sp>
        <p:nvSpPr>
          <p:cNvPr id="30" name="Metin kutusu 29"/>
          <p:cNvSpPr txBox="1"/>
          <p:nvPr/>
        </p:nvSpPr>
        <p:spPr>
          <a:xfrm>
            <a:off x="101601" y="537732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C</a:t>
            </a:r>
          </a:p>
        </p:txBody>
      </p:sp>
      <p:sp>
        <p:nvSpPr>
          <p:cNvPr id="31" name="Metin kutusu 30"/>
          <p:cNvSpPr txBox="1"/>
          <p:nvPr/>
        </p:nvSpPr>
        <p:spPr>
          <a:xfrm>
            <a:off x="6324601" y="5377326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D</a:t>
            </a:r>
          </a:p>
        </p:txBody>
      </p:sp>
      <p:cxnSp>
        <p:nvCxnSpPr>
          <p:cNvPr id="33" name="Düz Bağlayıcı 32"/>
          <p:cNvCxnSpPr/>
          <p:nvPr/>
        </p:nvCxnSpPr>
        <p:spPr>
          <a:xfrm>
            <a:off x="-38101" y="22867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Altıgen 33"/>
          <p:cNvSpPr/>
          <p:nvPr/>
        </p:nvSpPr>
        <p:spPr>
          <a:xfrm>
            <a:off x="101601" y="779415"/>
            <a:ext cx="11988799" cy="3015412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 smtClean="0"/>
              <a:t>Bir çatışmada </a:t>
            </a:r>
            <a:r>
              <a:rPr lang="tr-TR" sz="2400" b="1" dirty="0"/>
              <a:t>tarafsız kalarak savaşan ülkeleri bir araya getiren ve sorunların uzlaşma yoluyla çözülmesine zemin hazırlayan devletlerin üstlendiği rol aşağıdakilerden hangisidir</a:t>
            </a:r>
            <a:r>
              <a:rPr lang="tr-TR" sz="2400" b="1" dirty="0" smtClean="0"/>
              <a:t>?</a:t>
            </a:r>
            <a:endParaRPr lang="tr-TR" sz="2400" b="1" dirty="0"/>
          </a:p>
          <a:p>
            <a:r>
              <a:rPr lang="tr-TR" dirty="0"/>
              <a:t> </a:t>
            </a:r>
          </a:p>
        </p:txBody>
      </p:sp>
      <p:pic>
        <p:nvPicPr>
          <p:cNvPr id="37" name="Resim 36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10912" y="5835075"/>
            <a:ext cx="974040" cy="972755"/>
          </a:xfrm>
          <a:prstGeom prst="rect">
            <a:avLst/>
          </a:prstGeom>
        </p:spPr>
      </p:pic>
      <p:pic>
        <p:nvPicPr>
          <p:cNvPr id="25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3">
            <a:alphaModFix/>
          </a:blip>
          <a:srcRect b="60097"/>
          <a:stretch/>
        </p:blipFill>
        <p:spPr>
          <a:xfrm>
            <a:off x="6584952" y="6219063"/>
            <a:ext cx="6083300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3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3">
            <a:alphaModFix/>
          </a:blip>
          <a:srcRect b="60097"/>
          <a:stretch/>
        </p:blipFill>
        <p:spPr>
          <a:xfrm flipH="1">
            <a:off x="-476253" y="6259985"/>
            <a:ext cx="6108701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35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44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9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0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1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2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63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64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65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6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7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8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69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0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1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2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3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4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5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6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7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8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79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0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1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2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3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4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5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6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7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8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89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0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1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2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3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4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5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6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7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8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99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0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1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2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3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104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9044020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3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3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3" fill="hold">
                      <p:stCondLst>
                        <p:cond delay="0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3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2000"/>
                            </p:stCondLst>
                            <p:childTnLst>
                              <p:par>
                                <p:cTn id="24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4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audio>
              <p:cMediaNode>
                <p:cTn id="242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5"/>
                </p:tgtEl>
              </p:cMediaNode>
            </p:audio>
          </p:childTnLst>
        </p:cTn>
      </p:par>
    </p:tnLst>
    <p:bldLst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Resim 16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18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0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9" name="Düz Bağlayıcı 18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2" name="Düz Bağlayıcı 2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6" name="Altıgen 25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Devlet kurumlarından bağımsız olarak, gönüllü insanların toplum yararına; eğitim, sağlık, çevre koruma ve yardım amacıyla kurdukları dernek ve vakıflardır. </a:t>
            </a:r>
            <a:endParaRPr lang="tr-TR" sz="3200" b="1" dirty="0"/>
          </a:p>
        </p:txBody>
      </p:sp>
      <p:sp>
        <p:nvSpPr>
          <p:cNvPr id="28" name="Altıgen 27"/>
          <p:cNvSpPr/>
          <p:nvPr/>
        </p:nvSpPr>
        <p:spPr>
          <a:xfrm>
            <a:off x="8106564" y="3565155"/>
            <a:ext cx="3994943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Sivil Toplum Kuruluşu</a:t>
            </a:r>
            <a:endParaRPr lang="tr-TR" sz="2400" dirty="0"/>
          </a:p>
        </p:txBody>
      </p:sp>
      <p:sp>
        <p:nvSpPr>
          <p:cNvPr id="29" name="Altıgen 28"/>
          <p:cNvSpPr/>
          <p:nvPr/>
        </p:nvSpPr>
        <p:spPr>
          <a:xfrm>
            <a:off x="50798" y="3579969"/>
            <a:ext cx="4030664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Okul</a:t>
            </a:r>
            <a:endParaRPr lang="tr-TR" sz="2400" dirty="0"/>
          </a:p>
        </p:txBody>
      </p:sp>
      <p:pic>
        <p:nvPicPr>
          <p:cNvPr id="36" name="Resim 35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sp>
        <p:nvSpPr>
          <p:cNvPr id="38" name="Altıgen 37"/>
          <p:cNvSpPr/>
          <p:nvPr/>
        </p:nvSpPr>
        <p:spPr>
          <a:xfrm>
            <a:off x="4162425" y="3579038"/>
            <a:ext cx="3859209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err="1" smtClean="0"/>
              <a:t>AFAD</a:t>
            </a:r>
            <a:endParaRPr lang="tr-TR" sz="2400" dirty="0"/>
          </a:p>
        </p:txBody>
      </p:sp>
      <p:pic>
        <p:nvPicPr>
          <p:cNvPr id="20" name="Resim 19">
            <a:hlinkClick r:id="rId12" action="ppaction://hlinksldjump"/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pic>
        <p:nvPicPr>
          <p:cNvPr id="3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32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54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55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56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57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58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59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60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61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62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63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64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5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66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67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68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9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70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71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72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73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74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75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76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77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78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9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80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81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82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83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84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85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86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87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88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9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90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91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92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93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94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95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158451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3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audio>
              <p:cMediaNode>
                <p:cTn id="232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0"/>
                </p:tgtEl>
              </p:cMediaNode>
            </p:audio>
          </p:childTnLst>
        </p:cTn>
      </p:par>
    </p:tnLst>
    <p:bldLst>
      <p:bldP spid="32" grpId="0"/>
      <p:bldP spid="33" grpId="0"/>
      <p:bldP spid="34" grpId="0"/>
      <p:bldP spid="37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Resim 3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cxnSp>
        <p:nvCxnSpPr>
          <p:cNvPr id="12" name="Düz Bağlayıcı 11"/>
          <p:cNvCxnSpPr/>
          <p:nvPr/>
        </p:nvCxnSpPr>
        <p:spPr>
          <a:xfrm>
            <a:off x="0" y="44473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Altıgen 13"/>
          <p:cNvSpPr/>
          <p:nvPr/>
        </p:nvSpPr>
        <p:spPr>
          <a:xfrm>
            <a:off x="114301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Küresel iklim krizi</a:t>
            </a: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sp>
        <p:nvSpPr>
          <p:cNvPr id="18" name="Altıgen 17"/>
          <p:cNvSpPr/>
          <p:nvPr/>
        </p:nvSpPr>
        <p:spPr>
          <a:xfrm>
            <a:off x="6324600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Ekonomik enflasyon</a:t>
            </a:r>
          </a:p>
        </p:txBody>
      </p:sp>
      <p:sp>
        <p:nvSpPr>
          <p:cNvPr id="3" name="Metin kutusu 2"/>
          <p:cNvSpPr txBox="1"/>
          <p:nvPr/>
        </p:nvSpPr>
        <p:spPr>
          <a:xfrm>
            <a:off x="101601" y="4199168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A</a:t>
            </a:r>
          </a:p>
        </p:txBody>
      </p:sp>
      <p:sp>
        <p:nvSpPr>
          <p:cNvPr id="22" name="Metin kutusu 21"/>
          <p:cNvSpPr txBox="1"/>
          <p:nvPr/>
        </p:nvSpPr>
        <p:spPr>
          <a:xfrm>
            <a:off x="6324601" y="419916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B</a:t>
            </a:r>
          </a:p>
        </p:txBody>
      </p:sp>
      <p:cxnSp>
        <p:nvCxnSpPr>
          <p:cNvPr id="26" name="Düz Bağlayıcı 25"/>
          <p:cNvCxnSpPr/>
          <p:nvPr/>
        </p:nvCxnSpPr>
        <p:spPr>
          <a:xfrm>
            <a:off x="0" y="5625493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Altıgen 27"/>
          <p:cNvSpPr/>
          <p:nvPr/>
        </p:nvSpPr>
        <p:spPr>
          <a:xfrm>
            <a:off x="114301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Bölgesel nüfus patlaması</a:t>
            </a:r>
          </a:p>
        </p:txBody>
      </p:sp>
      <p:sp>
        <p:nvSpPr>
          <p:cNvPr id="29" name="Altıgen 28"/>
          <p:cNvSpPr/>
          <p:nvPr/>
        </p:nvSpPr>
        <p:spPr>
          <a:xfrm>
            <a:off x="6324600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Kültürel yabancılaşma</a:t>
            </a:r>
          </a:p>
        </p:txBody>
      </p:sp>
      <p:sp>
        <p:nvSpPr>
          <p:cNvPr id="30" name="Metin kutusu 29"/>
          <p:cNvSpPr txBox="1"/>
          <p:nvPr/>
        </p:nvSpPr>
        <p:spPr>
          <a:xfrm>
            <a:off x="101601" y="537732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C</a:t>
            </a:r>
          </a:p>
        </p:txBody>
      </p:sp>
      <p:sp>
        <p:nvSpPr>
          <p:cNvPr id="31" name="Metin kutusu 30"/>
          <p:cNvSpPr txBox="1"/>
          <p:nvPr/>
        </p:nvSpPr>
        <p:spPr>
          <a:xfrm>
            <a:off x="6324601" y="5377326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D</a:t>
            </a:r>
          </a:p>
        </p:txBody>
      </p:sp>
      <p:cxnSp>
        <p:nvCxnSpPr>
          <p:cNvPr id="33" name="Düz Bağlayıcı 32"/>
          <p:cNvCxnSpPr/>
          <p:nvPr/>
        </p:nvCxnSpPr>
        <p:spPr>
          <a:xfrm>
            <a:off x="-38101" y="22867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Altıgen 33"/>
          <p:cNvSpPr/>
          <p:nvPr/>
        </p:nvSpPr>
        <p:spPr>
          <a:xfrm>
            <a:off x="101601" y="779415"/>
            <a:ext cx="11988799" cy="3015412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tr-TR" sz="2400" b="1" dirty="0"/>
              <a:t>Fosil yakıtların aşırı kullanımı ve ormanların tahrip edilmesiyle ortaya çıkan; sıcaklık artışlarına, kuraklığa ve sellere yol açan sorun metinde nasıl adlandırılmıştır</a:t>
            </a:r>
            <a:r>
              <a:rPr lang="tr-TR" sz="2400" b="1" dirty="0" smtClean="0"/>
              <a:t>?</a:t>
            </a:r>
            <a:endParaRPr lang="tr-TR" sz="2400" dirty="0"/>
          </a:p>
        </p:txBody>
      </p:sp>
      <p:pic>
        <p:nvPicPr>
          <p:cNvPr id="37" name="Resim 36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10912" y="5835075"/>
            <a:ext cx="974040" cy="972755"/>
          </a:xfrm>
          <a:prstGeom prst="rect">
            <a:avLst/>
          </a:prstGeom>
        </p:spPr>
      </p:pic>
      <p:pic>
        <p:nvPicPr>
          <p:cNvPr id="25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3">
            <a:alphaModFix/>
          </a:blip>
          <a:srcRect b="60097"/>
          <a:stretch/>
        </p:blipFill>
        <p:spPr>
          <a:xfrm>
            <a:off x="6584952" y="6219063"/>
            <a:ext cx="6083300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3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3">
            <a:alphaModFix/>
          </a:blip>
          <a:srcRect b="60097"/>
          <a:stretch/>
        </p:blipFill>
        <p:spPr>
          <a:xfrm flipH="1">
            <a:off x="-476253" y="6259985"/>
            <a:ext cx="6108701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35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44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9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0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1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2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63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64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65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6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7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8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69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0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1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2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3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4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5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6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7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8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79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0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1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2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3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4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5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6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7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8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89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0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1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2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3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4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5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6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7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8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99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0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1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2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3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104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4246981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3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3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3" fill="hold">
                      <p:stCondLst>
                        <p:cond delay="0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3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2000"/>
                            </p:stCondLst>
                            <p:childTnLst>
                              <p:par>
                                <p:cTn id="24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4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audio>
              <p:cMediaNode>
                <p:cTn id="242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5"/>
                </p:tgtEl>
              </p:cMediaNode>
            </p:audio>
          </p:childTnLst>
        </p:cTn>
      </p:par>
    </p:tnLst>
    <p:bldLst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9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İnsanların ve toplumların kavga veya savaş etmeden; karşılıklı saygı, güven ve anlayış içerisinde bir arada huzurla yaşaması durumudur.</a:t>
            </a:r>
            <a:endParaRPr lang="tr-TR" sz="2400" b="1" dirty="0"/>
          </a:p>
        </p:txBody>
      </p:sp>
      <p:sp>
        <p:nvSpPr>
          <p:cNvPr id="14" name="Altıgen 13"/>
          <p:cNvSpPr/>
          <p:nvPr/>
        </p:nvSpPr>
        <p:spPr>
          <a:xfrm>
            <a:off x="1943100" y="3582214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CEVAP</a:t>
            </a: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sp>
        <p:nvSpPr>
          <p:cNvPr id="17" name="Altıgen 16"/>
          <p:cNvSpPr/>
          <p:nvPr/>
        </p:nvSpPr>
        <p:spPr>
          <a:xfrm>
            <a:off x="1943100" y="3601329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Barış</a:t>
            </a:r>
            <a:endParaRPr lang="tr-TR" sz="2400" dirty="0"/>
          </a:p>
        </p:txBody>
      </p:sp>
      <p:pic>
        <p:nvPicPr>
          <p:cNvPr id="18" name="Resim 17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4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4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4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4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5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5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5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5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5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5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5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6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6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7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7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3397712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500"/>
                            </p:stCondLst>
                            <p:childTnLst>
                              <p:par>
                                <p:cTn id="211" presetID="8" presetClass="emph" presetSubtype="0" repeatCount="334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1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67300"/>
                            </p:stCondLst>
                            <p:childTnLst>
                              <p:par>
                                <p:cTn id="214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5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>
                <p:cTn id="216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17" grpId="0" animBg="1"/>
      <p:bldP spid="23" grpId="0"/>
      <p:bldP spid="24" grpId="0"/>
      <p:bldP spid="25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Resim 3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cxnSp>
        <p:nvCxnSpPr>
          <p:cNvPr id="12" name="Düz Bağlayıcı 11"/>
          <p:cNvCxnSpPr/>
          <p:nvPr/>
        </p:nvCxnSpPr>
        <p:spPr>
          <a:xfrm>
            <a:off x="0" y="44473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Altıgen 13"/>
          <p:cNvSpPr/>
          <p:nvPr/>
        </p:nvSpPr>
        <p:spPr>
          <a:xfrm>
            <a:off x="114301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Bireysel zenginleşme </a:t>
            </a:r>
            <a:r>
              <a:rPr lang="tr-TR" sz="2400" dirty="0" smtClean="0"/>
              <a:t>tutkusu</a:t>
            </a:r>
            <a:endParaRPr lang="tr-TR" sz="2400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sp>
        <p:nvSpPr>
          <p:cNvPr id="18" name="Altıgen 17"/>
          <p:cNvSpPr/>
          <p:nvPr/>
        </p:nvSpPr>
        <p:spPr>
          <a:xfrm>
            <a:off x="6324600" y="3887014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Merhamet ve empati</a:t>
            </a:r>
          </a:p>
        </p:txBody>
      </p:sp>
      <p:sp>
        <p:nvSpPr>
          <p:cNvPr id="3" name="Metin kutusu 2"/>
          <p:cNvSpPr txBox="1"/>
          <p:nvPr/>
        </p:nvSpPr>
        <p:spPr>
          <a:xfrm>
            <a:off x="101601" y="4199168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A</a:t>
            </a:r>
          </a:p>
        </p:txBody>
      </p:sp>
      <p:sp>
        <p:nvSpPr>
          <p:cNvPr id="22" name="Metin kutusu 21"/>
          <p:cNvSpPr txBox="1"/>
          <p:nvPr/>
        </p:nvSpPr>
        <p:spPr>
          <a:xfrm>
            <a:off x="6324601" y="419916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B</a:t>
            </a:r>
          </a:p>
        </p:txBody>
      </p:sp>
      <p:cxnSp>
        <p:nvCxnSpPr>
          <p:cNvPr id="26" name="Düz Bağlayıcı 25"/>
          <p:cNvCxnSpPr/>
          <p:nvPr/>
        </p:nvCxnSpPr>
        <p:spPr>
          <a:xfrm>
            <a:off x="0" y="5625493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Altıgen 27"/>
          <p:cNvSpPr/>
          <p:nvPr/>
        </p:nvSpPr>
        <p:spPr>
          <a:xfrm>
            <a:off x="114301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Çıkarcılık ve bencillik</a:t>
            </a:r>
          </a:p>
        </p:txBody>
      </p:sp>
      <p:sp>
        <p:nvSpPr>
          <p:cNvPr id="29" name="Altıgen 28"/>
          <p:cNvSpPr/>
          <p:nvPr/>
        </p:nvSpPr>
        <p:spPr>
          <a:xfrm>
            <a:off x="6324600" y="5065173"/>
            <a:ext cx="57658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Tüketim alışkanlıklarını yayma </a:t>
            </a:r>
          </a:p>
        </p:txBody>
      </p:sp>
      <p:sp>
        <p:nvSpPr>
          <p:cNvPr id="30" name="Metin kutusu 29"/>
          <p:cNvSpPr txBox="1"/>
          <p:nvPr/>
        </p:nvSpPr>
        <p:spPr>
          <a:xfrm>
            <a:off x="101601" y="5377327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C</a:t>
            </a:r>
          </a:p>
        </p:txBody>
      </p:sp>
      <p:sp>
        <p:nvSpPr>
          <p:cNvPr id="31" name="Metin kutusu 30"/>
          <p:cNvSpPr txBox="1"/>
          <p:nvPr/>
        </p:nvSpPr>
        <p:spPr>
          <a:xfrm>
            <a:off x="6324601" y="5377326"/>
            <a:ext cx="342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rgbClr val="FF0000"/>
                </a:solidFill>
              </a:rPr>
              <a:t>D</a:t>
            </a:r>
          </a:p>
        </p:txBody>
      </p:sp>
      <p:cxnSp>
        <p:nvCxnSpPr>
          <p:cNvPr id="33" name="Düz Bağlayıcı 32"/>
          <p:cNvCxnSpPr/>
          <p:nvPr/>
        </p:nvCxnSpPr>
        <p:spPr>
          <a:xfrm>
            <a:off x="-38101" y="22867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" name="Altıgen 33"/>
          <p:cNvSpPr/>
          <p:nvPr/>
        </p:nvSpPr>
        <p:spPr>
          <a:xfrm>
            <a:off x="101601" y="779415"/>
            <a:ext cx="11988799" cy="3015412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tr-TR" sz="2400" b="1" dirty="0"/>
              <a:t>Savaş, baskı ve güvenlik tehlikesi sebebiyle kendi ülkesini terk etmek zorunda kalan insanlara yardım eli uzatılması toplumda hangi insani değerin önemini gösterir</a:t>
            </a:r>
            <a:r>
              <a:rPr lang="tr-TR" sz="2400" b="1" dirty="0" smtClean="0"/>
              <a:t>?</a:t>
            </a:r>
            <a:endParaRPr lang="tr-TR" sz="2400" dirty="0"/>
          </a:p>
        </p:txBody>
      </p:sp>
      <p:pic>
        <p:nvPicPr>
          <p:cNvPr id="37" name="Resim 36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10912" y="5835075"/>
            <a:ext cx="974040" cy="972755"/>
          </a:xfrm>
          <a:prstGeom prst="rect">
            <a:avLst/>
          </a:prstGeom>
        </p:spPr>
      </p:pic>
      <p:pic>
        <p:nvPicPr>
          <p:cNvPr id="25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3">
            <a:alphaModFix/>
          </a:blip>
          <a:srcRect b="60097"/>
          <a:stretch/>
        </p:blipFill>
        <p:spPr>
          <a:xfrm>
            <a:off x="6584952" y="6219063"/>
            <a:ext cx="6083300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3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3">
            <a:alphaModFix/>
          </a:blip>
          <a:srcRect b="60097"/>
          <a:stretch/>
        </p:blipFill>
        <p:spPr>
          <a:xfrm flipH="1">
            <a:off x="-476253" y="6259985"/>
            <a:ext cx="6108701" cy="1061829"/>
          </a:xfrm>
          <a:prstGeom prst="rect">
            <a:avLst/>
          </a:prstGeom>
          <a:noFill/>
          <a:ln>
            <a:noFill/>
          </a:ln>
        </p:spPr>
      </p:pic>
      <p:pic>
        <p:nvPicPr>
          <p:cNvPr id="35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44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7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8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9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0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1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2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3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4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5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6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9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0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1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62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63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64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65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66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67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68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69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70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71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72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73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74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75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76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77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78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79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80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81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82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83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84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85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86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87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88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89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90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91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92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93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94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95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96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97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98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99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100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101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102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103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104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50048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3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3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3" fill="hold">
                      <p:stCondLst>
                        <p:cond delay="0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6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3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2000"/>
                            </p:stCondLst>
                            <p:childTnLst>
                              <p:par>
                                <p:cTn id="24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4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audio>
              <p:cMediaNode>
                <p:cTn id="242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5"/>
                </p:tgtEl>
              </p:cMediaNode>
            </p:audio>
          </p:childTnLst>
        </p:cTn>
      </p:par>
    </p:tnLst>
    <p:bldLst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10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Doğaya, havaya ve atmosfere salınan zararlı sera gazlarının en aza indirilmesi veya tamamen engellenerek doğanın kirletilmemesi hedefidir.</a:t>
            </a:r>
            <a:endParaRPr lang="tr-TR" sz="3200" b="1" dirty="0"/>
          </a:p>
        </p:txBody>
      </p:sp>
      <p:sp>
        <p:nvSpPr>
          <p:cNvPr id="14" name="Altıgen 13"/>
          <p:cNvSpPr/>
          <p:nvPr/>
        </p:nvSpPr>
        <p:spPr>
          <a:xfrm>
            <a:off x="43657" y="3582214"/>
            <a:ext cx="3994943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Sıfır Emisyon</a:t>
            </a:r>
            <a:endParaRPr lang="tr-TR" sz="2400" dirty="0"/>
          </a:p>
        </p:txBody>
      </p:sp>
      <p:sp>
        <p:nvSpPr>
          <p:cNvPr id="16" name="Altıgen 15"/>
          <p:cNvSpPr/>
          <p:nvPr/>
        </p:nvSpPr>
        <p:spPr>
          <a:xfrm>
            <a:off x="8124023" y="3579038"/>
            <a:ext cx="4030664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Karbon Salımı</a:t>
            </a:r>
            <a:endParaRPr lang="tr-TR" sz="2400" dirty="0"/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sp>
        <p:nvSpPr>
          <p:cNvPr id="18" name="Altıgen 17"/>
          <p:cNvSpPr/>
          <p:nvPr/>
        </p:nvSpPr>
        <p:spPr>
          <a:xfrm>
            <a:off x="4162425" y="3579038"/>
            <a:ext cx="3859209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Atık</a:t>
            </a:r>
            <a:endParaRPr lang="tr-TR" sz="2400" dirty="0"/>
          </a:p>
        </p:txBody>
      </p:sp>
      <p:pic>
        <p:nvPicPr>
          <p:cNvPr id="19" name="Resim 18">
            <a:hlinkClick r:id="rId12" action="ppaction://hlinksldjump"/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6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47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48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49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50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51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52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53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54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55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56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57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8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9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60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61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2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3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4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5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6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7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8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9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70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71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2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3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4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5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6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7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8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9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80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81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2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3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4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5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6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7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8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8547321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07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000"/>
                            </p:stCondLst>
                            <p:childTnLst>
                              <p:par>
                                <p:cTn id="21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1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  <p:seq concurrent="1" nextAc="seek">
              <p:cTn id="21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3" fill="hold">
                      <p:stCondLst>
                        <p:cond delay="0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9900"/>
                                      </p:to>
                                    </p:animClr>
                                    <p:set>
                                      <p:cBhvr>
                                        <p:cTn id="21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20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21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222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3" fill="hold">
                      <p:stCondLst>
                        <p:cond delay="0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22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kötü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8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1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audio>
              <p:cMediaNode>
                <p:cTn id="232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23" grpId="0"/>
      <p:bldP spid="24" grpId="0"/>
      <p:bldP spid="25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Resim 7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704850"/>
            <a:ext cx="12192001" cy="7614152"/>
          </a:xfrm>
          <a:prstGeom prst="rect">
            <a:avLst/>
          </a:prstGeom>
        </p:spPr>
      </p:pic>
      <p:pic>
        <p:nvPicPr>
          <p:cNvPr id="9" name="Google Shape;97;p15">
            <a:extLst>
              <a:ext uri="{FF2B5EF4-FFF2-40B4-BE49-F238E27FC236}">
                <a16:creationId xmlns:a16="http://schemas.microsoft.com/office/drawing/2014/main" id="{41921E1F-A8FB-4996-8BC2-F45A168E7EA5}"/>
              </a:ext>
            </a:extLst>
          </p:cNvPr>
          <p:cNvPicPr preferRelativeResize="0"/>
          <p:nvPr/>
        </p:nvPicPr>
        <p:blipFill rotWithShape="1">
          <a:blip r:embed="rId9">
            <a:alphaModFix/>
          </a:blip>
          <a:srcRect b="60097"/>
          <a:stretch/>
        </p:blipFill>
        <p:spPr>
          <a:xfrm>
            <a:off x="1" y="4729908"/>
            <a:ext cx="12192000" cy="212809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" name="Düz Bağlayıcı 10"/>
          <p:cNvCxnSpPr/>
          <p:nvPr/>
        </p:nvCxnSpPr>
        <p:spPr>
          <a:xfrm>
            <a:off x="-38101" y="2121646"/>
            <a:ext cx="12242801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Düz Bağlayıcı 11"/>
          <p:cNvCxnSpPr/>
          <p:nvPr/>
        </p:nvCxnSpPr>
        <p:spPr>
          <a:xfrm>
            <a:off x="12700" y="4142534"/>
            <a:ext cx="12192000" cy="0"/>
          </a:xfrm>
          <a:prstGeom prst="line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Altıgen 12"/>
          <p:cNvSpPr/>
          <p:nvPr/>
        </p:nvSpPr>
        <p:spPr>
          <a:xfrm>
            <a:off x="1560512" y="779415"/>
            <a:ext cx="9096375" cy="2657476"/>
          </a:xfrm>
          <a:prstGeom prst="hexagon">
            <a:avLst/>
          </a:prstGeom>
          <a:solidFill>
            <a:srgbClr val="3AB6F0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/>
              <a:t>Sadece tek bir ülkeyi değil, tüm dünyayı ve bütün insanlığı ilgilendiren, çözümü için bütün devletlerin ortak çalışmasını gerektiren büyük problemlerdir. </a:t>
            </a:r>
            <a:endParaRPr lang="tr-TR" sz="2400" b="1" dirty="0"/>
          </a:p>
        </p:txBody>
      </p:sp>
      <p:sp>
        <p:nvSpPr>
          <p:cNvPr id="14" name="Altıgen 13"/>
          <p:cNvSpPr/>
          <p:nvPr/>
        </p:nvSpPr>
        <p:spPr>
          <a:xfrm>
            <a:off x="1943100" y="3582214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b="1" dirty="0"/>
              <a:t>CEVAP</a:t>
            </a:r>
          </a:p>
        </p:txBody>
      </p:sp>
      <p:pic>
        <p:nvPicPr>
          <p:cNvPr id="15" name="Resim 1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4799" y="-24953"/>
            <a:ext cx="5757671" cy="654281"/>
          </a:xfrm>
          <a:prstGeom prst="rect">
            <a:avLst/>
          </a:prstGeom>
        </p:spPr>
      </p:pic>
      <p:sp>
        <p:nvSpPr>
          <p:cNvPr id="17" name="Altıgen 16"/>
          <p:cNvSpPr/>
          <p:nvPr/>
        </p:nvSpPr>
        <p:spPr>
          <a:xfrm>
            <a:off x="1943100" y="3588629"/>
            <a:ext cx="8318500" cy="1126992"/>
          </a:xfrm>
          <a:prstGeom prst="hexagon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r-TR" sz="2400" dirty="0" smtClean="0"/>
              <a:t>Küresel Sorun</a:t>
            </a:r>
            <a:endParaRPr lang="tr-TR" sz="2400" dirty="0"/>
          </a:p>
        </p:txBody>
      </p:sp>
      <p:pic>
        <p:nvPicPr>
          <p:cNvPr id="18" name="Resim 17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8408" y="5677043"/>
            <a:ext cx="974040" cy="972755"/>
          </a:xfrm>
          <a:prstGeom prst="rect">
            <a:avLst/>
          </a:prstGeom>
        </p:spPr>
      </p:pic>
      <p:pic>
        <p:nvPicPr>
          <p:cNvPr id="20" name="1 dk---s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3346" y="183905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0589308" y="27668"/>
            <a:ext cx="838200" cy="609600"/>
          </a:xfrm>
          <a:prstGeom prst="rect">
            <a:avLst/>
          </a:prstGeom>
          <a:solidFill>
            <a:schemeClr val="hlink"/>
          </a:solidFill>
          <a:ln w="57150" cmpd="thinThick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tr-TR"/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60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2" name="Text Box 17"/>
          <p:cNvSpPr txBox="1">
            <a:spLocks noChangeArrowheads="1"/>
          </p:cNvSpPr>
          <p:nvPr/>
        </p:nvSpPr>
        <p:spPr bwMode="auto">
          <a:xfrm>
            <a:off x="10456751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3" name="Text Box 18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52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50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49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3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48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47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1" name="Text Box 26"/>
          <p:cNvSpPr txBox="1">
            <a:spLocks noChangeArrowheads="1"/>
          </p:cNvSpPr>
          <p:nvPr/>
        </p:nvSpPr>
        <p:spPr bwMode="auto">
          <a:xfrm>
            <a:off x="10458338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46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45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44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43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4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4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4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4</a:t>
            </a:r>
            <a:r>
              <a:rPr lang="en-US" altLang="tr-TR" sz="4000" b="1" dirty="0">
                <a:latin typeface="Verdana" panose="020B0604030504040204" pitchFamily="34" charset="0"/>
              </a:rPr>
              <a:t>0</a:t>
            </a:r>
          </a:p>
        </p:txBody>
      </p:sp>
      <p:sp>
        <p:nvSpPr>
          <p:cNvPr id="48" name="Text Box 33"/>
          <p:cNvSpPr txBox="1">
            <a:spLocks noChangeArrowheads="1"/>
          </p:cNvSpPr>
          <p:nvPr/>
        </p:nvSpPr>
        <p:spPr bwMode="auto">
          <a:xfrm>
            <a:off x="10456752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4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5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5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5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5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5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</a:t>
            </a:r>
            <a:r>
              <a:rPr lang="en-US" altLang="tr-TR" sz="4000" b="1" dirty="0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5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tr-TR" altLang="tr-TR" sz="4000" b="1" dirty="0">
                <a:latin typeface="Verdana" panose="020B0604030504040204" pitchFamily="34" charset="0"/>
              </a:rPr>
              <a:t>31</a:t>
            </a:r>
            <a:endParaRPr lang="en-US" altLang="tr-TR" sz="4000" b="1" dirty="0">
              <a:latin typeface="Verdana" panose="020B0604030504040204" pitchFamily="34" charset="0"/>
            </a:endParaRPr>
          </a:p>
        </p:txBody>
      </p:sp>
      <p:sp>
        <p:nvSpPr>
          <p:cNvPr id="57" name="Text Box 1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30</a:t>
            </a:r>
          </a:p>
        </p:txBody>
      </p:sp>
      <p:sp>
        <p:nvSpPr>
          <p:cNvPr id="58" name="Text Box 1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29</a:t>
            </a:r>
          </a:p>
        </p:txBody>
      </p:sp>
      <p:sp>
        <p:nvSpPr>
          <p:cNvPr id="59" name="Text Box 1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28</a:t>
            </a:r>
          </a:p>
        </p:txBody>
      </p:sp>
      <p:sp>
        <p:nvSpPr>
          <p:cNvPr id="60" name="Text Box 1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27</a:t>
            </a:r>
          </a:p>
        </p:txBody>
      </p:sp>
      <p:sp>
        <p:nvSpPr>
          <p:cNvPr id="61" name="Text Box 1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26</a:t>
            </a:r>
          </a:p>
        </p:txBody>
      </p:sp>
      <p:sp>
        <p:nvSpPr>
          <p:cNvPr id="62" name="Text Box 17"/>
          <p:cNvSpPr txBox="1">
            <a:spLocks noChangeArrowheads="1"/>
          </p:cNvSpPr>
          <p:nvPr/>
        </p:nvSpPr>
        <p:spPr bwMode="auto">
          <a:xfrm>
            <a:off x="10457546" y="-48532"/>
            <a:ext cx="1074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25</a:t>
            </a:r>
          </a:p>
        </p:txBody>
      </p:sp>
      <p:sp>
        <p:nvSpPr>
          <p:cNvPr id="63" name="Text Box 1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24</a:t>
            </a:r>
          </a:p>
        </p:txBody>
      </p:sp>
      <p:sp>
        <p:nvSpPr>
          <p:cNvPr id="64" name="Text Box 1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23</a:t>
            </a:r>
          </a:p>
        </p:txBody>
      </p:sp>
      <p:sp>
        <p:nvSpPr>
          <p:cNvPr id="65" name="Text Box 2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22</a:t>
            </a:r>
          </a:p>
        </p:txBody>
      </p:sp>
      <p:sp>
        <p:nvSpPr>
          <p:cNvPr id="66" name="Text Box 2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21</a:t>
            </a:r>
          </a:p>
        </p:txBody>
      </p:sp>
      <p:sp>
        <p:nvSpPr>
          <p:cNvPr id="67" name="Text Box 2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20</a:t>
            </a:r>
          </a:p>
        </p:txBody>
      </p:sp>
      <p:sp>
        <p:nvSpPr>
          <p:cNvPr id="68" name="Text Box 2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19</a:t>
            </a:r>
          </a:p>
        </p:txBody>
      </p:sp>
      <p:sp>
        <p:nvSpPr>
          <p:cNvPr id="69" name="Text Box 2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18</a:t>
            </a:r>
          </a:p>
        </p:txBody>
      </p:sp>
      <p:sp>
        <p:nvSpPr>
          <p:cNvPr id="70" name="Text Box 2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17</a:t>
            </a:r>
          </a:p>
        </p:txBody>
      </p:sp>
      <p:sp>
        <p:nvSpPr>
          <p:cNvPr id="71" name="Text Box 2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16</a:t>
            </a:r>
          </a:p>
        </p:txBody>
      </p:sp>
      <p:sp>
        <p:nvSpPr>
          <p:cNvPr id="72" name="Text Box 2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15</a:t>
            </a:r>
          </a:p>
        </p:txBody>
      </p:sp>
      <p:sp>
        <p:nvSpPr>
          <p:cNvPr id="73" name="Text Box 2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14</a:t>
            </a:r>
          </a:p>
        </p:txBody>
      </p:sp>
      <p:sp>
        <p:nvSpPr>
          <p:cNvPr id="74" name="Text Box 2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13</a:t>
            </a:r>
          </a:p>
        </p:txBody>
      </p:sp>
      <p:sp>
        <p:nvSpPr>
          <p:cNvPr id="75" name="Text Box 3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12</a:t>
            </a:r>
          </a:p>
        </p:txBody>
      </p:sp>
      <p:sp>
        <p:nvSpPr>
          <p:cNvPr id="76" name="Text Box 3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11</a:t>
            </a:r>
          </a:p>
        </p:txBody>
      </p:sp>
      <p:sp>
        <p:nvSpPr>
          <p:cNvPr id="77" name="Text Box 32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10</a:t>
            </a:r>
          </a:p>
        </p:txBody>
      </p:sp>
      <p:sp>
        <p:nvSpPr>
          <p:cNvPr id="78" name="Text Box 33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9</a:t>
            </a:r>
          </a:p>
        </p:txBody>
      </p:sp>
      <p:sp>
        <p:nvSpPr>
          <p:cNvPr id="79" name="Text Box 34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8</a:t>
            </a:r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7</a:t>
            </a:r>
          </a:p>
        </p:txBody>
      </p:sp>
      <p:sp>
        <p:nvSpPr>
          <p:cNvPr id="81" name="Text Box 36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6</a:t>
            </a:r>
          </a:p>
        </p:txBody>
      </p:sp>
      <p:sp>
        <p:nvSpPr>
          <p:cNvPr id="82" name="Text Box 37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5</a:t>
            </a:r>
          </a:p>
        </p:txBody>
      </p:sp>
      <p:sp>
        <p:nvSpPr>
          <p:cNvPr id="83" name="Text Box 38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4</a:t>
            </a:r>
          </a:p>
        </p:txBody>
      </p:sp>
      <p:sp>
        <p:nvSpPr>
          <p:cNvPr id="84" name="Text Box 39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3</a:t>
            </a:r>
          </a:p>
        </p:txBody>
      </p:sp>
      <p:sp>
        <p:nvSpPr>
          <p:cNvPr id="85" name="Text Box 40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2</a:t>
            </a:r>
          </a:p>
        </p:txBody>
      </p:sp>
      <p:sp>
        <p:nvSpPr>
          <p:cNvPr id="86" name="Text Box 41"/>
          <p:cNvSpPr txBox="1">
            <a:spLocks noChangeArrowheads="1"/>
          </p:cNvSpPr>
          <p:nvPr/>
        </p:nvSpPr>
        <p:spPr bwMode="auto">
          <a:xfrm>
            <a:off x="10457546" y="-48532"/>
            <a:ext cx="10747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tr-TR" sz="4000" b="1">
                <a:latin typeface="Verdana" panose="020B0604030504040204" pitchFamily="34" charset="0"/>
              </a:rPr>
              <a:t>1</a:t>
            </a:r>
          </a:p>
        </p:txBody>
      </p:sp>
      <p:sp>
        <p:nvSpPr>
          <p:cNvPr id="87" name="10 Oval"/>
          <p:cNvSpPr/>
          <p:nvPr/>
        </p:nvSpPr>
        <p:spPr>
          <a:xfrm>
            <a:off x="10656887" y="-21137"/>
            <a:ext cx="717981" cy="67428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tr-TR" sz="900" b="1" dirty="0"/>
              <a:t>SÜRE BİTTİ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487081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"/>
                                            </p:cond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"/>
                                            </p:cond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"/>
                                            </p:cond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"/>
                                            </p:cond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0"/>
                                            </p:cond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000"/>
                            </p:stCondLst>
                            <p:childTnLst>
                              <p:par>
                                <p:cTn id="2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6"/>
                                            </p:cond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000"/>
                            </p:stCondLst>
                            <p:childTnLst>
                              <p:par>
                                <p:cTn id="2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9"/>
                                            </p:cond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2"/>
                                            </p:cond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0"/>
                            </p:stCondLst>
                            <p:childTnLst>
                              <p:par>
                                <p:cTn id="3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5"/>
                                            </p:cond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8"/>
                                            </p:cond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1"/>
                                            </p:cond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4"/>
                                            </p:cond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000"/>
                            </p:stCondLst>
                            <p:childTnLst>
                              <p:par>
                                <p:cTn id="4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0"/>
                            </p:stCondLst>
                            <p:childTnLst>
                              <p:par>
                                <p:cTn id="5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0"/>
                                            </p:cond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000"/>
                            </p:stCondLst>
                            <p:childTnLst>
                              <p:par>
                                <p:cTn id="5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3"/>
                                            </p:cond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7000"/>
                            </p:stCondLst>
                            <p:childTnLst>
                              <p:par>
                                <p:cTn id="5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6"/>
                                            </p:cond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0"/>
                            </p:stCondLst>
                            <p:childTnLst>
                              <p:par>
                                <p:cTn id="5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9"/>
                                            </p:cond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000"/>
                            </p:stCondLst>
                            <p:childTnLst>
                              <p:par>
                                <p:cTn id="6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2"/>
                                            </p:cond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5"/>
                                            </p:cond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000"/>
                            </p:stCondLst>
                            <p:childTnLst>
                              <p:par>
                                <p:cTn id="6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68"/>
                                            </p:cond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2000"/>
                            </p:stCondLst>
                            <p:childTnLst>
                              <p:par>
                                <p:cTn id="7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1"/>
                                            </p:cond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3000"/>
                            </p:stCondLst>
                            <p:childTnLst>
                              <p:par>
                                <p:cTn id="7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4"/>
                                            </p:cond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0"/>
                            </p:stCondLst>
                            <p:childTnLst>
                              <p:par>
                                <p:cTn id="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7"/>
                                            </p:cond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0"/>
                            </p:stCondLst>
                            <p:childTnLst>
                              <p:par>
                                <p:cTn id="8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0"/>
                                            </p:cond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6000"/>
                            </p:stCondLst>
                            <p:childTnLst>
                              <p:par>
                                <p:cTn id="8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7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6"/>
                                            </p:cond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000"/>
                            </p:stCondLst>
                            <p:childTnLst>
                              <p:par>
                                <p:cTn id="8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9"/>
                                            </p:cond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000"/>
                            </p:stCondLst>
                            <p:childTnLst>
                              <p:par>
                                <p:cTn id="9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2"/>
                                            </p:cond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5"/>
                                            </p:cond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1000"/>
                            </p:stCondLst>
                            <p:childTnLst>
                              <p:par>
                                <p:cTn id="9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8"/>
                                            </p:cond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000"/>
                            </p:stCondLst>
                            <p:childTnLst>
                              <p:par>
                                <p:cTn id="10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1"/>
                                            </p:cond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3000"/>
                            </p:stCondLst>
                            <p:childTnLst>
                              <p:par>
                                <p:cTn id="10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4"/>
                                            </p:cond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07"/>
                                            </p:cond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5000"/>
                            </p:stCondLst>
                            <p:childTnLst>
                              <p:par>
                                <p:cTn id="11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0"/>
                                            </p:cond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000"/>
                            </p:stCondLst>
                            <p:childTnLst>
                              <p:par>
                                <p:cTn id="11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3"/>
                                            </p:cond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7000"/>
                            </p:stCondLst>
                            <p:childTnLst>
                              <p:par>
                                <p:cTn id="11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6"/>
                                            </p:cond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1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19"/>
                                            </p:cond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9000"/>
                            </p:stCondLst>
                            <p:childTnLst>
                              <p:par>
                                <p:cTn id="1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2"/>
                                            </p:cond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0"/>
                            </p:stCondLst>
                            <p:childTnLst>
                              <p:par>
                                <p:cTn id="12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5"/>
                                            </p:cond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000"/>
                            </p:stCondLst>
                            <p:childTnLst>
                              <p:par>
                                <p:cTn id="12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28"/>
                                            </p:cond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2000"/>
                            </p:stCondLst>
                            <p:childTnLst>
                              <p:par>
                                <p:cTn id="1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1"/>
                                            </p:cond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3000"/>
                            </p:stCondLst>
                            <p:childTnLst>
                              <p:par>
                                <p:cTn id="13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4"/>
                                            </p:cond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4000"/>
                            </p:stCondLst>
                            <p:childTnLst>
                              <p:par>
                                <p:cTn id="13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37"/>
                                            </p:cond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0"/>
                                            </p:cond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46000"/>
                            </p:stCondLst>
                            <p:childTnLst>
                              <p:par>
                                <p:cTn id="14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3"/>
                                            </p:cond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7000"/>
                            </p:stCondLst>
                            <p:childTnLst>
                              <p:par>
                                <p:cTn id="14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6"/>
                                            </p:cond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0"/>
                            </p:stCondLst>
                            <p:childTnLst>
                              <p:par>
                                <p:cTn id="14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49"/>
                                            </p:cond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9000"/>
                            </p:stCondLst>
                            <p:childTnLst>
                              <p:par>
                                <p:cTn id="1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2"/>
                                            </p:cond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00"/>
                            </p:stCondLst>
                            <p:childTnLst>
                              <p:par>
                                <p:cTn id="15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5"/>
                                            </p:cond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1000"/>
                            </p:stCondLst>
                            <p:childTnLst>
                              <p:par>
                                <p:cTn id="158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58"/>
                                            </p:cond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2000"/>
                            </p:stCondLst>
                            <p:childTnLst>
                              <p:par>
                                <p:cTn id="16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1"/>
                                            </p:cond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000"/>
                            </p:stCondLst>
                            <p:childTnLst>
                              <p:par>
                                <p:cTn id="16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4"/>
                                            </p:cond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0"/>
                            </p:stCondLst>
                            <p:childTnLst>
                              <p:par>
                                <p:cTn id="16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67"/>
                                            </p:cond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5000"/>
                            </p:stCondLst>
                            <p:childTnLst>
                              <p:par>
                                <p:cTn id="17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0"/>
                                            </p:cond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6000"/>
                            </p:stCondLst>
                            <p:childTnLst>
                              <p:par>
                                <p:cTn id="17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3"/>
                                            </p:cond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7000"/>
                            </p:stCondLst>
                            <p:childTnLst>
                              <p:par>
                                <p:cTn id="17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6"/>
                                            </p:cond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58000"/>
                            </p:stCondLst>
                            <p:childTnLst>
                              <p:par>
                                <p:cTn id="179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9"/>
                                            </p:cond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9000"/>
                            </p:stCondLst>
                            <p:childTnLst>
                              <p:par>
                                <p:cTn id="18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82"/>
                                            </p:cond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bitiscani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8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0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1" dur="6217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0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3" fill="hold">
                      <p:stCondLst>
                        <p:cond delay="0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500"/>
                            </p:stCondLst>
                            <p:childTnLst>
                              <p:par>
                                <p:cTn id="211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2500"/>
                            </p:stCondLst>
                            <p:childTnLst>
                              <p:par>
                                <p:cTn id="214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215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>
                <p:cTn id="216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17" grpId="0" animBg="1"/>
      <p:bldP spid="23" grpId="0"/>
      <p:bldP spid="24" grpId="0"/>
      <p:bldP spid="25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-SUITE_ISPRING_CURRENT_PLAYER_ID" val="universal"/>
  <p:tag name="ISPRING_PRESENTATION_COURSE_TITLE" val="522 Doğal ve Beşerî Çevremizdeki Değişim"/>
  <p:tag name="ISPRING_LMS_API_VERSION" val="SCORM 2004 (4th edition)"/>
  <p:tag name="ISPRING_ULTRA_SCORM_COURSE_ID" val="A9A4E390-594A-457F-91E4-D7C78CBBD0A4"/>
  <p:tag name="ISPRING_CMI5_LAUNCH_METHOD" val="any window"/>
  <p:tag name="ISPRING_PUBLISH_SETTINGS" val="{&quot;commonSettings&quot;:{&quot;webSettings&quot;:{&quot;useMobileViewer&quot;:&quot;T_FALSE&quot;},&quot;lmsSettings&quot;:{&quot;useMobileViewer&quot;:&quot;T_FALSE&quot;},&quot;cloudSettings&quot;:{&quot;useMobileViewer&quot;:&quot;T_FALSE&quot;},&quot;ispringLmsSettings&quot;:{&quot;useMobileViewer&quot;:&quot;T_FALSE&quot;},&quot;playerId&quot;:&quot;universal&quot;,&quot;studioSettings&quot;:{&quot;useMobileViewer&quot;:&quot;T_FALSE&quot;}},&quot;advancedSettings&quot;:{&quot;enableTextAllocation&quot;:&quot;T_TRUE&quot;,&quot;viewingFromLocalDrive&quot;:&quot;T_TRUE&quot;,&quot;contentScale&quot;:75,&quot;contentScaleMode&quot;:&quot;SCALE&quot;},&quot;accessibilitySettings&quot;:{&quot;enabled&quot;:&quot;T_FALSE&quot;},&quot;compressionSettings&quot;:{&quot;imageSettings&quot;:{&quot;jpegQuality&quot;:70,&quot;optimizeImageForResolution&quot;:&quot;T_FALSE&quot;},&quot;audioQuality&quot;:70,&quot;videoQuality&quot;:65},&quot;protectionSettings&quot;:{&quot;watermarkEnabled&quot;:&quot;T_FALSE&quot;,&quot;watermarkPosition&quot;:&quot;MIDDLE_CENTER&quot;,&quot;openWatermarkUrl&quot;:&quot;T_FALSE&quot;,&quot;openWatermarkWebPageInNewWindow&quot;:&quot;T_FALSE&quot;,&quot;displayAfterEnabled&quot;:&quot;T_FALSE&quot;,&quot;displayUntilEnabled&quot;:&quot;T_FALSE&quot;,&quot;domainRestrictionEnabled&quot;:&quot;T_FALSE&quot;,&quot;enablePassword&quot;:&quot;T_FALSE&quot;},&quot;videoSettings&quot;:{&quot;videoCompressionSettings&quot;:{&quot;audioQuality&quot;:70,&quot;videoQuality&quot;:75},&quot;secondsOnEachSlide&quot;:5,&quot;hostingSettings&quot;:{}},&quot;ispringOnlineSettings&quot;:{&quot;onlineDestinationFolderId&quot;:&quot;1&quot;},&quot;cloudSettings&quot;:{&quot;onlineDestinationFolderId&quot;:&quot;1&quot;},&quot;wordSettings&quot;:{&quot;printCopies&quot;:1},&quot;studioSettings&quot;:{&quot;onlineDestinationFolderId&quot;:&quot;1&quot;,&quot;uploadSources&quot;:true}}"/>
  <p:tag name="ISPRING_SCORM_RATE_SLIDES" val="0"/>
  <p:tag name="ISPRING_SCORM_PASSING_SCORE" val="0.000000"/>
  <p:tag name="ISPRING_FIRST_PUBLISH" val="1"/>
  <p:tag name="ISPRING-SUITE_ISPRING_PLAYERS_CUSTOMIZATION_2" val="{&quot;universal&quot;:{&quot;skinSettings&quot;:{&quot;borderRadius&quot;:10,&quot;colors&quot;:{&quot;asideBackground&quot;:{&quot;color&quot;:&quot;#F3F3F3&quot;,&quot;opacity&quot;:1,&quot;type&quot;:&quot;SOLID&quot;},&quot;asideElementBackgroundActive&quot;:{&quot;color&quot;:&quot;#9DA2A6&quot;,&quot;opacity&quot;:1,&quot;type&quot;:&quot;SOLID&quot;},&quot;asideElementBackgroundHover&quot;:{&quot;color&quot;:&quot;#E1E2E2&quot;,&quot;opacity&quot;:1,&quot;type&quot;:&quot;SOLID&quot;},&quot;asideElementText&quot;:{&quot;color&quot;:&quot;#47484A&quot;,&quot;opacity&quot;:1,&quot;type&quot;:&quot;SOLID&quot;},&quot;asideElementTextActive&quot;:{&quot;color&quot;:&quot;#FFFFFF&quot;,&quot;opacity&quot;:1,&quot;type&quot;:&quot;SOLID&quot;},&quot;asideElementTextHover&quot;:{&quot;color&quot;:&quot;#47484A&quot;,&quot;opacity&quot;:1,&quot;type&quot;:&quot;SOLID&quot;},&quot;asideLogoBackground&quot;:{&quot;color&quot;:&quot;#F3F3F3&quot;,&quot;opacity&quot;:1,&quot;type&quot;:&quot;SOLID&quot;},&quot;pageBackground&quot;:{&quot;color&quot;:&quot;#CED1D3&quot;,&quot;opacity&quot;:1,&quot;type&quot;:&quot;SOLID&quot;},&quot;playerBackground&quot;:{&quot;color&quot;:&quot;#FFFFFF&quot;,&quot;opacity&quot;:1,&quot;type&quot;:&quot;SOLID&quot;},&quot;playerText&quot;:{&quot;color&quot;:&quot;#47484A&quot;,&quot;opacity&quot;:1,&quot;type&quot;:&quot;SOLID&quot;},&quot;primaryButtonBackground&quot;:{&quot;color&quot;:&quot;#528BDF&quot;,&quot;opacity&quot;:1,&quot;type&quot;:&quot;SOLID&quot;},&quot;primaryButtonBackgroundHover&quot;:{&quot;color&quot;:&quot;#4B7DC9&quot;,&quot;opacity&quot;:1,&quot;type&quot;:&quot;SOLID&quot;},&quot;primaryButtonBorder&quot;:{&quot;color&quot;:&quot;#528BDF&quot;,&quot;opacity&quot;:1,&quot;type&quot;:&quot;SOLID&quot;},&quot;primaryButtonBorderHover&quot;:{&quot;color&quot;:&quot;#4B7DC9&quot;,&quot;opacity&quot;:1,&quot;type&quot;:&quot;SOLID&quot;},&quot;primaryButtonText&quot;:{&quot;color&quot;:&quot;#FFFFFF&quot;,&quot;opacity&quot;:1,&quot;type&quot;:&quot;SOLID&quot;},&quot;primaryButtonTextHover&quot;:{&quot;color&quot;:&quot;#FFFFFF&quot;,&quot;opacity&quot;:1,&quot;type&quot;:&quot;SOLID&quot;},&quot;secondaryButtonBackground&quot;:{&quot;color&quot;:&quot;#FFFFFF&quot;,&quot;opacity&quot;:1,&quot;type&quot;:&quot;SOLID&quot;},&quot;secondaryButtonBackgroundHover&quot;:{&quot;color&quot;:&quot;#47484A&quot;,&quot;opacity&quot;:0.10000000000000001,&quot;type&quot;:&quot;SOLID&quot;},&quot;secondaryButtonBorder&quot;:{&quot;color&quot;:&quot;#FFFFFF&quot;,&quot;opacity&quot;:1,&quot;type&quot;:&quot;SOLID&quot;},&quot;secondaryButtonBorderHover&quot;:{&quot;color&quot;:&quot;#47484A&quot;,&quot;opacity&quot;:0.10000000000000001,&quot;type&quot;:&quot;SOLID&quot;},&quot;secondaryButtonText&quot;:{&quot;color&quot;:&quot;#47484A&quot;,&quot;opacity&quot;:1,&quot;type&quot;:&quot;SOLID&quot;},&quot;secondaryButtonTextHover&quot;:{&quot;color&quot;:&quot;#47484A&quot;,&quot;opacity&quot;:1,&quot;type&quot;:&quot;SOLID&quot;}},&quot;controlPanel&quot;:{&quot;navigationMode&quot;:&quot;bySteps&quot;,&quot;progressBar&quot;:{&quot;enabled&quot;:true,&quot;mode&quot;:&quot;slideTimeline&quot;,&quot;showLabels&quot;:true,&quot;visible&quot;:true},&quot;showCCButton&quot;:false,&quot;showNextButton&quot;:true,&quot;showOutline&quot;:false,&quot;showPlayPause&quot;:true,&quot;showPlaybackRateButton&quot;:false,&quot;showPrevButton&quot;:true,&quot;showRewind&quot;:false,&quot;showSlideNumbers&quot;:true,&quot;showSlideOnlyButton&quot;:true,&quot;showSubtitlesButton&quot;:false,&quot;showTimer&quot;:false,&quot;showVolumeControl&quot;:true,&quot;visible&quot;:true},&quot;fontFamily&quot;:&quot;Open Sans&quot;,&quot;miniskinCustomizationEnabled&quot;:true,&quot;outlinePanel&quot;:{&quot;highlightViewedEntries&quot;:true,&quot;multilevel&quot;:true,&quot;numberEntries&quot;:true,&quot;search&quot;:true,&quot;thumbnails&quot;:true},&quot;sidePanel&quot;:{&quot;showAtLeft&quot;:false,&quot;showLogo&quot;:false,&quot;showNotes&quot;:false,&quot;showOutline&quot;:false,&quot;showPresenterInfo&quot;:false,&quot;showPresenterVideo&quot;:true,&quot;visible&quot;:false},&quot;titlePanel&quot;:{&quot;buttons&quot;:[&quot;presenterInfo&quot;,&quot;markerTools&quot;,&quot;outline&quot;],&quot;buttonsAtLeft&quot;:true,&quot;courseTitleVisible&quot;:false,&quot;showLogo&quot;:true,&quot;visible&quot;:true},&quot;version&quot;:&quot;1.2&quot;},&quot;skinMessages&quot;:{&quot;PB_ACCESSIBLE_ARIA_LABEL_BACK_TO_BEGIN&quot;:&quot;Go to the beginning of the slide&quot;,&quot;PB_ACCESSIBLE_ARIA_LABEL_BOTTOM_PANEL&quot;:&quot;Bottom Bar&quot;,&quot;PB_ACCESSIBLE_ARIA_LABEL_NAVIGATION_BUTTONS&quot;:&quot;Navigation buttons&quot;,&quot;PB_ACCESSIBLE_ARIA_LABEL_SETTINGS&quot;:&quot;Accessibility Settings&quot;,&quot;PB_ACCESSIBLE_ARIA_LABEL_SLIDE&quot;:&quot;Slide&quot;,&quot;PB_ACCESSIBLE_ARIA_LABEL_TOP_PANEL&quot;:&quot;Top Bar&quot;,&quot;PB_ACCESSIBLE_AUDIO_NARRATION_LABEL&quot;:&quot;Audio narration&quot;,&quot;PB_ACCESSIBLE_AUDIO_SUBTITLES_LABEL&quot;:&quot;Closed Captions&quot;,&quot;PB_ACCESSIBLE_NAVIGATION_NEXT_BUTTON&quot;:&quot;Next&quot;,&quot;PB_ACCESSIBLE_NAVIGATION_PREV_BUTTON&quot;:&quot;Previous&quot;,&quot;PB_ACCESSIBLE_SKIN_ENABLE_ACCESSIBILITY_MODE&quot;:&quot;Turn on accessibility mode&quot;,&quot;PB_ACCESSIBLE_SKIN_ENABLE_NORMAL_MODE&quot;:&quot;Turn off accessibility mode&quot;,&quot;PB_ACCESSIBLE_SKIN_PRESENTER_PHOTO&quot;:&quot;Presenter photo&quot;,&quot;PB_ACCESSIBLE_SLIDE_N_OF_COUNT&quot;:&quot;Slide %SLIDE_NUMBER% of %TOTAL_SLIDES%&quot;,&quot;PB_ACCESSIBLE_VIDEO_NARRATION_LABEL&quot;:&quot;Video narration&quot;,&quot;PB_ACCESSIBLE_WATERMARK_SKIN_CREATED_WITH&quot;:&quot;Created with iSpring evaluation version&quot;,&quot;PB_ATTACHMENT_DOCUMENT_SUBTITLE&quot;:&quot;Document&quot;,&quot;PB_ATTACHMENT_FILE_SUBTITLE&quot;:&quot;File&quot;,&quot;PB_ATTACHMENT_IMAGE_SUBTITLE&quot;:&quot;Picture&quot;,&quot;PB_ATTACHMENT_LINK_SUBTITLE&quot;:&quot;Link&quot;,&quot;PB_ATTACHMENT_VIDEO_SUBTITLE&quot;:&quot;Video&quot;,&quot;PB_BACK_TO_APP_BUTTON_LABEL&quot;:&quot;Back&quot;,&quot;PB_CONTROL_PANEL_CLOSED_CAPTIONS&quot;:&quot;Notes&quot;,&quot;PB_CONTROL_PANEL_EXIT_FULL_SCREEN&quot;:&quot;Exit full screen&quot;,&quot;PB_CONTROL_PANEL_FULL_SCREEN&quot;:&quot;Full screen&quot;,&quot;PB_CONTROL_PANEL_NEXT&quot;:&quot;İleri&quot;,&quot;PB_CONTROL_PANEL_OUTLINE&quot;:&quot;OUTLINE&quot;,&quot;PB_CONTROL_PANEL_PREV&quot;:&quot;Geri&quot;,&quot;PB_CONTROL_PANEL_REPLAY&quot;:&quot;Replay&quot;,&quot;PB_CONTROL_PANEL_SLIDE_COUNTER&quot;:&quot;%SLIDE_NUMBER% of %TOTAL_SLIDES%&quot;,&quot;PB_CONTROL_PANEL_SUBTITLES&quot;:&quot;Closed Captions&quot;,&quot;PB_CONTROL_PANEL_VOLUME_CONTROL&quot;:&quot;Volume&quot;,&quot;PB_CURRENT_SLIDE_IS_NOT_COMPLETED&quot;:&quot;Devam etmek için slaydın tamamını görüntülemelisiniz&quot;,&quot;PB_DOMAIN_RESTRICTION&quot;:&quot;Sorry, the author has disabled viewing the presentation on this domain.&quot;,&quot;PB_DRAWING_TOOLS_END_DRAWING&quot;:&quot;Yazmayı Bitir&quot;,&quot;PB_DRAWING_TOOLS_ERASER&quot;:&quot;Silgi&quot;,&quot;PB_DRAWING_TOOLS_ERASE_ALL&quot;:&quot;Hepsini Sil&quot;,&quot;PB_DRAWING_TOOLS_HIGHLIGHTER&quot;:&quot;Keçeli Kalem&quot;,&quot;PB_DRAWING_TOOLS_PEN&quot;:&quot;Kalem&quot;,&quot;PB_ENTER_PASSWORD&quot;:&quot;Enter a password to view the presentation&quot;,&quot;PB_INCORRECT_PASSWORD&quot;:&quot;The password is incorrect&quot;,&quot;PB_INTERACTION_SLIDE_WINDOW_TEXT&quot;:&quot;You must complete the interaction before leaving this slide.&quot;,&quot;PB_MESSAGE_BOX_NO&quot;:&quot;NO&quot;,&quot;PB_MESSAGE_BOX_OK&quot;:&quot;OK&quot;,&quot;PB_MESSAGE_BOX_YES&quot;:&quot;YES&quot;,&quot;PB_NAVIGATION_IS_RESTRICTED&quot;:&quot;Yalnızca önceden görüntülenen slaytlara erişebilirsiniz.&quot;,&quot;PB_NAVIGATION_IS_SEQUENTIAL&quot;:&quot;Slaytları verilen sırayla görüntülemelisiniz.&quot;,&quot;PB_PLAYBACK_RATE_MENU_CAPTION&quot;:&quot;Speed&quot;,&quot;PB_PRECEDING_QUIZ_FAILED_WINDOW_TEXT&quot;:&quot;You may not advance because you did not pass the quiz at slide %SLIDE_INDEX%.&quot;,&quot;PB_PRECEDING_QUIZ_NOT_COMPLETED_WINDOW_TEXT&quot;:&quot;You must attempt the quiz at slide %SLIDE_INDEX% to advance.&quot;,&quot;PB_PRECEDING_QUIZ_NOT_PASSED_WINDOW_TEXT&quot;:&quot;İlerlemek için% SLIDE_INDEX% slayttaki sınavı geçmelisiniz.&quot;,&quot;PB_PRECEDING_SCENARIO_FAILED_WINDOW_TEXT&quot;:&quot;You may not advance because you did not pass the simulation at slide %SLIDE_INDEX%.&quot;,&quot;PB_PRECEDING_SCENARIO_NOT_COMPLETED_WINDOW_TEXT&quot;:&quot;You must attempt the simulation at slide %SLIDE_INDEX% to advance.&quot;,&quot;PB_PRECEDING_SCENARIO_NOT_PASSED_WINDOW_TEXT&quot;:&quot;You must pass the simulation at slide %SLIDE_INDEX% to advance.&quot;,&quot;PB_PRESENTER_COLLAPSE_BIO&quot;:&quot;Show less&quot;,&quot;PB_PRESENTER_EMAIL&quot;:&quot;Email&quot;,&quot;PB_PRESENTER_EXPAND_BIO&quot;:&quot;Show more&quot;,&quot;PB_PRESENTER_NO_INFO&quot;:&quot;Sunucu Bilgisi Yok&quot;,&quot;PB_PRESENTER_WEBSITE&quot;:&quot;Website&quot;,&quot;PB_QUIZ_SLIDE_WINDOW_TEXT&quot;:&quot;You must complete the quiz before leaving this slide.&quot;,&quot;PB_RATE_MENU_CAPTION&quot;:&quot;Speed&quot;,&quot;PB_RATE_MENU_DEFAULT_RATE&quot;:&quot;Normal&quot;,&quot;PB_RESUME_PRESENTATION_WINDOW_TEXT&quot;:&quot;Sunuyu son görüntülenen slayttan devam ettirmek ister misiniz?&quot;,&quot;PB_SCENARIO_SLIDE_WINDOW_TEXT&quot;:&quot;You must complete the simulation before leaving this slide.&quot;,&quot;PB_SEARCH_CANCEL&quot;:&quot;Sonra&quot;,&quot;PB_SEARCH_NO_RESULTS_LABEL&quot;:&quot;Hiçbir sonuç bulunamadı&quot;,&quot;PB_SEARCH_PANEL_DEFAULT_TEXT&quot;:&quot;Ara&quot;,&quot;PB_SEARCH_RESULTS_LABEL&quot;:&quot;ARAMA SONUÇLARI:&quot;,&quot;PB_SEARCH_RESULT_IN_NOTES&quot;:&quot;in notes&quot;,&quot;PB_SEARCH_RESULT_IN_TEXT_LABEL&quot;:&quot;[Slayt metni]&quot;,&quot;PB_SUBTITLES_MENU_CAPTION&quot;:&quot;Subtitles&quot;,&quot;PB_SUBTITLES_OFF&quot;:&quot;Off&quot;,&quot;PB_TAB_NOTES_LABEL&quot;:&quot;Not&quot;,&quot;PB_TAB_OUTLINE_LABEL&quot;:&quot;Sayfalar&quot;,&quot;PB_TIME_RESTRICTION&quot;:&quot;Sorry, the author has disabled viewing the presentation at the moment.&quot;,&quot;PB_TITLE_PANEL_ATTACHMENTS&quot;:&quot;Kalem-Silgi&quot;,&quot;PB_TITLE_PANEL_MARKER_TOOLS&quot;:&quot;Kalemler&quot;,&quot;PB_TITLE_PANEL_NOTES&quot;:&quot;Notes&quot;,&quot;PB_TITLE_PANEL_OUTLINE&quot;:&quot;Sayfalar&quot;,&quot;PB_TITLE_PANEL_PRESENTER_INFO&quot;:&quot;www.sosyalbilgiler.biz&quot;,&quot;PB_TREE_CONTROL_LOADING&quot;:&quot;Loading…&quot;,&quot;PB_VIDEO_WINDOW_NO_VIDEO_LABEL&quot;:&quot;No video&quot;},&quot;playbackAndNavigationSettings&quot;:{&quot;autoStart&quot;:true,&quot;saveAnimationStates&quot;:true,&quot;loopPresentation&quot;:false,&quot;autoPlayAnimations&quot;:false,&quot;autoPlayAnimationsTime&quot;:1,&quot;navigationType&quot;:&quot;FREE&quot;,&quot;resumeMode&quot;:&quot;ALWAYS_START_OVER&quot;,&quot;enableKeyboardNavigation&quot;:true},&quot;keyboardSettings&quot;:&quot;&quot;,&quot;skinVersion&quot;:3,&quot;skinCompatibleVersion&quot;:0,&quot;publishSettings&quot;:{&quot;backgroundColor&quot;:&quot;#CED1D3&quot;,&quot;playerDimensions&quot;:{&quot;height&quot;:144,&quot;width&quot;:16},&quot;playerModule&quot;:&quot;UniversalHtml&quot;,&quot;presentationContent&quot;:{&quot;metadata&quot;:{&quot;references&quot;:false,&quot;texts&quot;:[&quot;DT_COMPANY_WEBSITE&quot;,&quot;DT_PRESENTER_BIO&quot;,&quot;DT_PRESENTER_EMAIL&quot;,&quot;DT_PRESENTER_WEBSITE&quot;,&quot;DT_PRESENTER_PHONE&quot;,&quot;DT_PRESENTER_TITLE&quot;,&quot;DT_PRESENTER_NAME&quot;,&quot;DT_SLIDE_TITLE&quot;,&quot;DT_SLIDE_NOTES_TEXT&quot;,&quot;DT_SLIDE_TEXT&quot;,&quot;DT_HYPERLINK_TOOLTIP&quot;]},&quot;resources&quot;:{&quot;attachments&quot;:false,&quot;companyLogos&quot;:{&quot;enlargeToFit&quot;:false,&quot;height&quot;:156,&quot;jpegQuality&quot;:100,&quot;keepAspectRatio&quot;:true,&quot;width&quot;:266},&quot;fonts&quot;:[{&quot;charsets&quot;:{&quot;dynamicFormatted&quot;:[&quot;DCT_INTERACTIVITY_TEXT&quot;,&quot;DCT_INTERACTIVITY_SEMIBOLD_TEXT&quot;],&quot;dynamicPlain&quot;:[&quot;DCT_COMPANY_WEBSITE&quot;,&quot;DCT_PRESENTER_BIO&quot;,&quot;DCT_PRESENTER_EMAIL&quot;,&quot;DCT_PRESENTER_WEBSITE&quot;,&quot;DCT_PRESENTER_PHONE&quot;,&quot;DCT_PRESENTER_TITLE&quot;,&quot;DCT_PRESENTER_NAME&quot;,&quot;DCT_SLIDE_TITLE&quot;,&quot;DCT_SLIDE_NOTES_TEXT&quot;,&quot;DCT_SLIDE_TEXT&quot;,&quot;DCT_HYPERLINK_TOOLTIP&quot;],&quot;static&quot;:[&quot;Kalemler&quot;,&quot;Kalem&quot;,&quot;Keçeli Kalem&quot;,&quot;Silgi&quot;,&quot;Hepsini Sil&quot;,&quot;Yazmayı Bitir&quot;,&quot;Email&quot;,&quot;Website&quot;,&quot;Show more&quot;,&quot;Show less&quot;,&quot;www.sosyalbilgiler.biz&quot;,&quot;Sayfalar&quot;,&quot;Ara&quot;,&quot;[Slayt metni]&quot;,&quot;ARAMA SONUÇLARI:&quot;,&quot;Hiçbir sonuç bulunamadı&quot;,&quot;in notes&quot;,&quot;Sonra&quot;,&quot;Geri&quot;,&quot;İleri&quot;,&quot;Full screen&quot;,&quot;Exit full screen&quot;,&quot;Volume&quot;,&quot;%SLIDE_NUMBER% of %TOTAL_SLIDES%&quot;,&quot;YES&quot;,&quot;NO&quot;,&quot;OK&quot;,&quot;Sunuyu son görüntülenen slayttan devam ettirmek ister misiniz?&quot;,&quot;Devam etmek için slaydın tamamını görüntülemelisiniz&quot;,&quot;Yalnızca önceden görüntülenen slaytlara erişebilirsiniz.&quot;,&quot;Slaytları verilen sırayla görüntülemelisiniz.&quot;,&quot;You must complete the quiz before leaving this slide.&quot;,&quot;İlerlemek için% SLIDE_INDEX% slayttaki sınavı geçmelisiniz.&quot;,&quot;You must attempt the quiz at slide %SLIDE_INDEX% to advance.&quot;,&quot;You may not advance because you did not pass the quiz at slide %SLIDE_INDEX%.&quot;,&quot;You must complete the interaction before leaving this slide.&quot;,&quot;You must complete the simulation before leaving this slide.&quot;,&quot;You must pass the simulation at slide %SLIDE_INDEX% to advance.&quot;,&quot;You must attempt the simulation at slide %SLIDE_INDEX% to advance.&quot;,&quot;You may not advance because you did not pass the simulation at slide %SLIDE_INDEX%.&quot;,&quot;Enter a password to view the presentation&quot;,&quot;The password is incorrect&quot;,&quot;Sorry, the author has disabled viewing the presentation on this domain.&quot;,&quot;Sorry, the author has disabled viewing the presentation at the moment.&quot;,&quot;Back&quot;]},&quot;embedName&quot;:&quot;PFn&quot;,&quot;fontFamily&quot;:&quot;Open Sans&quot;,&quot;isBold&quot;:false,&quot;isItalic&quot;:false,&quot;isSemibold&quot;:false,&quot;substituteFontFamily&quot;:&quot;Arial&quot;},{&quot;charsets&quot;:{&quot;dynamicFormatted&quot;:[&quot;DCT_INTERACTIVITY_TEXT&quot;,&quot;DCT_INTERACTIVITY_SEMIBOLD_TEXT&quot;],&quot;dynamicPlain&quot;:[&quot;DCT_COMPANY_WEBSITE&quot;,&quot;DCT_PRESENTER_BIO&quot;,&quot;DCT_PRESENTER_EMAIL&quot;,&quot;DCT_PRESENTER_WEBSITE&quot;,&quot;DCT_PRESENTER_PHONE&quot;,&quot;DCT_PRESENTER_TITLE&quot;,&quot;DCT_PRESENTER_NAME&quot;,&quot;DCT_SLIDE_TITLE&quot;,&quot;DCT_SLIDE_NOTES_TEXT&quot;,&quot;DCT_SLIDE_TEXT&quot;,&quot;DCT_HYPERLINK_TOOLTIP&quot;],&quot;static&quot;:[&quot;Kalemler&quot;,&quot;Kalem&quot;,&quot;Keçeli Kalem&quot;,&quot;Silgi&quot;,&quot;Hepsini Sil&quot;,&quot;Yazmayı Bitir&quot;,&quot;Email&quot;,&quot;Website&quot;,&quot;Show more&quot;,&quot;Show less&quot;,&quot;www.sosyalbilgiler.biz&quot;,&quot;Sayfalar&quot;,&quot;Ara&quot;,&quot;[Slayt metni]&quot;,&quot;ARAMA SONUÇLARI:&quot;,&quot;Hiçbir sonuç bulunamadı&quot;,&quot;in notes&quot;,&quot;Sonra&quot;,&quot;Geri&quot;,&quot;İleri&quot;,&quot;Full screen&quot;,&quot;Exit full screen&quot;,&quot;Volume&quot;,&quot;%SLIDE_NUMBER% of %TOTAL_SLIDES%&quot;,&quot;YES&quot;,&quot;NO&quot;,&quot;OK&quot;,&quot;Sunuyu son görüntülenen slayttan devam ettirmek ister misiniz?&quot;,&quot;Devam etmek için slaydın tamamını görüntülemelisiniz&quot;,&quot;Yalnızca önceden görüntülenen slaytlara erişebilirsiniz.&quot;,&quot;Slaytları verilen sırayla görüntülemelisiniz.&quot;,&quot;You must complete the quiz before leaving this slide.&quot;,&quot;İlerlemek için% SLIDE_INDEX% slayttaki sınavı geçmelisiniz.&quot;,&quot;You must attempt the quiz at slide %SLIDE_INDEX% to advance.&quot;,&quot;You may not advance because you did not pass the quiz at slide %SLIDE_INDEX%.&quot;,&quot;You must complete the interaction before leaving this slide.&quot;,&quot;You must complete the simulation before leaving this slide.&quot;,&quot;You must pass the simulation at slide %SLIDE_INDEX% to advance.&quot;,&quot;You must attempt the simulation at slide %SLIDE_INDEX% to advance.&quot;,&quot;You may not advance because you did not pass the simulation at slide %SLIDE_INDEX%.&quot;,&quot;Enter a password to view the presentation&quot;,&quot;The password is incorrect&quot;,&quot;Sorry, the author has disabled viewing the presentation on this domain.&quot;,&quot;Sorry, the author has disabled viewing the presentation at the moment.&quot;,&quot;Back&quot;]},&quot;embedName&quot;:&quot;PFnb&quot;,&quot;fontFamily&quot;:&quot;Open Sans&quot;,&quot;isBold&quot;:true,&quot;isItalic&quot;:false,&quot;isSemibold&quot;:false,&quot;substituteFontFamily&quot;:&quot;Arial&quot;},{&quot;charsets&quot;:{&quot;dynamicFormatted&quot;:[&quot;DCT_INTERACTIVITY_TEXT&quot;,&quot;DCT_INTERACTIVITY_SEMIBOLD_TEXT&quot;],&quot;dynamicPlain&quot;:[&quot;DCT_COMPANY_WEBSITE&quot;,&quot;DCT_PRESENTER_BIO&quot;,&quot;DCT_PRESENTER_EMAIL&quot;,&quot;DCT_PRESENTER_WEBSITE&quot;,&quot;DCT_PRESENTER_PHONE&quot;,&quot;DCT_PRESENTER_TITLE&quot;,&quot;DCT_PRESENTER_NAME&quot;,&quot;DCT_SLIDE_TITLE&quot;,&quot;DCT_SLIDE_NOTES_TEXT&quot;,&quot;DCT_SLIDE_TEXT&quot;,&quot;DCT_HYPERLINK_TOOLTIP&quot;],&quot;static&quot;:[&quot;Kalemler&quot;,&quot;Kalem&quot;,&quot;Keçeli Kalem&quot;,&quot;Silgi&quot;,&quot;Hepsini Sil&quot;,&quot;Yazmayı Bitir&quot;,&quot;Email&quot;,&quot;Website&quot;,&quot;Show more&quot;,&quot;Show less&quot;,&quot;www.sosyalbilgiler.biz&quot;,&quot;Sayfalar&quot;,&quot;Ara&quot;,&quot;[Slayt metni]&quot;,&quot;ARAMA SONUÇLARI:&quot;,&quot;Hiçbir sonuç bulunamadı&quot;,&quot;in notes&quot;,&quot;Sonra&quot;,&quot;Geri&quot;,&quot;İleri&quot;,&quot;Full screen&quot;,&quot;Exit full screen&quot;,&quot;Volume&quot;,&quot;%SLIDE_NUMBER% of %TOTAL_SLIDES%&quot;,&quot;YES&quot;,&quot;NO&quot;,&quot;OK&quot;,&quot;Sunuyu son görüntülenen slayttan devam ettirmek ister misiniz?&quot;,&quot;Devam etmek için slaydın tamamını görüntülemelisiniz&quot;,&quot;Yalnızca önceden görüntülenen slaytlara erişebilirsiniz.&quot;,&quot;Slaytları verilen sırayla görüntülemelisiniz.&quot;,&quot;You must complete the quiz before leaving this slide.&quot;,&quot;İlerlemek için% SLIDE_INDEX% slayttaki sınavı geçmelisiniz.&quot;,&quot;You must attempt the quiz at slide %SLIDE_INDEX% to advance.&quot;,&quot;You may not advance because you did not pass the quiz at slide %SLIDE_INDEX%.&quot;,&quot;You must complete the interaction before leaving this slide.&quot;,&quot;You must complete the simulation before leaving this slide.&quot;,&quot;You must pass the simulation at slide %SLIDE_INDEX% to advance.&quot;,&quot;You must attempt the simulation at slide %SLIDE_INDEX% to advance.&quot;,&quot;You may not advance because you did not pass the simulation at slide %SLIDE_INDEX%.&quot;,&quot;Enter a password to view the presentation&quot;,&quot;The password is incorrect&quot;,&quot;Sorry, the author has disabled viewing the presentation on this domain.&quot;,&quot;Sorry, the author has disabled viewing the presentation at the moment.&quot;,&quot;Back&quot;]},&quot;embedName&quot;:&quot;PFni&quot;,&quot;fontFamily&quot;:&quot;Open Sans&quot;,&quot;isBold&quot;:false,&quot;isItalic&quot;:true,&quot;isSemibold&quot;:false,&quot;substituteFontFamily&quot;:&quot;Arial&quot;},{&quot;charsets&quot;:{&quot;dynamicFormatted&quot;:[&quot;DCT_INTERACTIVITY_TEXT&quot;,&quot;DCT_INTERACTIVITY_SEMIBOLD_TEXT&quot;],&quot;dynamicPlain&quot;:[&quot;DCT_COMPANY_WEBSITE&quot;,&quot;DCT_PRESENTER_BIO&quot;,&quot;DCT_PRESENTER_EMAIL&quot;,&quot;DCT_PRESENTER_WEBSITE&quot;,&quot;DCT_PRESENTER_PHONE&quot;,&quot;DCT_PRESENTER_TITLE&quot;,&quot;DCT_PRESENTER_NAME&quot;,&quot;DCT_SLIDE_TITLE&quot;,&quot;DCT_SLIDE_NOTES_TEXT&quot;,&quot;DCT_SLIDE_TEXT&quot;,&quot;DCT_HYPERLINK_TOOLTIP&quot;],&quot;static&quot;:[&quot;Kalemler&quot;,&quot;Kalem&quot;,&quot;Keçeli Kalem&quot;,&quot;Silgi&quot;,&quot;Hepsini Sil&quot;,&quot;Yazmayı Bitir&quot;,&quot;Email&quot;,&quot;Website&quot;,&quot;Show more&quot;,&quot;Show less&quot;,&quot;www.sosyalbilgiler.biz&quot;,&quot;Sayfalar&quot;,&quot;Ara&quot;,&quot;[Slayt metni]&quot;,&quot;ARAMA SONUÇLARI:&quot;,&quot;Hiçbir sonuç bulunamadı&quot;,&quot;in notes&quot;,&quot;Sonra&quot;,&quot;Geri&quot;,&quot;İleri&quot;,&quot;Full screen&quot;,&quot;Exit full screen&quot;,&quot;Volume&quot;,&quot;%SLIDE_NUMBER% of %TOTAL_SLIDES%&quot;,&quot;YES&quot;,&quot;NO&quot;,&quot;OK&quot;,&quot;Sunuyu son görüntülenen slayttan devam ettirmek ister misiniz?&quot;,&quot;Devam etmek için slaydın tamamını görüntülemelisiniz&quot;,&quot;Yalnızca önceden görüntülenen slaytlara erişebilirsiniz.&quot;,&quot;Slaytları verilen sırayla görüntülemelisiniz.&quot;,&quot;You must complete the quiz before leaving this slide.&quot;,&quot;İlerlemek için% SLIDE_INDEX% slayttaki sınavı geçmelisiniz.&quot;,&quot;You must attempt the quiz at slide %SLIDE_INDEX% to advance.&quot;,&quot;You may not advance because you did not pass the quiz at slide %SLIDE_INDEX%.&quot;,&quot;You must complete the interaction before leaving this slide.&quot;,&quot;You must complete the simulation before leaving this slide.&quot;,&quot;You must pass the simulation at slide %SLIDE_INDEX% to advance.&quot;,&quot;You must attempt the simulation at slide %SLIDE_INDEX% to advance.&quot;,&quot;You may not advance because you did not pass the simulation at slide %SLIDE_INDEX%.&quot;,&quot;Enter a password to view the presentation&quot;,&quot;The password is incorrect&quot;,&quot;Sorry, the author has disabled viewing the presentation on this domain.&quot;,&quot;Sorry, the author has disabled viewing the presentation at the moment.&quot;,&quot;Back&quot;]},&quot;embedName&quot;:&quot;PFnbi&quot;,&quot;fontFamily&quot;:&quot;Open Sans&quot;,&quot;isBold&quot;:true,&quot;isItalic&quot;:true,&quot;isSemibold&quot;:false,&quot;substituteFontFamily&quot;:&quot;Arial&quot;},{&quot;charsets&quot;:{&quot;dynamicFormatted&quot;:[&quot;DCT_INTERACTIVITY_TEXT&quot;,&quot;DCT_INTERACTIVITY_SEMIBOLD_TEXT&quot;],&quot;dynamicPlain&quot;:[&quot;DCT_COMPANY_WEBSITE&quot;,&quot;DCT_PRESENTER_BIO&quot;,&quot;DCT_PRESENTER_EMAIL&quot;,&quot;DCT_PRESENTER_WEBSITE&quot;,&quot;DCT_PRESENTER_PHONE&quot;,&quot;DCT_PRESENTER_TITLE&quot;,&quot;DCT_PRESENTER_NAME&quot;,&quot;DCT_SLIDE_TITLE&quot;,&quot;DCT_SLIDE_NOTES_TEXT&quot;,&quot;DCT_SLIDE_TEXT&quot;,&quot;DCT_HYPERLINK_TOOLTIP&quot;],&quot;static&quot;:[&quot;Kalemler&quot;,&quot;Kalem&quot;,&quot;Keçeli Kalem&quot;,&quot;Silgi&quot;,&quot;Hepsini Sil&quot;,&quot;Yazmayı Bitir&quot;,&quot;Email&quot;,&quot;Website&quot;,&quot;Show more&quot;,&quot;Show less&quot;,&quot;www.sosyalbilgiler.biz&quot;,&quot;Sayfalar&quot;,&quot;Ara&quot;,&quot;[Slayt metni]&quot;,&quot;ARAMA SONUÇLARI:&quot;,&quot;Hiçbir sonuç bulunamadı&quot;,&quot;in notes&quot;,&quot;Sonra&quot;,&quot;Geri&quot;,&quot;İleri&quot;,&quot;Full screen&quot;,&quot;Exit full screen&quot;,&quot;Volume&quot;,&quot;%SLIDE_NUMBER% of %TOTAL_SLIDES%&quot;,&quot;YES&quot;,&quot;NO&quot;,&quot;OK&quot;,&quot;Sunuyu son görüntülenen slayttan devam ettirmek ister misiniz?&quot;,&quot;Devam etmek için slaydın tamamını görüntülemelisiniz&quot;,&quot;Yalnızca önceden görüntülenen slaytlara erişebilirsiniz.&quot;,&quot;Slaytları verilen sırayla görüntülemelisiniz.&quot;,&quot;You must complete the quiz before leaving this slide.&quot;,&quot;İlerlemek için% SLIDE_INDEX% slayttaki sınavı geçmelisiniz.&quot;,&quot;You must attempt the quiz at slide %SLIDE_INDEX% to advance.&quot;,&quot;You may not advance because you did not pass the quiz at slide %SLIDE_INDEX%.&quot;,&quot;You must complete the interaction before leaving this slide.&quot;,&quot;You must complete the simulation before leaving this slide.&quot;,&quot;You must pass the simulation at slide %SLIDE_INDEX% to advance.&quot;,&quot;You must attempt the simulation at slide %SLIDE_INDEX% to advance.&quot;,&quot;You may not advance because you did not pass the simulation at slide %SLIDE_INDEX%.&quot;,&quot;Enter a password to view the presentation&quot;,&quot;The password is incorrect&quot;,&quot;Sorry, the author has disabled viewing the presentation on this domain.&quot;,&quot;Sorry, the author has disabled viewing the presentation at the moment.&quot;,&quot;Back&quot;]},&quot;embedName&quot;:&quot;PFnsb&quot;,&quot;fontFamily&quot;:&quot;Open Sans&quot;,&quot;isBold&quot;:false,&quot;isItalic&quot;:false,&quot;isSemibold&quot;:true,&quot;substituteFontFamily&quot;:&quot;Arial&quot;},{&quot;charsets&quot;:{&quot;dynamicFormatted&quot;:[&quot;DCT_INTERACTIVITY_TEXT&quot;,&quot;DCT_INTERACTIVITY_SEMIBOLD_TEXT&quot;],&quot;dynamicPlain&quot;:[&quot;DCT_COMPANY_WEBSITE&quot;,&quot;DCT_PRESENTER_BIO&quot;,&quot;DCT_PRESENTER_EMAIL&quot;,&quot;DCT_PRESENTER_WEBSITE&quot;,&quot;DCT_PRESENTER_PHONE&quot;,&quot;DCT_PRESENTER_TITLE&quot;,&quot;DCT_PRESENTER_NAME&quot;,&quot;DCT_SLIDE_TITLE&quot;,&quot;DCT_SLIDE_NOTES_TEXT&quot;,&quot;DCT_SLIDE_TEXT&quot;,&quot;DCT_HYPERLINK_TOOLTIP&quot;],&quot;static&quot;:[&quot;Kalemler&quot;,&quot;Kalem&quot;,&quot;Keçeli Kalem&quot;,&quot;Silgi&quot;,&quot;Hepsini Sil&quot;,&quot;Yazmayı Bitir&quot;,&quot;Email&quot;,&quot;Website&quot;,&quot;Show more&quot;,&quot;Show less&quot;,&quot;www.sosyalbilgiler.biz&quot;,&quot;Sayfalar&quot;,&quot;Ara&quot;,&quot;[Slayt metni]&quot;,&quot;ARAMA SONUÇLARI:&quot;,&quot;Hiçbir sonuç bulunamadı&quot;,&quot;in notes&quot;,&quot;Sonra&quot;,&quot;Geri&quot;,&quot;İleri&quot;,&quot;Full screen&quot;,&quot;Exit full screen&quot;,&quot;Volume&quot;,&quot;%SLIDE_NUMBER% of %TOTAL_SLIDES%&quot;,&quot;YES&quot;,&quot;NO&quot;,&quot;OK&quot;,&quot;Sunuyu son görüntülenen slayttan devam ettirmek ister misiniz?&quot;,&quot;Devam etmek için slaydın tamamını görüntülemelisiniz&quot;,&quot;Yalnızca önceden görüntülenen slaytlara erişebilirsiniz.&quot;,&quot;Slaytları verilen sırayla görüntülemelisiniz.&quot;,&quot;You must complete the quiz before leaving this slide.&quot;,&quot;İlerlemek için% SLIDE_INDEX% slayttaki sınavı geçmelisiniz.&quot;,&quot;You must attempt the quiz at slide %SLIDE_INDEX% to advance.&quot;,&quot;You may not advance because you did not pass the quiz at slide %SLIDE_INDEX%.&quot;,&quot;You must complete the interaction before leaving this slide.&quot;,&quot;You must complete the simulation before leaving this slide.&quot;,&quot;You must pass the simulation at slide %SLIDE_INDEX% to advance.&quot;,&quot;You must attempt the simulation at slide %SLIDE_INDEX% to advance.&quot;,&quot;You may not advance because you did not pass the simulation at slide %SLIDE_INDEX%.&quot;,&quot;Enter a password to view the presentation&quot;,&quot;The password is incorrect&quot;,&quot;Sorry, the author has disabled viewing the presentation on this domain.&quot;,&quot;Sorry, the author has disabled viewing the presentation at the moment.&quot;,&quot;Back&quot;]},&quot;embedName&quot;:&quot;PFnsbi&quot;,&quot;fontFamily&quot;:&quot;Open Sans&quot;,&quot;isBold&quot;:false,&quot;isItalic&quot;:true,&quot;isSemibold&quot;:true,&quot;substituteFontFamily&quot;:&quot;Arial&quot;}],&quot;interactivity&quot;:{&quot;fullSupport&quot;:true},&quot;presenterPhotos&quot;:{&quot;enlargeToFit&quot;:false,&quot;height&quot;:105,&quot;jpegQuality&quot;:100,&quot;keepAspectRatio&quot;:true,&quot;width&quot;:94},&quot;slideThumbnails&quot;:{&quot;enlargeToFit&quot;:false,&quot;height&quot;:59,&quot;jpegQuality&quot;:100,&quot;keepAspectRatio&quot;:true,&quot;width&quot;:78}}}},&quot;ceipData&quot;:{&quot;enableMiniSkinCustomization&quot;:true,&quot;playerLayout&quot;:&quot;custom&quot;,&quot;playerLayoutFooter&quot;:&quot;playAndPause,fullscreen,volumeControl,slideNumber,goToPrev,goToNext&quot;,&quot;playerLayoutHeader&quot;:&quot;presenterInfo,markerTools,outline,logo&quot;,&quot;playerLayoutHeaderButtonsPosition&quot;:&quot;left&quot;,&quot;playerLayoutOutline&quot;:&quot;enableSearch,showThumbnails,showSlideNumber,highlightViewedSlides,enableMultilevel&quot;,&quot;playerLayoutProgress&quot;:&quot;enabledNavigation,showLabels&quot;,&quot;playerLayoutProgressMode&quot;:&quot;slideTimeline&quot;,&quot;playerLayoutSidebar&quot;:&quot;&quot;,&quot;playerLayoutSidebarPosition&quot;:&quot;&quot;,&quot;playerMessages&quot;:&quot;custom&quot;,&quot;playerNavigationAutoStart&quot;:true,&quot;playerNavigationEnableKeyboardNavigation&quot;:true,&quot;playerNavigationMode&quot;:&quot;bySteps&quot;,&quot;playerNavigationOnRestart&quot;:&quot;never&quot;,&quot;playerNavigationSaveAnimationStates&quot;:true,&quot;playerNavigationType&quot;:&quot;free&quot;,&quot;playerTheme&quot;:&quot;custom&quot;,&quot;playerThemeBorderRadius&quot;:10,&quot;playerThemeColorScheme&quot;:&quot;custom&quot;,&quot;playerThemeFont&quot;:&quot;Open Sans&quot;}}}"/>
  <p:tag name="ISPRING_OUTPUT_FOLDER" val="[[&quot;1\uFFFD\uFFFD\uFFFD{E79D6226-D6F0-4450-89BB-5254121DC5FC}&quot;,&quot;D:\\planlar\\6\\6.2 Evimiz Dünya\\622 Doğal ve Beşeri Çevre Arasındaki İlişki&quot;]]"/>
  <p:tag name="ISPRING_ULTRA_SCORM_COURCE_TITLE" val="622 Doğal ve Beşeri Çevre Arasındaki İlişki Online"/>
  <p:tag name="ISPRING_SCORM_ENDPOINT" val="&lt;endpoint&gt;&lt;enable&gt;0&lt;/enable&gt;&lt;lrs&gt;https://&lt;/lrs&gt;&lt;auth&gt;0&lt;/auth&gt;&lt;login&gt;&lt;/login&gt;&lt;password&gt;&lt;/password&gt;&lt;key&gt;&lt;/key&gt;&lt;name&gt;&lt;/name&gt;&lt;email&gt;&lt;/email&gt;&lt;/endpoint&gt;&#10;"/>
  <p:tag name="İSPRİNGCLOUDFOLDERID" val="1"/>
  <p:tag name="İSPRİNGONLİNEFOLDERID" val="1"/>
  <p:tag name="ISPRING_SCORM_RATE_QUIZZES" val="0"/>
  <p:tag name="ISPRING_PRESENTATION_TITLE" val="622 Doğal ve Beşeri Çevre Arasındaki İlişki Onlin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E21CA361-2C5B-4BE3-8299-194E2D8803D0}:520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B6CE274B-FD29-415C-84FF-AAFAB794DBB2}:871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ADE14C99-A7BE-49E2-9305-50D670EEFFCE}:874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ADE14C99-A7BE-49E2-9305-50D670EEFFCE}:874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ADE14C99-A7BE-49E2-9305-50D670EEFFCE}:874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FD1F9288-B091-4AED-8393-7680C0A255DD}:708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9E0FE3ED-C1B1-4136-8C3A-BC24F77FE239}:875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9E0FE3ED-C1B1-4136-8C3A-BC24F77FE239}:875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9E0FE3ED-C1B1-4136-8C3A-BC24F77FE239}:875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9E0FE3ED-C1B1-4136-8C3A-BC24F77FE239}:875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9E0FE3ED-C1B1-4136-8C3A-BC24F77FE239}:875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9E0FE3ED-C1B1-4136-8C3A-BC24F77FE239}:875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9E0FE3ED-C1B1-4136-8C3A-BC24F77FE239}:875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9E0FE3ED-C1B1-4136-8C3A-BC24F77FE239}:875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9E0FE3ED-C1B1-4136-8C3A-BC24F77FE239}:875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9E0FE3ED-C1B1-4136-8C3A-BC24F77FE239}:875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9E0FE3ED-C1B1-4136-8C3A-BC24F77FE239}:875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13AF791-B090-4E3B-81D3-6A7776C3E77C}"/>
  <p:tag name="GENSWF_ADVANCE_TIME" val="5.000"/>
  <p:tag name="TIMING" val="|0.001|0.5|1"/>
  <p:tag name="ISPRING_CUSTOM_TIMING_USED" val="1"/>
  <p:tag name="GENSWF_SLIDE_UID" val="{9E0FE3ED-C1B1-4136-8C3A-BC24F77FE239}:875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B182637A-9BAF-49C9-A951-5249A49A98AF}:797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6B16C0CF-90E2-46F7-A716-A73018526CA6}:799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1BC9AA20-5D30-4731-B9CB-43E8170CA029}:798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EA7FAED-AD35-49E6-A52A-62E3872F6FC8}:800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4FEF32FC-A251-475C-9FE5-40DF2F80BEA9}:801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6A1C9C8-2E97-4422-ACB9-623DC194919B}:802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3DEEF5D-DEF9-4CEB-BC39-6068154CBDBC}:803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4EB9A62C-85FA-4B6C-81C9-9D540EB871DF}:804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335EA02A-0775-43CD-ABFE-879041971CDE}:805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D00C054-98A9-4D84-A6F5-E3D59CC652DD}:806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F69BB706-85C4-446C-9993-4B678AD4DC5E}:807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61451214-5EDA-4E1C-99EE-BB689BB960C9}:923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4852BD08-C6FF-4961-A0B1-867D013E8CF3}:924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8D0D4DE-D5C0-44D6-B220-4263795CD938}:925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C64804A-3E88-44B4-9565-1FD86A6B78E8}:926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C3A93DF6-01E3-4834-9651-AA3D102C0F73}:933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5343159C-A27C-475B-911A-A20D8FE97D63}:934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224EDC30-2B85-4887-AE6D-F366A8C0D896}:935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56E3E17E-F665-4456-9506-36A0B0D0C3A2}:927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1CB6F539-575C-40A7-8496-71D45FA0121E}:928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524E8F97-4FD1-42A3-AD4E-21EE06939F54}:929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4FF2C9AC-6940-41BC-9EAF-2E7FB7A58B38}:930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665C988-8D5E-43BC-A531-46812D98D2DB}:931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22E72645-717B-452B-989E-E83460FEA6CC}:932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43CE8B44-02C6-43A8-8149-B73139643CCB}:936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9F9C4352-4A0D-4D17-8D17-D0FE029E8CD1}:937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1AC4CAD-01A0-4690-B584-0BFA837ACA1C}:938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6653E9CC-FF37-4A16-857A-5A8605AF544D}:939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67080CD7-21FA-4DC7-B74B-C51098CD9DCD}:940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5D53615E-069D-4B7B-8F2C-EEF5BADBCC39}:941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C30064D4-578A-4932-8F0D-75A0CA1E92F2}:942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EECE5125-635B-4DCA-888A-62327DE8458F}:943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C8DA7839-D19F-445B-9552-CD3128FFCF42}:944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40357441-CA32-496E-AF9A-BC45BF14A382}:945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6719E9D3-805C-46A4-BC84-AC112A2FBEFA}:946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C832005C-6414-4EB9-8A84-1CACACEE7A69}:947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5D0EBB0-46CB-4024-9370-9E949C35BCD8}:948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A880A1D1-DEC1-49A1-966A-69A7B6945AB0}:949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42EE7D04-7C02-4C9D-9763-58C490DE56BB}:950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53D9FF97-61CC-4C88-A36C-83F1EB81072E}:951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0AC54A2-9363-4CCB-B59C-60585CA29CEF}:952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4033B4C-4D57-4753-A346-005AD9AFBE24}:953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C95FF0D-F8E2-430C-9888-BA9D6C242D31}:873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62E9D38-049C-4DDD-A9C7-93BA3299DD33}:839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1EDBB25-CDB0-403D-ABDB-50326FA0CDAF}:954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1EDBB25-CDB0-403D-ABDB-50326FA0CDAF}:954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1EDBB25-CDB0-403D-ABDB-50326FA0CDAF}:954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F60C98F4-DC35-49A7-8765-278003033598}:848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61AFA445-DAC6-4E97-A092-51768271E8E0}:849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F919425-B00F-4DB0-8A6D-44A5D0C9EF73}:850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B586FA07-3903-440C-B164-1A7006B4DA2E}:869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D7455267-B475-4D4E-9D5C-E22FC974D7C1}:851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A4B1045B-A28F-4A71-9F7D-A16C85C40610}:853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EDB0F2F8-A52F-42FF-8B9B-73AC1A72515D}:852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8F2FB98-2BD1-4C0E-A0EE-5FD89F7B6DCD}:854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4B2F31A1-4EEF-4F6C-BBE7-97BBA6C85D8A}:855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6BC8CBE3-2792-4FDB-857C-CF89EC53BFC5}:856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DAA3EDB5-3469-4BF1-BC4F-1EB1ABA10EBE}:857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E087F40-4E19-4B35-93F8-50FF5D96583D}:858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33D880E3-9390-44FE-B4D2-CF4A558C9121}:859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CBAB8725-4E98-4A7D-ACB2-4F2A24599FFC}:860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BF87B427-8DB8-4E03-9790-F8885064730B}:861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BE079BC3-7605-4AA1-9211-D4C13735870B}:862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51B6C7BE-47FE-4502-8A84-7728A64BB1E4}:863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DEA44864-9681-427C-8567-74F77B1A888B}:864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ACE0DAB6-A73E-4398-AD66-907992010468}:865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AAB55FC0-2653-4132-9FCB-2E124A5EAD32}:866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344B8ABA-5390-475B-9FCF-12E443660EB6}:867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1E613D11-2289-41E8-874E-48143023F78A}:868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A8B9CA8-9AE0-4963-BF25-2AD4A1CC5355}:870"/>
</p:tagLst>
</file>

<file path=ppt/theme/theme1.xml><?xml version="1.0" encoding="utf-8"?>
<a:theme xmlns:a="http://schemas.openxmlformats.org/drawingml/2006/main" name="Template PresentationGo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TEMPLATE-PGO(16_9)</Template>
  <TotalTime>24405</TotalTime>
  <Words>6061</Words>
  <Application>Microsoft Office PowerPoint</Application>
  <PresentationFormat>Geniş ekran</PresentationFormat>
  <Paragraphs>3285</Paragraphs>
  <Slides>90</Slides>
  <Notes>88</Notes>
  <HiddenSlides>0</HiddenSlides>
  <MMClips>20</MMClips>
  <ScaleCrop>false</ScaleCrop>
  <HeadingPairs>
    <vt:vector size="6" baseType="variant">
      <vt:variant>
        <vt:lpstr>Kullanılan Yazı Tipleri</vt:lpstr>
      </vt:variant>
      <vt:variant>
        <vt:i4>12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90</vt:i4>
      </vt:variant>
    </vt:vector>
  </HeadingPairs>
  <TitlesOfParts>
    <vt:vector size="103" baseType="lpstr">
      <vt:lpstr>굴림</vt:lpstr>
      <vt:lpstr>AhkioW00-Bold</vt:lpstr>
      <vt:lpstr>-apple-system-body</vt:lpstr>
      <vt:lpstr>Arial</vt:lpstr>
      <vt:lpstr>Calibri</vt:lpstr>
      <vt:lpstr>Corbel</vt:lpstr>
      <vt:lpstr>Fira Sans Extra Condensed</vt:lpstr>
      <vt:lpstr>Helvetica</vt:lpstr>
      <vt:lpstr>matemitoo</vt:lpstr>
      <vt:lpstr>Open Sans</vt:lpstr>
      <vt:lpstr>Times New Roman</vt:lpstr>
      <vt:lpstr>Verdana</vt:lpstr>
      <vt:lpstr>Template PresentationGo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622 Doğal ve Beşeri Çevre Arasındaki İlişki Online</dc:title>
  <dc:creator>Erkan İSANMAZ</dc:creator>
  <dc:description>© Copyright sosyalbilgiler.biz</dc:description>
  <cp:lastModifiedBy>HP</cp:lastModifiedBy>
  <cp:revision>922</cp:revision>
  <dcterms:created xsi:type="dcterms:W3CDTF">2014-11-26T05:14:11Z</dcterms:created>
  <dcterms:modified xsi:type="dcterms:W3CDTF">2026-10-13T16:42:11Z</dcterms:modified>
</cp:coreProperties>
</file>