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media/audio4.wav" ContentType="audio/wav"/>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ppt/tags/tag62.xml" ContentType="application/vnd.openxmlformats-officedocument.presentationml.tags+xml"/>
  <Override PartName="/ppt/notesSlides/notesSlide61.xml" ContentType="application/vnd.openxmlformats-officedocument.presentationml.notesSlide+xml"/>
  <Override PartName="/ppt/tags/tag63.xml" ContentType="application/vnd.openxmlformats-officedocument.presentationml.tags+xml"/>
  <Override PartName="/ppt/notesSlides/notesSlide62.xml" ContentType="application/vnd.openxmlformats-officedocument.presentationml.notesSlide+xml"/>
  <Override PartName="/ppt/tags/tag64.xml" ContentType="application/vnd.openxmlformats-officedocument.presentationml.tags+xml"/>
  <Override PartName="/ppt/notesSlides/notesSlide63.xml" ContentType="application/vnd.openxmlformats-officedocument.presentationml.notesSlide+xml"/>
  <Override PartName="/ppt/tags/tag65.xml" ContentType="application/vnd.openxmlformats-officedocument.presentationml.tags+xml"/>
  <Override PartName="/ppt/notesSlides/notesSlide64.xml" ContentType="application/vnd.openxmlformats-officedocument.presentationml.notesSlide+xml"/>
  <Override PartName="/ppt/tags/tag66.xml" ContentType="application/vnd.openxmlformats-officedocument.presentationml.tags+xml"/>
  <Override PartName="/ppt/notesSlides/notesSlide65.xml" ContentType="application/vnd.openxmlformats-officedocument.presentationml.notesSlide+xml"/>
  <Override PartName="/ppt/tags/tag67.xml" ContentType="application/vnd.openxmlformats-officedocument.presentationml.tags+xml"/>
  <Override PartName="/ppt/notesSlides/notesSlide66.xml" ContentType="application/vnd.openxmlformats-officedocument.presentationml.notesSlide+xml"/>
  <Override PartName="/ppt/tags/tag68.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67.xml" ContentType="application/vnd.openxmlformats-officedocument.presentationml.notesSlide+xml"/>
  <Override PartName="/ppt/tags/tag69.xml" ContentType="application/vnd.openxmlformats-officedocument.presentationml.tags+xml"/>
  <Override PartName="/ppt/notesSlides/notesSlide68.xml" ContentType="application/vnd.openxmlformats-officedocument.presentationml.notesSlide+xml"/>
  <Override PartName="/ppt/tags/tag70.xml" ContentType="application/vnd.openxmlformats-officedocument.presentationml.tags+xml"/>
  <Override PartName="/ppt/notesSlides/notesSlide69.xml" ContentType="application/vnd.openxmlformats-officedocument.presentationml.notesSlide+xml"/>
  <Override PartName="/ppt/tags/tag71.xml" ContentType="application/vnd.openxmlformats-officedocument.presentationml.tags+xml"/>
  <Override PartName="/ppt/notesSlides/notesSlide70.xml" ContentType="application/vnd.openxmlformats-officedocument.presentationml.notesSlide+xml"/>
  <Override PartName="/ppt/tags/tag72.xml" ContentType="application/vnd.openxmlformats-officedocument.presentationml.tags+xml"/>
  <Override PartName="/ppt/notesSlides/notesSlide71.xml" ContentType="application/vnd.openxmlformats-officedocument.presentationml.notesSlide+xml"/>
  <Override PartName="/ppt/tags/tag73.xml" ContentType="application/vnd.openxmlformats-officedocument.presentationml.tags+xml"/>
  <Override PartName="/ppt/notesSlides/notesSlide72.xml" ContentType="application/vnd.openxmlformats-officedocument.presentationml.notesSlide+xml"/>
  <Override PartName="/ppt/tags/tag74.xml" ContentType="application/vnd.openxmlformats-officedocument.presentationml.tags+xml"/>
  <Override PartName="/ppt/notesSlides/notesSlide73.xml" ContentType="application/vnd.openxmlformats-officedocument.presentationml.notesSlide+xml"/>
  <Override PartName="/ppt/tags/tag75.xml" ContentType="application/vnd.openxmlformats-officedocument.presentationml.tags+xml"/>
  <Override PartName="/ppt/notesSlides/notesSlide74.xml" ContentType="application/vnd.openxmlformats-officedocument.presentationml.notesSlide+xml"/>
  <Override PartName="/ppt/tags/tag76.xml" ContentType="application/vnd.openxmlformats-officedocument.presentationml.tags+xml"/>
  <Override PartName="/ppt/notesSlides/notesSlide75.xml" ContentType="application/vnd.openxmlformats-officedocument.presentationml.notesSlide+xml"/>
  <Override PartName="/ppt/tags/tag77.xml" ContentType="application/vnd.openxmlformats-officedocument.presentationml.tags+xml"/>
  <Override PartName="/ppt/notesSlides/notesSlide76.xml" ContentType="application/vnd.openxmlformats-officedocument.presentationml.notesSlide+xml"/>
  <Override PartName="/ppt/tags/tag78.xml" ContentType="application/vnd.openxmlformats-officedocument.presentationml.tags+xml"/>
  <Override PartName="/ppt/notesSlides/notesSlide77.xml" ContentType="application/vnd.openxmlformats-officedocument.presentationml.notesSlide+xml"/>
  <Override PartName="/ppt/tags/tag79.xml" ContentType="application/vnd.openxmlformats-officedocument.presentationml.tags+xml"/>
  <Override PartName="/ppt/notesSlides/notesSlide78.xml" ContentType="application/vnd.openxmlformats-officedocument.presentationml.notesSlide+xml"/>
  <Override PartName="/ppt/tags/tag80.xml" ContentType="application/vnd.openxmlformats-officedocument.presentationml.tags+xml"/>
  <Override PartName="/ppt/notesSlides/notesSlide79.xml" ContentType="application/vnd.openxmlformats-officedocument.presentationml.notesSlide+xml"/>
  <Override PartName="/ppt/tags/tag81.xml" ContentType="application/vnd.openxmlformats-officedocument.presentationml.tags+xml"/>
  <Override PartName="/ppt/notesSlides/notesSlide80.xml" ContentType="application/vnd.openxmlformats-officedocument.presentationml.notesSlide+xml"/>
  <Override PartName="/ppt/tags/tag82.xml" ContentType="application/vnd.openxmlformats-officedocument.presentationml.tags+xml"/>
  <Override PartName="/ppt/notesSlides/notesSlide81.xml" ContentType="application/vnd.openxmlformats-officedocument.presentationml.notesSlide+xml"/>
  <Override PartName="/ppt/tags/tag83.xml" ContentType="application/vnd.openxmlformats-officedocument.presentationml.tags+xml"/>
  <Override PartName="/ppt/notesSlides/notesSlide82.xml" ContentType="application/vnd.openxmlformats-officedocument.presentationml.notesSlide+xml"/>
  <Override PartName="/ppt/tags/tag84.xml" ContentType="application/vnd.openxmlformats-officedocument.presentationml.tags+xml"/>
  <Override PartName="/ppt/notesSlides/notesSlide83.xml" ContentType="application/vnd.openxmlformats-officedocument.presentationml.notesSlide+xml"/>
  <Override PartName="/ppt/tags/tag85.xml" ContentType="application/vnd.openxmlformats-officedocument.presentationml.tags+xml"/>
  <Override PartName="/ppt/notesSlides/notesSlide84.xml" ContentType="application/vnd.openxmlformats-officedocument.presentationml.notesSlide+xml"/>
  <Override PartName="/ppt/tags/tag86.xml" ContentType="application/vnd.openxmlformats-officedocument.presentationml.tags+xml"/>
  <Override PartName="/ppt/notesSlides/notesSlide85.xml" ContentType="application/vnd.openxmlformats-officedocument.presentationml.notesSlide+xml"/>
  <Override PartName="/ppt/tags/tag87.xml" ContentType="application/vnd.openxmlformats-officedocument.presentationml.tags+xml"/>
  <Override PartName="/ppt/notesSlides/notesSlide86.xml" ContentType="application/vnd.openxmlformats-officedocument.presentationml.notesSlide+xml"/>
  <Override PartName="/ppt/tags/tag88.xml" ContentType="application/vnd.openxmlformats-officedocument.presentationml.tags+xml"/>
  <Override PartName="/ppt/notesSlides/notesSlide87.xml" ContentType="application/vnd.openxmlformats-officedocument.presentationml.notesSlide+xml"/>
  <Override PartName="/ppt/tags/tag89.xml" ContentType="application/vnd.openxmlformats-officedocument.presentationml.tags+xml"/>
  <Override PartName="/ppt/notesSlides/notesSlide8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90"/>
  </p:notesMasterIdLst>
  <p:sldIdLst>
    <p:sldId id="520" r:id="rId2"/>
    <p:sldId id="778" r:id="rId3"/>
    <p:sldId id="708" r:id="rId4"/>
    <p:sldId id="871" r:id="rId5"/>
    <p:sldId id="749" r:id="rId6"/>
    <p:sldId id="788" r:id="rId7"/>
    <p:sldId id="874" r:id="rId8"/>
    <p:sldId id="873" r:id="rId9"/>
    <p:sldId id="875" r:id="rId10"/>
    <p:sldId id="876" r:id="rId11"/>
    <p:sldId id="877" r:id="rId12"/>
    <p:sldId id="878" r:id="rId13"/>
    <p:sldId id="872" r:id="rId14"/>
    <p:sldId id="879" r:id="rId15"/>
    <p:sldId id="880" r:id="rId16"/>
    <p:sldId id="752" r:id="rId17"/>
    <p:sldId id="789" r:id="rId18"/>
    <p:sldId id="781" r:id="rId19"/>
    <p:sldId id="600" r:id="rId20"/>
    <p:sldId id="601" r:id="rId21"/>
    <p:sldId id="662" r:id="rId22"/>
    <p:sldId id="663" r:id="rId23"/>
    <p:sldId id="665" r:id="rId24"/>
    <p:sldId id="664" r:id="rId25"/>
    <p:sldId id="667" r:id="rId26"/>
    <p:sldId id="666" r:id="rId27"/>
    <p:sldId id="668" r:id="rId28"/>
    <p:sldId id="669" r:id="rId29"/>
    <p:sldId id="780" r:id="rId30"/>
    <p:sldId id="602" r:id="rId31"/>
    <p:sldId id="606" r:id="rId32"/>
    <p:sldId id="609" r:id="rId33"/>
    <p:sldId id="610" r:id="rId34"/>
    <p:sldId id="611" r:id="rId35"/>
    <p:sldId id="612" r:id="rId36"/>
    <p:sldId id="614" r:id="rId37"/>
    <p:sldId id="615" r:id="rId38"/>
    <p:sldId id="616" r:id="rId39"/>
    <p:sldId id="617" r:id="rId40"/>
    <p:sldId id="618" r:id="rId41"/>
    <p:sldId id="619" r:id="rId42"/>
    <p:sldId id="620" r:id="rId43"/>
    <p:sldId id="621" r:id="rId44"/>
    <p:sldId id="622" r:id="rId45"/>
    <p:sldId id="623" r:id="rId46"/>
    <p:sldId id="624" r:id="rId47"/>
    <p:sldId id="625" r:id="rId48"/>
    <p:sldId id="626" r:id="rId49"/>
    <p:sldId id="627" r:id="rId50"/>
    <p:sldId id="628" r:id="rId51"/>
    <p:sldId id="629" r:id="rId52"/>
    <p:sldId id="630" r:id="rId53"/>
    <p:sldId id="631" r:id="rId54"/>
    <p:sldId id="632" r:id="rId55"/>
    <p:sldId id="633" r:id="rId56"/>
    <p:sldId id="634" r:id="rId57"/>
    <p:sldId id="635" r:id="rId58"/>
    <p:sldId id="636" r:id="rId59"/>
    <p:sldId id="637" r:id="rId60"/>
    <p:sldId id="782" r:id="rId61"/>
    <p:sldId id="787" r:id="rId62"/>
    <p:sldId id="882" r:id="rId63"/>
    <p:sldId id="881" r:id="rId64"/>
    <p:sldId id="866" r:id="rId65"/>
    <p:sldId id="784" r:id="rId66"/>
    <p:sldId id="779" r:id="rId67"/>
    <p:sldId id="686" r:id="rId68"/>
    <p:sldId id="785" r:id="rId69"/>
    <p:sldId id="688" r:id="rId70"/>
    <p:sldId id="689" r:id="rId71"/>
    <p:sldId id="690" r:id="rId72"/>
    <p:sldId id="691" r:id="rId73"/>
    <p:sldId id="692" r:id="rId74"/>
    <p:sldId id="693" r:id="rId75"/>
    <p:sldId id="694" r:id="rId76"/>
    <p:sldId id="695" r:id="rId77"/>
    <p:sldId id="696" r:id="rId78"/>
    <p:sldId id="697" r:id="rId79"/>
    <p:sldId id="698" r:id="rId80"/>
    <p:sldId id="699" r:id="rId81"/>
    <p:sldId id="700" r:id="rId82"/>
    <p:sldId id="701" r:id="rId83"/>
    <p:sldId id="702" r:id="rId84"/>
    <p:sldId id="703" r:id="rId85"/>
    <p:sldId id="704" r:id="rId86"/>
    <p:sldId id="705" r:id="rId87"/>
    <p:sldId id="706" r:id="rId88"/>
    <p:sldId id="707" r:id="rId89"/>
  </p:sldIdLst>
  <p:sldSz cx="12192000" cy="6858000"/>
  <p:notesSz cx="6858000" cy="9144000"/>
  <p:custDataLst>
    <p:tags r:id="rId9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9D9"/>
    <a:srgbClr val="DFF5FF"/>
    <a:srgbClr val="BDDBE5"/>
    <a:srgbClr val="DBF1DA"/>
    <a:srgbClr val="44546A"/>
    <a:srgbClr val="FEEEC3"/>
    <a:srgbClr val="FADBE6"/>
    <a:srgbClr val="E8D3F2"/>
    <a:srgbClr val="7346A1"/>
    <a:srgbClr val="E03F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5" autoAdjust="0"/>
    <p:restoredTop sz="96433" autoAdjust="0"/>
  </p:normalViewPr>
  <p:slideViewPr>
    <p:cSldViewPr snapToGrid="0" showGuides="1">
      <p:cViewPr varScale="1">
        <p:scale>
          <a:sx n="95" d="100"/>
          <a:sy n="95" d="100"/>
        </p:scale>
        <p:origin x="108" y="3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95"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87.wmf"/><Relationship Id="rId7" Type="http://schemas.openxmlformats.org/officeDocument/2006/relationships/image" Target="../media/image91.wmf"/><Relationship Id="rId2" Type="http://schemas.openxmlformats.org/officeDocument/2006/relationships/image" Target="../media/image86.wmf"/><Relationship Id="rId1" Type="http://schemas.openxmlformats.org/officeDocument/2006/relationships/image" Target="../media/image85.wmf"/><Relationship Id="rId6" Type="http://schemas.openxmlformats.org/officeDocument/2006/relationships/image" Target="../media/image90.wmf"/><Relationship Id="rId5" Type="http://schemas.openxmlformats.org/officeDocument/2006/relationships/image" Target="../media/image89.wmf"/><Relationship Id="rId4" Type="http://schemas.openxmlformats.org/officeDocument/2006/relationships/image" Target="../media/image8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10/4/2026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81014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490781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725792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3222105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352177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526124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a:t>
            </a:fld>
            <a:endParaRPr lang="en-US"/>
          </a:p>
        </p:txBody>
      </p:sp>
    </p:spTree>
    <p:extLst>
      <p:ext uri="{BB962C8B-B14F-4D97-AF65-F5344CB8AC3E}">
        <p14:creationId xmlns:p14="http://schemas.microsoft.com/office/powerpoint/2010/main" val="110053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3749411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a:t>
            </a:fld>
            <a:endParaRPr lang="en-US"/>
          </a:p>
        </p:txBody>
      </p:sp>
    </p:spTree>
    <p:extLst>
      <p:ext uri="{BB962C8B-B14F-4D97-AF65-F5344CB8AC3E}">
        <p14:creationId xmlns:p14="http://schemas.microsoft.com/office/powerpoint/2010/main" val="658265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870113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a:t>
            </a:fld>
            <a:endParaRPr lang="en-US"/>
          </a:p>
        </p:txBody>
      </p:sp>
    </p:spTree>
    <p:extLst>
      <p:ext uri="{BB962C8B-B14F-4D97-AF65-F5344CB8AC3E}">
        <p14:creationId xmlns:p14="http://schemas.microsoft.com/office/powerpoint/2010/main" val="4036435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934913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a:t>
            </a:fld>
            <a:endParaRPr lang="en-US"/>
          </a:p>
        </p:txBody>
      </p:sp>
    </p:spTree>
    <p:extLst>
      <p:ext uri="{BB962C8B-B14F-4D97-AF65-F5344CB8AC3E}">
        <p14:creationId xmlns:p14="http://schemas.microsoft.com/office/powerpoint/2010/main" val="18742557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14</a:t>
            </a:fld>
            <a:endParaRPr lang="en-US"/>
          </a:p>
        </p:txBody>
      </p:sp>
    </p:spTree>
    <p:extLst>
      <p:ext uri="{BB962C8B-B14F-4D97-AF65-F5344CB8AC3E}">
        <p14:creationId xmlns:p14="http://schemas.microsoft.com/office/powerpoint/2010/main" val="35243165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15</a:t>
            </a:fld>
            <a:endParaRPr lang="en-US"/>
          </a:p>
        </p:txBody>
      </p:sp>
    </p:spTree>
    <p:extLst>
      <p:ext uri="{BB962C8B-B14F-4D97-AF65-F5344CB8AC3E}">
        <p14:creationId xmlns:p14="http://schemas.microsoft.com/office/powerpoint/2010/main" val="1243552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483612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17</a:t>
            </a:fld>
            <a:endParaRPr lang="en-US"/>
          </a:p>
        </p:txBody>
      </p:sp>
    </p:spTree>
    <p:extLst>
      <p:ext uri="{BB962C8B-B14F-4D97-AF65-F5344CB8AC3E}">
        <p14:creationId xmlns:p14="http://schemas.microsoft.com/office/powerpoint/2010/main" val="4210869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18</a:t>
            </a:fld>
            <a:endParaRPr lang="en-US"/>
          </a:p>
        </p:txBody>
      </p:sp>
    </p:spTree>
    <p:extLst>
      <p:ext uri="{BB962C8B-B14F-4D97-AF65-F5344CB8AC3E}">
        <p14:creationId xmlns:p14="http://schemas.microsoft.com/office/powerpoint/2010/main" val="12417745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19</a:t>
            </a:fld>
            <a:endParaRPr lang="en-US"/>
          </a:p>
        </p:txBody>
      </p:sp>
    </p:spTree>
    <p:extLst>
      <p:ext uri="{BB962C8B-B14F-4D97-AF65-F5344CB8AC3E}">
        <p14:creationId xmlns:p14="http://schemas.microsoft.com/office/powerpoint/2010/main" val="42282933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20</a:t>
            </a:fld>
            <a:endParaRPr lang="en-US"/>
          </a:p>
        </p:txBody>
      </p:sp>
    </p:spTree>
    <p:extLst>
      <p:ext uri="{BB962C8B-B14F-4D97-AF65-F5344CB8AC3E}">
        <p14:creationId xmlns:p14="http://schemas.microsoft.com/office/powerpoint/2010/main" val="8047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21</a:t>
            </a:fld>
            <a:endParaRPr lang="en-US"/>
          </a:p>
        </p:txBody>
      </p:sp>
    </p:spTree>
    <p:extLst>
      <p:ext uri="{BB962C8B-B14F-4D97-AF65-F5344CB8AC3E}">
        <p14:creationId xmlns:p14="http://schemas.microsoft.com/office/powerpoint/2010/main" val="2724796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22</a:t>
            </a:fld>
            <a:endParaRPr lang="en-US"/>
          </a:p>
        </p:txBody>
      </p:sp>
    </p:spTree>
    <p:extLst>
      <p:ext uri="{BB962C8B-B14F-4D97-AF65-F5344CB8AC3E}">
        <p14:creationId xmlns:p14="http://schemas.microsoft.com/office/powerpoint/2010/main" val="32716227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30919643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24</a:t>
            </a:fld>
            <a:endParaRPr lang="en-US"/>
          </a:p>
        </p:txBody>
      </p:sp>
    </p:spTree>
    <p:extLst>
      <p:ext uri="{BB962C8B-B14F-4D97-AF65-F5344CB8AC3E}">
        <p14:creationId xmlns:p14="http://schemas.microsoft.com/office/powerpoint/2010/main" val="7752805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33680279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26</a:t>
            </a:fld>
            <a:endParaRPr lang="en-US"/>
          </a:p>
        </p:txBody>
      </p:sp>
    </p:spTree>
    <p:extLst>
      <p:ext uri="{BB962C8B-B14F-4D97-AF65-F5344CB8AC3E}">
        <p14:creationId xmlns:p14="http://schemas.microsoft.com/office/powerpoint/2010/main" val="2920149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27</a:t>
            </a:fld>
            <a:endParaRPr lang="en-US"/>
          </a:p>
        </p:txBody>
      </p:sp>
    </p:spTree>
    <p:extLst>
      <p:ext uri="{BB962C8B-B14F-4D97-AF65-F5344CB8AC3E}">
        <p14:creationId xmlns:p14="http://schemas.microsoft.com/office/powerpoint/2010/main" val="42237509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28</a:t>
            </a:fld>
            <a:endParaRPr lang="en-US"/>
          </a:p>
        </p:txBody>
      </p:sp>
    </p:spTree>
    <p:extLst>
      <p:ext uri="{BB962C8B-B14F-4D97-AF65-F5344CB8AC3E}">
        <p14:creationId xmlns:p14="http://schemas.microsoft.com/office/powerpoint/2010/main" val="42527207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29</a:t>
            </a:fld>
            <a:endParaRPr lang="en-US"/>
          </a:p>
        </p:txBody>
      </p:sp>
    </p:spTree>
    <p:extLst>
      <p:ext uri="{BB962C8B-B14F-4D97-AF65-F5344CB8AC3E}">
        <p14:creationId xmlns:p14="http://schemas.microsoft.com/office/powerpoint/2010/main" val="10440790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3070483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2190205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1167084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14251925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11236450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22192705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29288116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26090429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16745883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18667903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33915287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19066785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22389326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10042087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12472379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10627950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36217427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39033571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17349812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378125143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273453292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379235648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50617089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123264391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78110946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347319970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103313394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104480394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268195044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347700003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84381376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243468604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25894461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131680693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371488590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324820733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404370890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149284578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341331872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69</a:t>
            </a:fld>
            <a:endParaRPr lang="en-US"/>
          </a:p>
        </p:txBody>
      </p:sp>
    </p:spTree>
    <p:extLst>
      <p:ext uri="{BB962C8B-B14F-4D97-AF65-F5344CB8AC3E}">
        <p14:creationId xmlns:p14="http://schemas.microsoft.com/office/powerpoint/2010/main" val="357896735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70</a:t>
            </a:fld>
            <a:endParaRPr lang="en-US"/>
          </a:p>
        </p:txBody>
      </p:sp>
    </p:spTree>
    <p:extLst>
      <p:ext uri="{BB962C8B-B14F-4D97-AF65-F5344CB8AC3E}">
        <p14:creationId xmlns:p14="http://schemas.microsoft.com/office/powerpoint/2010/main" val="287283701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71</a:t>
            </a:fld>
            <a:endParaRPr lang="en-US"/>
          </a:p>
        </p:txBody>
      </p:sp>
    </p:spTree>
    <p:extLst>
      <p:ext uri="{BB962C8B-B14F-4D97-AF65-F5344CB8AC3E}">
        <p14:creationId xmlns:p14="http://schemas.microsoft.com/office/powerpoint/2010/main" val="196470344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72</a:t>
            </a:fld>
            <a:endParaRPr lang="en-US"/>
          </a:p>
        </p:txBody>
      </p:sp>
    </p:spTree>
    <p:extLst>
      <p:ext uri="{BB962C8B-B14F-4D97-AF65-F5344CB8AC3E}">
        <p14:creationId xmlns:p14="http://schemas.microsoft.com/office/powerpoint/2010/main" val="222173758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73</a:t>
            </a:fld>
            <a:endParaRPr lang="en-US"/>
          </a:p>
        </p:txBody>
      </p:sp>
    </p:spTree>
    <p:extLst>
      <p:ext uri="{BB962C8B-B14F-4D97-AF65-F5344CB8AC3E}">
        <p14:creationId xmlns:p14="http://schemas.microsoft.com/office/powerpoint/2010/main" val="316395311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74</a:t>
            </a:fld>
            <a:endParaRPr lang="en-US"/>
          </a:p>
        </p:txBody>
      </p:sp>
    </p:spTree>
    <p:extLst>
      <p:ext uri="{BB962C8B-B14F-4D97-AF65-F5344CB8AC3E}">
        <p14:creationId xmlns:p14="http://schemas.microsoft.com/office/powerpoint/2010/main" val="185385912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75</a:t>
            </a:fld>
            <a:endParaRPr lang="en-US"/>
          </a:p>
        </p:txBody>
      </p:sp>
    </p:spTree>
    <p:extLst>
      <p:ext uri="{BB962C8B-B14F-4D97-AF65-F5344CB8AC3E}">
        <p14:creationId xmlns:p14="http://schemas.microsoft.com/office/powerpoint/2010/main" val="52668566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76</a:t>
            </a:fld>
            <a:endParaRPr lang="en-US"/>
          </a:p>
        </p:txBody>
      </p:sp>
    </p:spTree>
    <p:extLst>
      <p:ext uri="{BB962C8B-B14F-4D97-AF65-F5344CB8AC3E}">
        <p14:creationId xmlns:p14="http://schemas.microsoft.com/office/powerpoint/2010/main" val="68311122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77</a:t>
            </a:fld>
            <a:endParaRPr lang="en-US"/>
          </a:p>
        </p:txBody>
      </p:sp>
    </p:spTree>
    <p:extLst>
      <p:ext uri="{BB962C8B-B14F-4D97-AF65-F5344CB8AC3E}">
        <p14:creationId xmlns:p14="http://schemas.microsoft.com/office/powerpoint/2010/main" val="98672492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78</a:t>
            </a:fld>
            <a:endParaRPr lang="en-US"/>
          </a:p>
        </p:txBody>
      </p:sp>
    </p:spTree>
    <p:extLst>
      <p:ext uri="{BB962C8B-B14F-4D97-AF65-F5344CB8AC3E}">
        <p14:creationId xmlns:p14="http://schemas.microsoft.com/office/powerpoint/2010/main" val="347668829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79</a:t>
            </a:fld>
            <a:endParaRPr lang="en-US"/>
          </a:p>
        </p:txBody>
      </p:sp>
    </p:spTree>
    <p:extLst>
      <p:ext uri="{BB962C8B-B14F-4D97-AF65-F5344CB8AC3E}">
        <p14:creationId xmlns:p14="http://schemas.microsoft.com/office/powerpoint/2010/main" val="4938178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80</a:t>
            </a:fld>
            <a:endParaRPr lang="en-US"/>
          </a:p>
        </p:txBody>
      </p:sp>
    </p:spTree>
    <p:extLst>
      <p:ext uri="{BB962C8B-B14F-4D97-AF65-F5344CB8AC3E}">
        <p14:creationId xmlns:p14="http://schemas.microsoft.com/office/powerpoint/2010/main" val="112432868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81</a:t>
            </a:fld>
            <a:endParaRPr lang="en-US"/>
          </a:p>
        </p:txBody>
      </p:sp>
    </p:spTree>
    <p:extLst>
      <p:ext uri="{BB962C8B-B14F-4D97-AF65-F5344CB8AC3E}">
        <p14:creationId xmlns:p14="http://schemas.microsoft.com/office/powerpoint/2010/main" val="1772412840"/>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82</a:t>
            </a:fld>
            <a:endParaRPr lang="en-US"/>
          </a:p>
        </p:txBody>
      </p:sp>
    </p:spTree>
    <p:extLst>
      <p:ext uri="{BB962C8B-B14F-4D97-AF65-F5344CB8AC3E}">
        <p14:creationId xmlns:p14="http://schemas.microsoft.com/office/powerpoint/2010/main" val="319937070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83</a:t>
            </a:fld>
            <a:endParaRPr lang="en-US"/>
          </a:p>
        </p:txBody>
      </p:sp>
    </p:spTree>
    <p:extLst>
      <p:ext uri="{BB962C8B-B14F-4D97-AF65-F5344CB8AC3E}">
        <p14:creationId xmlns:p14="http://schemas.microsoft.com/office/powerpoint/2010/main" val="302734805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84</a:t>
            </a:fld>
            <a:endParaRPr lang="en-US"/>
          </a:p>
        </p:txBody>
      </p:sp>
    </p:spTree>
    <p:extLst>
      <p:ext uri="{BB962C8B-B14F-4D97-AF65-F5344CB8AC3E}">
        <p14:creationId xmlns:p14="http://schemas.microsoft.com/office/powerpoint/2010/main" val="96285666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85</a:t>
            </a:fld>
            <a:endParaRPr lang="en-US"/>
          </a:p>
        </p:txBody>
      </p:sp>
    </p:spTree>
    <p:extLst>
      <p:ext uri="{BB962C8B-B14F-4D97-AF65-F5344CB8AC3E}">
        <p14:creationId xmlns:p14="http://schemas.microsoft.com/office/powerpoint/2010/main" val="36131464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86</a:t>
            </a:fld>
            <a:endParaRPr lang="en-US"/>
          </a:p>
        </p:txBody>
      </p:sp>
    </p:spTree>
    <p:extLst>
      <p:ext uri="{BB962C8B-B14F-4D97-AF65-F5344CB8AC3E}">
        <p14:creationId xmlns:p14="http://schemas.microsoft.com/office/powerpoint/2010/main" val="418838874"/>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87</a:t>
            </a:fld>
            <a:endParaRPr lang="en-US"/>
          </a:p>
        </p:txBody>
      </p:sp>
    </p:spTree>
    <p:extLst>
      <p:ext uri="{BB962C8B-B14F-4D97-AF65-F5344CB8AC3E}">
        <p14:creationId xmlns:p14="http://schemas.microsoft.com/office/powerpoint/2010/main" val="106625548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88</a:t>
            </a:fld>
            <a:endParaRPr lang="en-US"/>
          </a:p>
        </p:txBody>
      </p:sp>
    </p:spTree>
    <p:extLst>
      <p:ext uri="{BB962C8B-B14F-4D97-AF65-F5344CB8AC3E}">
        <p14:creationId xmlns:p14="http://schemas.microsoft.com/office/powerpoint/2010/main" val="28892873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hyperlink" Target="https://www.sosyalbilgiler.biz/"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111">
            <a:hlinkClick r:id="rId2"/>
            <a:extLst>
              <a:ext uri="{FF2B5EF4-FFF2-40B4-BE49-F238E27FC236}">
                <a16:creationId xmlns:a16="http://schemas.microsoft.com/office/drawing/2014/main" id="{86E3D609-39C5-48AB-BBEB-435EFD8F0C1A}"/>
              </a:ext>
            </a:extLst>
          </p:cNvPr>
          <p:cNvSpPr/>
          <p:nvPr userDrawn="1"/>
        </p:nvSpPr>
        <p:spPr>
          <a:xfrm flipH="1">
            <a:off x="10289353" y="716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111">
            <a:hlinkClick r:id="rId3"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4.10.2026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716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Resim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1"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slide" Target="../slides/slide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s://www.sosyalbilgiler.biz/" TargetMode="Externa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111">
            <a:hlinkClick r:id="rId6"/>
            <a:extLst>
              <a:ext uri="{FF2B5EF4-FFF2-40B4-BE49-F238E27FC236}">
                <a16:creationId xmlns:a16="http://schemas.microsoft.com/office/drawing/2014/main" id="{86E3D609-39C5-48AB-BBEB-435EFD8F0C1A}"/>
              </a:ext>
            </a:extLst>
          </p:cNvPr>
          <p:cNvSpPr/>
          <p:nvPr userDrawn="1"/>
        </p:nvSpPr>
        <p:spPr>
          <a:xfrm flipH="1">
            <a:off x="10289353" y="716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111">
            <a:hlinkClick r:id="rId7"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66.xml"/><Relationship Id="rId12" Type="http://schemas.openxmlformats.org/officeDocument/2006/relationships/hyperlink" Target="https://www.sosyalbilgiler.biz/" TargetMode="Externa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60.xml"/><Relationship Id="rId11" Type="http://schemas.openxmlformats.org/officeDocument/2006/relationships/slide" Target="slide16.xml"/><Relationship Id="rId5" Type="http://schemas.openxmlformats.org/officeDocument/2006/relationships/slide" Target="slide29.xml"/><Relationship Id="rId10" Type="http://schemas.openxmlformats.org/officeDocument/2006/relationships/slide" Target="slide12.xml"/><Relationship Id="rId4" Type="http://schemas.openxmlformats.org/officeDocument/2006/relationships/slide" Target="slide18.xm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hyperlink" Target="https://www.sosyalbilgiler.biz/" TargetMode="Externa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hyperlink" Target="https://www.sosyalbilgiler.biz/"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5.xml"/><Relationship Id="rId7" Type="http://schemas.openxmlformats.org/officeDocument/2006/relationships/hyperlink" Target="https://ders.eba.gov.tr/ders/proxy/VCollabPlayer_v0.0.1064/index.html#/main/curriculumResource?resourceID=a9e7ce50bc4c0fa37a38be23b4a8af35&amp;resourceTypeID=3&amp;loc=10&amp;showCurriculumPath=false" TargetMode="External"/><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13.jpg"/><Relationship Id="rId5" Type="http://schemas.openxmlformats.org/officeDocument/2006/relationships/hyperlink" Target="https://www.sosyalbilgiler.biz/" TargetMode="External"/><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15.jpg"/><Relationship Id="rId5" Type="http://schemas.openxmlformats.org/officeDocument/2006/relationships/hyperlink" Target="https://www.sosyalbilgiler.biz/" TargetMode="Externa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notesSlide" Target="../notesSlides/notesSlide7.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16.jpg"/><Relationship Id="rId11" Type="http://schemas.openxmlformats.org/officeDocument/2006/relationships/image" Target="../media/image21.png"/><Relationship Id="rId5" Type="http://schemas.openxmlformats.org/officeDocument/2006/relationships/hyperlink" Target="https://www.sosyalbilgiler.biz/" TargetMode="External"/><Relationship Id="rId10" Type="http://schemas.openxmlformats.org/officeDocument/2006/relationships/image" Target="../media/image20.png"/><Relationship Id="rId4" Type="http://schemas.openxmlformats.org/officeDocument/2006/relationships/slide" Target="slide2.xml"/><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notesSlide" Target="../notesSlides/notesSlide8.xml"/><Relationship Id="rId7" Type="http://schemas.openxmlformats.org/officeDocument/2006/relationships/image" Target="../media/image25.jpg"/><Relationship Id="rId2" Type="http://schemas.openxmlformats.org/officeDocument/2006/relationships/slideLayout" Target="../slideLayouts/slideLayout3.xml"/><Relationship Id="rId1" Type="http://schemas.openxmlformats.org/officeDocument/2006/relationships/tags" Target="../tags/tag9.xml"/><Relationship Id="rId6" Type="http://schemas.openxmlformats.org/officeDocument/2006/relationships/image" Target="../media/image24.jpg"/><Relationship Id="rId5" Type="http://schemas.openxmlformats.org/officeDocument/2006/relationships/hyperlink" Target="https://www.sosyalbilgiler.biz/" TargetMode="Externa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9.xml"/><Relationship Id="rId7" Type="http://schemas.openxmlformats.org/officeDocument/2006/relationships/image" Target="../media/image28.png"/><Relationship Id="rId2" Type="http://schemas.openxmlformats.org/officeDocument/2006/relationships/slideLayout" Target="../slideLayouts/slideLayout3.xml"/><Relationship Id="rId1" Type="http://schemas.openxmlformats.org/officeDocument/2006/relationships/tags" Target="../tags/tag10.xml"/><Relationship Id="rId6" Type="http://schemas.openxmlformats.org/officeDocument/2006/relationships/image" Target="../media/image27.png"/><Relationship Id="rId5" Type="http://schemas.openxmlformats.org/officeDocument/2006/relationships/hyperlink" Target="https://www.sosyalbilgiler.biz/" TargetMode="External"/><Relationship Id="rId10" Type="http://schemas.openxmlformats.org/officeDocument/2006/relationships/image" Target="../media/image31.png"/><Relationship Id="rId4" Type="http://schemas.openxmlformats.org/officeDocument/2006/relationships/slide" Target="slide2.xml"/><Relationship Id="rId9"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33.jp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32.jpg"/><Relationship Id="rId5" Type="http://schemas.openxmlformats.org/officeDocument/2006/relationships/hyperlink" Target="https://www.sosyalbilgiler.biz/" TargetMode="Externa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7.png"/><Relationship Id="rId3" Type="http://schemas.openxmlformats.org/officeDocument/2006/relationships/notesSlide" Target="../notesSlides/notesSlide11.xml"/><Relationship Id="rId7" Type="http://schemas.openxmlformats.org/officeDocument/2006/relationships/image" Target="../media/image35.jpg"/><Relationship Id="rId12" Type="http://schemas.openxmlformats.org/officeDocument/2006/relationships/image" Target="../media/image36.png"/><Relationship Id="rId2" Type="http://schemas.openxmlformats.org/officeDocument/2006/relationships/slideLayout" Target="../slideLayouts/slideLayout3.xml"/><Relationship Id="rId1" Type="http://schemas.openxmlformats.org/officeDocument/2006/relationships/tags" Target="../tags/tag12.xml"/><Relationship Id="rId6" Type="http://schemas.openxmlformats.org/officeDocument/2006/relationships/hyperlink" Target="https://www.sosyalbilgiler.biz/" TargetMode="External"/><Relationship Id="rId11" Type="http://schemas.openxmlformats.org/officeDocument/2006/relationships/image" Target="../media/image30.png"/><Relationship Id="rId5" Type="http://schemas.openxmlformats.org/officeDocument/2006/relationships/slide" Target="slide2.xml"/><Relationship Id="rId10" Type="http://schemas.openxmlformats.org/officeDocument/2006/relationships/image" Target="../media/image29.png"/><Relationship Id="rId4" Type="http://schemas.openxmlformats.org/officeDocument/2006/relationships/image" Target="../media/image34.png"/><Relationship Id="rId9" Type="http://schemas.openxmlformats.org/officeDocument/2006/relationships/image" Target="../media/image28.png"/></Relationships>
</file>

<file path=ppt/slides/_rels/slide12.xml.rels><?xml version="1.0" encoding="UTF-8" standalone="yes"?>
<Relationships xmlns="http://schemas.openxmlformats.org/package/2006/relationships"><Relationship Id="rId8" Type="http://schemas.openxmlformats.org/officeDocument/2006/relationships/hyperlink" Target="https://www.sosyalbilgiler.biz/" TargetMode="External"/><Relationship Id="rId13" Type="http://schemas.openxmlformats.org/officeDocument/2006/relationships/hyperlink" Target="https://sosyalbilgiler.biz/forum/konu/kuresellesme-videosu-sayfa-63.75965/" TargetMode="External"/><Relationship Id="rId3" Type="http://schemas.openxmlformats.org/officeDocument/2006/relationships/notesSlide" Target="../notesSlides/notesSlide12.xml"/><Relationship Id="rId7" Type="http://schemas.openxmlformats.org/officeDocument/2006/relationships/slide" Target="slide2.xml"/><Relationship Id="rId12" Type="http://schemas.openxmlformats.org/officeDocument/2006/relationships/image" Target="../media/image44.png"/><Relationship Id="rId2" Type="http://schemas.openxmlformats.org/officeDocument/2006/relationships/slideLayout" Target="../slideLayouts/slideLayout3.xml"/><Relationship Id="rId1" Type="http://schemas.openxmlformats.org/officeDocument/2006/relationships/tags" Target="../tags/tag13.xml"/><Relationship Id="rId6" Type="http://schemas.openxmlformats.org/officeDocument/2006/relationships/image" Target="../media/image40.jpg"/><Relationship Id="rId11" Type="http://schemas.openxmlformats.org/officeDocument/2006/relationships/image" Target="../media/image43.png"/><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image" Target="../media/image45.png"/></Relationships>
</file>

<file path=ppt/slides/_rels/slide13.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notesSlide" Target="../notesSlides/notesSlide13.xml"/><Relationship Id="rId7" Type="http://schemas.openxmlformats.org/officeDocument/2006/relationships/image" Target="../media/image47.png"/><Relationship Id="rId12" Type="http://schemas.openxmlformats.org/officeDocument/2006/relationships/image" Target="../media/image52.png"/><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46.jpg"/><Relationship Id="rId11" Type="http://schemas.openxmlformats.org/officeDocument/2006/relationships/image" Target="../media/image51.png"/><Relationship Id="rId5" Type="http://schemas.openxmlformats.org/officeDocument/2006/relationships/hyperlink" Target="https://www.sosyalbilgiler.biz/" TargetMode="External"/><Relationship Id="rId10" Type="http://schemas.openxmlformats.org/officeDocument/2006/relationships/image" Target="../media/image50.png"/><Relationship Id="rId4" Type="http://schemas.openxmlformats.org/officeDocument/2006/relationships/slide" Target="slide2.xml"/><Relationship Id="rId9" Type="http://schemas.openxmlformats.org/officeDocument/2006/relationships/image" Target="../media/image49.png"/></Relationships>
</file>

<file path=ppt/slides/_rels/slide14.xml.rels><?xml version="1.0" encoding="UTF-8" standalone="yes"?>
<Relationships xmlns="http://schemas.openxmlformats.org/package/2006/relationships"><Relationship Id="rId8" Type="http://schemas.openxmlformats.org/officeDocument/2006/relationships/hyperlink" Target="https://www.sosyalbilgiler.biz/" TargetMode="External"/><Relationship Id="rId3" Type="http://schemas.openxmlformats.org/officeDocument/2006/relationships/notesSlide" Target="../notesSlides/notesSlide14.xml"/><Relationship Id="rId7" Type="http://schemas.openxmlformats.org/officeDocument/2006/relationships/slide" Target="slide2.xml"/><Relationship Id="rId12" Type="http://schemas.openxmlformats.org/officeDocument/2006/relationships/image" Target="../media/image59.png"/><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55.jpg"/><Relationship Id="rId11" Type="http://schemas.openxmlformats.org/officeDocument/2006/relationships/image" Target="../media/image58.png"/><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image" Target="../media/image53.png"/><Relationship Id="rId9" Type="http://schemas.openxmlformats.org/officeDocument/2006/relationships/image" Target="../media/image56.png"/></Relationships>
</file>

<file path=ppt/slides/_rels/slide1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notesSlide" Target="../notesSlides/notesSlide15.xml"/><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slideLayout" Target="../slideLayouts/slideLayout3.xml"/><Relationship Id="rId1" Type="http://schemas.openxmlformats.org/officeDocument/2006/relationships/tags" Target="../tags/tag16.xml"/><Relationship Id="rId6" Type="http://schemas.openxmlformats.org/officeDocument/2006/relationships/hyperlink" Target="https://www.sosyalbilgiler.biz/" TargetMode="External"/><Relationship Id="rId11" Type="http://schemas.openxmlformats.org/officeDocument/2006/relationships/image" Target="../media/image65.png"/><Relationship Id="rId5" Type="http://schemas.openxmlformats.org/officeDocument/2006/relationships/slide" Target="slide2.xml"/><Relationship Id="rId10" Type="http://schemas.openxmlformats.org/officeDocument/2006/relationships/image" Target="../media/image64.png"/><Relationship Id="rId4" Type="http://schemas.openxmlformats.org/officeDocument/2006/relationships/image" Target="../media/image60.jpg"/><Relationship Id="rId9" Type="http://schemas.openxmlformats.org/officeDocument/2006/relationships/image" Target="../media/image63.png"/></Relationships>
</file>

<file path=ppt/slides/_rels/slide16.xml.rels><?xml version="1.0" encoding="UTF-8" standalone="yes"?>
<Relationships xmlns="http://schemas.openxmlformats.org/package/2006/relationships"><Relationship Id="rId8" Type="http://schemas.openxmlformats.org/officeDocument/2006/relationships/image" Target="../media/image69.jpg"/><Relationship Id="rId3" Type="http://schemas.openxmlformats.org/officeDocument/2006/relationships/notesSlide" Target="../notesSlides/notesSlide16.xml"/><Relationship Id="rId7" Type="http://schemas.openxmlformats.org/officeDocument/2006/relationships/image" Target="../media/image68.jpg"/><Relationship Id="rId2" Type="http://schemas.openxmlformats.org/officeDocument/2006/relationships/slideLayout" Target="../slideLayouts/slideLayout3.xml"/><Relationship Id="rId1" Type="http://schemas.openxmlformats.org/officeDocument/2006/relationships/tags" Target="../tags/tag17.xml"/><Relationship Id="rId6" Type="http://schemas.openxmlformats.org/officeDocument/2006/relationships/image" Target="../media/image67.png"/><Relationship Id="rId5" Type="http://schemas.openxmlformats.org/officeDocument/2006/relationships/hyperlink" Target="https://www.sosyalbilgiler.biz/" TargetMode="External"/><Relationship Id="rId4" Type="http://schemas.openxmlformats.org/officeDocument/2006/relationships/slide" Target="slide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18.xml"/><Relationship Id="rId5" Type="http://schemas.openxmlformats.org/officeDocument/2006/relationships/hyperlink" Target="https://www.sosyalbilgiler.biz/" TargetMode="External"/><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70.png"/></Relationships>
</file>

<file path=ppt/slides/_rels/slide19.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19.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audio" Target="../media/audio3.wav"/><Relationship Id="rId5" Type="http://schemas.openxmlformats.org/officeDocument/2006/relationships/audio" Target="../media/audio2.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0.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audio" Target="../media/audio2.wav"/><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1.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audio" Target="../media/audio3.wav"/><Relationship Id="rId5" Type="http://schemas.openxmlformats.org/officeDocument/2006/relationships/audio" Target="../media/audio2.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2.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audio" Target="../media/audio2.wav"/><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3.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audio" Target="../media/audio2.wav"/><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4.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audio" Target="../media/audio3.wav"/><Relationship Id="rId5" Type="http://schemas.openxmlformats.org/officeDocument/2006/relationships/audio" Target="../media/audio2.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5.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audio" Target="../media/audio3.wav"/><Relationship Id="rId5" Type="http://schemas.openxmlformats.org/officeDocument/2006/relationships/audio" Target="../media/audio2.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6.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audio" Target="../media/audio2.wav"/><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7.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audio" Target="../media/audio2.wav"/><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28.xml"/><Relationship Id="rId7"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audio" Target="../media/audio3.wav"/><Relationship Id="rId5" Type="http://schemas.openxmlformats.org/officeDocument/2006/relationships/audio" Target="../media/audio2.wav"/><Relationship Id="rId10" Type="http://schemas.openxmlformats.org/officeDocument/2006/relationships/image" Target="../media/image72.png"/><Relationship Id="rId4" Type="http://schemas.openxmlformats.org/officeDocument/2006/relationships/audio" Target="../media/audio1.wav"/><Relationship Id="rId9" Type="http://schemas.openxmlformats.org/officeDocument/2006/relationships/hyperlink" Target="https://www.sosyalbilgiler.biz/" TargetMode="Externa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73.png"/></Relationships>
</file>

<file path=ppt/slides/_rels/slide30.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notesSlide" Target="../notesSlides/notesSlide30.xml"/><Relationship Id="rId7" Type="http://schemas.openxmlformats.org/officeDocument/2006/relationships/slide" Target="slide32.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image" Target="../media/image74.jpeg"/><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33.xml"/><Relationship Id="rId4" Type="http://schemas.openxmlformats.org/officeDocument/2006/relationships/audio" Target="../media/audio4.wav"/><Relationship Id="rId9" Type="http://schemas.openxmlformats.org/officeDocument/2006/relationships/hyperlink" Target="https://www.sosyalbilgiler.biz/"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31.xml"/><Relationship Id="rId7" Type="http://schemas.openxmlformats.org/officeDocument/2006/relationships/image" Target="../media/image74.jpeg"/><Relationship Id="rId12" Type="http://schemas.openxmlformats.org/officeDocument/2006/relationships/slide" Target="slide30.xml"/><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33.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3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32.xml"/><Relationship Id="rId7" Type="http://schemas.openxmlformats.org/officeDocument/2006/relationships/image" Target="../media/image74.jpeg"/><Relationship Id="rId12" Type="http://schemas.openxmlformats.org/officeDocument/2006/relationships/slide" Target="slide30.xml"/><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33.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33.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audio" Target="../media/audio4.wav"/><Relationship Id="rId3" Type="http://schemas.openxmlformats.org/officeDocument/2006/relationships/notesSlide" Target="../notesSlides/notesSlide33.xml"/><Relationship Id="rId7" Type="http://schemas.openxmlformats.org/officeDocument/2006/relationships/slide" Target="slide34.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image" Target="../media/image74.jpeg"/><Relationship Id="rId11" Type="http://schemas.openxmlformats.org/officeDocument/2006/relationships/slide" Target="slide36.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34.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3" Type="http://schemas.openxmlformats.org/officeDocument/2006/relationships/notesSlide" Target="../notesSlides/notesSlide34.xml"/><Relationship Id="rId7" Type="http://schemas.openxmlformats.org/officeDocument/2006/relationships/image" Target="../media/image74.jpeg"/><Relationship Id="rId12" Type="http://schemas.openxmlformats.org/officeDocument/2006/relationships/slide" Target="slide36.xml"/><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audio" Target="../media/audio6.wav"/><Relationship Id="rId11" Type="http://schemas.openxmlformats.org/officeDocument/2006/relationships/image" Target="../media/image75.png"/><Relationship Id="rId5" Type="http://schemas.openxmlformats.org/officeDocument/2006/relationships/audio" Target="../media/audio1.wav"/><Relationship Id="rId10" Type="http://schemas.openxmlformats.org/officeDocument/2006/relationships/slide" Target="slide33.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35.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3" Type="http://schemas.openxmlformats.org/officeDocument/2006/relationships/notesSlide" Target="../notesSlides/notesSlide35.xml"/><Relationship Id="rId7" Type="http://schemas.openxmlformats.org/officeDocument/2006/relationships/image" Target="../media/image74.jpeg"/><Relationship Id="rId12" Type="http://schemas.openxmlformats.org/officeDocument/2006/relationships/slide" Target="slide36.xml"/><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audio" Target="../media/audio6.wav"/><Relationship Id="rId11" Type="http://schemas.openxmlformats.org/officeDocument/2006/relationships/image" Target="../media/image75.png"/><Relationship Id="rId5" Type="http://schemas.openxmlformats.org/officeDocument/2006/relationships/audio" Target="../media/audio1.wav"/><Relationship Id="rId10" Type="http://schemas.openxmlformats.org/officeDocument/2006/relationships/slide" Target="slide33.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36.xml.rels><?xml version="1.0" encoding="UTF-8" standalone="yes"?>
<Relationships xmlns="http://schemas.openxmlformats.org/package/2006/relationships"><Relationship Id="rId8" Type="http://schemas.openxmlformats.org/officeDocument/2006/relationships/slide" Target="slide38.xml"/><Relationship Id="rId13" Type="http://schemas.openxmlformats.org/officeDocument/2006/relationships/audio" Target="../media/audio4.wav"/><Relationship Id="rId3" Type="http://schemas.openxmlformats.org/officeDocument/2006/relationships/notesSlide" Target="../notesSlides/notesSlide36.xml"/><Relationship Id="rId7" Type="http://schemas.openxmlformats.org/officeDocument/2006/relationships/slide" Target="slide37.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image" Target="../media/image74.jpeg"/><Relationship Id="rId11" Type="http://schemas.openxmlformats.org/officeDocument/2006/relationships/slide" Target="slide39.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3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37.xml"/><Relationship Id="rId7" Type="http://schemas.openxmlformats.org/officeDocument/2006/relationships/image" Target="../media/image74.jpeg"/><Relationship Id="rId12" Type="http://schemas.openxmlformats.org/officeDocument/2006/relationships/slide" Target="slide36.xml"/><Relationship Id="rId2" Type="http://schemas.openxmlformats.org/officeDocument/2006/relationships/slideLayout" Target="../slideLayouts/slideLayout2.xml"/><Relationship Id="rId1" Type="http://schemas.openxmlformats.org/officeDocument/2006/relationships/tags" Target="../tags/tag38.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39.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3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38.xml"/><Relationship Id="rId7" Type="http://schemas.openxmlformats.org/officeDocument/2006/relationships/image" Target="../media/image74.jpeg"/><Relationship Id="rId12" Type="http://schemas.openxmlformats.org/officeDocument/2006/relationships/slide" Target="slide36.xml"/><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39.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39.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audio" Target="../media/audio4.wav"/><Relationship Id="rId3" Type="http://schemas.openxmlformats.org/officeDocument/2006/relationships/notesSlide" Target="../notesSlides/notesSlide39.xml"/><Relationship Id="rId7" Type="http://schemas.openxmlformats.org/officeDocument/2006/relationships/slide" Target="slide40.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40.xml"/><Relationship Id="rId6" Type="http://schemas.openxmlformats.org/officeDocument/2006/relationships/image" Target="../media/image74.jpeg"/><Relationship Id="rId11" Type="http://schemas.openxmlformats.org/officeDocument/2006/relationships/slide" Target="slide42.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40.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0.xml"/><Relationship Id="rId7" Type="http://schemas.openxmlformats.org/officeDocument/2006/relationships/image" Target="../media/image74.jpeg"/><Relationship Id="rId12" Type="http://schemas.openxmlformats.org/officeDocument/2006/relationships/slide" Target="slide39.xml"/><Relationship Id="rId2" Type="http://schemas.openxmlformats.org/officeDocument/2006/relationships/slideLayout" Target="../slideLayouts/slideLayout2.xml"/><Relationship Id="rId1" Type="http://schemas.openxmlformats.org/officeDocument/2006/relationships/tags" Target="../tags/tag41.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42.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41.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1.xml"/><Relationship Id="rId7" Type="http://schemas.openxmlformats.org/officeDocument/2006/relationships/image" Target="../media/image74.jpeg"/><Relationship Id="rId12" Type="http://schemas.openxmlformats.org/officeDocument/2006/relationships/slide" Target="slide39.xml"/><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42.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42.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audio" Target="../media/audio4.wav"/><Relationship Id="rId3" Type="http://schemas.openxmlformats.org/officeDocument/2006/relationships/notesSlide" Target="../notesSlides/notesSlide42.xml"/><Relationship Id="rId7" Type="http://schemas.openxmlformats.org/officeDocument/2006/relationships/slide" Target="slide43.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image" Target="../media/image74.jpeg"/><Relationship Id="rId11" Type="http://schemas.openxmlformats.org/officeDocument/2006/relationships/slide" Target="slide45.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43.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3.xml"/><Relationship Id="rId7" Type="http://schemas.openxmlformats.org/officeDocument/2006/relationships/image" Target="../media/image74.jpeg"/><Relationship Id="rId12" Type="http://schemas.openxmlformats.org/officeDocument/2006/relationships/slide" Target="slide42.xml"/><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45.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44.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4.xml"/><Relationship Id="rId7" Type="http://schemas.openxmlformats.org/officeDocument/2006/relationships/image" Target="../media/image74.jpeg"/><Relationship Id="rId12" Type="http://schemas.openxmlformats.org/officeDocument/2006/relationships/slide" Target="slide42.xml"/><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45.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45.xml.rels><?xml version="1.0" encoding="UTF-8" standalone="yes"?>
<Relationships xmlns="http://schemas.openxmlformats.org/package/2006/relationships"><Relationship Id="rId8" Type="http://schemas.openxmlformats.org/officeDocument/2006/relationships/slide" Target="slide47.xml"/><Relationship Id="rId13" Type="http://schemas.openxmlformats.org/officeDocument/2006/relationships/audio" Target="../media/audio4.wav"/><Relationship Id="rId3" Type="http://schemas.openxmlformats.org/officeDocument/2006/relationships/notesSlide" Target="../notesSlides/notesSlide45.xml"/><Relationship Id="rId7" Type="http://schemas.openxmlformats.org/officeDocument/2006/relationships/slide" Target="slide46.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image" Target="../media/image74.jpeg"/><Relationship Id="rId11" Type="http://schemas.openxmlformats.org/officeDocument/2006/relationships/slide" Target="slide48.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46.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6.xml"/><Relationship Id="rId7" Type="http://schemas.openxmlformats.org/officeDocument/2006/relationships/image" Target="../media/image74.jpeg"/><Relationship Id="rId12" Type="http://schemas.openxmlformats.org/officeDocument/2006/relationships/slide" Target="slide45.xml"/><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48.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4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7.xml"/><Relationship Id="rId7" Type="http://schemas.openxmlformats.org/officeDocument/2006/relationships/image" Target="../media/image74.jpeg"/><Relationship Id="rId12" Type="http://schemas.openxmlformats.org/officeDocument/2006/relationships/slide" Target="slide45.xml"/><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48.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48.xml.rels><?xml version="1.0" encoding="UTF-8" standalone="yes"?>
<Relationships xmlns="http://schemas.openxmlformats.org/package/2006/relationships"><Relationship Id="rId8" Type="http://schemas.openxmlformats.org/officeDocument/2006/relationships/slide" Target="slide50.xml"/><Relationship Id="rId13" Type="http://schemas.openxmlformats.org/officeDocument/2006/relationships/audio" Target="../media/audio4.wav"/><Relationship Id="rId3" Type="http://schemas.openxmlformats.org/officeDocument/2006/relationships/notesSlide" Target="../notesSlides/notesSlide48.xml"/><Relationship Id="rId7" Type="http://schemas.openxmlformats.org/officeDocument/2006/relationships/slide" Target="slide49.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image" Target="../media/image74.jpeg"/><Relationship Id="rId11" Type="http://schemas.openxmlformats.org/officeDocument/2006/relationships/slide" Target="slide51.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49.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49.xml"/><Relationship Id="rId7" Type="http://schemas.openxmlformats.org/officeDocument/2006/relationships/image" Target="../media/image74.jpeg"/><Relationship Id="rId12" Type="http://schemas.openxmlformats.org/officeDocument/2006/relationships/slide" Target="slide48.xml"/><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51.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50.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50.xml"/><Relationship Id="rId7" Type="http://schemas.openxmlformats.org/officeDocument/2006/relationships/image" Target="../media/image74.jpeg"/><Relationship Id="rId12" Type="http://schemas.openxmlformats.org/officeDocument/2006/relationships/slide" Target="slide48.xml"/><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51.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51.xml.rels><?xml version="1.0" encoding="UTF-8" standalone="yes"?>
<Relationships xmlns="http://schemas.openxmlformats.org/package/2006/relationships"><Relationship Id="rId8" Type="http://schemas.openxmlformats.org/officeDocument/2006/relationships/slide" Target="slide53.xml"/><Relationship Id="rId13" Type="http://schemas.openxmlformats.org/officeDocument/2006/relationships/audio" Target="../media/audio4.wav"/><Relationship Id="rId3" Type="http://schemas.openxmlformats.org/officeDocument/2006/relationships/notesSlide" Target="../notesSlides/notesSlide51.xml"/><Relationship Id="rId7" Type="http://schemas.openxmlformats.org/officeDocument/2006/relationships/slide" Target="slide52.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image" Target="../media/image74.jpeg"/><Relationship Id="rId11" Type="http://schemas.openxmlformats.org/officeDocument/2006/relationships/slide" Target="slide54.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5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52.xml"/><Relationship Id="rId7" Type="http://schemas.openxmlformats.org/officeDocument/2006/relationships/image" Target="../media/image74.jpeg"/><Relationship Id="rId12" Type="http://schemas.openxmlformats.org/officeDocument/2006/relationships/slide" Target="slide51.xml"/><Relationship Id="rId2" Type="http://schemas.openxmlformats.org/officeDocument/2006/relationships/slideLayout" Target="../slideLayouts/slideLayout2.xml"/><Relationship Id="rId1" Type="http://schemas.openxmlformats.org/officeDocument/2006/relationships/tags" Target="../tags/tag53.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54.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53.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53.xml"/><Relationship Id="rId7" Type="http://schemas.openxmlformats.org/officeDocument/2006/relationships/image" Target="../media/image74.jpeg"/><Relationship Id="rId12" Type="http://schemas.openxmlformats.org/officeDocument/2006/relationships/slide" Target="slide51.xml"/><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54.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54.xml.rels><?xml version="1.0" encoding="UTF-8" standalone="yes"?>
<Relationships xmlns="http://schemas.openxmlformats.org/package/2006/relationships"><Relationship Id="rId8" Type="http://schemas.openxmlformats.org/officeDocument/2006/relationships/slide" Target="slide56.xml"/><Relationship Id="rId13" Type="http://schemas.openxmlformats.org/officeDocument/2006/relationships/audio" Target="../media/audio4.wav"/><Relationship Id="rId3" Type="http://schemas.openxmlformats.org/officeDocument/2006/relationships/notesSlide" Target="../notesSlides/notesSlide54.xml"/><Relationship Id="rId7" Type="http://schemas.openxmlformats.org/officeDocument/2006/relationships/slide" Target="slide55.xml"/><Relationship Id="rId12" Type="http://schemas.openxmlformats.org/officeDocument/2006/relationships/image" Target="../media/image72.png"/><Relationship Id="rId2" Type="http://schemas.openxmlformats.org/officeDocument/2006/relationships/slideLayout" Target="../slideLayouts/slideLayout2.xml"/><Relationship Id="rId1" Type="http://schemas.openxmlformats.org/officeDocument/2006/relationships/tags" Target="../tags/tag55.xml"/><Relationship Id="rId6" Type="http://schemas.openxmlformats.org/officeDocument/2006/relationships/image" Target="../media/image74.jpeg"/><Relationship Id="rId11" Type="http://schemas.openxmlformats.org/officeDocument/2006/relationships/slide" Target="slide57.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s>
</file>

<file path=ppt/slides/_rels/slide55.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55.xml"/><Relationship Id="rId7" Type="http://schemas.openxmlformats.org/officeDocument/2006/relationships/image" Target="../media/image74.jpeg"/><Relationship Id="rId12" Type="http://schemas.openxmlformats.org/officeDocument/2006/relationships/slide" Target="slide54.xml"/><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57.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56.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notesSlide" Target="../notesSlides/notesSlide56.xml"/><Relationship Id="rId7" Type="http://schemas.openxmlformats.org/officeDocument/2006/relationships/image" Target="../media/image74.jpeg"/><Relationship Id="rId12" Type="http://schemas.openxmlformats.org/officeDocument/2006/relationships/slide" Target="slide54.xml"/><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audio" Target="../media/audio6.wav"/><Relationship Id="rId11" Type="http://schemas.openxmlformats.org/officeDocument/2006/relationships/image" Target="../media/image72.png"/><Relationship Id="rId5" Type="http://schemas.openxmlformats.org/officeDocument/2006/relationships/audio" Target="../media/audio1.wav"/><Relationship Id="rId10" Type="http://schemas.openxmlformats.org/officeDocument/2006/relationships/slide" Target="slide57.xml"/><Relationship Id="rId4" Type="http://schemas.openxmlformats.org/officeDocument/2006/relationships/audio" Target="../media/audio5.wav"/><Relationship Id="rId9" Type="http://schemas.openxmlformats.org/officeDocument/2006/relationships/hyperlink" Target="https://www.sosyalbilgiler.biz/" TargetMode="External"/><Relationship Id="rId14" Type="http://schemas.openxmlformats.org/officeDocument/2006/relationships/audio" Target="../media/audio5.wav"/></Relationships>
</file>

<file path=ppt/slides/_rels/slide57.xml.rels><?xml version="1.0" encoding="UTF-8" standalone="yes"?>
<Relationships xmlns="http://schemas.openxmlformats.org/package/2006/relationships"><Relationship Id="rId8" Type="http://schemas.openxmlformats.org/officeDocument/2006/relationships/slide" Target="slide59.xml"/><Relationship Id="rId13" Type="http://schemas.openxmlformats.org/officeDocument/2006/relationships/image" Target="../media/image72.png"/><Relationship Id="rId3" Type="http://schemas.openxmlformats.org/officeDocument/2006/relationships/notesSlide" Target="../notesSlides/notesSlide57.xml"/><Relationship Id="rId7" Type="http://schemas.openxmlformats.org/officeDocument/2006/relationships/slide" Target="slide58.xml"/><Relationship Id="rId12" Type="http://schemas.openxmlformats.org/officeDocument/2006/relationships/slide" Target="slide60.xml"/><Relationship Id="rId2" Type="http://schemas.openxmlformats.org/officeDocument/2006/relationships/slideLayout" Target="../slideLayouts/slideLayout2.xml"/><Relationship Id="rId1" Type="http://schemas.openxmlformats.org/officeDocument/2006/relationships/tags" Target="../tags/tag58.xml"/><Relationship Id="rId6" Type="http://schemas.openxmlformats.org/officeDocument/2006/relationships/image" Target="../media/image74.jpeg"/><Relationship Id="rId11" Type="http://schemas.openxmlformats.org/officeDocument/2006/relationships/slide" Target="slide50.xml"/><Relationship Id="rId5" Type="http://schemas.openxmlformats.org/officeDocument/2006/relationships/audio" Target="../media/audio1.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3.png"/><Relationship Id="rId14" Type="http://schemas.openxmlformats.org/officeDocument/2006/relationships/audio" Target="../media/audio4.wav"/></Relationships>
</file>

<file path=ppt/slides/_rels/slide58.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notesSlide" Target="../notesSlides/notesSlide58.xml"/><Relationship Id="rId7" Type="http://schemas.openxmlformats.org/officeDocument/2006/relationships/image" Target="../media/image74.jpeg"/><Relationship Id="rId12" Type="http://schemas.openxmlformats.org/officeDocument/2006/relationships/audio" Target="../media/audio5.wav"/><Relationship Id="rId2" Type="http://schemas.openxmlformats.org/officeDocument/2006/relationships/slideLayout" Target="../slideLayouts/slideLayout2.xml"/><Relationship Id="rId1" Type="http://schemas.openxmlformats.org/officeDocument/2006/relationships/tags" Target="../tags/tag59.xml"/><Relationship Id="rId6" Type="http://schemas.openxmlformats.org/officeDocument/2006/relationships/audio" Target="../media/audio6.wav"/><Relationship Id="rId11" Type="http://schemas.openxmlformats.org/officeDocument/2006/relationships/image" Target="../media/image75.png"/><Relationship Id="rId5" Type="http://schemas.openxmlformats.org/officeDocument/2006/relationships/audio" Target="../media/audio1.wav"/><Relationship Id="rId10" Type="http://schemas.openxmlformats.org/officeDocument/2006/relationships/slide" Target="slide57.xml"/><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notesSlide" Target="../notesSlides/notesSlide59.xml"/><Relationship Id="rId7" Type="http://schemas.openxmlformats.org/officeDocument/2006/relationships/image" Target="../media/image74.jpeg"/><Relationship Id="rId12" Type="http://schemas.openxmlformats.org/officeDocument/2006/relationships/audio" Target="../media/audio5.wav"/><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audio" Target="../media/audio6.wav"/><Relationship Id="rId11" Type="http://schemas.openxmlformats.org/officeDocument/2006/relationships/image" Target="../media/image75.png"/><Relationship Id="rId5" Type="http://schemas.openxmlformats.org/officeDocument/2006/relationships/audio" Target="../media/audio1.wav"/><Relationship Id="rId10" Type="http://schemas.openxmlformats.org/officeDocument/2006/relationships/slide" Target="slide57.xml"/><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60.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notesSlide" Target="../notesSlides/notesSlide60.xml"/><Relationship Id="rId7" Type="http://schemas.openxmlformats.org/officeDocument/2006/relationships/image" Target="../media/image77.jpeg"/><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hyperlink" Target="https://www.sosyalbilgiler.biz/" TargetMode="External"/><Relationship Id="rId5" Type="http://schemas.openxmlformats.org/officeDocument/2006/relationships/slide" Target="slide2.xm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www.sosyalbilgiler.biz/" TargetMode="External"/><Relationship Id="rId3" Type="http://schemas.openxmlformats.org/officeDocument/2006/relationships/notesSlide" Target="../notesSlides/notesSlide61.xml"/><Relationship Id="rId7" Type="http://schemas.openxmlformats.org/officeDocument/2006/relationships/slide" Target="slide50.xml"/><Relationship Id="rId12"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ags" Target="../tags/tag62.xml"/><Relationship Id="rId6" Type="http://schemas.openxmlformats.org/officeDocument/2006/relationships/image" Target="../media/image78.png"/><Relationship Id="rId11" Type="http://schemas.openxmlformats.org/officeDocument/2006/relationships/image" Target="../media/image3.png"/><Relationship Id="rId5" Type="http://schemas.openxmlformats.org/officeDocument/2006/relationships/audio" Target="../media/audio3.wav"/><Relationship Id="rId10" Type="http://schemas.openxmlformats.org/officeDocument/2006/relationships/image" Target="../media/image80.jpeg"/><Relationship Id="rId4" Type="http://schemas.openxmlformats.org/officeDocument/2006/relationships/audio" Target="../media/audio2.wav"/><Relationship Id="rId9" Type="http://schemas.openxmlformats.org/officeDocument/2006/relationships/image" Target="../media/image79.jpeg"/></Relationships>
</file>

<file path=ppt/slides/_rels/slide62.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www.sosyalbilgiler.biz/" TargetMode="External"/><Relationship Id="rId3" Type="http://schemas.openxmlformats.org/officeDocument/2006/relationships/notesSlide" Target="../notesSlides/notesSlide62.xml"/><Relationship Id="rId7" Type="http://schemas.openxmlformats.org/officeDocument/2006/relationships/slide" Target="slide50.xml"/><Relationship Id="rId12"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ags" Target="../tags/tag63.xml"/><Relationship Id="rId6" Type="http://schemas.openxmlformats.org/officeDocument/2006/relationships/image" Target="../media/image78.png"/><Relationship Id="rId11" Type="http://schemas.openxmlformats.org/officeDocument/2006/relationships/image" Target="../media/image3.png"/><Relationship Id="rId5" Type="http://schemas.openxmlformats.org/officeDocument/2006/relationships/audio" Target="../media/audio3.wav"/><Relationship Id="rId10" Type="http://schemas.openxmlformats.org/officeDocument/2006/relationships/image" Target="../media/image80.jpeg"/><Relationship Id="rId4" Type="http://schemas.openxmlformats.org/officeDocument/2006/relationships/audio" Target="../media/audio2.wav"/><Relationship Id="rId9" Type="http://schemas.openxmlformats.org/officeDocument/2006/relationships/image" Target="../media/image79.jpeg"/></Relationships>
</file>

<file path=ppt/slides/_rels/slide6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63.xml"/><Relationship Id="rId7" Type="http://schemas.openxmlformats.org/officeDocument/2006/relationships/image" Target="../media/image3.png"/><Relationship Id="rId12" Type="http://schemas.openxmlformats.org/officeDocument/2006/relationships/image" Target="../media/image80.jpeg"/><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image" Target="../media/image78.png"/><Relationship Id="rId11" Type="http://schemas.openxmlformats.org/officeDocument/2006/relationships/image" Target="../media/image79.jpeg"/><Relationship Id="rId5" Type="http://schemas.openxmlformats.org/officeDocument/2006/relationships/audio" Target="../media/audio3.wav"/><Relationship Id="rId10" Type="http://schemas.openxmlformats.org/officeDocument/2006/relationships/image" Target="../media/image72.png"/><Relationship Id="rId4" Type="http://schemas.openxmlformats.org/officeDocument/2006/relationships/audio" Target="../media/audio2.wav"/><Relationship Id="rId9" Type="http://schemas.openxmlformats.org/officeDocument/2006/relationships/hyperlink" Target="https://www.sosyalbilgiler.biz/"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notesSlide" Target="../notesSlides/notesSlide64.xml"/><Relationship Id="rId7" Type="http://schemas.openxmlformats.org/officeDocument/2006/relationships/image" Target="../media/image79.jpeg"/><Relationship Id="rId2" Type="http://schemas.openxmlformats.org/officeDocument/2006/relationships/slideLayout" Target="../slideLayouts/slideLayout2.xml"/><Relationship Id="rId1" Type="http://schemas.openxmlformats.org/officeDocument/2006/relationships/tags" Target="../tags/tag65.xml"/><Relationship Id="rId6" Type="http://schemas.openxmlformats.org/officeDocument/2006/relationships/image" Target="../media/image78.png"/><Relationship Id="rId5" Type="http://schemas.openxmlformats.org/officeDocument/2006/relationships/audio" Target="../media/audio3.wav"/><Relationship Id="rId4" Type="http://schemas.openxmlformats.org/officeDocument/2006/relationships/audio" Target="../media/audio2.wav"/></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7" Type="http://schemas.openxmlformats.org/officeDocument/2006/relationships/image" Target="../media/image83.png"/><Relationship Id="rId2" Type="http://schemas.openxmlformats.org/officeDocument/2006/relationships/slideLayout" Target="../slideLayouts/slideLayout2.xml"/><Relationship Id="rId1" Type="http://schemas.openxmlformats.org/officeDocument/2006/relationships/tags" Target="../tags/tag66.xml"/><Relationship Id="rId6" Type="http://schemas.openxmlformats.org/officeDocument/2006/relationships/hyperlink" Target="https://www.ariyayin.com/?branslar=sosyal-bilgiler" TargetMode="External"/><Relationship Id="rId5" Type="http://schemas.openxmlformats.org/officeDocument/2006/relationships/image" Target="../media/image82.png"/><Relationship Id="rId4" Type="http://schemas.openxmlformats.org/officeDocument/2006/relationships/image" Target="../media/image81.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67.xml"/><Relationship Id="rId5" Type="http://schemas.openxmlformats.org/officeDocument/2006/relationships/hyperlink" Target="https://www.sosyalbilgiler.biz/" TargetMode="External"/><Relationship Id="rId4" Type="http://schemas.openxmlformats.org/officeDocument/2006/relationships/image" Target="../media/image84.png"/></Relationships>
</file>

<file path=ppt/slides/_rels/slide67.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84.png"/><Relationship Id="rId26" Type="http://schemas.openxmlformats.org/officeDocument/2006/relationships/image" Target="../media/image91.wmf"/><Relationship Id="rId3" Type="http://schemas.openxmlformats.org/officeDocument/2006/relationships/control" Target="../activeX/activeX1.xml"/><Relationship Id="rId21" Type="http://schemas.openxmlformats.org/officeDocument/2006/relationships/image" Target="../media/image86.wmf"/><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93.wmf"/><Relationship Id="rId25" Type="http://schemas.openxmlformats.org/officeDocument/2006/relationships/image" Target="../media/image90.wmf"/><Relationship Id="rId2" Type="http://schemas.openxmlformats.org/officeDocument/2006/relationships/tags" Target="../tags/tag68.xml"/><Relationship Id="rId16" Type="http://schemas.openxmlformats.org/officeDocument/2006/relationships/image" Target="../media/image92.png"/><Relationship Id="rId20" Type="http://schemas.openxmlformats.org/officeDocument/2006/relationships/image" Target="../media/image85.wmf"/><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89.wmf"/><Relationship Id="rId5" Type="http://schemas.openxmlformats.org/officeDocument/2006/relationships/control" Target="../activeX/activeX3.xml"/><Relationship Id="rId15" Type="http://schemas.openxmlformats.org/officeDocument/2006/relationships/audio" Target="../media/audio7.wav"/><Relationship Id="rId23" Type="http://schemas.openxmlformats.org/officeDocument/2006/relationships/image" Target="../media/image88.wmf"/><Relationship Id="rId10" Type="http://schemas.openxmlformats.org/officeDocument/2006/relationships/control" Target="../activeX/activeX8.xml"/><Relationship Id="rId19" Type="http://schemas.openxmlformats.org/officeDocument/2006/relationships/hyperlink" Target="https://www.sosyalbilgiler.biz/" TargetMode="External"/><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67.xml"/><Relationship Id="rId22" Type="http://schemas.openxmlformats.org/officeDocument/2006/relationships/image" Target="../media/image87.wmf"/></Relationships>
</file>

<file path=ppt/slides/_rels/slide68.xml.rels><?xml version="1.0" encoding="UTF-8" standalone="yes"?>
<Relationships xmlns="http://schemas.openxmlformats.org/package/2006/relationships"><Relationship Id="rId13" Type="http://schemas.openxmlformats.org/officeDocument/2006/relationships/image" Target="../media/image98.png"/><Relationship Id="rId18" Type="http://schemas.openxmlformats.org/officeDocument/2006/relationships/slide" Target="slide88.xml"/><Relationship Id="rId26" Type="http://schemas.openxmlformats.org/officeDocument/2006/relationships/slide" Target="slide70.xml"/><Relationship Id="rId39" Type="http://schemas.openxmlformats.org/officeDocument/2006/relationships/image" Target="../media/image111.png"/><Relationship Id="rId21" Type="http://schemas.openxmlformats.org/officeDocument/2006/relationships/image" Target="../media/image102.png"/><Relationship Id="rId34" Type="http://schemas.openxmlformats.org/officeDocument/2006/relationships/slide" Target="slide78.xml"/><Relationship Id="rId42" Type="http://schemas.openxmlformats.org/officeDocument/2006/relationships/slide" Target="slide85.xml"/><Relationship Id="rId47" Type="http://schemas.openxmlformats.org/officeDocument/2006/relationships/image" Target="../media/image115.png"/><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87.xml"/><Relationship Id="rId29" Type="http://schemas.openxmlformats.org/officeDocument/2006/relationships/image" Target="../media/image106.png"/><Relationship Id="rId11" Type="http://schemas.openxmlformats.org/officeDocument/2006/relationships/image" Target="../media/image97.png"/><Relationship Id="rId24" Type="http://schemas.openxmlformats.org/officeDocument/2006/relationships/slide" Target="slide76.xml"/><Relationship Id="rId32" Type="http://schemas.openxmlformats.org/officeDocument/2006/relationships/slide" Target="slide80.xml"/><Relationship Id="rId37" Type="http://schemas.openxmlformats.org/officeDocument/2006/relationships/image" Target="../media/image110.png"/><Relationship Id="rId40" Type="http://schemas.openxmlformats.org/officeDocument/2006/relationships/slide" Target="slide84.xml"/><Relationship Id="rId45" Type="http://schemas.openxmlformats.org/officeDocument/2006/relationships/image" Target="../media/image114.png"/><Relationship Id="rId5" Type="http://schemas.openxmlformats.org/officeDocument/2006/relationships/image" Target="../media/image95.png"/><Relationship Id="rId15" Type="http://schemas.openxmlformats.org/officeDocument/2006/relationships/image" Target="../media/image99.png"/><Relationship Id="rId23" Type="http://schemas.openxmlformats.org/officeDocument/2006/relationships/image" Target="../media/image103.png"/><Relationship Id="rId28" Type="http://schemas.openxmlformats.org/officeDocument/2006/relationships/slide" Target="slide81.xml"/><Relationship Id="rId36" Type="http://schemas.openxmlformats.org/officeDocument/2006/relationships/slide" Target="slide82.xml"/><Relationship Id="rId49" Type="http://schemas.openxmlformats.org/officeDocument/2006/relationships/image" Target="../media/image116.png"/><Relationship Id="rId10" Type="http://schemas.openxmlformats.org/officeDocument/2006/relationships/slide" Target="slide86.xml"/><Relationship Id="rId19" Type="http://schemas.openxmlformats.org/officeDocument/2006/relationships/image" Target="../media/image101.png"/><Relationship Id="rId31" Type="http://schemas.openxmlformats.org/officeDocument/2006/relationships/image" Target="../media/image107.png"/><Relationship Id="rId44" Type="http://schemas.openxmlformats.org/officeDocument/2006/relationships/slide" Target="slide71.xml"/><Relationship Id="rId4" Type="http://schemas.openxmlformats.org/officeDocument/2006/relationships/image" Target="../media/image94.jpeg"/><Relationship Id="rId9" Type="http://schemas.openxmlformats.org/officeDocument/2006/relationships/hyperlink" Target="https://www.sosyalbilgiler.biz/" TargetMode="External"/><Relationship Id="rId14" Type="http://schemas.openxmlformats.org/officeDocument/2006/relationships/slide" Target="slide69.xml"/><Relationship Id="rId22" Type="http://schemas.openxmlformats.org/officeDocument/2006/relationships/slide" Target="slide79.xml"/><Relationship Id="rId27" Type="http://schemas.openxmlformats.org/officeDocument/2006/relationships/image" Target="../media/image105.png"/><Relationship Id="rId30" Type="http://schemas.openxmlformats.org/officeDocument/2006/relationships/slide" Target="slide75.xml"/><Relationship Id="rId35" Type="http://schemas.openxmlformats.org/officeDocument/2006/relationships/image" Target="../media/image109.png"/><Relationship Id="rId43" Type="http://schemas.openxmlformats.org/officeDocument/2006/relationships/image" Target="../media/image113.png"/><Relationship Id="rId48" Type="http://schemas.openxmlformats.org/officeDocument/2006/relationships/slide" Target="slide77.xml"/><Relationship Id="rId8" Type="http://schemas.openxmlformats.org/officeDocument/2006/relationships/slide" Target="slide2.xml"/><Relationship Id="rId3" Type="http://schemas.openxmlformats.org/officeDocument/2006/relationships/notesSlide" Target="../notesSlides/notesSlide68.xml"/><Relationship Id="rId12" Type="http://schemas.openxmlformats.org/officeDocument/2006/relationships/slide" Target="slide73.xml"/><Relationship Id="rId17" Type="http://schemas.openxmlformats.org/officeDocument/2006/relationships/image" Target="../media/image100.png"/><Relationship Id="rId25" Type="http://schemas.openxmlformats.org/officeDocument/2006/relationships/image" Target="../media/image104.png"/><Relationship Id="rId33" Type="http://schemas.openxmlformats.org/officeDocument/2006/relationships/image" Target="../media/image108.png"/><Relationship Id="rId38" Type="http://schemas.openxmlformats.org/officeDocument/2006/relationships/slide" Target="slide83.xml"/><Relationship Id="rId46" Type="http://schemas.openxmlformats.org/officeDocument/2006/relationships/slide" Target="slide72.xml"/><Relationship Id="rId20" Type="http://schemas.openxmlformats.org/officeDocument/2006/relationships/slide" Target="slide74.xml"/><Relationship Id="rId41" Type="http://schemas.openxmlformats.org/officeDocument/2006/relationships/image" Target="../media/image112.png"/><Relationship Id="rId1" Type="http://schemas.openxmlformats.org/officeDocument/2006/relationships/tags" Target="../tags/tag69.xml"/><Relationship Id="rId6" Type="http://schemas.openxmlformats.org/officeDocument/2006/relationships/image" Target="../media/image96.png"/></Relationships>
</file>

<file path=ppt/slides/_rels/slide69.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118.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slide" Target="slide6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0.xml"/><Relationship Id="rId6" Type="http://schemas.openxmlformats.org/officeDocument/2006/relationships/audio" Target="../media/audio1.wav"/><Relationship Id="rId11" Type="http://schemas.openxmlformats.org/officeDocument/2006/relationships/image" Target="../media/image84.png"/><Relationship Id="rId5" Type="http://schemas.openxmlformats.org/officeDocument/2006/relationships/notesSlide" Target="../notesSlides/notesSlide69.xml"/><Relationship Id="rId15" Type="http://schemas.openxmlformats.org/officeDocument/2006/relationships/image" Target="../media/image119.png"/><Relationship Id="rId10" Type="http://schemas.openxmlformats.org/officeDocument/2006/relationships/image" Target="../media/image96.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hyperlink" Target="https://www.sosyalbilgiler.biz/" TargetMode="External"/></Relationships>
</file>

<file path=ppt/slides/_rels/slide70.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image" Target="../media/image118.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slide" Target="slide6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1.xml"/><Relationship Id="rId6" Type="http://schemas.openxmlformats.org/officeDocument/2006/relationships/audio" Target="../media/audio1.wav"/><Relationship Id="rId11" Type="http://schemas.openxmlformats.org/officeDocument/2006/relationships/image" Target="../media/image84.png"/><Relationship Id="rId5" Type="http://schemas.openxmlformats.org/officeDocument/2006/relationships/notesSlide" Target="../notesSlides/notesSlide70.xml"/><Relationship Id="rId15" Type="http://schemas.openxmlformats.org/officeDocument/2006/relationships/image" Target="../media/image119.png"/><Relationship Id="rId10" Type="http://schemas.openxmlformats.org/officeDocument/2006/relationships/image" Target="../media/image96.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hyperlink" Target="https://www.sosyalbilgiler.biz/" TargetMode="External"/></Relationships>
</file>

<file path=ppt/slides/_rels/slide71.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2.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1.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72.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3.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2.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73.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4.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3.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74.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5.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4.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75.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8.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6.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5.xml"/><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96.png"/><Relationship Id="rId14" Type="http://schemas.openxmlformats.org/officeDocument/2006/relationships/image" Target="../media/image119.png"/></Relationships>
</file>

<file path=ppt/slides/_rels/slide76.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118.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slide" Target="slide6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7.xml"/><Relationship Id="rId6" Type="http://schemas.openxmlformats.org/officeDocument/2006/relationships/audio" Target="../media/audio1.wav"/><Relationship Id="rId11" Type="http://schemas.openxmlformats.org/officeDocument/2006/relationships/image" Target="../media/image84.png"/><Relationship Id="rId5" Type="http://schemas.openxmlformats.org/officeDocument/2006/relationships/notesSlide" Target="../notesSlides/notesSlide76.xml"/><Relationship Id="rId15" Type="http://schemas.openxmlformats.org/officeDocument/2006/relationships/image" Target="../media/image119.png"/><Relationship Id="rId10" Type="http://schemas.openxmlformats.org/officeDocument/2006/relationships/image" Target="../media/image96.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hyperlink" Target="https://www.sosyalbilgiler.biz/" TargetMode="External"/></Relationships>
</file>

<file path=ppt/slides/_rels/slide77.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8.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8.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7.xml"/><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96.png"/><Relationship Id="rId14" Type="http://schemas.openxmlformats.org/officeDocument/2006/relationships/image" Target="../media/image119.png"/></Relationships>
</file>

<file path=ppt/slides/_rels/slide78.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8.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9.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8.xml"/><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96.png"/><Relationship Id="rId14" Type="http://schemas.openxmlformats.org/officeDocument/2006/relationships/image" Target="../media/image119.png"/></Relationships>
</file>

<file path=ppt/slides/_rels/slide79.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0.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79.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80.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8.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1.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80.xml"/><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96.png"/><Relationship Id="rId14" Type="http://schemas.openxmlformats.org/officeDocument/2006/relationships/image" Target="../media/image119.png"/></Relationships>
</file>

<file path=ppt/slides/_rels/slide81.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2.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81.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82.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image" Target="../media/image118.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slide" Target="slide6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3.xml"/><Relationship Id="rId6" Type="http://schemas.openxmlformats.org/officeDocument/2006/relationships/audio" Target="../media/audio1.wav"/><Relationship Id="rId11" Type="http://schemas.openxmlformats.org/officeDocument/2006/relationships/image" Target="../media/image84.png"/><Relationship Id="rId5" Type="http://schemas.openxmlformats.org/officeDocument/2006/relationships/notesSlide" Target="../notesSlides/notesSlide82.xml"/><Relationship Id="rId15" Type="http://schemas.openxmlformats.org/officeDocument/2006/relationships/image" Target="../media/image119.png"/><Relationship Id="rId10" Type="http://schemas.openxmlformats.org/officeDocument/2006/relationships/image" Target="../media/image96.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hyperlink" Target="https://www.sosyalbilgiler.biz/" TargetMode="External"/></Relationships>
</file>

<file path=ppt/slides/_rels/slide83.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4.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83.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84.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8.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5.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84.xml"/><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96.png"/><Relationship Id="rId14" Type="http://schemas.openxmlformats.org/officeDocument/2006/relationships/image" Target="../media/image119.png"/></Relationships>
</file>

<file path=ppt/slides/_rels/slide85.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6.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85.xml"/><Relationship Id="rId15" Type="http://schemas.openxmlformats.org/officeDocument/2006/relationships/image" Target="../media/image119.png"/><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image" Target="../media/image96.png"/></Relationships>
</file>

<file path=ppt/slides/_rels/slide86.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image" Target="../media/image118.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slide" Target="slide6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7.xml"/><Relationship Id="rId6" Type="http://schemas.openxmlformats.org/officeDocument/2006/relationships/audio" Target="../media/audio1.wav"/><Relationship Id="rId11" Type="http://schemas.openxmlformats.org/officeDocument/2006/relationships/image" Target="../media/image84.png"/><Relationship Id="rId5" Type="http://schemas.openxmlformats.org/officeDocument/2006/relationships/notesSlide" Target="../notesSlides/notesSlide86.xml"/><Relationship Id="rId15" Type="http://schemas.openxmlformats.org/officeDocument/2006/relationships/image" Target="../media/image119.png"/><Relationship Id="rId10" Type="http://schemas.openxmlformats.org/officeDocument/2006/relationships/image" Target="../media/image96.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hyperlink" Target="https://www.sosyalbilgiler.biz/" TargetMode="External"/></Relationships>
</file>

<file path=ppt/slides/_rels/slide87.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image" Target="../media/image118.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slide" Target="slide67.xml"/><Relationship Id="rId2" Type="http://schemas.microsoft.com/office/2007/relationships/media" Target="file:///D:\planlar\power%20point%20sunular&#305;\Bilgi%20Yar&#305;&#351;malar&#305;\Bilgi%20yar&#305;&#351;mas&#305;%20Alt%20yap&#305;s&#305;\1%20dk---ses.mp3" TargetMode="External"/><Relationship Id="rId16" Type="http://schemas.openxmlformats.org/officeDocument/2006/relationships/image" Target="../media/image119.png"/><Relationship Id="rId1" Type="http://schemas.openxmlformats.org/officeDocument/2006/relationships/tags" Target="../tags/tag88.xml"/><Relationship Id="rId6" Type="http://schemas.openxmlformats.org/officeDocument/2006/relationships/audio" Target="../media/audio1.wav"/><Relationship Id="rId11" Type="http://schemas.openxmlformats.org/officeDocument/2006/relationships/image" Target="../media/image84.png"/><Relationship Id="rId5" Type="http://schemas.openxmlformats.org/officeDocument/2006/relationships/notesSlide" Target="../notesSlides/notesSlide87.xml"/><Relationship Id="rId15" Type="http://schemas.openxmlformats.org/officeDocument/2006/relationships/hyperlink" Target="https://www.sosyalbilgiler.biz/" TargetMode="External"/><Relationship Id="rId10" Type="http://schemas.openxmlformats.org/officeDocument/2006/relationships/image" Target="../media/image96.png"/><Relationship Id="rId4" Type="http://schemas.openxmlformats.org/officeDocument/2006/relationships/slideLayout" Target="../slideLayouts/slideLayout2.xml"/><Relationship Id="rId9" Type="http://schemas.openxmlformats.org/officeDocument/2006/relationships/image" Target="../media/image117.jpeg"/><Relationship Id="rId14" Type="http://schemas.openxmlformats.org/officeDocument/2006/relationships/slide" Target="slide2.xml"/></Relationships>
</file>

<file path=ppt/slides/_rels/slide88.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8.wav"/><Relationship Id="rId12" Type="http://schemas.openxmlformats.org/officeDocument/2006/relationships/image" Target="../media/image118.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9.xml"/><Relationship Id="rId6" Type="http://schemas.openxmlformats.org/officeDocument/2006/relationships/audio" Target="../media/audio1.wav"/><Relationship Id="rId11" Type="http://schemas.openxmlformats.org/officeDocument/2006/relationships/slide" Target="slide67.xml"/><Relationship Id="rId5" Type="http://schemas.openxmlformats.org/officeDocument/2006/relationships/notesSlide" Target="../notesSlides/notesSlide88.xml"/><Relationship Id="rId10" Type="http://schemas.openxmlformats.org/officeDocument/2006/relationships/image" Target="../media/image84.png"/><Relationship Id="rId4" Type="http://schemas.openxmlformats.org/officeDocument/2006/relationships/slideLayout" Target="../slideLayouts/slideLayout2.xml"/><Relationship Id="rId9" Type="http://schemas.openxmlformats.org/officeDocument/2006/relationships/image" Target="../media/image96.png"/><Relationship Id="rId14" Type="http://schemas.openxmlformats.org/officeDocument/2006/relationships/image" Target="../media/image1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9" name="Dikdörtgen: Köşeleri Yuvarlatılmış 18">
            <a:extLst>
              <a:ext uri="{FF2B5EF4-FFF2-40B4-BE49-F238E27FC236}">
                <a16:creationId xmlns:a16="http://schemas.microsoft.com/office/drawing/2014/main" id="{1806AD77-A4F0-3D74-84E9-824861A1C783}"/>
              </a:ext>
            </a:extLst>
          </p:cNvPr>
          <p:cNvSpPr/>
          <p:nvPr/>
        </p:nvSpPr>
        <p:spPr>
          <a:xfrm>
            <a:off x="1288207" y="3923157"/>
            <a:ext cx="7687118" cy="1940957"/>
          </a:xfrm>
          <a:prstGeom prst="roundRect">
            <a:avLst/>
          </a:prstGeom>
          <a:solidFill>
            <a:schemeClr val="bg1"/>
          </a:solidFill>
        </p:spPr>
        <p:txBody>
          <a:bodyPr wrap="square" lIns="91440" tIns="45720" rIns="91440" bIns="45720">
            <a:spAutoFit/>
          </a:bodyPr>
          <a:lstStyle/>
          <a:p>
            <a:pPr algn="ctr"/>
            <a:endParaRPr lang="tr-TR" sz="3600" b="1" dirty="0" smtClean="0">
              <a:ln w="28575">
                <a:noFill/>
                <a:prstDash val="solid"/>
              </a:ln>
              <a:solidFill>
                <a:srgbClr val="00B0F0"/>
              </a:solidFill>
              <a:latin typeface="AhkioW00-Bold" panose="01000000000000000000" pitchFamily="2" charset="0"/>
            </a:endParaRPr>
          </a:p>
          <a:p>
            <a:pPr lvl="1">
              <a:spcBef>
                <a:spcPct val="20000"/>
              </a:spcBef>
            </a:pPr>
            <a:r>
              <a:rPr lang="tr-TR" sz="2000" dirty="0" smtClean="0">
                <a:latin typeface="Arial" panose="020B0604020202020204" pitchFamily="34" charset="0"/>
                <a:cs typeface="Arial" panose="020B0604020202020204" pitchFamily="34" charset="0"/>
              </a:rPr>
              <a:t>  </a:t>
            </a:r>
          </a:p>
          <a:p>
            <a:pPr lvl="1">
              <a:spcBef>
                <a:spcPct val="20000"/>
              </a:spcBef>
            </a:pPr>
            <a:endParaRPr lang="tr-TR" sz="2000" dirty="0" smtClean="0">
              <a:latin typeface="Arial" panose="020B0604020202020204" pitchFamily="34" charset="0"/>
              <a:cs typeface="Arial" panose="020B0604020202020204" pitchFamily="34" charset="0"/>
            </a:endParaRPr>
          </a:p>
          <a:p>
            <a:pPr lvl="1">
              <a:spcBef>
                <a:spcPct val="20000"/>
              </a:spcBef>
            </a:pPr>
            <a:endParaRPr lang="tr-TR" sz="2000" dirty="0">
              <a:latin typeface="Arial" panose="020B0604020202020204" pitchFamily="34" charset="0"/>
              <a:cs typeface="Arial" panose="020B0604020202020204" pitchFamily="34" charset="0"/>
            </a:endParaRPr>
          </a:p>
        </p:txBody>
      </p:sp>
      <p:pic>
        <p:nvPicPr>
          <p:cNvPr id="22" name="Resim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9182" y="308648"/>
            <a:ext cx="9742252" cy="774259"/>
          </a:xfrm>
          <a:prstGeom prst="rect">
            <a:avLst/>
          </a:prstGeom>
        </p:spPr>
      </p:pic>
      <p:pic>
        <p:nvPicPr>
          <p:cNvPr id="23" name="Resim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861" y="976819"/>
            <a:ext cx="9931245" cy="1109568"/>
          </a:xfrm>
          <a:prstGeom prst="rect">
            <a:avLst/>
          </a:prstGeom>
        </p:spPr>
      </p:pic>
      <p:sp>
        <p:nvSpPr>
          <p:cNvPr id="24" name="Dikdörtgen: Köşeleri Yuvarlatılmış 18">
            <a:extLst>
              <a:ext uri="{FF2B5EF4-FFF2-40B4-BE49-F238E27FC236}">
                <a16:creationId xmlns:a16="http://schemas.microsoft.com/office/drawing/2014/main" id="{1806AD77-A4F0-3D74-84E9-824861A1C783}"/>
              </a:ext>
            </a:extLst>
          </p:cNvPr>
          <p:cNvSpPr/>
          <p:nvPr/>
        </p:nvSpPr>
        <p:spPr>
          <a:xfrm>
            <a:off x="1288207" y="4071040"/>
            <a:ext cx="7687118" cy="1532334"/>
          </a:xfrm>
          <a:prstGeom prst="roundRect">
            <a:avLst/>
          </a:prstGeom>
          <a:noFill/>
          <a:ln>
            <a:noFill/>
          </a:ln>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r>
              <a:rPr lang="tr-TR" sz="2400" dirty="0" err="1" smtClean="0">
                <a:solidFill>
                  <a:schemeClr val="tx1">
                    <a:lumMod val="95000"/>
                    <a:lumOff val="5000"/>
                  </a:schemeClr>
                </a:solidFill>
              </a:rPr>
              <a:t>SB.7.2.1</a:t>
            </a:r>
            <a:r>
              <a:rPr lang="tr-TR" sz="2400" dirty="0" smtClean="0">
                <a:solidFill>
                  <a:schemeClr val="tx1">
                    <a:lumMod val="95000"/>
                    <a:lumOff val="5000"/>
                  </a:schemeClr>
                </a:solidFill>
              </a:rPr>
              <a:t>. </a:t>
            </a:r>
            <a:r>
              <a:rPr lang="tr-TR" sz="2400" dirty="0"/>
              <a:t>Küreselleşmenin insan ve toplum hayatında meydana getirdiği değişimi </a:t>
            </a:r>
            <a:r>
              <a:rPr lang="tr-TR" sz="2400" dirty="0" smtClean="0"/>
              <a:t>yorumlayabilme</a:t>
            </a:r>
            <a:endParaRPr lang="tr-TR" sz="2800" dirty="0">
              <a:latin typeface="Arial" panose="020B0604020202020204" pitchFamily="34" charset="0"/>
              <a:cs typeface="Arial" panose="020B0604020202020204" pitchFamily="34" charset="0"/>
            </a:endParaRPr>
          </a:p>
        </p:txBody>
      </p:sp>
      <p:pic>
        <p:nvPicPr>
          <p:cNvPr id="25" name="Resim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46492" y="4032021"/>
            <a:ext cx="3938357" cy="975445"/>
          </a:xfrm>
          <a:prstGeom prst="rect">
            <a:avLst/>
          </a:prstGeom>
        </p:spPr>
      </p:pic>
      <p:pic>
        <p:nvPicPr>
          <p:cNvPr id="4" name="Resim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753" y="2478204"/>
            <a:ext cx="10568856" cy="1332095"/>
          </a:xfrm>
          <a:prstGeom prst="rect">
            <a:avLst/>
          </a:prstGeom>
        </p:spPr>
      </p:pic>
    </p:spTree>
    <p:custDataLst>
      <p:tags r:id="rId1"/>
    </p:custDataLst>
    <p:extLst>
      <p:ext uri="{BB962C8B-B14F-4D97-AF65-F5344CB8AC3E}">
        <p14:creationId xmlns:p14="http://schemas.microsoft.com/office/powerpoint/2010/main" val="274572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dirty="0" smtClean="0">
                <a:solidFill>
                  <a:schemeClr val="tx1"/>
                </a:solidFill>
              </a:rPr>
              <a:t>Küreselleşmenin İnsan ve Toplum Hayatına Etkisi</a:t>
            </a:r>
            <a:endParaRPr lang="tr-TR"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a:t>
              </a:r>
              <a:r>
                <a:rPr lang="tr-TR" altLang="tr-TR" dirty="0" smtClean="0">
                  <a:solidFill>
                    <a:schemeClr val="bg1"/>
                  </a:solidFill>
                </a:rPr>
                <a:t>Etkinliği</a:t>
              </a:r>
              <a:r>
                <a:rPr lang="tr-TR" dirty="0" smtClean="0"/>
                <a:t> </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Kim Bilecek Etkinliği</a:t>
              </a:r>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Ön Değerlendirme</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Küreselleşme ve Ulaşım</a:t>
              </a:r>
              <a:endParaRPr lang="tr-TR" altLang="tr-TR"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Küreselleşme ve Kültür</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Küreselleşmenin Etkileri</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
        <p:nvSpPr>
          <p:cNvPr id="64" name="Rectangle: Rounded Corners 111">
            <a:hlinkClick r:id="rId12"/>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287379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Ön Değerlendirme</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7911" y="822851"/>
            <a:ext cx="5695236" cy="3180978"/>
          </a:xfrm>
          <a:prstGeom prst="rect">
            <a:avLst/>
          </a:prstGeom>
        </p:spPr>
      </p:pic>
      <p:grpSp>
        <p:nvGrpSpPr>
          <p:cNvPr id="64" name="Google Shape;398;p20"/>
          <p:cNvGrpSpPr/>
          <p:nvPr/>
        </p:nvGrpSpPr>
        <p:grpSpPr>
          <a:xfrm>
            <a:off x="137911" y="4178979"/>
            <a:ext cx="5695236" cy="2190897"/>
            <a:chOff x="1121211" y="1310369"/>
            <a:chExt cx="1334339" cy="2190897"/>
          </a:xfrm>
        </p:grpSpPr>
        <p:sp>
          <p:nvSpPr>
            <p:cNvPr id="65" name="Google Shape;399;p20"/>
            <p:cNvSpPr/>
            <p:nvPr/>
          </p:nvSpPr>
          <p:spPr>
            <a:xfrm>
              <a:off x="1121211" y="1747027"/>
              <a:ext cx="1330464" cy="1744862"/>
            </a:xfrm>
            <a:custGeom>
              <a:avLst/>
              <a:gdLst/>
              <a:ahLst/>
              <a:cxnLst/>
              <a:rect l="l" t="t" r="r" b="b"/>
              <a:pathLst>
                <a:path w="41577" h="53138" extrusionOk="0">
                  <a:moveTo>
                    <a:pt x="2334" y="0"/>
                  </a:moveTo>
                  <a:cubicBezTo>
                    <a:pt x="1048" y="0"/>
                    <a:pt x="0" y="1036"/>
                    <a:pt x="0" y="2322"/>
                  </a:cubicBezTo>
                  <a:lnTo>
                    <a:pt x="0" y="50804"/>
                  </a:lnTo>
                  <a:cubicBezTo>
                    <a:pt x="0" y="50899"/>
                    <a:pt x="12" y="50983"/>
                    <a:pt x="12" y="51066"/>
                  </a:cubicBezTo>
                  <a:cubicBezTo>
                    <a:pt x="36" y="51280"/>
                    <a:pt x="96" y="51495"/>
                    <a:pt x="179" y="51697"/>
                  </a:cubicBezTo>
                  <a:cubicBezTo>
                    <a:pt x="524" y="52543"/>
                    <a:pt x="1358" y="53138"/>
                    <a:pt x="2334" y="53138"/>
                  </a:cubicBezTo>
                  <a:lnTo>
                    <a:pt x="39255" y="53138"/>
                  </a:lnTo>
                  <a:cubicBezTo>
                    <a:pt x="40541" y="53138"/>
                    <a:pt x="41577" y="52090"/>
                    <a:pt x="41577" y="50804"/>
                  </a:cubicBezTo>
                  <a:lnTo>
                    <a:pt x="41577" y="2322"/>
                  </a:lnTo>
                  <a:cubicBezTo>
                    <a:pt x="41577" y="1036"/>
                    <a:pt x="40541" y="0"/>
                    <a:pt x="3925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400;p20"/>
            <p:cNvSpPr/>
            <p:nvPr/>
          </p:nvSpPr>
          <p:spPr>
            <a:xfrm>
              <a:off x="1125055" y="3383281"/>
              <a:ext cx="1330464" cy="108608"/>
            </a:xfrm>
            <a:custGeom>
              <a:avLst/>
              <a:gdLst/>
              <a:ahLst/>
              <a:cxnLst/>
              <a:rect l="l" t="t" r="r" b="b"/>
              <a:pathLst>
                <a:path w="41577" h="3394" extrusionOk="0">
                  <a:moveTo>
                    <a:pt x="0" y="1"/>
                  </a:moveTo>
                  <a:lnTo>
                    <a:pt x="0" y="1060"/>
                  </a:lnTo>
                  <a:cubicBezTo>
                    <a:pt x="0" y="1155"/>
                    <a:pt x="12" y="1239"/>
                    <a:pt x="12" y="1322"/>
                  </a:cubicBezTo>
                  <a:cubicBezTo>
                    <a:pt x="36" y="1536"/>
                    <a:pt x="96" y="1751"/>
                    <a:pt x="179" y="1953"/>
                  </a:cubicBezTo>
                  <a:cubicBezTo>
                    <a:pt x="524" y="2799"/>
                    <a:pt x="1358" y="3394"/>
                    <a:pt x="2334" y="3394"/>
                  </a:cubicBezTo>
                  <a:lnTo>
                    <a:pt x="39255" y="3394"/>
                  </a:lnTo>
                  <a:cubicBezTo>
                    <a:pt x="40541" y="3394"/>
                    <a:pt x="41577" y="2346"/>
                    <a:pt x="41577" y="1060"/>
                  </a:cubicBezTo>
                  <a:lnTo>
                    <a:pt x="41577" y="1"/>
                  </a:lnTo>
                  <a:cubicBezTo>
                    <a:pt x="41577" y="1286"/>
                    <a:pt x="40541" y="2322"/>
                    <a:pt x="39255" y="2322"/>
                  </a:cubicBezTo>
                  <a:lnTo>
                    <a:pt x="2334" y="2322"/>
                  </a:lnTo>
                  <a:cubicBezTo>
                    <a:pt x="1358" y="2322"/>
                    <a:pt x="524" y="1727"/>
                    <a:pt x="179" y="882"/>
                  </a:cubicBezTo>
                  <a:cubicBezTo>
                    <a:pt x="96" y="691"/>
                    <a:pt x="36" y="477"/>
                    <a:pt x="12" y="263"/>
                  </a:cubicBezTo>
                  <a:cubicBezTo>
                    <a:pt x="12" y="167"/>
                    <a:pt x="0" y="84"/>
                    <a:pt x="0"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401;p20"/>
            <p:cNvSpPr/>
            <p:nvPr/>
          </p:nvSpPr>
          <p:spPr>
            <a:xfrm rot="10800000">
              <a:off x="1538047" y="3258527"/>
              <a:ext cx="917472" cy="242739"/>
            </a:xfrm>
            <a:custGeom>
              <a:avLst/>
              <a:gdLst/>
              <a:ahLst/>
              <a:cxnLst/>
              <a:rect l="l" t="t" r="r" b="b"/>
              <a:pathLst>
                <a:path w="28671" h="14777" extrusionOk="0">
                  <a:moveTo>
                    <a:pt x="84" y="1"/>
                  </a:moveTo>
                  <a:cubicBezTo>
                    <a:pt x="60" y="167"/>
                    <a:pt x="48" y="322"/>
                    <a:pt x="36" y="489"/>
                  </a:cubicBezTo>
                  <a:cubicBezTo>
                    <a:pt x="12" y="727"/>
                    <a:pt x="0" y="965"/>
                    <a:pt x="0" y="1203"/>
                  </a:cubicBezTo>
                  <a:lnTo>
                    <a:pt x="0" y="13693"/>
                  </a:lnTo>
                  <a:lnTo>
                    <a:pt x="0" y="13967"/>
                  </a:lnTo>
                  <a:cubicBezTo>
                    <a:pt x="0" y="13967"/>
                    <a:pt x="0" y="14550"/>
                    <a:pt x="0" y="14776"/>
                  </a:cubicBezTo>
                  <a:cubicBezTo>
                    <a:pt x="1286" y="9716"/>
                    <a:pt x="9561" y="8835"/>
                    <a:pt x="12680" y="8764"/>
                  </a:cubicBezTo>
                  <a:cubicBezTo>
                    <a:pt x="12930" y="8756"/>
                    <a:pt x="13149" y="8753"/>
                    <a:pt x="13329" y="8753"/>
                  </a:cubicBezTo>
                  <a:cubicBezTo>
                    <a:pt x="13689" y="8753"/>
                    <a:pt x="13895" y="8764"/>
                    <a:pt x="13895" y="8764"/>
                  </a:cubicBezTo>
                  <a:lnTo>
                    <a:pt x="21241" y="8764"/>
                  </a:lnTo>
                  <a:cubicBezTo>
                    <a:pt x="25265" y="8764"/>
                    <a:pt x="28623" y="5311"/>
                    <a:pt x="28671" y="977"/>
                  </a:cubicBezTo>
                  <a:cubicBezTo>
                    <a:pt x="28671" y="846"/>
                    <a:pt x="28671" y="715"/>
                    <a:pt x="28671" y="584"/>
                  </a:cubicBezTo>
                  <a:lnTo>
                    <a:pt x="28671" y="572"/>
                  </a:lnTo>
                  <a:cubicBezTo>
                    <a:pt x="28671" y="548"/>
                    <a:pt x="28671" y="513"/>
                    <a:pt x="28671" y="489"/>
                  </a:cubicBezTo>
                  <a:cubicBezTo>
                    <a:pt x="28659" y="394"/>
                    <a:pt x="28659" y="298"/>
                    <a:pt x="28647" y="215"/>
                  </a:cubicBezTo>
                  <a:cubicBezTo>
                    <a:pt x="28647" y="144"/>
                    <a:pt x="28635" y="72"/>
                    <a:pt x="28635"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403;p20"/>
            <p:cNvSpPr/>
            <p:nvPr/>
          </p:nvSpPr>
          <p:spPr>
            <a:xfrm rot="10800000">
              <a:off x="1121786" y="1676652"/>
              <a:ext cx="1327584" cy="126633"/>
            </a:xfrm>
            <a:custGeom>
              <a:avLst/>
              <a:gdLst/>
              <a:ahLst/>
              <a:cxnLst/>
              <a:rect l="l" t="t" r="r" b="b"/>
              <a:pathLst>
                <a:path w="37041" h="2990" extrusionOk="0">
                  <a:moveTo>
                    <a:pt x="0" y="1"/>
                  </a:moveTo>
                  <a:cubicBezTo>
                    <a:pt x="0" y="1656"/>
                    <a:pt x="1334" y="2989"/>
                    <a:pt x="2989" y="2989"/>
                  </a:cubicBezTo>
                  <a:lnTo>
                    <a:pt x="34040" y="2989"/>
                  </a:lnTo>
                  <a:cubicBezTo>
                    <a:pt x="35695" y="2989"/>
                    <a:pt x="37041" y="1656"/>
                    <a:pt x="37041" y="1"/>
                  </a:cubicBez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404;p20"/>
            <p:cNvSpPr/>
            <p:nvPr/>
          </p:nvSpPr>
          <p:spPr>
            <a:xfrm>
              <a:off x="1741586" y="1310369"/>
              <a:ext cx="62186" cy="281893"/>
            </a:xfrm>
            <a:custGeom>
              <a:avLst/>
              <a:gdLst/>
              <a:ahLst/>
              <a:cxnLst/>
              <a:rect l="l" t="t" r="r" b="b"/>
              <a:pathLst>
                <a:path w="7478" h="7490" extrusionOk="0">
                  <a:moveTo>
                    <a:pt x="3739" y="1"/>
                  </a:moveTo>
                  <a:cubicBezTo>
                    <a:pt x="1667" y="1"/>
                    <a:pt x="0" y="1680"/>
                    <a:pt x="0" y="3751"/>
                  </a:cubicBezTo>
                  <a:cubicBezTo>
                    <a:pt x="0" y="5811"/>
                    <a:pt x="1667" y="7490"/>
                    <a:pt x="3739" y="7490"/>
                  </a:cubicBezTo>
                  <a:cubicBezTo>
                    <a:pt x="5810" y="7490"/>
                    <a:pt x="7477" y="5811"/>
                    <a:pt x="7477" y="3751"/>
                  </a:cubicBezTo>
                  <a:cubicBezTo>
                    <a:pt x="7477" y="1680"/>
                    <a:pt x="5810" y="1"/>
                    <a:pt x="3739" y="1"/>
                  </a:cubicBezTo>
                  <a:close/>
                </a:path>
              </a:pathLst>
            </a:custGeom>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405;p20"/>
            <p:cNvSpPr/>
            <p:nvPr/>
          </p:nvSpPr>
          <p:spPr>
            <a:xfrm rot="10800000">
              <a:off x="1747322" y="1347680"/>
              <a:ext cx="50715" cy="207272"/>
            </a:xfrm>
            <a:custGeom>
              <a:avLst/>
              <a:gdLst/>
              <a:ahLst/>
              <a:cxnLst/>
              <a:rect l="l" t="t" r="r" b="b"/>
              <a:pathLst>
                <a:path w="4883" h="4894" extrusionOk="0">
                  <a:moveTo>
                    <a:pt x="2442" y="1"/>
                  </a:moveTo>
                  <a:cubicBezTo>
                    <a:pt x="1096" y="1"/>
                    <a:pt x="1" y="1096"/>
                    <a:pt x="1" y="2453"/>
                  </a:cubicBezTo>
                  <a:cubicBezTo>
                    <a:pt x="1" y="3799"/>
                    <a:pt x="1096" y="4894"/>
                    <a:pt x="2442" y="4894"/>
                  </a:cubicBezTo>
                  <a:cubicBezTo>
                    <a:pt x="3787" y="4894"/>
                    <a:pt x="4882" y="3799"/>
                    <a:pt x="4882" y="2453"/>
                  </a:cubicBezTo>
                  <a:cubicBezTo>
                    <a:pt x="4882" y="1096"/>
                    <a:pt x="3787" y="1"/>
                    <a:pt x="2442"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406;p20"/>
            <p:cNvSpPr/>
            <p:nvPr/>
          </p:nvSpPr>
          <p:spPr>
            <a:xfrm rot="10800000">
              <a:off x="1700081" y="1465292"/>
              <a:ext cx="145198" cy="284437"/>
            </a:xfrm>
            <a:custGeom>
              <a:avLst/>
              <a:gdLst/>
              <a:ahLst/>
              <a:cxnLst/>
              <a:rect l="l" t="t" r="r" b="b"/>
              <a:pathLst>
                <a:path w="6990" h="6716" extrusionOk="0">
                  <a:moveTo>
                    <a:pt x="0" y="0"/>
                  </a:moveTo>
                  <a:lnTo>
                    <a:pt x="3489" y="6715"/>
                  </a:lnTo>
                  <a:lnTo>
                    <a:pt x="6989" y="0"/>
                  </a:ln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408;p20"/>
            <p:cNvSpPr txBox="1"/>
            <p:nvPr/>
          </p:nvSpPr>
          <p:spPr>
            <a:xfrm>
              <a:off x="1125050" y="1854708"/>
              <a:ext cx="1330500" cy="1296139"/>
            </a:xfrm>
            <a:prstGeom prst="rect">
              <a:avLst/>
            </a:prstGeom>
            <a:noFill/>
            <a:ln>
              <a:noFill/>
            </a:ln>
          </p:spPr>
          <p:txBody>
            <a:bodyPr spcFirstLastPara="1" wrap="square" lIns="91425" tIns="91425" rIns="91425" bIns="91425" anchor="ctr" anchorCtr="0">
              <a:noAutofit/>
            </a:bodyPr>
            <a:lstStyle/>
            <a:p>
              <a:pPr algn="ctr"/>
              <a:r>
                <a:rPr lang="tr-TR" sz="2400" dirty="0"/>
                <a:t>Genel ağ sayesinde dünyanın öbür ucundaki arkadaşına saniyeler içinde “Merhaba” diyebiliyoruz</a:t>
              </a:r>
            </a:p>
          </p:txBody>
        </p:sp>
      </p:grpSp>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7214" y="822851"/>
            <a:ext cx="5695236" cy="3180978"/>
          </a:xfrm>
          <a:prstGeom prst="rect">
            <a:avLst/>
          </a:prstGeom>
        </p:spPr>
      </p:pic>
      <p:grpSp>
        <p:nvGrpSpPr>
          <p:cNvPr id="90" name="Google Shape;398;p20"/>
          <p:cNvGrpSpPr/>
          <p:nvPr/>
        </p:nvGrpSpPr>
        <p:grpSpPr>
          <a:xfrm>
            <a:off x="6287214" y="4165198"/>
            <a:ext cx="5695236" cy="2190897"/>
            <a:chOff x="1121211" y="1310369"/>
            <a:chExt cx="1334339" cy="2190897"/>
          </a:xfrm>
        </p:grpSpPr>
        <p:sp>
          <p:nvSpPr>
            <p:cNvPr id="91" name="Google Shape;399;p20"/>
            <p:cNvSpPr/>
            <p:nvPr/>
          </p:nvSpPr>
          <p:spPr>
            <a:xfrm>
              <a:off x="1121211" y="1747027"/>
              <a:ext cx="1330464" cy="1744862"/>
            </a:xfrm>
            <a:custGeom>
              <a:avLst/>
              <a:gdLst/>
              <a:ahLst/>
              <a:cxnLst/>
              <a:rect l="l" t="t" r="r" b="b"/>
              <a:pathLst>
                <a:path w="41577" h="53138" extrusionOk="0">
                  <a:moveTo>
                    <a:pt x="2334" y="0"/>
                  </a:moveTo>
                  <a:cubicBezTo>
                    <a:pt x="1048" y="0"/>
                    <a:pt x="0" y="1036"/>
                    <a:pt x="0" y="2322"/>
                  </a:cubicBezTo>
                  <a:lnTo>
                    <a:pt x="0" y="50804"/>
                  </a:lnTo>
                  <a:cubicBezTo>
                    <a:pt x="0" y="50899"/>
                    <a:pt x="12" y="50983"/>
                    <a:pt x="12" y="51066"/>
                  </a:cubicBezTo>
                  <a:cubicBezTo>
                    <a:pt x="36" y="51280"/>
                    <a:pt x="96" y="51495"/>
                    <a:pt x="179" y="51697"/>
                  </a:cubicBezTo>
                  <a:cubicBezTo>
                    <a:pt x="524" y="52543"/>
                    <a:pt x="1358" y="53138"/>
                    <a:pt x="2334" y="53138"/>
                  </a:cubicBezTo>
                  <a:lnTo>
                    <a:pt x="39255" y="53138"/>
                  </a:lnTo>
                  <a:cubicBezTo>
                    <a:pt x="40541" y="53138"/>
                    <a:pt x="41577" y="52090"/>
                    <a:pt x="41577" y="50804"/>
                  </a:cubicBezTo>
                  <a:lnTo>
                    <a:pt x="41577" y="2322"/>
                  </a:lnTo>
                  <a:cubicBezTo>
                    <a:pt x="41577" y="1036"/>
                    <a:pt x="40541" y="0"/>
                    <a:pt x="3925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400;p20"/>
            <p:cNvSpPr/>
            <p:nvPr/>
          </p:nvSpPr>
          <p:spPr>
            <a:xfrm>
              <a:off x="1125055" y="3383281"/>
              <a:ext cx="1330464" cy="108608"/>
            </a:xfrm>
            <a:custGeom>
              <a:avLst/>
              <a:gdLst/>
              <a:ahLst/>
              <a:cxnLst/>
              <a:rect l="l" t="t" r="r" b="b"/>
              <a:pathLst>
                <a:path w="41577" h="3394" extrusionOk="0">
                  <a:moveTo>
                    <a:pt x="0" y="1"/>
                  </a:moveTo>
                  <a:lnTo>
                    <a:pt x="0" y="1060"/>
                  </a:lnTo>
                  <a:cubicBezTo>
                    <a:pt x="0" y="1155"/>
                    <a:pt x="12" y="1239"/>
                    <a:pt x="12" y="1322"/>
                  </a:cubicBezTo>
                  <a:cubicBezTo>
                    <a:pt x="36" y="1536"/>
                    <a:pt x="96" y="1751"/>
                    <a:pt x="179" y="1953"/>
                  </a:cubicBezTo>
                  <a:cubicBezTo>
                    <a:pt x="524" y="2799"/>
                    <a:pt x="1358" y="3394"/>
                    <a:pt x="2334" y="3394"/>
                  </a:cubicBezTo>
                  <a:lnTo>
                    <a:pt x="39255" y="3394"/>
                  </a:lnTo>
                  <a:cubicBezTo>
                    <a:pt x="40541" y="3394"/>
                    <a:pt x="41577" y="2346"/>
                    <a:pt x="41577" y="1060"/>
                  </a:cubicBezTo>
                  <a:lnTo>
                    <a:pt x="41577" y="1"/>
                  </a:lnTo>
                  <a:cubicBezTo>
                    <a:pt x="41577" y="1286"/>
                    <a:pt x="40541" y="2322"/>
                    <a:pt x="39255" y="2322"/>
                  </a:cubicBezTo>
                  <a:lnTo>
                    <a:pt x="2334" y="2322"/>
                  </a:lnTo>
                  <a:cubicBezTo>
                    <a:pt x="1358" y="2322"/>
                    <a:pt x="524" y="1727"/>
                    <a:pt x="179" y="882"/>
                  </a:cubicBezTo>
                  <a:cubicBezTo>
                    <a:pt x="96" y="691"/>
                    <a:pt x="36" y="477"/>
                    <a:pt x="12" y="263"/>
                  </a:cubicBezTo>
                  <a:cubicBezTo>
                    <a:pt x="12" y="167"/>
                    <a:pt x="0" y="84"/>
                    <a:pt x="0"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401;p20"/>
            <p:cNvSpPr/>
            <p:nvPr/>
          </p:nvSpPr>
          <p:spPr>
            <a:xfrm rot="10800000">
              <a:off x="1538047" y="3258527"/>
              <a:ext cx="917472" cy="242739"/>
            </a:xfrm>
            <a:custGeom>
              <a:avLst/>
              <a:gdLst/>
              <a:ahLst/>
              <a:cxnLst/>
              <a:rect l="l" t="t" r="r" b="b"/>
              <a:pathLst>
                <a:path w="28671" h="14777" extrusionOk="0">
                  <a:moveTo>
                    <a:pt x="84" y="1"/>
                  </a:moveTo>
                  <a:cubicBezTo>
                    <a:pt x="60" y="167"/>
                    <a:pt x="48" y="322"/>
                    <a:pt x="36" y="489"/>
                  </a:cubicBezTo>
                  <a:cubicBezTo>
                    <a:pt x="12" y="727"/>
                    <a:pt x="0" y="965"/>
                    <a:pt x="0" y="1203"/>
                  </a:cubicBezTo>
                  <a:lnTo>
                    <a:pt x="0" y="13693"/>
                  </a:lnTo>
                  <a:lnTo>
                    <a:pt x="0" y="13967"/>
                  </a:lnTo>
                  <a:cubicBezTo>
                    <a:pt x="0" y="13967"/>
                    <a:pt x="0" y="14550"/>
                    <a:pt x="0" y="14776"/>
                  </a:cubicBezTo>
                  <a:cubicBezTo>
                    <a:pt x="1286" y="9716"/>
                    <a:pt x="9561" y="8835"/>
                    <a:pt x="12680" y="8764"/>
                  </a:cubicBezTo>
                  <a:cubicBezTo>
                    <a:pt x="12930" y="8756"/>
                    <a:pt x="13149" y="8753"/>
                    <a:pt x="13329" y="8753"/>
                  </a:cubicBezTo>
                  <a:cubicBezTo>
                    <a:pt x="13689" y="8753"/>
                    <a:pt x="13895" y="8764"/>
                    <a:pt x="13895" y="8764"/>
                  </a:cubicBezTo>
                  <a:lnTo>
                    <a:pt x="21241" y="8764"/>
                  </a:lnTo>
                  <a:cubicBezTo>
                    <a:pt x="25265" y="8764"/>
                    <a:pt x="28623" y="5311"/>
                    <a:pt x="28671" y="977"/>
                  </a:cubicBezTo>
                  <a:cubicBezTo>
                    <a:pt x="28671" y="846"/>
                    <a:pt x="28671" y="715"/>
                    <a:pt x="28671" y="584"/>
                  </a:cubicBezTo>
                  <a:lnTo>
                    <a:pt x="28671" y="572"/>
                  </a:lnTo>
                  <a:cubicBezTo>
                    <a:pt x="28671" y="548"/>
                    <a:pt x="28671" y="513"/>
                    <a:pt x="28671" y="489"/>
                  </a:cubicBezTo>
                  <a:cubicBezTo>
                    <a:pt x="28659" y="394"/>
                    <a:pt x="28659" y="298"/>
                    <a:pt x="28647" y="215"/>
                  </a:cubicBezTo>
                  <a:cubicBezTo>
                    <a:pt x="28647" y="144"/>
                    <a:pt x="28635" y="72"/>
                    <a:pt x="28635"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403;p20"/>
            <p:cNvSpPr/>
            <p:nvPr/>
          </p:nvSpPr>
          <p:spPr>
            <a:xfrm rot="10800000">
              <a:off x="1121786" y="1676652"/>
              <a:ext cx="1327584" cy="126633"/>
            </a:xfrm>
            <a:custGeom>
              <a:avLst/>
              <a:gdLst/>
              <a:ahLst/>
              <a:cxnLst/>
              <a:rect l="l" t="t" r="r" b="b"/>
              <a:pathLst>
                <a:path w="37041" h="2990" extrusionOk="0">
                  <a:moveTo>
                    <a:pt x="0" y="1"/>
                  </a:moveTo>
                  <a:cubicBezTo>
                    <a:pt x="0" y="1656"/>
                    <a:pt x="1334" y="2989"/>
                    <a:pt x="2989" y="2989"/>
                  </a:cubicBezTo>
                  <a:lnTo>
                    <a:pt x="34040" y="2989"/>
                  </a:lnTo>
                  <a:cubicBezTo>
                    <a:pt x="35695" y="2989"/>
                    <a:pt x="37041" y="1656"/>
                    <a:pt x="37041" y="1"/>
                  </a:cubicBez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404;p20"/>
            <p:cNvSpPr/>
            <p:nvPr/>
          </p:nvSpPr>
          <p:spPr>
            <a:xfrm>
              <a:off x="1741586" y="1310369"/>
              <a:ext cx="62186" cy="281893"/>
            </a:xfrm>
            <a:custGeom>
              <a:avLst/>
              <a:gdLst/>
              <a:ahLst/>
              <a:cxnLst/>
              <a:rect l="l" t="t" r="r" b="b"/>
              <a:pathLst>
                <a:path w="7478" h="7490" extrusionOk="0">
                  <a:moveTo>
                    <a:pt x="3739" y="1"/>
                  </a:moveTo>
                  <a:cubicBezTo>
                    <a:pt x="1667" y="1"/>
                    <a:pt x="0" y="1680"/>
                    <a:pt x="0" y="3751"/>
                  </a:cubicBezTo>
                  <a:cubicBezTo>
                    <a:pt x="0" y="5811"/>
                    <a:pt x="1667" y="7490"/>
                    <a:pt x="3739" y="7490"/>
                  </a:cubicBezTo>
                  <a:cubicBezTo>
                    <a:pt x="5810" y="7490"/>
                    <a:pt x="7477" y="5811"/>
                    <a:pt x="7477" y="3751"/>
                  </a:cubicBezTo>
                  <a:cubicBezTo>
                    <a:pt x="7477" y="1680"/>
                    <a:pt x="5810" y="1"/>
                    <a:pt x="3739" y="1"/>
                  </a:cubicBezTo>
                  <a:close/>
                </a:path>
              </a:pathLst>
            </a:custGeom>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405;p20"/>
            <p:cNvSpPr/>
            <p:nvPr/>
          </p:nvSpPr>
          <p:spPr>
            <a:xfrm rot="10800000">
              <a:off x="1747322" y="1347680"/>
              <a:ext cx="50715" cy="207272"/>
            </a:xfrm>
            <a:custGeom>
              <a:avLst/>
              <a:gdLst/>
              <a:ahLst/>
              <a:cxnLst/>
              <a:rect l="l" t="t" r="r" b="b"/>
              <a:pathLst>
                <a:path w="4883" h="4894" extrusionOk="0">
                  <a:moveTo>
                    <a:pt x="2442" y="1"/>
                  </a:moveTo>
                  <a:cubicBezTo>
                    <a:pt x="1096" y="1"/>
                    <a:pt x="1" y="1096"/>
                    <a:pt x="1" y="2453"/>
                  </a:cubicBezTo>
                  <a:cubicBezTo>
                    <a:pt x="1" y="3799"/>
                    <a:pt x="1096" y="4894"/>
                    <a:pt x="2442" y="4894"/>
                  </a:cubicBezTo>
                  <a:cubicBezTo>
                    <a:pt x="3787" y="4894"/>
                    <a:pt x="4882" y="3799"/>
                    <a:pt x="4882" y="2453"/>
                  </a:cubicBezTo>
                  <a:cubicBezTo>
                    <a:pt x="4882" y="1096"/>
                    <a:pt x="3787" y="1"/>
                    <a:pt x="2442"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406;p20"/>
            <p:cNvSpPr/>
            <p:nvPr/>
          </p:nvSpPr>
          <p:spPr>
            <a:xfrm rot="10800000">
              <a:off x="1700081" y="1465292"/>
              <a:ext cx="145198" cy="284437"/>
            </a:xfrm>
            <a:custGeom>
              <a:avLst/>
              <a:gdLst/>
              <a:ahLst/>
              <a:cxnLst/>
              <a:rect l="l" t="t" r="r" b="b"/>
              <a:pathLst>
                <a:path w="6990" h="6716" extrusionOk="0">
                  <a:moveTo>
                    <a:pt x="0" y="0"/>
                  </a:moveTo>
                  <a:lnTo>
                    <a:pt x="3489" y="6715"/>
                  </a:lnTo>
                  <a:lnTo>
                    <a:pt x="6989" y="0"/>
                  </a:ln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408;p20"/>
            <p:cNvSpPr txBox="1"/>
            <p:nvPr/>
          </p:nvSpPr>
          <p:spPr>
            <a:xfrm>
              <a:off x="1125050" y="1854708"/>
              <a:ext cx="1330500" cy="1296139"/>
            </a:xfrm>
            <a:prstGeom prst="rect">
              <a:avLst/>
            </a:prstGeom>
            <a:noFill/>
            <a:ln>
              <a:noFill/>
            </a:ln>
          </p:spPr>
          <p:txBody>
            <a:bodyPr spcFirstLastPara="1" wrap="square" lIns="91425" tIns="91425" rIns="91425" bIns="91425" anchor="ctr" anchorCtr="0">
              <a:noAutofit/>
            </a:bodyPr>
            <a:lstStyle/>
            <a:p>
              <a:pPr algn="ctr"/>
              <a:r>
                <a:rPr lang="tr-TR" sz="2400" dirty="0"/>
                <a:t>Eskiden aylar süren yolculuklar, şimdi gelişmiş </a:t>
              </a:r>
              <a:r>
                <a:rPr lang="tr-TR" sz="2400" dirty="0" smtClean="0"/>
                <a:t>ulaşım araçları </a:t>
              </a:r>
              <a:r>
                <a:rPr lang="tr-TR" sz="2400" dirty="0"/>
                <a:t>sayesinde birkaç </a:t>
              </a:r>
              <a:r>
                <a:rPr lang="tr-TR" sz="2400" dirty="0" smtClean="0"/>
                <a:t>saate indi.</a:t>
              </a:r>
              <a:endParaRPr lang="tr-TR" sz="3200" dirty="0"/>
            </a:p>
          </p:txBody>
        </p:sp>
      </p:grpSp>
    </p:spTree>
    <p:custDataLst>
      <p:tags r:id="rId1"/>
    </p:custDataLst>
    <p:extLst>
      <p:ext uri="{BB962C8B-B14F-4D97-AF65-F5344CB8AC3E}">
        <p14:creationId xmlns:p14="http://schemas.microsoft.com/office/powerpoint/2010/main" val="159919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p:tgtEl>
                                          <p:spTgt spid="64"/>
                                        </p:tgtEl>
                                        <p:attrNameLst>
                                          <p:attrName>ppt_y</p:attrName>
                                        </p:attrNameLst>
                                      </p:cBhvr>
                                      <p:tavLst>
                                        <p:tav tm="0">
                                          <p:val>
                                            <p:strVal val="#ppt_y-#ppt_h*1.125000"/>
                                          </p:val>
                                        </p:tav>
                                        <p:tav tm="100000">
                                          <p:val>
                                            <p:strVal val="#ppt_y"/>
                                          </p:val>
                                        </p:tav>
                                      </p:tavLst>
                                    </p:anim>
                                    <p:animEffect transition="in" filter="wipe(down)">
                                      <p:cBhvr>
                                        <p:cTn id="8" dur="500"/>
                                        <p:tgtEl>
                                          <p:spTgt spid="64"/>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500"/>
                            </p:stCondLst>
                            <p:childTnLst>
                              <p:par>
                                <p:cTn id="17" presetID="12" presetClass="entr" presetSubtype="1" fill="hold" nodeType="after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500"/>
                                        <p:tgtEl>
                                          <p:spTgt spid="90"/>
                                        </p:tgtEl>
                                        <p:attrNameLst>
                                          <p:attrName>ppt_y</p:attrName>
                                        </p:attrNameLst>
                                      </p:cBhvr>
                                      <p:tavLst>
                                        <p:tav tm="0">
                                          <p:val>
                                            <p:strVal val="#ppt_y-#ppt_h*1.125000"/>
                                          </p:val>
                                        </p:tav>
                                        <p:tav tm="100000">
                                          <p:val>
                                            <p:strVal val="#ppt_y"/>
                                          </p:val>
                                        </p:tav>
                                      </p:tavLst>
                                    </p:anim>
                                    <p:animEffect transition="in" filter="wipe(down)">
                                      <p:cBhvr>
                                        <p:cTn id="2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Ön Değerlendirme</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64" name="Google Shape;398;p20"/>
          <p:cNvGrpSpPr/>
          <p:nvPr/>
        </p:nvGrpSpPr>
        <p:grpSpPr>
          <a:xfrm>
            <a:off x="137911" y="4178979"/>
            <a:ext cx="5695236" cy="2190897"/>
            <a:chOff x="1121211" y="1310369"/>
            <a:chExt cx="1334339" cy="2190897"/>
          </a:xfrm>
        </p:grpSpPr>
        <p:sp>
          <p:nvSpPr>
            <p:cNvPr id="65" name="Google Shape;399;p20"/>
            <p:cNvSpPr/>
            <p:nvPr/>
          </p:nvSpPr>
          <p:spPr>
            <a:xfrm>
              <a:off x="1121211" y="1747027"/>
              <a:ext cx="1330464" cy="1744862"/>
            </a:xfrm>
            <a:custGeom>
              <a:avLst/>
              <a:gdLst/>
              <a:ahLst/>
              <a:cxnLst/>
              <a:rect l="l" t="t" r="r" b="b"/>
              <a:pathLst>
                <a:path w="41577" h="53138" extrusionOk="0">
                  <a:moveTo>
                    <a:pt x="2334" y="0"/>
                  </a:moveTo>
                  <a:cubicBezTo>
                    <a:pt x="1048" y="0"/>
                    <a:pt x="0" y="1036"/>
                    <a:pt x="0" y="2322"/>
                  </a:cubicBezTo>
                  <a:lnTo>
                    <a:pt x="0" y="50804"/>
                  </a:lnTo>
                  <a:cubicBezTo>
                    <a:pt x="0" y="50899"/>
                    <a:pt x="12" y="50983"/>
                    <a:pt x="12" y="51066"/>
                  </a:cubicBezTo>
                  <a:cubicBezTo>
                    <a:pt x="36" y="51280"/>
                    <a:pt x="96" y="51495"/>
                    <a:pt x="179" y="51697"/>
                  </a:cubicBezTo>
                  <a:cubicBezTo>
                    <a:pt x="524" y="52543"/>
                    <a:pt x="1358" y="53138"/>
                    <a:pt x="2334" y="53138"/>
                  </a:cubicBezTo>
                  <a:lnTo>
                    <a:pt x="39255" y="53138"/>
                  </a:lnTo>
                  <a:cubicBezTo>
                    <a:pt x="40541" y="53138"/>
                    <a:pt x="41577" y="52090"/>
                    <a:pt x="41577" y="50804"/>
                  </a:cubicBezTo>
                  <a:lnTo>
                    <a:pt x="41577" y="2322"/>
                  </a:lnTo>
                  <a:cubicBezTo>
                    <a:pt x="41577" y="1036"/>
                    <a:pt x="40541" y="0"/>
                    <a:pt x="3925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400;p20"/>
            <p:cNvSpPr/>
            <p:nvPr/>
          </p:nvSpPr>
          <p:spPr>
            <a:xfrm>
              <a:off x="1125055" y="3383281"/>
              <a:ext cx="1330464" cy="108608"/>
            </a:xfrm>
            <a:custGeom>
              <a:avLst/>
              <a:gdLst/>
              <a:ahLst/>
              <a:cxnLst/>
              <a:rect l="l" t="t" r="r" b="b"/>
              <a:pathLst>
                <a:path w="41577" h="3394" extrusionOk="0">
                  <a:moveTo>
                    <a:pt x="0" y="1"/>
                  </a:moveTo>
                  <a:lnTo>
                    <a:pt x="0" y="1060"/>
                  </a:lnTo>
                  <a:cubicBezTo>
                    <a:pt x="0" y="1155"/>
                    <a:pt x="12" y="1239"/>
                    <a:pt x="12" y="1322"/>
                  </a:cubicBezTo>
                  <a:cubicBezTo>
                    <a:pt x="36" y="1536"/>
                    <a:pt x="96" y="1751"/>
                    <a:pt x="179" y="1953"/>
                  </a:cubicBezTo>
                  <a:cubicBezTo>
                    <a:pt x="524" y="2799"/>
                    <a:pt x="1358" y="3394"/>
                    <a:pt x="2334" y="3394"/>
                  </a:cubicBezTo>
                  <a:lnTo>
                    <a:pt x="39255" y="3394"/>
                  </a:lnTo>
                  <a:cubicBezTo>
                    <a:pt x="40541" y="3394"/>
                    <a:pt x="41577" y="2346"/>
                    <a:pt x="41577" y="1060"/>
                  </a:cubicBezTo>
                  <a:lnTo>
                    <a:pt x="41577" y="1"/>
                  </a:lnTo>
                  <a:cubicBezTo>
                    <a:pt x="41577" y="1286"/>
                    <a:pt x="40541" y="2322"/>
                    <a:pt x="39255" y="2322"/>
                  </a:cubicBezTo>
                  <a:lnTo>
                    <a:pt x="2334" y="2322"/>
                  </a:lnTo>
                  <a:cubicBezTo>
                    <a:pt x="1358" y="2322"/>
                    <a:pt x="524" y="1727"/>
                    <a:pt x="179" y="882"/>
                  </a:cubicBezTo>
                  <a:cubicBezTo>
                    <a:pt x="96" y="691"/>
                    <a:pt x="36" y="477"/>
                    <a:pt x="12" y="263"/>
                  </a:cubicBezTo>
                  <a:cubicBezTo>
                    <a:pt x="12" y="167"/>
                    <a:pt x="0" y="84"/>
                    <a:pt x="0"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401;p20"/>
            <p:cNvSpPr/>
            <p:nvPr/>
          </p:nvSpPr>
          <p:spPr>
            <a:xfrm rot="10800000">
              <a:off x="1538047" y="3258527"/>
              <a:ext cx="917472" cy="242739"/>
            </a:xfrm>
            <a:custGeom>
              <a:avLst/>
              <a:gdLst/>
              <a:ahLst/>
              <a:cxnLst/>
              <a:rect l="l" t="t" r="r" b="b"/>
              <a:pathLst>
                <a:path w="28671" h="14777" extrusionOk="0">
                  <a:moveTo>
                    <a:pt x="84" y="1"/>
                  </a:moveTo>
                  <a:cubicBezTo>
                    <a:pt x="60" y="167"/>
                    <a:pt x="48" y="322"/>
                    <a:pt x="36" y="489"/>
                  </a:cubicBezTo>
                  <a:cubicBezTo>
                    <a:pt x="12" y="727"/>
                    <a:pt x="0" y="965"/>
                    <a:pt x="0" y="1203"/>
                  </a:cubicBezTo>
                  <a:lnTo>
                    <a:pt x="0" y="13693"/>
                  </a:lnTo>
                  <a:lnTo>
                    <a:pt x="0" y="13967"/>
                  </a:lnTo>
                  <a:cubicBezTo>
                    <a:pt x="0" y="13967"/>
                    <a:pt x="0" y="14550"/>
                    <a:pt x="0" y="14776"/>
                  </a:cubicBezTo>
                  <a:cubicBezTo>
                    <a:pt x="1286" y="9716"/>
                    <a:pt x="9561" y="8835"/>
                    <a:pt x="12680" y="8764"/>
                  </a:cubicBezTo>
                  <a:cubicBezTo>
                    <a:pt x="12930" y="8756"/>
                    <a:pt x="13149" y="8753"/>
                    <a:pt x="13329" y="8753"/>
                  </a:cubicBezTo>
                  <a:cubicBezTo>
                    <a:pt x="13689" y="8753"/>
                    <a:pt x="13895" y="8764"/>
                    <a:pt x="13895" y="8764"/>
                  </a:cubicBezTo>
                  <a:lnTo>
                    <a:pt x="21241" y="8764"/>
                  </a:lnTo>
                  <a:cubicBezTo>
                    <a:pt x="25265" y="8764"/>
                    <a:pt x="28623" y="5311"/>
                    <a:pt x="28671" y="977"/>
                  </a:cubicBezTo>
                  <a:cubicBezTo>
                    <a:pt x="28671" y="846"/>
                    <a:pt x="28671" y="715"/>
                    <a:pt x="28671" y="584"/>
                  </a:cubicBezTo>
                  <a:lnTo>
                    <a:pt x="28671" y="572"/>
                  </a:lnTo>
                  <a:cubicBezTo>
                    <a:pt x="28671" y="548"/>
                    <a:pt x="28671" y="513"/>
                    <a:pt x="28671" y="489"/>
                  </a:cubicBezTo>
                  <a:cubicBezTo>
                    <a:pt x="28659" y="394"/>
                    <a:pt x="28659" y="298"/>
                    <a:pt x="28647" y="215"/>
                  </a:cubicBezTo>
                  <a:cubicBezTo>
                    <a:pt x="28647" y="144"/>
                    <a:pt x="28635" y="72"/>
                    <a:pt x="28635"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403;p20"/>
            <p:cNvSpPr/>
            <p:nvPr/>
          </p:nvSpPr>
          <p:spPr>
            <a:xfrm rot="10800000">
              <a:off x="1121786" y="1676652"/>
              <a:ext cx="1327584" cy="126633"/>
            </a:xfrm>
            <a:custGeom>
              <a:avLst/>
              <a:gdLst/>
              <a:ahLst/>
              <a:cxnLst/>
              <a:rect l="l" t="t" r="r" b="b"/>
              <a:pathLst>
                <a:path w="37041" h="2990" extrusionOk="0">
                  <a:moveTo>
                    <a:pt x="0" y="1"/>
                  </a:moveTo>
                  <a:cubicBezTo>
                    <a:pt x="0" y="1656"/>
                    <a:pt x="1334" y="2989"/>
                    <a:pt x="2989" y="2989"/>
                  </a:cubicBezTo>
                  <a:lnTo>
                    <a:pt x="34040" y="2989"/>
                  </a:lnTo>
                  <a:cubicBezTo>
                    <a:pt x="35695" y="2989"/>
                    <a:pt x="37041" y="1656"/>
                    <a:pt x="37041" y="1"/>
                  </a:cubicBez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404;p20"/>
            <p:cNvSpPr/>
            <p:nvPr/>
          </p:nvSpPr>
          <p:spPr>
            <a:xfrm>
              <a:off x="1741586" y="1310369"/>
              <a:ext cx="62186" cy="281893"/>
            </a:xfrm>
            <a:custGeom>
              <a:avLst/>
              <a:gdLst/>
              <a:ahLst/>
              <a:cxnLst/>
              <a:rect l="l" t="t" r="r" b="b"/>
              <a:pathLst>
                <a:path w="7478" h="7490" extrusionOk="0">
                  <a:moveTo>
                    <a:pt x="3739" y="1"/>
                  </a:moveTo>
                  <a:cubicBezTo>
                    <a:pt x="1667" y="1"/>
                    <a:pt x="0" y="1680"/>
                    <a:pt x="0" y="3751"/>
                  </a:cubicBezTo>
                  <a:cubicBezTo>
                    <a:pt x="0" y="5811"/>
                    <a:pt x="1667" y="7490"/>
                    <a:pt x="3739" y="7490"/>
                  </a:cubicBezTo>
                  <a:cubicBezTo>
                    <a:pt x="5810" y="7490"/>
                    <a:pt x="7477" y="5811"/>
                    <a:pt x="7477" y="3751"/>
                  </a:cubicBezTo>
                  <a:cubicBezTo>
                    <a:pt x="7477" y="1680"/>
                    <a:pt x="5810" y="1"/>
                    <a:pt x="3739" y="1"/>
                  </a:cubicBezTo>
                  <a:close/>
                </a:path>
              </a:pathLst>
            </a:custGeom>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405;p20"/>
            <p:cNvSpPr/>
            <p:nvPr/>
          </p:nvSpPr>
          <p:spPr>
            <a:xfrm rot="10800000">
              <a:off x="1747322" y="1347680"/>
              <a:ext cx="50715" cy="207272"/>
            </a:xfrm>
            <a:custGeom>
              <a:avLst/>
              <a:gdLst/>
              <a:ahLst/>
              <a:cxnLst/>
              <a:rect l="l" t="t" r="r" b="b"/>
              <a:pathLst>
                <a:path w="4883" h="4894" extrusionOk="0">
                  <a:moveTo>
                    <a:pt x="2442" y="1"/>
                  </a:moveTo>
                  <a:cubicBezTo>
                    <a:pt x="1096" y="1"/>
                    <a:pt x="1" y="1096"/>
                    <a:pt x="1" y="2453"/>
                  </a:cubicBezTo>
                  <a:cubicBezTo>
                    <a:pt x="1" y="3799"/>
                    <a:pt x="1096" y="4894"/>
                    <a:pt x="2442" y="4894"/>
                  </a:cubicBezTo>
                  <a:cubicBezTo>
                    <a:pt x="3787" y="4894"/>
                    <a:pt x="4882" y="3799"/>
                    <a:pt x="4882" y="2453"/>
                  </a:cubicBezTo>
                  <a:cubicBezTo>
                    <a:pt x="4882" y="1096"/>
                    <a:pt x="3787" y="1"/>
                    <a:pt x="2442"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406;p20"/>
            <p:cNvSpPr/>
            <p:nvPr/>
          </p:nvSpPr>
          <p:spPr>
            <a:xfrm rot="10800000">
              <a:off x="1700081" y="1465292"/>
              <a:ext cx="145198" cy="284437"/>
            </a:xfrm>
            <a:custGeom>
              <a:avLst/>
              <a:gdLst/>
              <a:ahLst/>
              <a:cxnLst/>
              <a:rect l="l" t="t" r="r" b="b"/>
              <a:pathLst>
                <a:path w="6990" h="6716" extrusionOk="0">
                  <a:moveTo>
                    <a:pt x="0" y="0"/>
                  </a:moveTo>
                  <a:lnTo>
                    <a:pt x="3489" y="6715"/>
                  </a:lnTo>
                  <a:lnTo>
                    <a:pt x="6989" y="0"/>
                  </a:ln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408;p20"/>
            <p:cNvSpPr txBox="1"/>
            <p:nvPr/>
          </p:nvSpPr>
          <p:spPr>
            <a:xfrm>
              <a:off x="1125050" y="1854708"/>
              <a:ext cx="1330500" cy="1296139"/>
            </a:xfrm>
            <a:prstGeom prst="rect">
              <a:avLst/>
            </a:prstGeom>
            <a:noFill/>
            <a:ln>
              <a:noFill/>
            </a:ln>
          </p:spPr>
          <p:txBody>
            <a:bodyPr spcFirstLastPara="1" wrap="square" lIns="91425" tIns="91425" rIns="91425" bIns="91425" anchor="ctr" anchorCtr="0">
              <a:noAutofit/>
            </a:bodyPr>
            <a:lstStyle/>
            <a:p>
              <a:pPr algn="ctr"/>
              <a:r>
                <a:rPr lang="tr-TR" sz="2400" dirty="0"/>
                <a:t>Dünya genelinde artan etkileşim sayesinde yeni lezzetler tadabiliyor ve</a:t>
              </a:r>
              <a:br>
                <a:rPr lang="tr-TR" sz="2400" dirty="0"/>
              </a:br>
              <a:r>
                <a:rPr lang="tr-TR" sz="2400" dirty="0"/>
                <a:t>farklı kültürlerle tanışabiliyoruz</a:t>
              </a:r>
              <a:r>
                <a:rPr lang="tr-TR" sz="2400" dirty="0" smtClean="0"/>
                <a:t>.</a:t>
              </a:r>
              <a:endParaRPr lang="tr-TR" sz="3200" dirty="0"/>
            </a:p>
          </p:txBody>
        </p:sp>
      </p:grpSp>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137" y="823981"/>
            <a:ext cx="5668858" cy="3166245"/>
          </a:xfrm>
          <a:prstGeom prst="rect">
            <a:avLst/>
          </a:prstGeom>
        </p:spPr>
      </p:pic>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7214" y="823981"/>
            <a:ext cx="5668858" cy="3166245"/>
          </a:xfrm>
          <a:prstGeom prst="rect">
            <a:avLst/>
          </a:prstGeom>
        </p:spPr>
      </p:pic>
      <p:grpSp>
        <p:nvGrpSpPr>
          <p:cNvPr id="26" name="Google Shape;398;p20"/>
          <p:cNvGrpSpPr/>
          <p:nvPr/>
        </p:nvGrpSpPr>
        <p:grpSpPr>
          <a:xfrm>
            <a:off x="6287214" y="4165198"/>
            <a:ext cx="5695236" cy="2190897"/>
            <a:chOff x="1121211" y="1310369"/>
            <a:chExt cx="1334339" cy="2190897"/>
          </a:xfrm>
        </p:grpSpPr>
        <p:sp>
          <p:nvSpPr>
            <p:cNvPr id="27" name="Google Shape;399;p20"/>
            <p:cNvSpPr/>
            <p:nvPr/>
          </p:nvSpPr>
          <p:spPr>
            <a:xfrm>
              <a:off x="1121211" y="1747027"/>
              <a:ext cx="1330464" cy="1744862"/>
            </a:xfrm>
            <a:custGeom>
              <a:avLst/>
              <a:gdLst/>
              <a:ahLst/>
              <a:cxnLst/>
              <a:rect l="l" t="t" r="r" b="b"/>
              <a:pathLst>
                <a:path w="41577" h="53138" extrusionOk="0">
                  <a:moveTo>
                    <a:pt x="2334" y="0"/>
                  </a:moveTo>
                  <a:cubicBezTo>
                    <a:pt x="1048" y="0"/>
                    <a:pt x="0" y="1036"/>
                    <a:pt x="0" y="2322"/>
                  </a:cubicBezTo>
                  <a:lnTo>
                    <a:pt x="0" y="50804"/>
                  </a:lnTo>
                  <a:cubicBezTo>
                    <a:pt x="0" y="50899"/>
                    <a:pt x="12" y="50983"/>
                    <a:pt x="12" y="51066"/>
                  </a:cubicBezTo>
                  <a:cubicBezTo>
                    <a:pt x="36" y="51280"/>
                    <a:pt x="96" y="51495"/>
                    <a:pt x="179" y="51697"/>
                  </a:cubicBezTo>
                  <a:cubicBezTo>
                    <a:pt x="524" y="52543"/>
                    <a:pt x="1358" y="53138"/>
                    <a:pt x="2334" y="53138"/>
                  </a:cubicBezTo>
                  <a:lnTo>
                    <a:pt x="39255" y="53138"/>
                  </a:lnTo>
                  <a:cubicBezTo>
                    <a:pt x="40541" y="53138"/>
                    <a:pt x="41577" y="52090"/>
                    <a:pt x="41577" y="50804"/>
                  </a:cubicBezTo>
                  <a:lnTo>
                    <a:pt x="41577" y="2322"/>
                  </a:lnTo>
                  <a:cubicBezTo>
                    <a:pt x="41577" y="1036"/>
                    <a:pt x="40541" y="0"/>
                    <a:pt x="3925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400;p20"/>
            <p:cNvSpPr/>
            <p:nvPr/>
          </p:nvSpPr>
          <p:spPr>
            <a:xfrm>
              <a:off x="1125055" y="3383281"/>
              <a:ext cx="1330464" cy="108608"/>
            </a:xfrm>
            <a:custGeom>
              <a:avLst/>
              <a:gdLst/>
              <a:ahLst/>
              <a:cxnLst/>
              <a:rect l="l" t="t" r="r" b="b"/>
              <a:pathLst>
                <a:path w="41577" h="3394" extrusionOk="0">
                  <a:moveTo>
                    <a:pt x="0" y="1"/>
                  </a:moveTo>
                  <a:lnTo>
                    <a:pt x="0" y="1060"/>
                  </a:lnTo>
                  <a:cubicBezTo>
                    <a:pt x="0" y="1155"/>
                    <a:pt x="12" y="1239"/>
                    <a:pt x="12" y="1322"/>
                  </a:cubicBezTo>
                  <a:cubicBezTo>
                    <a:pt x="36" y="1536"/>
                    <a:pt x="96" y="1751"/>
                    <a:pt x="179" y="1953"/>
                  </a:cubicBezTo>
                  <a:cubicBezTo>
                    <a:pt x="524" y="2799"/>
                    <a:pt x="1358" y="3394"/>
                    <a:pt x="2334" y="3394"/>
                  </a:cubicBezTo>
                  <a:lnTo>
                    <a:pt x="39255" y="3394"/>
                  </a:lnTo>
                  <a:cubicBezTo>
                    <a:pt x="40541" y="3394"/>
                    <a:pt x="41577" y="2346"/>
                    <a:pt x="41577" y="1060"/>
                  </a:cubicBezTo>
                  <a:lnTo>
                    <a:pt x="41577" y="1"/>
                  </a:lnTo>
                  <a:cubicBezTo>
                    <a:pt x="41577" y="1286"/>
                    <a:pt x="40541" y="2322"/>
                    <a:pt x="39255" y="2322"/>
                  </a:cubicBezTo>
                  <a:lnTo>
                    <a:pt x="2334" y="2322"/>
                  </a:lnTo>
                  <a:cubicBezTo>
                    <a:pt x="1358" y="2322"/>
                    <a:pt x="524" y="1727"/>
                    <a:pt x="179" y="882"/>
                  </a:cubicBezTo>
                  <a:cubicBezTo>
                    <a:pt x="96" y="691"/>
                    <a:pt x="36" y="477"/>
                    <a:pt x="12" y="263"/>
                  </a:cubicBezTo>
                  <a:cubicBezTo>
                    <a:pt x="12" y="167"/>
                    <a:pt x="0" y="84"/>
                    <a:pt x="0"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401;p20"/>
            <p:cNvSpPr/>
            <p:nvPr/>
          </p:nvSpPr>
          <p:spPr>
            <a:xfrm rot="10800000">
              <a:off x="1538047" y="3258527"/>
              <a:ext cx="917472" cy="242739"/>
            </a:xfrm>
            <a:custGeom>
              <a:avLst/>
              <a:gdLst/>
              <a:ahLst/>
              <a:cxnLst/>
              <a:rect l="l" t="t" r="r" b="b"/>
              <a:pathLst>
                <a:path w="28671" h="14777" extrusionOk="0">
                  <a:moveTo>
                    <a:pt x="84" y="1"/>
                  </a:moveTo>
                  <a:cubicBezTo>
                    <a:pt x="60" y="167"/>
                    <a:pt x="48" y="322"/>
                    <a:pt x="36" y="489"/>
                  </a:cubicBezTo>
                  <a:cubicBezTo>
                    <a:pt x="12" y="727"/>
                    <a:pt x="0" y="965"/>
                    <a:pt x="0" y="1203"/>
                  </a:cubicBezTo>
                  <a:lnTo>
                    <a:pt x="0" y="13693"/>
                  </a:lnTo>
                  <a:lnTo>
                    <a:pt x="0" y="13967"/>
                  </a:lnTo>
                  <a:cubicBezTo>
                    <a:pt x="0" y="13967"/>
                    <a:pt x="0" y="14550"/>
                    <a:pt x="0" y="14776"/>
                  </a:cubicBezTo>
                  <a:cubicBezTo>
                    <a:pt x="1286" y="9716"/>
                    <a:pt x="9561" y="8835"/>
                    <a:pt x="12680" y="8764"/>
                  </a:cubicBezTo>
                  <a:cubicBezTo>
                    <a:pt x="12930" y="8756"/>
                    <a:pt x="13149" y="8753"/>
                    <a:pt x="13329" y="8753"/>
                  </a:cubicBezTo>
                  <a:cubicBezTo>
                    <a:pt x="13689" y="8753"/>
                    <a:pt x="13895" y="8764"/>
                    <a:pt x="13895" y="8764"/>
                  </a:cubicBezTo>
                  <a:lnTo>
                    <a:pt x="21241" y="8764"/>
                  </a:lnTo>
                  <a:cubicBezTo>
                    <a:pt x="25265" y="8764"/>
                    <a:pt x="28623" y="5311"/>
                    <a:pt x="28671" y="977"/>
                  </a:cubicBezTo>
                  <a:cubicBezTo>
                    <a:pt x="28671" y="846"/>
                    <a:pt x="28671" y="715"/>
                    <a:pt x="28671" y="584"/>
                  </a:cubicBezTo>
                  <a:lnTo>
                    <a:pt x="28671" y="572"/>
                  </a:lnTo>
                  <a:cubicBezTo>
                    <a:pt x="28671" y="548"/>
                    <a:pt x="28671" y="513"/>
                    <a:pt x="28671" y="489"/>
                  </a:cubicBezTo>
                  <a:cubicBezTo>
                    <a:pt x="28659" y="394"/>
                    <a:pt x="28659" y="298"/>
                    <a:pt x="28647" y="215"/>
                  </a:cubicBezTo>
                  <a:cubicBezTo>
                    <a:pt x="28647" y="144"/>
                    <a:pt x="28635" y="72"/>
                    <a:pt x="28635"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03;p20"/>
            <p:cNvSpPr/>
            <p:nvPr/>
          </p:nvSpPr>
          <p:spPr>
            <a:xfrm rot="10800000">
              <a:off x="1121786" y="1676652"/>
              <a:ext cx="1327584" cy="126633"/>
            </a:xfrm>
            <a:custGeom>
              <a:avLst/>
              <a:gdLst/>
              <a:ahLst/>
              <a:cxnLst/>
              <a:rect l="l" t="t" r="r" b="b"/>
              <a:pathLst>
                <a:path w="37041" h="2990" extrusionOk="0">
                  <a:moveTo>
                    <a:pt x="0" y="1"/>
                  </a:moveTo>
                  <a:cubicBezTo>
                    <a:pt x="0" y="1656"/>
                    <a:pt x="1334" y="2989"/>
                    <a:pt x="2989" y="2989"/>
                  </a:cubicBezTo>
                  <a:lnTo>
                    <a:pt x="34040" y="2989"/>
                  </a:lnTo>
                  <a:cubicBezTo>
                    <a:pt x="35695" y="2989"/>
                    <a:pt x="37041" y="1656"/>
                    <a:pt x="37041" y="1"/>
                  </a:cubicBez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04;p20"/>
            <p:cNvSpPr/>
            <p:nvPr/>
          </p:nvSpPr>
          <p:spPr>
            <a:xfrm>
              <a:off x="1741586" y="1310369"/>
              <a:ext cx="62186" cy="281893"/>
            </a:xfrm>
            <a:custGeom>
              <a:avLst/>
              <a:gdLst/>
              <a:ahLst/>
              <a:cxnLst/>
              <a:rect l="l" t="t" r="r" b="b"/>
              <a:pathLst>
                <a:path w="7478" h="7490" extrusionOk="0">
                  <a:moveTo>
                    <a:pt x="3739" y="1"/>
                  </a:moveTo>
                  <a:cubicBezTo>
                    <a:pt x="1667" y="1"/>
                    <a:pt x="0" y="1680"/>
                    <a:pt x="0" y="3751"/>
                  </a:cubicBezTo>
                  <a:cubicBezTo>
                    <a:pt x="0" y="5811"/>
                    <a:pt x="1667" y="7490"/>
                    <a:pt x="3739" y="7490"/>
                  </a:cubicBezTo>
                  <a:cubicBezTo>
                    <a:pt x="5810" y="7490"/>
                    <a:pt x="7477" y="5811"/>
                    <a:pt x="7477" y="3751"/>
                  </a:cubicBezTo>
                  <a:cubicBezTo>
                    <a:pt x="7477" y="1680"/>
                    <a:pt x="5810" y="1"/>
                    <a:pt x="3739" y="1"/>
                  </a:cubicBezTo>
                  <a:close/>
                </a:path>
              </a:pathLst>
            </a:custGeom>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405;p20"/>
            <p:cNvSpPr/>
            <p:nvPr/>
          </p:nvSpPr>
          <p:spPr>
            <a:xfrm rot="10800000">
              <a:off x="1747322" y="1347680"/>
              <a:ext cx="50715" cy="207272"/>
            </a:xfrm>
            <a:custGeom>
              <a:avLst/>
              <a:gdLst/>
              <a:ahLst/>
              <a:cxnLst/>
              <a:rect l="l" t="t" r="r" b="b"/>
              <a:pathLst>
                <a:path w="4883" h="4894" extrusionOk="0">
                  <a:moveTo>
                    <a:pt x="2442" y="1"/>
                  </a:moveTo>
                  <a:cubicBezTo>
                    <a:pt x="1096" y="1"/>
                    <a:pt x="1" y="1096"/>
                    <a:pt x="1" y="2453"/>
                  </a:cubicBezTo>
                  <a:cubicBezTo>
                    <a:pt x="1" y="3799"/>
                    <a:pt x="1096" y="4894"/>
                    <a:pt x="2442" y="4894"/>
                  </a:cubicBezTo>
                  <a:cubicBezTo>
                    <a:pt x="3787" y="4894"/>
                    <a:pt x="4882" y="3799"/>
                    <a:pt x="4882" y="2453"/>
                  </a:cubicBezTo>
                  <a:cubicBezTo>
                    <a:pt x="4882" y="1096"/>
                    <a:pt x="3787" y="1"/>
                    <a:pt x="2442"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06;p20"/>
            <p:cNvSpPr/>
            <p:nvPr/>
          </p:nvSpPr>
          <p:spPr>
            <a:xfrm rot="10800000">
              <a:off x="1700081" y="1465292"/>
              <a:ext cx="145198" cy="284437"/>
            </a:xfrm>
            <a:custGeom>
              <a:avLst/>
              <a:gdLst/>
              <a:ahLst/>
              <a:cxnLst/>
              <a:rect l="l" t="t" r="r" b="b"/>
              <a:pathLst>
                <a:path w="6990" h="6716" extrusionOk="0">
                  <a:moveTo>
                    <a:pt x="0" y="0"/>
                  </a:moveTo>
                  <a:lnTo>
                    <a:pt x="3489" y="6715"/>
                  </a:lnTo>
                  <a:lnTo>
                    <a:pt x="6989" y="0"/>
                  </a:lnTo>
                  <a:close/>
                </a:path>
              </a:pathLst>
            </a:custGeom>
            <a:solidFill>
              <a:srgbClr val="EC3A3B"/>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08;p20"/>
            <p:cNvSpPr txBox="1"/>
            <p:nvPr/>
          </p:nvSpPr>
          <p:spPr>
            <a:xfrm>
              <a:off x="1125050" y="1854708"/>
              <a:ext cx="1330500" cy="1296139"/>
            </a:xfrm>
            <a:prstGeom prst="rect">
              <a:avLst/>
            </a:prstGeom>
            <a:noFill/>
            <a:ln>
              <a:noFill/>
            </a:ln>
          </p:spPr>
          <p:txBody>
            <a:bodyPr spcFirstLastPara="1" wrap="square" lIns="91425" tIns="91425" rIns="91425" bIns="91425" anchor="ctr" anchorCtr="0">
              <a:noAutofit/>
            </a:bodyPr>
            <a:lstStyle/>
            <a:p>
              <a:pPr algn="ctr"/>
              <a:r>
                <a:rPr lang="tr-TR" sz="2400" dirty="0"/>
                <a:t>Bir ülkedeki aşı çalışması tüm</a:t>
              </a:r>
              <a:br>
                <a:rPr lang="tr-TR" sz="2400" dirty="0"/>
              </a:br>
              <a:r>
                <a:rPr lang="tr-TR" sz="2400" dirty="0"/>
                <a:t>dünyayı kurtarabilir ama </a:t>
              </a:r>
              <a:r>
                <a:rPr lang="tr-TR" sz="2400" dirty="0" smtClean="0"/>
                <a:t>bir hastalık </a:t>
              </a:r>
              <a:r>
                <a:rPr lang="tr-TR" sz="2400" dirty="0"/>
                <a:t>da aynı hızla her yere yayılabilir</a:t>
              </a:r>
              <a:r>
                <a:rPr lang="tr-TR" sz="2400" dirty="0" smtClean="0"/>
                <a:t>.</a:t>
              </a:r>
              <a:endParaRPr lang="tr-TR" sz="4000" dirty="0"/>
            </a:p>
          </p:txBody>
        </p:sp>
      </p:grpSp>
      <p:sp>
        <p:nvSpPr>
          <p:cNvPr id="35" name="Köşeli Çift Ayraç 34"/>
          <p:cNvSpPr/>
          <p:nvPr/>
        </p:nvSpPr>
        <p:spPr>
          <a:xfrm>
            <a:off x="1097324" y="5813510"/>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Örneklerden hareketle küreselleşme ne demektir?</a:t>
            </a:r>
            <a:endParaRPr lang="tr-TR" sz="2400" dirty="0">
              <a:solidFill>
                <a:schemeClr val="tx1"/>
              </a:solidFill>
            </a:endParaRPr>
          </a:p>
        </p:txBody>
      </p:sp>
      <p:grpSp>
        <p:nvGrpSpPr>
          <p:cNvPr id="36" name="Grup 35"/>
          <p:cNvGrpSpPr/>
          <p:nvPr/>
        </p:nvGrpSpPr>
        <p:grpSpPr>
          <a:xfrm>
            <a:off x="311202" y="5819137"/>
            <a:ext cx="914437" cy="819703"/>
            <a:chOff x="313837" y="4957280"/>
            <a:chExt cx="914437" cy="819703"/>
          </a:xfrm>
        </p:grpSpPr>
        <p:grpSp>
          <p:nvGrpSpPr>
            <p:cNvPr id="37" name="Grup 36"/>
            <p:cNvGrpSpPr/>
            <p:nvPr/>
          </p:nvGrpSpPr>
          <p:grpSpPr>
            <a:xfrm>
              <a:off x="313837" y="4957280"/>
              <a:ext cx="914437" cy="819703"/>
              <a:chOff x="6709431" y="3270742"/>
              <a:chExt cx="1544353" cy="1384361"/>
            </a:xfrm>
            <a:solidFill>
              <a:schemeClr val="tx1">
                <a:lumMod val="65000"/>
                <a:lumOff val="35000"/>
              </a:schemeClr>
            </a:solidFill>
          </p:grpSpPr>
          <p:sp>
            <p:nvSpPr>
              <p:cNvPr id="3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409432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p:tgtEl>
                                          <p:spTgt spid="64"/>
                                        </p:tgtEl>
                                        <p:attrNameLst>
                                          <p:attrName>ppt_y</p:attrName>
                                        </p:attrNameLst>
                                      </p:cBhvr>
                                      <p:tavLst>
                                        <p:tav tm="0">
                                          <p:val>
                                            <p:strVal val="#ppt_y-#ppt_h*1.125000"/>
                                          </p:val>
                                        </p:tav>
                                        <p:tav tm="100000">
                                          <p:val>
                                            <p:strVal val="#ppt_y"/>
                                          </p:val>
                                        </p:tav>
                                      </p:tavLst>
                                    </p:anim>
                                    <p:animEffect transition="in" filter="wipe(down)">
                                      <p:cBhvr>
                                        <p:cTn id="8" dur="500"/>
                                        <p:tgtEl>
                                          <p:spTgt spid="64"/>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500"/>
                            </p:stCondLst>
                            <p:childTnLst>
                              <p:par>
                                <p:cTn id="17" presetID="12" presetClass="entr" presetSubtype="1"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p:tgtEl>
                                          <p:spTgt spid="26"/>
                                        </p:tgtEl>
                                        <p:attrNameLst>
                                          <p:attrName>ppt_y</p:attrName>
                                        </p:attrNameLst>
                                      </p:cBhvr>
                                      <p:tavLst>
                                        <p:tav tm="0">
                                          <p:val>
                                            <p:strVal val="#ppt_y-#ppt_h*1.125000"/>
                                          </p:val>
                                        </p:tav>
                                        <p:tav tm="100000">
                                          <p:val>
                                            <p:strVal val="#ppt_y"/>
                                          </p:val>
                                        </p:tav>
                                      </p:tavLst>
                                    </p:anim>
                                    <p:animEffect transition="in" filter="wipe(down)">
                                      <p:cBhvr>
                                        <p:cTn id="20" dur="500"/>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Effect transition="in" filter="fade">
                                      <p:cBhvr>
                                        <p:cTn id="27" dur="500"/>
                                        <p:tgtEl>
                                          <p:spTgt spid="36"/>
                                        </p:tgtEl>
                                      </p:cBhvr>
                                    </p:animEffect>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left)">
                                      <p:cBhvr>
                                        <p:cTn id="31" dur="500"/>
                                        <p:tgtEl>
                                          <p:spTgt spid="3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xit" presetSubtype="2" fill="hold" grpId="1" nodeType="clickEffect">
                                  <p:stCondLst>
                                    <p:cond delay="0"/>
                                  </p:stCondLst>
                                  <p:childTnLst>
                                    <p:animEffect transition="out" filter="wipe(right)">
                                      <p:cBhvr>
                                        <p:cTn id="35" dur="500"/>
                                        <p:tgtEl>
                                          <p:spTgt spid="35"/>
                                        </p:tgtEl>
                                      </p:cBhvr>
                                    </p:animEffect>
                                    <p:set>
                                      <p:cBhvr>
                                        <p:cTn id="36" dur="1" fill="hold">
                                          <p:stCondLst>
                                            <p:cond delay="499"/>
                                          </p:stCondLst>
                                        </p:cTn>
                                        <p:tgtEl>
                                          <p:spTgt spid="35"/>
                                        </p:tgtEl>
                                        <p:attrNameLst>
                                          <p:attrName>style.visibility</p:attrName>
                                        </p:attrNameLst>
                                      </p:cBhvr>
                                      <p:to>
                                        <p:strVal val="hidden"/>
                                      </p:to>
                                    </p:set>
                                  </p:childTnLst>
                                </p:cTn>
                              </p:par>
                            </p:childTnLst>
                          </p:cTn>
                        </p:par>
                        <p:par>
                          <p:cTn id="37" fill="hold">
                            <p:stCondLst>
                              <p:cond delay="500"/>
                            </p:stCondLst>
                            <p:childTnLst>
                              <p:par>
                                <p:cTn id="38" presetID="53" presetClass="exit" presetSubtype="32" fill="hold" nodeType="afterEffect">
                                  <p:stCondLst>
                                    <p:cond delay="0"/>
                                  </p:stCondLst>
                                  <p:childTnLst>
                                    <p:anim calcmode="lin" valueType="num">
                                      <p:cBhvr>
                                        <p:cTn id="39" dur="500"/>
                                        <p:tgtEl>
                                          <p:spTgt spid="36"/>
                                        </p:tgtEl>
                                        <p:attrNameLst>
                                          <p:attrName>ppt_w</p:attrName>
                                        </p:attrNameLst>
                                      </p:cBhvr>
                                      <p:tavLst>
                                        <p:tav tm="0">
                                          <p:val>
                                            <p:strVal val="ppt_w"/>
                                          </p:val>
                                        </p:tav>
                                        <p:tav tm="100000">
                                          <p:val>
                                            <p:fltVal val="0"/>
                                          </p:val>
                                        </p:tav>
                                      </p:tavLst>
                                    </p:anim>
                                    <p:anim calcmode="lin" valueType="num">
                                      <p:cBhvr>
                                        <p:cTn id="40" dur="500"/>
                                        <p:tgtEl>
                                          <p:spTgt spid="36"/>
                                        </p:tgtEl>
                                        <p:attrNameLst>
                                          <p:attrName>ppt_h</p:attrName>
                                        </p:attrNameLst>
                                      </p:cBhvr>
                                      <p:tavLst>
                                        <p:tav tm="0">
                                          <p:val>
                                            <p:strVal val="ppt_h"/>
                                          </p:val>
                                        </p:tav>
                                        <p:tav tm="100000">
                                          <p:val>
                                            <p:fltVal val="0"/>
                                          </p:val>
                                        </p:tav>
                                      </p:tavLst>
                                    </p:anim>
                                    <p:animEffect transition="out" filter="fade">
                                      <p:cBhvr>
                                        <p:cTn id="41" dur="500"/>
                                        <p:tgtEl>
                                          <p:spTgt spid="36"/>
                                        </p:tgtEl>
                                      </p:cBhvr>
                                    </p:animEffect>
                                    <p:set>
                                      <p:cBhvr>
                                        <p:cTn id="42"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Nedir?</a:t>
            </a:r>
            <a:endParaRPr lang="en-US" sz="2800" dirty="0">
              <a:solidFill>
                <a:schemeClr val="bg1"/>
              </a:solidFill>
            </a:endParaRPr>
          </a:p>
        </p:txBody>
      </p:sp>
      <p:sp>
        <p:nvSpPr>
          <p:cNvPr id="15"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6"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rotWithShape="1">
          <a:blip r:embed="rId6">
            <a:extLst>
              <a:ext uri="{28A0092B-C50C-407E-A947-70E740481C1C}">
                <a14:useLocalDpi xmlns:a14="http://schemas.microsoft.com/office/drawing/2010/main" val="0"/>
              </a:ext>
            </a:extLst>
          </a:blip>
          <a:srcRect r="80922"/>
          <a:stretch/>
        </p:blipFill>
        <p:spPr>
          <a:xfrm>
            <a:off x="11840" y="2518608"/>
            <a:ext cx="2325998" cy="2394199"/>
          </a:xfrm>
          <a:prstGeom prst="rect">
            <a:avLst/>
          </a:prstGeom>
        </p:spPr>
      </p:pic>
      <p:sp>
        <p:nvSpPr>
          <p:cNvPr id="23" name="Google Shape;1446;p25"/>
          <p:cNvSpPr/>
          <p:nvPr/>
        </p:nvSpPr>
        <p:spPr>
          <a:xfrm>
            <a:off x="736600" y="861936"/>
            <a:ext cx="10960099" cy="1424064"/>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94825 w 597075"/>
              <a:gd name="connsiteY32" fmla="*/ 48781 h 158308"/>
              <a:gd name="connsiteX33" fmla="*/ 512560 w 597075"/>
              <a:gd name="connsiteY33" fmla="*/ 4563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219"/>
              <a:gd name="connsiteY0" fmla="*/ 6776 h 158308"/>
              <a:gd name="connsiteX1" fmla="*/ 523514 w 597219"/>
              <a:gd name="connsiteY1" fmla="*/ 5442 h 158308"/>
              <a:gd name="connsiteX2" fmla="*/ 453505 w 597219"/>
              <a:gd name="connsiteY2" fmla="*/ 5442 h 158308"/>
              <a:gd name="connsiteX3" fmla="*/ 315488 w 597219"/>
              <a:gd name="connsiteY3" fmla="*/ 204 h 158308"/>
              <a:gd name="connsiteX4" fmla="*/ 36120 w 597219"/>
              <a:gd name="connsiteY4" fmla="*/ 9062 h 158308"/>
              <a:gd name="connsiteX5" fmla="*/ 22223 w 597219"/>
              <a:gd name="connsiteY5" fmla="*/ 24492 h 158308"/>
              <a:gd name="connsiteX6" fmla="*/ 22880 w 597219"/>
              <a:gd name="connsiteY6" fmla="*/ 28112 h 158308"/>
              <a:gd name="connsiteX7" fmla="*/ 15641 w 597219"/>
              <a:gd name="connsiteY7" fmla="*/ 47638 h 158308"/>
              <a:gd name="connsiteX8" fmla="*/ 10117 w 597219"/>
              <a:gd name="connsiteY8" fmla="*/ 48781 h 158308"/>
              <a:gd name="connsiteX9" fmla="*/ 13927 w 597219"/>
              <a:gd name="connsiteY9" fmla="*/ 77356 h 158308"/>
              <a:gd name="connsiteX10" fmla="*/ 35358 w 597219"/>
              <a:gd name="connsiteY10" fmla="*/ 76213 h 158308"/>
              <a:gd name="connsiteX11" fmla="*/ 27357 w 597219"/>
              <a:gd name="connsiteY11" fmla="*/ 88692 h 158308"/>
              <a:gd name="connsiteX12" fmla="*/ 38406 w 597219"/>
              <a:gd name="connsiteY12" fmla="*/ 102789 h 158308"/>
              <a:gd name="connsiteX13" fmla="*/ 42444 w 597219"/>
              <a:gd name="connsiteY13" fmla="*/ 122314 h 158308"/>
              <a:gd name="connsiteX14" fmla="*/ 44787 w 597219"/>
              <a:gd name="connsiteY14" fmla="*/ 123552 h 158308"/>
              <a:gd name="connsiteX15" fmla="*/ 36977 w 597219"/>
              <a:gd name="connsiteY15" fmla="*/ 124981 h 158308"/>
              <a:gd name="connsiteX16" fmla="*/ 40692 w 597219"/>
              <a:gd name="connsiteY16" fmla="*/ 153556 h 158308"/>
              <a:gd name="connsiteX17" fmla="*/ 68600 w 597219"/>
              <a:gd name="connsiteY17" fmla="*/ 151270 h 158308"/>
              <a:gd name="connsiteX18" fmla="*/ 81173 w 597219"/>
              <a:gd name="connsiteY18" fmla="*/ 147842 h 158308"/>
              <a:gd name="connsiteX19" fmla="*/ 149848 w 597219"/>
              <a:gd name="connsiteY19" fmla="*/ 145079 h 158308"/>
              <a:gd name="connsiteX20" fmla="*/ 261100 w 597219"/>
              <a:gd name="connsiteY20" fmla="*/ 145746 h 158308"/>
              <a:gd name="connsiteX21" fmla="*/ 480747 w 597219"/>
              <a:gd name="connsiteY21" fmla="*/ 158224 h 158308"/>
              <a:gd name="connsiteX22" fmla="*/ 494082 w 597219"/>
              <a:gd name="connsiteY22" fmla="*/ 148128 h 158308"/>
              <a:gd name="connsiteX23" fmla="*/ 527134 w 597219"/>
              <a:gd name="connsiteY23" fmla="*/ 151652 h 158308"/>
              <a:gd name="connsiteX24" fmla="*/ 530848 w 597219"/>
              <a:gd name="connsiteY24" fmla="*/ 123648 h 158308"/>
              <a:gd name="connsiteX25" fmla="*/ 491796 w 597219"/>
              <a:gd name="connsiteY25" fmla="*/ 118314 h 158308"/>
              <a:gd name="connsiteX26" fmla="*/ 505131 w 597219"/>
              <a:gd name="connsiteY26" fmla="*/ 118314 h 158308"/>
              <a:gd name="connsiteX27" fmla="*/ 519342 w 597219"/>
              <a:gd name="connsiteY27" fmla="*/ 102121 h 158308"/>
              <a:gd name="connsiteX28" fmla="*/ 519323 w 597219"/>
              <a:gd name="connsiteY28" fmla="*/ 101836 h 158308"/>
              <a:gd name="connsiteX29" fmla="*/ 547041 w 597219"/>
              <a:gd name="connsiteY29" fmla="*/ 104027 h 158308"/>
              <a:gd name="connsiteX30" fmla="*/ 550756 w 597219"/>
              <a:gd name="connsiteY30" fmla="*/ 75452 h 158308"/>
              <a:gd name="connsiteX31" fmla="*/ 540278 w 597219"/>
              <a:gd name="connsiteY31" fmla="*/ 74118 h 158308"/>
              <a:gd name="connsiteX32" fmla="*/ 594825 w 597219"/>
              <a:gd name="connsiteY32" fmla="*/ 48781 h 158308"/>
              <a:gd name="connsiteX33" fmla="*/ 583687 w 597219"/>
              <a:gd name="connsiteY33" fmla="*/ 38616 h 158308"/>
              <a:gd name="connsiteX34" fmla="*/ 561900 w 597219"/>
              <a:gd name="connsiteY34" fmla="*/ 44114 h 158308"/>
              <a:gd name="connsiteX35" fmla="*/ 574854 w 597219"/>
              <a:gd name="connsiteY35" fmla="*/ 34589 h 158308"/>
              <a:gd name="connsiteX36" fmla="*/ 583522 w 597219"/>
              <a:gd name="connsiteY36" fmla="*/ 34589 h 158308"/>
              <a:gd name="connsiteX37" fmla="*/ 597057 w 597219"/>
              <a:gd name="connsiteY37" fmla="*/ 19540 h 158308"/>
              <a:gd name="connsiteX38" fmla="*/ 587332 w 597219"/>
              <a:gd name="connsiteY38" fmla="*/ 6776 h 158308"/>
              <a:gd name="connsiteX39" fmla="*/ 152896 w 597219"/>
              <a:gd name="connsiteY39" fmla="*/ 90406 h 158308"/>
              <a:gd name="connsiteX40" fmla="*/ 160897 w 597219"/>
              <a:gd name="connsiteY40" fmla="*/ 90406 h 158308"/>
              <a:gd name="connsiteX41" fmla="*/ 153754 w 597219"/>
              <a:gd name="connsiteY41" fmla="*/ 90406 h 158308"/>
              <a:gd name="connsiteX42" fmla="*/ 152896 w 597219"/>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40278 w 600233"/>
              <a:gd name="connsiteY31" fmla="*/ 7411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75841 w 600233"/>
              <a:gd name="connsiteY31" fmla="*/ 6182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2802"/>
              <a:gd name="connsiteY0" fmla="*/ 6776 h 158308"/>
              <a:gd name="connsiteX1" fmla="*/ 523514 w 602802"/>
              <a:gd name="connsiteY1" fmla="*/ 5442 h 158308"/>
              <a:gd name="connsiteX2" fmla="*/ 453505 w 602802"/>
              <a:gd name="connsiteY2" fmla="*/ 5442 h 158308"/>
              <a:gd name="connsiteX3" fmla="*/ 315488 w 602802"/>
              <a:gd name="connsiteY3" fmla="*/ 204 h 158308"/>
              <a:gd name="connsiteX4" fmla="*/ 36120 w 602802"/>
              <a:gd name="connsiteY4" fmla="*/ 9062 h 158308"/>
              <a:gd name="connsiteX5" fmla="*/ 22223 w 602802"/>
              <a:gd name="connsiteY5" fmla="*/ 24492 h 158308"/>
              <a:gd name="connsiteX6" fmla="*/ 22880 w 602802"/>
              <a:gd name="connsiteY6" fmla="*/ 28112 h 158308"/>
              <a:gd name="connsiteX7" fmla="*/ 15641 w 602802"/>
              <a:gd name="connsiteY7" fmla="*/ 47638 h 158308"/>
              <a:gd name="connsiteX8" fmla="*/ 10117 w 602802"/>
              <a:gd name="connsiteY8" fmla="*/ 48781 h 158308"/>
              <a:gd name="connsiteX9" fmla="*/ 13927 w 602802"/>
              <a:gd name="connsiteY9" fmla="*/ 77356 h 158308"/>
              <a:gd name="connsiteX10" fmla="*/ 35358 w 602802"/>
              <a:gd name="connsiteY10" fmla="*/ 76213 h 158308"/>
              <a:gd name="connsiteX11" fmla="*/ 27357 w 602802"/>
              <a:gd name="connsiteY11" fmla="*/ 88692 h 158308"/>
              <a:gd name="connsiteX12" fmla="*/ 38406 w 602802"/>
              <a:gd name="connsiteY12" fmla="*/ 102789 h 158308"/>
              <a:gd name="connsiteX13" fmla="*/ 42444 w 602802"/>
              <a:gd name="connsiteY13" fmla="*/ 122314 h 158308"/>
              <a:gd name="connsiteX14" fmla="*/ 44787 w 602802"/>
              <a:gd name="connsiteY14" fmla="*/ 123552 h 158308"/>
              <a:gd name="connsiteX15" fmla="*/ 36977 w 602802"/>
              <a:gd name="connsiteY15" fmla="*/ 124981 h 158308"/>
              <a:gd name="connsiteX16" fmla="*/ 40692 w 602802"/>
              <a:gd name="connsiteY16" fmla="*/ 153556 h 158308"/>
              <a:gd name="connsiteX17" fmla="*/ 68600 w 602802"/>
              <a:gd name="connsiteY17" fmla="*/ 151270 h 158308"/>
              <a:gd name="connsiteX18" fmla="*/ 81173 w 602802"/>
              <a:gd name="connsiteY18" fmla="*/ 147842 h 158308"/>
              <a:gd name="connsiteX19" fmla="*/ 149848 w 602802"/>
              <a:gd name="connsiteY19" fmla="*/ 145079 h 158308"/>
              <a:gd name="connsiteX20" fmla="*/ 261100 w 602802"/>
              <a:gd name="connsiteY20" fmla="*/ 145746 h 158308"/>
              <a:gd name="connsiteX21" fmla="*/ 480747 w 602802"/>
              <a:gd name="connsiteY21" fmla="*/ 158224 h 158308"/>
              <a:gd name="connsiteX22" fmla="*/ 494082 w 602802"/>
              <a:gd name="connsiteY22" fmla="*/ 148128 h 158308"/>
              <a:gd name="connsiteX23" fmla="*/ 527134 w 602802"/>
              <a:gd name="connsiteY23" fmla="*/ 151652 h 158308"/>
              <a:gd name="connsiteX24" fmla="*/ 530848 w 602802"/>
              <a:gd name="connsiteY24" fmla="*/ 123648 h 158308"/>
              <a:gd name="connsiteX25" fmla="*/ 491796 w 602802"/>
              <a:gd name="connsiteY25" fmla="*/ 118314 h 158308"/>
              <a:gd name="connsiteX26" fmla="*/ 505131 w 602802"/>
              <a:gd name="connsiteY26" fmla="*/ 118314 h 158308"/>
              <a:gd name="connsiteX27" fmla="*/ 519342 w 602802"/>
              <a:gd name="connsiteY27" fmla="*/ 102121 h 158308"/>
              <a:gd name="connsiteX28" fmla="*/ 519323 w 602802"/>
              <a:gd name="connsiteY28" fmla="*/ 101836 h 158308"/>
              <a:gd name="connsiteX29" fmla="*/ 577817 w 602802"/>
              <a:gd name="connsiteY29" fmla="*/ 89981 h 158308"/>
              <a:gd name="connsiteX30" fmla="*/ 597262 w 602802"/>
              <a:gd name="connsiteY30" fmla="*/ 87742 h 158308"/>
              <a:gd name="connsiteX31" fmla="*/ 575841 w 602802"/>
              <a:gd name="connsiteY31" fmla="*/ 61828 h 158308"/>
              <a:gd name="connsiteX32" fmla="*/ 594825 w 602802"/>
              <a:gd name="connsiteY32" fmla="*/ 48781 h 158308"/>
              <a:gd name="connsiteX33" fmla="*/ 583687 w 602802"/>
              <a:gd name="connsiteY33" fmla="*/ 38616 h 158308"/>
              <a:gd name="connsiteX34" fmla="*/ 561900 w 602802"/>
              <a:gd name="connsiteY34" fmla="*/ 44114 h 158308"/>
              <a:gd name="connsiteX35" fmla="*/ 574854 w 602802"/>
              <a:gd name="connsiteY35" fmla="*/ 34589 h 158308"/>
              <a:gd name="connsiteX36" fmla="*/ 583522 w 602802"/>
              <a:gd name="connsiteY36" fmla="*/ 34589 h 158308"/>
              <a:gd name="connsiteX37" fmla="*/ 597057 w 602802"/>
              <a:gd name="connsiteY37" fmla="*/ 19540 h 158308"/>
              <a:gd name="connsiteX38" fmla="*/ 587332 w 602802"/>
              <a:gd name="connsiteY38" fmla="*/ 6776 h 158308"/>
              <a:gd name="connsiteX39" fmla="*/ 152896 w 602802"/>
              <a:gd name="connsiteY39" fmla="*/ 90406 h 158308"/>
              <a:gd name="connsiteX40" fmla="*/ 160897 w 602802"/>
              <a:gd name="connsiteY40" fmla="*/ 90406 h 158308"/>
              <a:gd name="connsiteX41" fmla="*/ 153754 w 602802"/>
              <a:gd name="connsiteY41" fmla="*/ 90406 h 158308"/>
              <a:gd name="connsiteX42" fmla="*/ 152896 w 602802"/>
              <a:gd name="connsiteY42" fmla="*/ 90406 h 158308"/>
              <a:gd name="connsiteX0" fmla="*/ 587332 w 602760"/>
              <a:gd name="connsiteY0" fmla="*/ 6776 h 158308"/>
              <a:gd name="connsiteX1" fmla="*/ 523514 w 602760"/>
              <a:gd name="connsiteY1" fmla="*/ 5442 h 158308"/>
              <a:gd name="connsiteX2" fmla="*/ 453505 w 602760"/>
              <a:gd name="connsiteY2" fmla="*/ 5442 h 158308"/>
              <a:gd name="connsiteX3" fmla="*/ 315488 w 602760"/>
              <a:gd name="connsiteY3" fmla="*/ 204 h 158308"/>
              <a:gd name="connsiteX4" fmla="*/ 36120 w 602760"/>
              <a:gd name="connsiteY4" fmla="*/ 9062 h 158308"/>
              <a:gd name="connsiteX5" fmla="*/ 22223 w 602760"/>
              <a:gd name="connsiteY5" fmla="*/ 24492 h 158308"/>
              <a:gd name="connsiteX6" fmla="*/ 22880 w 602760"/>
              <a:gd name="connsiteY6" fmla="*/ 28112 h 158308"/>
              <a:gd name="connsiteX7" fmla="*/ 15641 w 602760"/>
              <a:gd name="connsiteY7" fmla="*/ 47638 h 158308"/>
              <a:gd name="connsiteX8" fmla="*/ 10117 w 602760"/>
              <a:gd name="connsiteY8" fmla="*/ 48781 h 158308"/>
              <a:gd name="connsiteX9" fmla="*/ 13927 w 602760"/>
              <a:gd name="connsiteY9" fmla="*/ 77356 h 158308"/>
              <a:gd name="connsiteX10" fmla="*/ 35358 w 602760"/>
              <a:gd name="connsiteY10" fmla="*/ 76213 h 158308"/>
              <a:gd name="connsiteX11" fmla="*/ 27357 w 602760"/>
              <a:gd name="connsiteY11" fmla="*/ 88692 h 158308"/>
              <a:gd name="connsiteX12" fmla="*/ 38406 w 602760"/>
              <a:gd name="connsiteY12" fmla="*/ 102789 h 158308"/>
              <a:gd name="connsiteX13" fmla="*/ 42444 w 602760"/>
              <a:gd name="connsiteY13" fmla="*/ 122314 h 158308"/>
              <a:gd name="connsiteX14" fmla="*/ 44787 w 602760"/>
              <a:gd name="connsiteY14" fmla="*/ 123552 h 158308"/>
              <a:gd name="connsiteX15" fmla="*/ 36977 w 602760"/>
              <a:gd name="connsiteY15" fmla="*/ 124981 h 158308"/>
              <a:gd name="connsiteX16" fmla="*/ 40692 w 602760"/>
              <a:gd name="connsiteY16" fmla="*/ 153556 h 158308"/>
              <a:gd name="connsiteX17" fmla="*/ 68600 w 602760"/>
              <a:gd name="connsiteY17" fmla="*/ 151270 h 158308"/>
              <a:gd name="connsiteX18" fmla="*/ 81173 w 602760"/>
              <a:gd name="connsiteY18" fmla="*/ 147842 h 158308"/>
              <a:gd name="connsiteX19" fmla="*/ 149848 w 602760"/>
              <a:gd name="connsiteY19" fmla="*/ 145079 h 158308"/>
              <a:gd name="connsiteX20" fmla="*/ 261100 w 602760"/>
              <a:gd name="connsiteY20" fmla="*/ 145746 h 158308"/>
              <a:gd name="connsiteX21" fmla="*/ 480747 w 602760"/>
              <a:gd name="connsiteY21" fmla="*/ 158224 h 158308"/>
              <a:gd name="connsiteX22" fmla="*/ 494082 w 602760"/>
              <a:gd name="connsiteY22" fmla="*/ 148128 h 158308"/>
              <a:gd name="connsiteX23" fmla="*/ 527134 w 602760"/>
              <a:gd name="connsiteY23" fmla="*/ 151652 h 158308"/>
              <a:gd name="connsiteX24" fmla="*/ 530848 w 602760"/>
              <a:gd name="connsiteY24" fmla="*/ 123648 h 158308"/>
              <a:gd name="connsiteX25" fmla="*/ 491796 w 602760"/>
              <a:gd name="connsiteY25" fmla="*/ 118314 h 158308"/>
              <a:gd name="connsiteX26" fmla="*/ 505131 w 602760"/>
              <a:gd name="connsiteY26" fmla="*/ 118314 h 158308"/>
              <a:gd name="connsiteX27" fmla="*/ 519342 w 602760"/>
              <a:gd name="connsiteY27" fmla="*/ 102121 h 158308"/>
              <a:gd name="connsiteX28" fmla="*/ 602760 w 602760"/>
              <a:gd name="connsiteY28" fmla="*/ 100080 h 158308"/>
              <a:gd name="connsiteX29" fmla="*/ 577817 w 602760"/>
              <a:gd name="connsiteY29" fmla="*/ 89981 h 158308"/>
              <a:gd name="connsiteX30" fmla="*/ 597262 w 602760"/>
              <a:gd name="connsiteY30" fmla="*/ 87742 h 158308"/>
              <a:gd name="connsiteX31" fmla="*/ 575841 w 602760"/>
              <a:gd name="connsiteY31" fmla="*/ 61828 h 158308"/>
              <a:gd name="connsiteX32" fmla="*/ 594825 w 602760"/>
              <a:gd name="connsiteY32" fmla="*/ 48781 h 158308"/>
              <a:gd name="connsiteX33" fmla="*/ 583687 w 602760"/>
              <a:gd name="connsiteY33" fmla="*/ 38616 h 158308"/>
              <a:gd name="connsiteX34" fmla="*/ 561900 w 602760"/>
              <a:gd name="connsiteY34" fmla="*/ 44114 h 158308"/>
              <a:gd name="connsiteX35" fmla="*/ 574854 w 602760"/>
              <a:gd name="connsiteY35" fmla="*/ 34589 h 158308"/>
              <a:gd name="connsiteX36" fmla="*/ 583522 w 602760"/>
              <a:gd name="connsiteY36" fmla="*/ 34589 h 158308"/>
              <a:gd name="connsiteX37" fmla="*/ 597057 w 602760"/>
              <a:gd name="connsiteY37" fmla="*/ 19540 h 158308"/>
              <a:gd name="connsiteX38" fmla="*/ 587332 w 602760"/>
              <a:gd name="connsiteY38" fmla="*/ 6776 h 158308"/>
              <a:gd name="connsiteX39" fmla="*/ 152896 w 602760"/>
              <a:gd name="connsiteY39" fmla="*/ 90406 h 158308"/>
              <a:gd name="connsiteX40" fmla="*/ 160897 w 602760"/>
              <a:gd name="connsiteY40" fmla="*/ 90406 h 158308"/>
              <a:gd name="connsiteX41" fmla="*/ 153754 w 602760"/>
              <a:gd name="connsiteY41" fmla="*/ 90406 h 158308"/>
              <a:gd name="connsiteX42" fmla="*/ 152896 w 602760"/>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05131 w 602857"/>
              <a:gd name="connsiteY26" fmla="*/ 118314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81163 w 602857"/>
              <a:gd name="connsiteY23" fmla="*/ 135851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75841 w 602857"/>
              <a:gd name="connsiteY31" fmla="*/ 61828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597484"/>
              <a:gd name="connsiteY0" fmla="*/ 6776 h 158274"/>
              <a:gd name="connsiteX1" fmla="*/ 523514 w 597484"/>
              <a:gd name="connsiteY1" fmla="*/ 5442 h 158274"/>
              <a:gd name="connsiteX2" fmla="*/ 453505 w 597484"/>
              <a:gd name="connsiteY2" fmla="*/ 5442 h 158274"/>
              <a:gd name="connsiteX3" fmla="*/ 315488 w 597484"/>
              <a:gd name="connsiteY3" fmla="*/ 204 h 158274"/>
              <a:gd name="connsiteX4" fmla="*/ 36120 w 597484"/>
              <a:gd name="connsiteY4" fmla="*/ 9062 h 158274"/>
              <a:gd name="connsiteX5" fmla="*/ 22223 w 597484"/>
              <a:gd name="connsiteY5" fmla="*/ 24492 h 158274"/>
              <a:gd name="connsiteX6" fmla="*/ 22880 w 597484"/>
              <a:gd name="connsiteY6" fmla="*/ 28112 h 158274"/>
              <a:gd name="connsiteX7" fmla="*/ 15641 w 597484"/>
              <a:gd name="connsiteY7" fmla="*/ 47638 h 158274"/>
              <a:gd name="connsiteX8" fmla="*/ 10117 w 597484"/>
              <a:gd name="connsiteY8" fmla="*/ 48781 h 158274"/>
              <a:gd name="connsiteX9" fmla="*/ 13927 w 597484"/>
              <a:gd name="connsiteY9" fmla="*/ 77356 h 158274"/>
              <a:gd name="connsiteX10" fmla="*/ 35358 w 597484"/>
              <a:gd name="connsiteY10" fmla="*/ 76213 h 158274"/>
              <a:gd name="connsiteX11" fmla="*/ 27357 w 597484"/>
              <a:gd name="connsiteY11" fmla="*/ 88692 h 158274"/>
              <a:gd name="connsiteX12" fmla="*/ 38406 w 597484"/>
              <a:gd name="connsiteY12" fmla="*/ 102789 h 158274"/>
              <a:gd name="connsiteX13" fmla="*/ 42444 w 597484"/>
              <a:gd name="connsiteY13" fmla="*/ 122314 h 158274"/>
              <a:gd name="connsiteX14" fmla="*/ 44787 w 597484"/>
              <a:gd name="connsiteY14" fmla="*/ 123552 h 158274"/>
              <a:gd name="connsiteX15" fmla="*/ 36977 w 597484"/>
              <a:gd name="connsiteY15" fmla="*/ 124981 h 158274"/>
              <a:gd name="connsiteX16" fmla="*/ 40692 w 597484"/>
              <a:gd name="connsiteY16" fmla="*/ 153556 h 158274"/>
              <a:gd name="connsiteX17" fmla="*/ 68600 w 597484"/>
              <a:gd name="connsiteY17" fmla="*/ 151270 h 158274"/>
              <a:gd name="connsiteX18" fmla="*/ 81173 w 597484"/>
              <a:gd name="connsiteY18" fmla="*/ 147842 h 158274"/>
              <a:gd name="connsiteX19" fmla="*/ 149848 w 597484"/>
              <a:gd name="connsiteY19" fmla="*/ 145079 h 158274"/>
              <a:gd name="connsiteX20" fmla="*/ 261100 w 597484"/>
              <a:gd name="connsiteY20" fmla="*/ 145746 h 158274"/>
              <a:gd name="connsiteX21" fmla="*/ 480747 w 597484"/>
              <a:gd name="connsiteY21" fmla="*/ 158224 h 158274"/>
              <a:gd name="connsiteX22" fmla="*/ 553582 w 597484"/>
              <a:gd name="connsiteY22" fmla="*/ 144617 h 158274"/>
              <a:gd name="connsiteX23" fmla="*/ 581163 w 597484"/>
              <a:gd name="connsiteY23" fmla="*/ 135851 h 158274"/>
              <a:gd name="connsiteX24" fmla="*/ 587612 w 597484"/>
              <a:gd name="connsiteY24" fmla="*/ 123648 h 158274"/>
              <a:gd name="connsiteX25" fmla="*/ 583440 w 597484"/>
              <a:gd name="connsiteY25" fmla="*/ 116558 h 158274"/>
              <a:gd name="connsiteX26" fmla="*/ 585148 w 597484"/>
              <a:gd name="connsiteY26" fmla="*/ 111291 h 158274"/>
              <a:gd name="connsiteX27" fmla="*/ 587049 w 597484"/>
              <a:gd name="connsiteY27" fmla="*/ 102121 h 158274"/>
              <a:gd name="connsiteX28" fmla="*/ 597346 w 597484"/>
              <a:gd name="connsiteY28" fmla="*/ 99348 h 158274"/>
              <a:gd name="connsiteX29" fmla="*/ 577817 w 597484"/>
              <a:gd name="connsiteY29" fmla="*/ 89981 h 158274"/>
              <a:gd name="connsiteX30" fmla="*/ 597262 w 597484"/>
              <a:gd name="connsiteY30" fmla="*/ 87742 h 158274"/>
              <a:gd name="connsiteX31" fmla="*/ 584048 w 597484"/>
              <a:gd name="connsiteY31" fmla="*/ 68851 h 158274"/>
              <a:gd name="connsiteX32" fmla="*/ 594825 w 597484"/>
              <a:gd name="connsiteY32" fmla="*/ 48781 h 158274"/>
              <a:gd name="connsiteX33" fmla="*/ 583687 w 597484"/>
              <a:gd name="connsiteY33" fmla="*/ 38616 h 158274"/>
              <a:gd name="connsiteX34" fmla="*/ 583557 w 597484"/>
              <a:gd name="connsiteY34" fmla="*/ 42651 h 158274"/>
              <a:gd name="connsiteX35" fmla="*/ 578559 w 597484"/>
              <a:gd name="connsiteY35" fmla="*/ 37515 h 158274"/>
              <a:gd name="connsiteX36" fmla="*/ 583522 w 597484"/>
              <a:gd name="connsiteY36" fmla="*/ 34589 h 158274"/>
              <a:gd name="connsiteX37" fmla="*/ 597057 w 597484"/>
              <a:gd name="connsiteY37" fmla="*/ 19540 h 158274"/>
              <a:gd name="connsiteX38" fmla="*/ 587332 w 597484"/>
              <a:gd name="connsiteY38" fmla="*/ 6776 h 158274"/>
              <a:gd name="connsiteX39" fmla="*/ 152896 w 597484"/>
              <a:gd name="connsiteY39" fmla="*/ 90406 h 158274"/>
              <a:gd name="connsiteX40" fmla="*/ 160897 w 597484"/>
              <a:gd name="connsiteY40" fmla="*/ 90406 h 158274"/>
              <a:gd name="connsiteX41" fmla="*/ 153754 w 597484"/>
              <a:gd name="connsiteY41" fmla="*/ 90406 h 158274"/>
              <a:gd name="connsiteX42" fmla="*/ 152896 w 597484"/>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7855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8651 w 597356"/>
              <a:gd name="connsiteY36" fmla="*/ 28737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3"/>
              <a:gd name="connsiteY0" fmla="*/ 6776 h 158274"/>
              <a:gd name="connsiteX1" fmla="*/ 523514 w 597353"/>
              <a:gd name="connsiteY1" fmla="*/ 5442 h 158274"/>
              <a:gd name="connsiteX2" fmla="*/ 453505 w 597353"/>
              <a:gd name="connsiteY2" fmla="*/ 5442 h 158274"/>
              <a:gd name="connsiteX3" fmla="*/ 315488 w 597353"/>
              <a:gd name="connsiteY3" fmla="*/ 204 h 158274"/>
              <a:gd name="connsiteX4" fmla="*/ 36120 w 597353"/>
              <a:gd name="connsiteY4" fmla="*/ 9062 h 158274"/>
              <a:gd name="connsiteX5" fmla="*/ 22223 w 597353"/>
              <a:gd name="connsiteY5" fmla="*/ 24492 h 158274"/>
              <a:gd name="connsiteX6" fmla="*/ 22880 w 597353"/>
              <a:gd name="connsiteY6" fmla="*/ 28112 h 158274"/>
              <a:gd name="connsiteX7" fmla="*/ 15641 w 597353"/>
              <a:gd name="connsiteY7" fmla="*/ 47638 h 158274"/>
              <a:gd name="connsiteX8" fmla="*/ 10117 w 597353"/>
              <a:gd name="connsiteY8" fmla="*/ 48781 h 158274"/>
              <a:gd name="connsiteX9" fmla="*/ 13927 w 597353"/>
              <a:gd name="connsiteY9" fmla="*/ 77356 h 158274"/>
              <a:gd name="connsiteX10" fmla="*/ 35358 w 597353"/>
              <a:gd name="connsiteY10" fmla="*/ 76213 h 158274"/>
              <a:gd name="connsiteX11" fmla="*/ 27357 w 597353"/>
              <a:gd name="connsiteY11" fmla="*/ 88692 h 158274"/>
              <a:gd name="connsiteX12" fmla="*/ 38406 w 597353"/>
              <a:gd name="connsiteY12" fmla="*/ 102789 h 158274"/>
              <a:gd name="connsiteX13" fmla="*/ 42444 w 597353"/>
              <a:gd name="connsiteY13" fmla="*/ 122314 h 158274"/>
              <a:gd name="connsiteX14" fmla="*/ 44787 w 597353"/>
              <a:gd name="connsiteY14" fmla="*/ 123552 h 158274"/>
              <a:gd name="connsiteX15" fmla="*/ 36977 w 597353"/>
              <a:gd name="connsiteY15" fmla="*/ 124981 h 158274"/>
              <a:gd name="connsiteX16" fmla="*/ 40692 w 597353"/>
              <a:gd name="connsiteY16" fmla="*/ 153556 h 158274"/>
              <a:gd name="connsiteX17" fmla="*/ 68600 w 597353"/>
              <a:gd name="connsiteY17" fmla="*/ 151270 h 158274"/>
              <a:gd name="connsiteX18" fmla="*/ 81173 w 597353"/>
              <a:gd name="connsiteY18" fmla="*/ 147842 h 158274"/>
              <a:gd name="connsiteX19" fmla="*/ 149848 w 597353"/>
              <a:gd name="connsiteY19" fmla="*/ 145079 h 158274"/>
              <a:gd name="connsiteX20" fmla="*/ 261100 w 597353"/>
              <a:gd name="connsiteY20" fmla="*/ 145746 h 158274"/>
              <a:gd name="connsiteX21" fmla="*/ 480747 w 597353"/>
              <a:gd name="connsiteY21" fmla="*/ 158224 h 158274"/>
              <a:gd name="connsiteX22" fmla="*/ 553582 w 597353"/>
              <a:gd name="connsiteY22" fmla="*/ 144617 h 158274"/>
              <a:gd name="connsiteX23" fmla="*/ 581163 w 597353"/>
              <a:gd name="connsiteY23" fmla="*/ 135851 h 158274"/>
              <a:gd name="connsiteX24" fmla="*/ 587612 w 597353"/>
              <a:gd name="connsiteY24" fmla="*/ 123648 h 158274"/>
              <a:gd name="connsiteX25" fmla="*/ 583440 w 597353"/>
              <a:gd name="connsiteY25" fmla="*/ 116558 h 158274"/>
              <a:gd name="connsiteX26" fmla="*/ 585148 w 597353"/>
              <a:gd name="connsiteY26" fmla="*/ 111291 h 158274"/>
              <a:gd name="connsiteX27" fmla="*/ 587049 w 597353"/>
              <a:gd name="connsiteY27" fmla="*/ 102121 h 158274"/>
              <a:gd name="connsiteX28" fmla="*/ 597346 w 597353"/>
              <a:gd name="connsiteY28" fmla="*/ 99348 h 158274"/>
              <a:gd name="connsiteX29" fmla="*/ 584656 w 597353"/>
              <a:gd name="connsiteY29" fmla="*/ 89250 h 158274"/>
              <a:gd name="connsiteX30" fmla="*/ 597262 w 597353"/>
              <a:gd name="connsiteY30" fmla="*/ 87742 h 158274"/>
              <a:gd name="connsiteX31" fmla="*/ 584048 w 597353"/>
              <a:gd name="connsiteY31" fmla="*/ 68851 h 158274"/>
              <a:gd name="connsiteX32" fmla="*/ 594825 w 597353"/>
              <a:gd name="connsiteY32" fmla="*/ 48781 h 158274"/>
              <a:gd name="connsiteX33" fmla="*/ 583687 w 597353"/>
              <a:gd name="connsiteY33" fmla="*/ 38616 h 158274"/>
              <a:gd name="connsiteX34" fmla="*/ 583557 w 597353"/>
              <a:gd name="connsiteY34" fmla="*/ 42651 h 158274"/>
              <a:gd name="connsiteX35" fmla="*/ 580269 w 597353"/>
              <a:gd name="connsiteY35" fmla="*/ 37515 h 158274"/>
              <a:gd name="connsiteX36" fmla="*/ 590361 w 597353"/>
              <a:gd name="connsiteY36" fmla="*/ 33126 h 158274"/>
              <a:gd name="connsiteX37" fmla="*/ 597057 w 597353"/>
              <a:gd name="connsiteY37" fmla="*/ 19540 h 158274"/>
              <a:gd name="connsiteX38" fmla="*/ 587332 w 597353"/>
              <a:gd name="connsiteY38" fmla="*/ 6776 h 158274"/>
              <a:gd name="connsiteX39" fmla="*/ 152896 w 597353"/>
              <a:gd name="connsiteY39" fmla="*/ 90406 h 158274"/>
              <a:gd name="connsiteX40" fmla="*/ 160897 w 597353"/>
              <a:gd name="connsiteY40" fmla="*/ 90406 h 158274"/>
              <a:gd name="connsiteX41" fmla="*/ 153754 w 597353"/>
              <a:gd name="connsiteY41" fmla="*/ 90406 h 158274"/>
              <a:gd name="connsiteX42" fmla="*/ 152896 w 597353"/>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4048 w 597364"/>
              <a:gd name="connsiteY31" fmla="*/ 68851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8784"/>
              <a:gd name="connsiteY0" fmla="*/ 6776 h 158274"/>
              <a:gd name="connsiteX1" fmla="*/ 523514 w 598784"/>
              <a:gd name="connsiteY1" fmla="*/ 5442 h 158274"/>
              <a:gd name="connsiteX2" fmla="*/ 453505 w 598784"/>
              <a:gd name="connsiteY2" fmla="*/ 5442 h 158274"/>
              <a:gd name="connsiteX3" fmla="*/ 315488 w 598784"/>
              <a:gd name="connsiteY3" fmla="*/ 204 h 158274"/>
              <a:gd name="connsiteX4" fmla="*/ 36120 w 598784"/>
              <a:gd name="connsiteY4" fmla="*/ 9062 h 158274"/>
              <a:gd name="connsiteX5" fmla="*/ 22223 w 598784"/>
              <a:gd name="connsiteY5" fmla="*/ 24492 h 158274"/>
              <a:gd name="connsiteX6" fmla="*/ 22880 w 598784"/>
              <a:gd name="connsiteY6" fmla="*/ 28112 h 158274"/>
              <a:gd name="connsiteX7" fmla="*/ 15641 w 598784"/>
              <a:gd name="connsiteY7" fmla="*/ 47638 h 158274"/>
              <a:gd name="connsiteX8" fmla="*/ 10117 w 598784"/>
              <a:gd name="connsiteY8" fmla="*/ 48781 h 158274"/>
              <a:gd name="connsiteX9" fmla="*/ 13927 w 598784"/>
              <a:gd name="connsiteY9" fmla="*/ 77356 h 158274"/>
              <a:gd name="connsiteX10" fmla="*/ 35358 w 598784"/>
              <a:gd name="connsiteY10" fmla="*/ 76213 h 158274"/>
              <a:gd name="connsiteX11" fmla="*/ 27357 w 598784"/>
              <a:gd name="connsiteY11" fmla="*/ 88692 h 158274"/>
              <a:gd name="connsiteX12" fmla="*/ 38406 w 598784"/>
              <a:gd name="connsiteY12" fmla="*/ 102789 h 158274"/>
              <a:gd name="connsiteX13" fmla="*/ 42444 w 598784"/>
              <a:gd name="connsiteY13" fmla="*/ 122314 h 158274"/>
              <a:gd name="connsiteX14" fmla="*/ 44787 w 598784"/>
              <a:gd name="connsiteY14" fmla="*/ 123552 h 158274"/>
              <a:gd name="connsiteX15" fmla="*/ 36977 w 598784"/>
              <a:gd name="connsiteY15" fmla="*/ 124981 h 158274"/>
              <a:gd name="connsiteX16" fmla="*/ 40692 w 598784"/>
              <a:gd name="connsiteY16" fmla="*/ 153556 h 158274"/>
              <a:gd name="connsiteX17" fmla="*/ 68600 w 598784"/>
              <a:gd name="connsiteY17" fmla="*/ 151270 h 158274"/>
              <a:gd name="connsiteX18" fmla="*/ 81173 w 598784"/>
              <a:gd name="connsiteY18" fmla="*/ 147842 h 158274"/>
              <a:gd name="connsiteX19" fmla="*/ 149848 w 598784"/>
              <a:gd name="connsiteY19" fmla="*/ 145079 h 158274"/>
              <a:gd name="connsiteX20" fmla="*/ 261100 w 598784"/>
              <a:gd name="connsiteY20" fmla="*/ 145746 h 158274"/>
              <a:gd name="connsiteX21" fmla="*/ 480747 w 598784"/>
              <a:gd name="connsiteY21" fmla="*/ 158224 h 158274"/>
              <a:gd name="connsiteX22" fmla="*/ 553582 w 598784"/>
              <a:gd name="connsiteY22" fmla="*/ 144617 h 158274"/>
              <a:gd name="connsiteX23" fmla="*/ 581163 w 598784"/>
              <a:gd name="connsiteY23" fmla="*/ 135851 h 158274"/>
              <a:gd name="connsiteX24" fmla="*/ 591886 w 598784"/>
              <a:gd name="connsiteY24" fmla="*/ 124379 h 158274"/>
              <a:gd name="connsiteX25" fmla="*/ 587714 w 598784"/>
              <a:gd name="connsiteY25" fmla="*/ 118021 h 158274"/>
              <a:gd name="connsiteX26" fmla="*/ 590562 w 598784"/>
              <a:gd name="connsiteY26" fmla="*/ 113486 h 158274"/>
              <a:gd name="connsiteX27" fmla="*/ 587049 w 598784"/>
              <a:gd name="connsiteY27" fmla="*/ 102121 h 158274"/>
              <a:gd name="connsiteX28" fmla="*/ 597346 w 598784"/>
              <a:gd name="connsiteY28" fmla="*/ 99348 h 158274"/>
              <a:gd name="connsiteX29" fmla="*/ 589785 w 598784"/>
              <a:gd name="connsiteY29" fmla="*/ 91445 h 158274"/>
              <a:gd name="connsiteX30" fmla="*/ 597262 w 598784"/>
              <a:gd name="connsiteY30" fmla="*/ 87742 h 158274"/>
              <a:gd name="connsiteX31" fmla="*/ 588607 w 598784"/>
              <a:gd name="connsiteY31" fmla="*/ 66656 h 158274"/>
              <a:gd name="connsiteX32" fmla="*/ 594825 w 598784"/>
              <a:gd name="connsiteY32" fmla="*/ 48781 h 158274"/>
              <a:gd name="connsiteX33" fmla="*/ 590526 w 598784"/>
              <a:gd name="connsiteY33" fmla="*/ 35690 h 158274"/>
              <a:gd name="connsiteX34" fmla="*/ 593816 w 598784"/>
              <a:gd name="connsiteY34" fmla="*/ 40456 h 158274"/>
              <a:gd name="connsiteX35" fmla="*/ 589958 w 598784"/>
              <a:gd name="connsiteY35" fmla="*/ 33857 h 158274"/>
              <a:gd name="connsiteX36" fmla="*/ 590361 w 598784"/>
              <a:gd name="connsiteY36" fmla="*/ 33126 h 158274"/>
              <a:gd name="connsiteX37" fmla="*/ 597057 w 598784"/>
              <a:gd name="connsiteY37" fmla="*/ 19540 h 158274"/>
              <a:gd name="connsiteX38" fmla="*/ 587332 w 598784"/>
              <a:gd name="connsiteY38" fmla="*/ 6776 h 158274"/>
              <a:gd name="connsiteX39" fmla="*/ 152896 w 598784"/>
              <a:gd name="connsiteY39" fmla="*/ 90406 h 158274"/>
              <a:gd name="connsiteX40" fmla="*/ 160897 w 598784"/>
              <a:gd name="connsiteY40" fmla="*/ 90406 h 158274"/>
              <a:gd name="connsiteX41" fmla="*/ 153754 w 598784"/>
              <a:gd name="connsiteY41" fmla="*/ 90406 h 158274"/>
              <a:gd name="connsiteX42" fmla="*/ 152896 w 598784"/>
              <a:gd name="connsiteY42" fmla="*/ 90406 h 158274"/>
              <a:gd name="connsiteX0" fmla="*/ 587332 w 601651"/>
              <a:gd name="connsiteY0" fmla="*/ 6776 h 158274"/>
              <a:gd name="connsiteX1" fmla="*/ 523514 w 601651"/>
              <a:gd name="connsiteY1" fmla="*/ 5442 h 158274"/>
              <a:gd name="connsiteX2" fmla="*/ 453505 w 601651"/>
              <a:gd name="connsiteY2" fmla="*/ 5442 h 158274"/>
              <a:gd name="connsiteX3" fmla="*/ 315488 w 601651"/>
              <a:gd name="connsiteY3" fmla="*/ 204 h 158274"/>
              <a:gd name="connsiteX4" fmla="*/ 36120 w 601651"/>
              <a:gd name="connsiteY4" fmla="*/ 9062 h 158274"/>
              <a:gd name="connsiteX5" fmla="*/ 22223 w 601651"/>
              <a:gd name="connsiteY5" fmla="*/ 24492 h 158274"/>
              <a:gd name="connsiteX6" fmla="*/ 22880 w 601651"/>
              <a:gd name="connsiteY6" fmla="*/ 28112 h 158274"/>
              <a:gd name="connsiteX7" fmla="*/ 15641 w 601651"/>
              <a:gd name="connsiteY7" fmla="*/ 47638 h 158274"/>
              <a:gd name="connsiteX8" fmla="*/ 10117 w 601651"/>
              <a:gd name="connsiteY8" fmla="*/ 48781 h 158274"/>
              <a:gd name="connsiteX9" fmla="*/ 13927 w 601651"/>
              <a:gd name="connsiteY9" fmla="*/ 77356 h 158274"/>
              <a:gd name="connsiteX10" fmla="*/ 35358 w 601651"/>
              <a:gd name="connsiteY10" fmla="*/ 76213 h 158274"/>
              <a:gd name="connsiteX11" fmla="*/ 27357 w 601651"/>
              <a:gd name="connsiteY11" fmla="*/ 88692 h 158274"/>
              <a:gd name="connsiteX12" fmla="*/ 38406 w 601651"/>
              <a:gd name="connsiteY12" fmla="*/ 102789 h 158274"/>
              <a:gd name="connsiteX13" fmla="*/ 42444 w 601651"/>
              <a:gd name="connsiteY13" fmla="*/ 122314 h 158274"/>
              <a:gd name="connsiteX14" fmla="*/ 44787 w 601651"/>
              <a:gd name="connsiteY14" fmla="*/ 123552 h 158274"/>
              <a:gd name="connsiteX15" fmla="*/ 36977 w 601651"/>
              <a:gd name="connsiteY15" fmla="*/ 124981 h 158274"/>
              <a:gd name="connsiteX16" fmla="*/ 40692 w 601651"/>
              <a:gd name="connsiteY16" fmla="*/ 153556 h 158274"/>
              <a:gd name="connsiteX17" fmla="*/ 68600 w 601651"/>
              <a:gd name="connsiteY17" fmla="*/ 151270 h 158274"/>
              <a:gd name="connsiteX18" fmla="*/ 81173 w 601651"/>
              <a:gd name="connsiteY18" fmla="*/ 147842 h 158274"/>
              <a:gd name="connsiteX19" fmla="*/ 149848 w 601651"/>
              <a:gd name="connsiteY19" fmla="*/ 145079 h 158274"/>
              <a:gd name="connsiteX20" fmla="*/ 261100 w 601651"/>
              <a:gd name="connsiteY20" fmla="*/ 145746 h 158274"/>
              <a:gd name="connsiteX21" fmla="*/ 480747 w 601651"/>
              <a:gd name="connsiteY21" fmla="*/ 158224 h 158274"/>
              <a:gd name="connsiteX22" fmla="*/ 553582 w 601651"/>
              <a:gd name="connsiteY22" fmla="*/ 144617 h 158274"/>
              <a:gd name="connsiteX23" fmla="*/ 581163 w 601651"/>
              <a:gd name="connsiteY23" fmla="*/ 135851 h 158274"/>
              <a:gd name="connsiteX24" fmla="*/ 591886 w 601651"/>
              <a:gd name="connsiteY24" fmla="*/ 124379 h 158274"/>
              <a:gd name="connsiteX25" fmla="*/ 587714 w 601651"/>
              <a:gd name="connsiteY25" fmla="*/ 118021 h 158274"/>
              <a:gd name="connsiteX26" fmla="*/ 590562 w 601651"/>
              <a:gd name="connsiteY26" fmla="*/ 113486 h 158274"/>
              <a:gd name="connsiteX27" fmla="*/ 587049 w 601651"/>
              <a:gd name="connsiteY27" fmla="*/ 102121 h 158274"/>
              <a:gd name="connsiteX28" fmla="*/ 597346 w 601651"/>
              <a:gd name="connsiteY28" fmla="*/ 99348 h 158274"/>
              <a:gd name="connsiteX29" fmla="*/ 589785 w 601651"/>
              <a:gd name="connsiteY29" fmla="*/ 91445 h 158274"/>
              <a:gd name="connsiteX30" fmla="*/ 597262 w 601651"/>
              <a:gd name="connsiteY30" fmla="*/ 87742 h 158274"/>
              <a:gd name="connsiteX31" fmla="*/ 588607 w 601651"/>
              <a:gd name="connsiteY31" fmla="*/ 66656 h 158274"/>
              <a:gd name="connsiteX32" fmla="*/ 594825 w 601651"/>
              <a:gd name="connsiteY32" fmla="*/ 48781 h 158274"/>
              <a:gd name="connsiteX33" fmla="*/ 590526 w 601651"/>
              <a:gd name="connsiteY33" fmla="*/ 35690 h 158274"/>
              <a:gd name="connsiteX34" fmla="*/ 593816 w 601651"/>
              <a:gd name="connsiteY34" fmla="*/ 40456 h 158274"/>
              <a:gd name="connsiteX35" fmla="*/ 589958 w 601651"/>
              <a:gd name="connsiteY35" fmla="*/ 33857 h 158274"/>
              <a:gd name="connsiteX36" fmla="*/ 590361 w 601651"/>
              <a:gd name="connsiteY36" fmla="*/ 33126 h 158274"/>
              <a:gd name="connsiteX37" fmla="*/ 600477 w 601651"/>
              <a:gd name="connsiteY37" fmla="*/ 12956 h 158274"/>
              <a:gd name="connsiteX38" fmla="*/ 587332 w 601651"/>
              <a:gd name="connsiteY38" fmla="*/ 6776 h 158274"/>
              <a:gd name="connsiteX39" fmla="*/ 152896 w 601651"/>
              <a:gd name="connsiteY39" fmla="*/ 90406 h 158274"/>
              <a:gd name="connsiteX40" fmla="*/ 160897 w 601651"/>
              <a:gd name="connsiteY40" fmla="*/ 90406 h 158274"/>
              <a:gd name="connsiteX41" fmla="*/ 153754 w 601651"/>
              <a:gd name="connsiteY41" fmla="*/ 90406 h 158274"/>
              <a:gd name="connsiteX42" fmla="*/ 152896 w 601651"/>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6692 w 597364"/>
              <a:gd name="connsiteY30" fmla="*/ 80426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5921 w 596692"/>
              <a:gd name="connsiteY28" fmla="*/ 105200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92032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100811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316 w 596692"/>
              <a:gd name="connsiteY24" fmla="*/ 127305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1272 w 590632"/>
              <a:gd name="connsiteY0" fmla="*/ 6776 h 158274"/>
              <a:gd name="connsiteX1" fmla="*/ 517454 w 590632"/>
              <a:gd name="connsiteY1" fmla="*/ 5442 h 158274"/>
              <a:gd name="connsiteX2" fmla="*/ 447445 w 590632"/>
              <a:gd name="connsiteY2" fmla="*/ 5442 h 158274"/>
              <a:gd name="connsiteX3" fmla="*/ 309428 w 590632"/>
              <a:gd name="connsiteY3" fmla="*/ 204 h 158274"/>
              <a:gd name="connsiteX4" fmla="*/ 30060 w 590632"/>
              <a:gd name="connsiteY4" fmla="*/ 9062 h 158274"/>
              <a:gd name="connsiteX5" fmla="*/ 16163 w 590632"/>
              <a:gd name="connsiteY5" fmla="*/ 24492 h 158274"/>
              <a:gd name="connsiteX6" fmla="*/ 16820 w 590632"/>
              <a:gd name="connsiteY6" fmla="*/ 28112 h 158274"/>
              <a:gd name="connsiteX7" fmla="*/ 9581 w 590632"/>
              <a:gd name="connsiteY7" fmla="*/ 47638 h 158274"/>
              <a:gd name="connsiteX8" fmla="*/ 4057 w 590632"/>
              <a:gd name="connsiteY8" fmla="*/ 48781 h 158274"/>
              <a:gd name="connsiteX9" fmla="*/ 7867 w 590632"/>
              <a:gd name="connsiteY9" fmla="*/ 77356 h 158274"/>
              <a:gd name="connsiteX10" fmla="*/ 29298 w 590632"/>
              <a:gd name="connsiteY10" fmla="*/ 76213 h 158274"/>
              <a:gd name="connsiteX11" fmla="*/ 21297 w 590632"/>
              <a:gd name="connsiteY11" fmla="*/ 88692 h 158274"/>
              <a:gd name="connsiteX12" fmla="*/ 32346 w 590632"/>
              <a:gd name="connsiteY12" fmla="*/ 102789 h 158274"/>
              <a:gd name="connsiteX13" fmla="*/ 36384 w 590632"/>
              <a:gd name="connsiteY13" fmla="*/ 122314 h 158274"/>
              <a:gd name="connsiteX14" fmla="*/ 38727 w 590632"/>
              <a:gd name="connsiteY14" fmla="*/ 123552 h 158274"/>
              <a:gd name="connsiteX15" fmla="*/ 30917 w 590632"/>
              <a:gd name="connsiteY15" fmla="*/ 124981 h 158274"/>
              <a:gd name="connsiteX16" fmla="*/ 34632 w 590632"/>
              <a:gd name="connsiteY16" fmla="*/ 153556 h 158274"/>
              <a:gd name="connsiteX17" fmla="*/ 62540 w 590632"/>
              <a:gd name="connsiteY17" fmla="*/ 151270 h 158274"/>
              <a:gd name="connsiteX18" fmla="*/ 75113 w 590632"/>
              <a:gd name="connsiteY18" fmla="*/ 147842 h 158274"/>
              <a:gd name="connsiteX19" fmla="*/ 143788 w 590632"/>
              <a:gd name="connsiteY19" fmla="*/ 145079 h 158274"/>
              <a:gd name="connsiteX20" fmla="*/ 255040 w 590632"/>
              <a:gd name="connsiteY20" fmla="*/ 145746 h 158274"/>
              <a:gd name="connsiteX21" fmla="*/ 474687 w 590632"/>
              <a:gd name="connsiteY21" fmla="*/ 158224 h 158274"/>
              <a:gd name="connsiteX22" fmla="*/ 547522 w 590632"/>
              <a:gd name="connsiteY22" fmla="*/ 144617 h 158274"/>
              <a:gd name="connsiteX23" fmla="*/ 575103 w 590632"/>
              <a:gd name="connsiteY23" fmla="*/ 135851 h 158274"/>
              <a:gd name="connsiteX24" fmla="*/ 585256 w 590632"/>
              <a:gd name="connsiteY24" fmla="*/ 127305 h 158274"/>
              <a:gd name="connsiteX25" fmla="*/ 583079 w 590632"/>
              <a:gd name="connsiteY25" fmla="*/ 118021 h 158274"/>
              <a:gd name="connsiteX26" fmla="*/ 584502 w 590632"/>
              <a:gd name="connsiteY26" fmla="*/ 113486 h 158274"/>
              <a:gd name="connsiteX27" fmla="*/ 584124 w 590632"/>
              <a:gd name="connsiteY27" fmla="*/ 104316 h 158274"/>
              <a:gd name="connsiteX28" fmla="*/ 588152 w 590632"/>
              <a:gd name="connsiteY28" fmla="*/ 100079 h 158274"/>
              <a:gd name="connsiteX29" fmla="*/ 586005 w 590632"/>
              <a:gd name="connsiteY29" fmla="*/ 85593 h 158274"/>
              <a:gd name="connsiteX30" fmla="*/ 590632 w 590632"/>
              <a:gd name="connsiteY30" fmla="*/ 80426 h 158274"/>
              <a:gd name="connsiteX31" fmla="*/ 583687 w 590632"/>
              <a:gd name="connsiteY31" fmla="*/ 60804 h 158274"/>
              <a:gd name="connsiteX32" fmla="*/ 588765 w 590632"/>
              <a:gd name="connsiteY32" fmla="*/ 48781 h 158274"/>
              <a:gd name="connsiteX33" fmla="*/ 584466 w 590632"/>
              <a:gd name="connsiteY33" fmla="*/ 35690 h 158274"/>
              <a:gd name="connsiteX34" fmla="*/ 587756 w 590632"/>
              <a:gd name="connsiteY34" fmla="*/ 40456 h 158274"/>
              <a:gd name="connsiteX35" fmla="*/ 583898 w 590632"/>
              <a:gd name="connsiteY35" fmla="*/ 33857 h 158274"/>
              <a:gd name="connsiteX36" fmla="*/ 584301 w 590632"/>
              <a:gd name="connsiteY36" fmla="*/ 33126 h 158274"/>
              <a:gd name="connsiteX37" fmla="*/ 587008 w 590632"/>
              <a:gd name="connsiteY37" fmla="*/ 17345 h 158274"/>
              <a:gd name="connsiteX38" fmla="*/ 581272 w 590632"/>
              <a:gd name="connsiteY38" fmla="*/ 6776 h 158274"/>
              <a:gd name="connsiteX39" fmla="*/ 146836 w 590632"/>
              <a:gd name="connsiteY39" fmla="*/ 90406 h 158274"/>
              <a:gd name="connsiteX40" fmla="*/ 154837 w 590632"/>
              <a:gd name="connsiteY40" fmla="*/ 90406 h 158274"/>
              <a:gd name="connsiteX41" fmla="*/ 147694 w 590632"/>
              <a:gd name="connsiteY41" fmla="*/ 90406 h 158274"/>
              <a:gd name="connsiteX42" fmla="*/ 146836 w 590632"/>
              <a:gd name="connsiteY42" fmla="*/ 90406 h 158274"/>
              <a:gd name="connsiteX0" fmla="*/ 580587 w 589947"/>
              <a:gd name="connsiteY0" fmla="*/ 6776 h 158274"/>
              <a:gd name="connsiteX1" fmla="*/ 516769 w 589947"/>
              <a:gd name="connsiteY1" fmla="*/ 5442 h 158274"/>
              <a:gd name="connsiteX2" fmla="*/ 446760 w 589947"/>
              <a:gd name="connsiteY2" fmla="*/ 5442 h 158274"/>
              <a:gd name="connsiteX3" fmla="*/ 308743 w 589947"/>
              <a:gd name="connsiteY3" fmla="*/ 204 h 158274"/>
              <a:gd name="connsiteX4" fmla="*/ 29375 w 589947"/>
              <a:gd name="connsiteY4" fmla="*/ 9062 h 158274"/>
              <a:gd name="connsiteX5" fmla="*/ 15478 w 589947"/>
              <a:gd name="connsiteY5" fmla="*/ 24492 h 158274"/>
              <a:gd name="connsiteX6" fmla="*/ 16135 w 589947"/>
              <a:gd name="connsiteY6" fmla="*/ 28112 h 158274"/>
              <a:gd name="connsiteX7" fmla="*/ 8896 w 589947"/>
              <a:gd name="connsiteY7" fmla="*/ 47638 h 158274"/>
              <a:gd name="connsiteX8" fmla="*/ 3372 w 589947"/>
              <a:gd name="connsiteY8" fmla="*/ 48781 h 158274"/>
              <a:gd name="connsiteX9" fmla="*/ 7182 w 589947"/>
              <a:gd name="connsiteY9" fmla="*/ 77356 h 158274"/>
              <a:gd name="connsiteX10" fmla="*/ 28613 w 589947"/>
              <a:gd name="connsiteY10" fmla="*/ 76213 h 158274"/>
              <a:gd name="connsiteX11" fmla="*/ 20612 w 589947"/>
              <a:gd name="connsiteY11" fmla="*/ 88692 h 158274"/>
              <a:gd name="connsiteX12" fmla="*/ 31661 w 589947"/>
              <a:gd name="connsiteY12" fmla="*/ 102789 h 158274"/>
              <a:gd name="connsiteX13" fmla="*/ 35699 w 589947"/>
              <a:gd name="connsiteY13" fmla="*/ 122314 h 158274"/>
              <a:gd name="connsiteX14" fmla="*/ 38042 w 589947"/>
              <a:gd name="connsiteY14" fmla="*/ 123552 h 158274"/>
              <a:gd name="connsiteX15" fmla="*/ 30232 w 589947"/>
              <a:gd name="connsiteY15" fmla="*/ 124981 h 158274"/>
              <a:gd name="connsiteX16" fmla="*/ 33947 w 589947"/>
              <a:gd name="connsiteY16" fmla="*/ 153556 h 158274"/>
              <a:gd name="connsiteX17" fmla="*/ 61855 w 589947"/>
              <a:gd name="connsiteY17" fmla="*/ 151270 h 158274"/>
              <a:gd name="connsiteX18" fmla="*/ 74428 w 589947"/>
              <a:gd name="connsiteY18" fmla="*/ 147842 h 158274"/>
              <a:gd name="connsiteX19" fmla="*/ 143103 w 589947"/>
              <a:gd name="connsiteY19" fmla="*/ 145079 h 158274"/>
              <a:gd name="connsiteX20" fmla="*/ 254355 w 589947"/>
              <a:gd name="connsiteY20" fmla="*/ 145746 h 158274"/>
              <a:gd name="connsiteX21" fmla="*/ 474002 w 589947"/>
              <a:gd name="connsiteY21" fmla="*/ 158224 h 158274"/>
              <a:gd name="connsiteX22" fmla="*/ 546837 w 589947"/>
              <a:gd name="connsiteY22" fmla="*/ 144617 h 158274"/>
              <a:gd name="connsiteX23" fmla="*/ 574418 w 589947"/>
              <a:gd name="connsiteY23" fmla="*/ 135851 h 158274"/>
              <a:gd name="connsiteX24" fmla="*/ 584571 w 589947"/>
              <a:gd name="connsiteY24" fmla="*/ 127305 h 158274"/>
              <a:gd name="connsiteX25" fmla="*/ 582394 w 589947"/>
              <a:gd name="connsiteY25" fmla="*/ 118021 h 158274"/>
              <a:gd name="connsiteX26" fmla="*/ 583817 w 589947"/>
              <a:gd name="connsiteY26" fmla="*/ 113486 h 158274"/>
              <a:gd name="connsiteX27" fmla="*/ 583439 w 589947"/>
              <a:gd name="connsiteY27" fmla="*/ 104316 h 158274"/>
              <a:gd name="connsiteX28" fmla="*/ 587467 w 589947"/>
              <a:gd name="connsiteY28" fmla="*/ 100079 h 158274"/>
              <a:gd name="connsiteX29" fmla="*/ 585320 w 589947"/>
              <a:gd name="connsiteY29" fmla="*/ 85593 h 158274"/>
              <a:gd name="connsiteX30" fmla="*/ 589947 w 589947"/>
              <a:gd name="connsiteY30" fmla="*/ 80426 h 158274"/>
              <a:gd name="connsiteX31" fmla="*/ 583002 w 589947"/>
              <a:gd name="connsiteY31" fmla="*/ 60804 h 158274"/>
              <a:gd name="connsiteX32" fmla="*/ 588080 w 589947"/>
              <a:gd name="connsiteY32" fmla="*/ 48781 h 158274"/>
              <a:gd name="connsiteX33" fmla="*/ 583781 w 589947"/>
              <a:gd name="connsiteY33" fmla="*/ 35690 h 158274"/>
              <a:gd name="connsiteX34" fmla="*/ 587071 w 589947"/>
              <a:gd name="connsiteY34" fmla="*/ 40456 h 158274"/>
              <a:gd name="connsiteX35" fmla="*/ 583213 w 589947"/>
              <a:gd name="connsiteY35" fmla="*/ 33857 h 158274"/>
              <a:gd name="connsiteX36" fmla="*/ 583616 w 589947"/>
              <a:gd name="connsiteY36" fmla="*/ 33126 h 158274"/>
              <a:gd name="connsiteX37" fmla="*/ 586323 w 589947"/>
              <a:gd name="connsiteY37" fmla="*/ 17345 h 158274"/>
              <a:gd name="connsiteX38" fmla="*/ 580587 w 589947"/>
              <a:gd name="connsiteY38" fmla="*/ 6776 h 158274"/>
              <a:gd name="connsiteX39" fmla="*/ 146151 w 589947"/>
              <a:gd name="connsiteY39" fmla="*/ 90406 h 158274"/>
              <a:gd name="connsiteX40" fmla="*/ 154152 w 589947"/>
              <a:gd name="connsiteY40" fmla="*/ 90406 h 158274"/>
              <a:gd name="connsiteX41" fmla="*/ 147009 w 589947"/>
              <a:gd name="connsiteY41" fmla="*/ 90406 h 158274"/>
              <a:gd name="connsiteX42" fmla="*/ 146151 w 589947"/>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26039 w 587373"/>
              <a:gd name="connsiteY10" fmla="*/ 76213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13695 w 587373"/>
              <a:gd name="connsiteY15" fmla="*/ 131565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7215 w 586575"/>
              <a:gd name="connsiteY0" fmla="*/ 6776 h 158274"/>
              <a:gd name="connsiteX1" fmla="*/ 513397 w 586575"/>
              <a:gd name="connsiteY1" fmla="*/ 5442 h 158274"/>
              <a:gd name="connsiteX2" fmla="*/ 443388 w 586575"/>
              <a:gd name="connsiteY2" fmla="*/ 5442 h 158274"/>
              <a:gd name="connsiteX3" fmla="*/ 305371 w 586575"/>
              <a:gd name="connsiteY3" fmla="*/ 204 h 158274"/>
              <a:gd name="connsiteX4" fmla="*/ 26003 w 586575"/>
              <a:gd name="connsiteY4" fmla="*/ 9062 h 158274"/>
              <a:gd name="connsiteX5" fmla="*/ 12106 w 586575"/>
              <a:gd name="connsiteY5" fmla="*/ 24492 h 158274"/>
              <a:gd name="connsiteX6" fmla="*/ 12763 w 586575"/>
              <a:gd name="connsiteY6" fmla="*/ 28112 h 158274"/>
              <a:gd name="connsiteX7" fmla="*/ 5524 w 586575"/>
              <a:gd name="connsiteY7" fmla="*/ 47638 h 158274"/>
              <a:gd name="connsiteX8" fmla="*/ 0 w 586575"/>
              <a:gd name="connsiteY8" fmla="*/ 48781 h 158274"/>
              <a:gd name="connsiteX9" fmla="*/ 7515 w 586575"/>
              <a:gd name="connsiteY9" fmla="*/ 82477 h 158274"/>
              <a:gd name="connsiteX10" fmla="*/ 10423 w 586575"/>
              <a:gd name="connsiteY10" fmla="*/ 88649 h 158274"/>
              <a:gd name="connsiteX11" fmla="*/ 9546 w 586575"/>
              <a:gd name="connsiteY11" fmla="*/ 91618 h 158274"/>
              <a:gd name="connsiteX12" fmla="*/ 10336 w 586575"/>
              <a:gd name="connsiteY12" fmla="*/ 103521 h 158274"/>
              <a:gd name="connsiteX13" fmla="*/ 15229 w 586575"/>
              <a:gd name="connsiteY13" fmla="*/ 116462 h 158274"/>
              <a:gd name="connsiteX14" fmla="*/ 12728 w 586575"/>
              <a:gd name="connsiteY14" fmla="*/ 122089 h 158274"/>
              <a:gd name="connsiteX15" fmla="*/ 12897 w 586575"/>
              <a:gd name="connsiteY15" fmla="*/ 131565 h 158274"/>
              <a:gd name="connsiteX16" fmla="*/ 30575 w 586575"/>
              <a:gd name="connsiteY16" fmla="*/ 153556 h 158274"/>
              <a:gd name="connsiteX17" fmla="*/ 58483 w 586575"/>
              <a:gd name="connsiteY17" fmla="*/ 151270 h 158274"/>
              <a:gd name="connsiteX18" fmla="*/ 71056 w 586575"/>
              <a:gd name="connsiteY18" fmla="*/ 147842 h 158274"/>
              <a:gd name="connsiteX19" fmla="*/ 139731 w 586575"/>
              <a:gd name="connsiteY19" fmla="*/ 145079 h 158274"/>
              <a:gd name="connsiteX20" fmla="*/ 250983 w 586575"/>
              <a:gd name="connsiteY20" fmla="*/ 145746 h 158274"/>
              <a:gd name="connsiteX21" fmla="*/ 470630 w 586575"/>
              <a:gd name="connsiteY21" fmla="*/ 158224 h 158274"/>
              <a:gd name="connsiteX22" fmla="*/ 543465 w 586575"/>
              <a:gd name="connsiteY22" fmla="*/ 144617 h 158274"/>
              <a:gd name="connsiteX23" fmla="*/ 571046 w 586575"/>
              <a:gd name="connsiteY23" fmla="*/ 135851 h 158274"/>
              <a:gd name="connsiteX24" fmla="*/ 581199 w 586575"/>
              <a:gd name="connsiteY24" fmla="*/ 127305 h 158274"/>
              <a:gd name="connsiteX25" fmla="*/ 579022 w 586575"/>
              <a:gd name="connsiteY25" fmla="*/ 118021 h 158274"/>
              <a:gd name="connsiteX26" fmla="*/ 580445 w 586575"/>
              <a:gd name="connsiteY26" fmla="*/ 113486 h 158274"/>
              <a:gd name="connsiteX27" fmla="*/ 580067 w 586575"/>
              <a:gd name="connsiteY27" fmla="*/ 104316 h 158274"/>
              <a:gd name="connsiteX28" fmla="*/ 584095 w 586575"/>
              <a:gd name="connsiteY28" fmla="*/ 100079 h 158274"/>
              <a:gd name="connsiteX29" fmla="*/ 581948 w 586575"/>
              <a:gd name="connsiteY29" fmla="*/ 85593 h 158274"/>
              <a:gd name="connsiteX30" fmla="*/ 586575 w 586575"/>
              <a:gd name="connsiteY30" fmla="*/ 80426 h 158274"/>
              <a:gd name="connsiteX31" fmla="*/ 579630 w 586575"/>
              <a:gd name="connsiteY31" fmla="*/ 60804 h 158274"/>
              <a:gd name="connsiteX32" fmla="*/ 584708 w 586575"/>
              <a:gd name="connsiteY32" fmla="*/ 48781 h 158274"/>
              <a:gd name="connsiteX33" fmla="*/ 580409 w 586575"/>
              <a:gd name="connsiteY33" fmla="*/ 35690 h 158274"/>
              <a:gd name="connsiteX34" fmla="*/ 583699 w 586575"/>
              <a:gd name="connsiteY34" fmla="*/ 40456 h 158274"/>
              <a:gd name="connsiteX35" fmla="*/ 579841 w 586575"/>
              <a:gd name="connsiteY35" fmla="*/ 33857 h 158274"/>
              <a:gd name="connsiteX36" fmla="*/ 580244 w 586575"/>
              <a:gd name="connsiteY36" fmla="*/ 33126 h 158274"/>
              <a:gd name="connsiteX37" fmla="*/ 582951 w 586575"/>
              <a:gd name="connsiteY37" fmla="*/ 17345 h 158274"/>
              <a:gd name="connsiteX38" fmla="*/ 577215 w 586575"/>
              <a:gd name="connsiteY38" fmla="*/ 6776 h 158274"/>
              <a:gd name="connsiteX39" fmla="*/ 142779 w 586575"/>
              <a:gd name="connsiteY39" fmla="*/ 90406 h 158274"/>
              <a:gd name="connsiteX40" fmla="*/ 150780 w 586575"/>
              <a:gd name="connsiteY40" fmla="*/ 90406 h 158274"/>
              <a:gd name="connsiteX41" fmla="*/ 143637 w 586575"/>
              <a:gd name="connsiteY41" fmla="*/ 90406 h 158274"/>
              <a:gd name="connsiteX42" fmla="*/ 142779 w 58657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9435 w 585435"/>
              <a:gd name="connsiteY16" fmla="*/ 153556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54425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36868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0310"/>
              <a:gd name="connsiteX1" fmla="*/ 513539 w 586717"/>
              <a:gd name="connsiteY1" fmla="*/ 14121 h 160310"/>
              <a:gd name="connsiteX2" fmla="*/ 443530 w 586717"/>
              <a:gd name="connsiteY2" fmla="*/ 14121 h 160310"/>
              <a:gd name="connsiteX3" fmla="*/ 305513 w 586717"/>
              <a:gd name="connsiteY3" fmla="*/ 104 h 160310"/>
              <a:gd name="connsiteX4" fmla="*/ 26145 w 586717"/>
              <a:gd name="connsiteY4" fmla="*/ 17741 h 160310"/>
              <a:gd name="connsiteX5" fmla="*/ 12248 w 586717"/>
              <a:gd name="connsiteY5" fmla="*/ 33171 h 160310"/>
              <a:gd name="connsiteX6" fmla="*/ 12905 w 586717"/>
              <a:gd name="connsiteY6" fmla="*/ 36791 h 160310"/>
              <a:gd name="connsiteX7" fmla="*/ 5666 w 586717"/>
              <a:gd name="connsiteY7" fmla="*/ 56317 h 160310"/>
              <a:gd name="connsiteX8" fmla="*/ 1282 w 586717"/>
              <a:gd name="connsiteY8" fmla="*/ 70628 h 160310"/>
              <a:gd name="connsiteX9" fmla="*/ 7657 w 586717"/>
              <a:gd name="connsiteY9" fmla="*/ 91156 h 160310"/>
              <a:gd name="connsiteX10" fmla="*/ 10565 w 586717"/>
              <a:gd name="connsiteY10" fmla="*/ 97328 h 160310"/>
              <a:gd name="connsiteX11" fmla="*/ 9688 w 586717"/>
              <a:gd name="connsiteY11" fmla="*/ 100297 h 160310"/>
              <a:gd name="connsiteX12" fmla="*/ 10478 w 586717"/>
              <a:gd name="connsiteY12" fmla="*/ 112200 h 160310"/>
              <a:gd name="connsiteX13" fmla="*/ 15371 w 586717"/>
              <a:gd name="connsiteY13" fmla="*/ 125141 h 160310"/>
              <a:gd name="connsiteX14" fmla="*/ 12870 w 586717"/>
              <a:gd name="connsiteY14" fmla="*/ 130768 h 160310"/>
              <a:gd name="connsiteX15" fmla="*/ 13039 w 586717"/>
              <a:gd name="connsiteY15" fmla="*/ 140244 h 160310"/>
              <a:gd name="connsiteX16" fmla="*/ 22168 w 586717"/>
              <a:gd name="connsiteY16" fmla="*/ 147604 h 160310"/>
              <a:gd name="connsiteX17" fmla="*/ 58625 w 586717"/>
              <a:gd name="connsiteY17" fmla="*/ 159949 h 160310"/>
              <a:gd name="connsiteX18" fmla="*/ 71198 w 586717"/>
              <a:gd name="connsiteY18" fmla="*/ 156521 h 160310"/>
              <a:gd name="connsiteX19" fmla="*/ 139873 w 586717"/>
              <a:gd name="connsiteY19" fmla="*/ 153758 h 160310"/>
              <a:gd name="connsiteX20" fmla="*/ 251125 w 586717"/>
              <a:gd name="connsiteY20" fmla="*/ 136868 h 160310"/>
              <a:gd name="connsiteX21" fmla="*/ 473622 w 586717"/>
              <a:gd name="connsiteY21" fmla="*/ 147883 h 160310"/>
              <a:gd name="connsiteX22" fmla="*/ 543607 w 586717"/>
              <a:gd name="connsiteY22" fmla="*/ 153296 h 160310"/>
              <a:gd name="connsiteX23" fmla="*/ 571188 w 586717"/>
              <a:gd name="connsiteY23" fmla="*/ 144530 h 160310"/>
              <a:gd name="connsiteX24" fmla="*/ 581341 w 586717"/>
              <a:gd name="connsiteY24" fmla="*/ 135984 h 160310"/>
              <a:gd name="connsiteX25" fmla="*/ 579164 w 586717"/>
              <a:gd name="connsiteY25" fmla="*/ 126700 h 160310"/>
              <a:gd name="connsiteX26" fmla="*/ 580587 w 586717"/>
              <a:gd name="connsiteY26" fmla="*/ 122165 h 160310"/>
              <a:gd name="connsiteX27" fmla="*/ 580209 w 586717"/>
              <a:gd name="connsiteY27" fmla="*/ 112995 h 160310"/>
              <a:gd name="connsiteX28" fmla="*/ 584237 w 586717"/>
              <a:gd name="connsiteY28" fmla="*/ 108758 h 160310"/>
              <a:gd name="connsiteX29" fmla="*/ 582090 w 586717"/>
              <a:gd name="connsiteY29" fmla="*/ 94272 h 160310"/>
              <a:gd name="connsiteX30" fmla="*/ 586717 w 586717"/>
              <a:gd name="connsiteY30" fmla="*/ 89105 h 160310"/>
              <a:gd name="connsiteX31" fmla="*/ 579772 w 586717"/>
              <a:gd name="connsiteY31" fmla="*/ 69483 h 160310"/>
              <a:gd name="connsiteX32" fmla="*/ 584850 w 586717"/>
              <a:gd name="connsiteY32" fmla="*/ 57460 h 160310"/>
              <a:gd name="connsiteX33" fmla="*/ 580551 w 586717"/>
              <a:gd name="connsiteY33" fmla="*/ 44369 h 160310"/>
              <a:gd name="connsiteX34" fmla="*/ 583841 w 586717"/>
              <a:gd name="connsiteY34" fmla="*/ 49135 h 160310"/>
              <a:gd name="connsiteX35" fmla="*/ 579983 w 586717"/>
              <a:gd name="connsiteY35" fmla="*/ 42536 h 160310"/>
              <a:gd name="connsiteX36" fmla="*/ 580386 w 586717"/>
              <a:gd name="connsiteY36" fmla="*/ 41805 h 160310"/>
              <a:gd name="connsiteX37" fmla="*/ 583093 w 586717"/>
              <a:gd name="connsiteY37" fmla="*/ 26024 h 160310"/>
              <a:gd name="connsiteX38" fmla="*/ 577357 w 586717"/>
              <a:gd name="connsiteY38" fmla="*/ 15455 h 160310"/>
              <a:gd name="connsiteX39" fmla="*/ 142921 w 586717"/>
              <a:gd name="connsiteY39" fmla="*/ 99085 h 160310"/>
              <a:gd name="connsiteX40" fmla="*/ 150922 w 586717"/>
              <a:gd name="connsiteY40" fmla="*/ 99085 h 160310"/>
              <a:gd name="connsiteX41" fmla="*/ 143779 w 586717"/>
              <a:gd name="connsiteY41" fmla="*/ 99085 h 160310"/>
              <a:gd name="connsiteX42" fmla="*/ 142921 w 586717"/>
              <a:gd name="connsiteY42" fmla="*/ 99085 h 160310"/>
              <a:gd name="connsiteX0" fmla="*/ 577398 w 586758"/>
              <a:gd name="connsiteY0" fmla="*/ 28578 h 173433"/>
              <a:gd name="connsiteX1" fmla="*/ 513580 w 586758"/>
              <a:gd name="connsiteY1" fmla="*/ 27244 h 173433"/>
              <a:gd name="connsiteX2" fmla="*/ 443571 w 586758"/>
              <a:gd name="connsiteY2" fmla="*/ 27244 h 173433"/>
              <a:gd name="connsiteX3" fmla="*/ 306124 w 586758"/>
              <a:gd name="connsiteY3" fmla="*/ 59 h 173433"/>
              <a:gd name="connsiteX4" fmla="*/ 26186 w 586758"/>
              <a:gd name="connsiteY4" fmla="*/ 30864 h 173433"/>
              <a:gd name="connsiteX5" fmla="*/ 12289 w 586758"/>
              <a:gd name="connsiteY5" fmla="*/ 46294 h 173433"/>
              <a:gd name="connsiteX6" fmla="*/ 12946 w 586758"/>
              <a:gd name="connsiteY6" fmla="*/ 49914 h 173433"/>
              <a:gd name="connsiteX7" fmla="*/ 5707 w 586758"/>
              <a:gd name="connsiteY7" fmla="*/ 69440 h 173433"/>
              <a:gd name="connsiteX8" fmla="*/ 1323 w 586758"/>
              <a:gd name="connsiteY8" fmla="*/ 83751 h 173433"/>
              <a:gd name="connsiteX9" fmla="*/ 7698 w 586758"/>
              <a:gd name="connsiteY9" fmla="*/ 104279 h 173433"/>
              <a:gd name="connsiteX10" fmla="*/ 10606 w 586758"/>
              <a:gd name="connsiteY10" fmla="*/ 110451 h 173433"/>
              <a:gd name="connsiteX11" fmla="*/ 9729 w 586758"/>
              <a:gd name="connsiteY11" fmla="*/ 113420 h 173433"/>
              <a:gd name="connsiteX12" fmla="*/ 10519 w 586758"/>
              <a:gd name="connsiteY12" fmla="*/ 125323 h 173433"/>
              <a:gd name="connsiteX13" fmla="*/ 15412 w 586758"/>
              <a:gd name="connsiteY13" fmla="*/ 138264 h 173433"/>
              <a:gd name="connsiteX14" fmla="*/ 12911 w 586758"/>
              <a:gd name="connsiteY14" fmla="*/ 143891 h 173433"/>
              <a:gd name="connsiteX15" fmla="*/ 13080 w 586758"/>
              <a:gd name="connsiteY15" fmla="*/ 153367 h 173433"/>
              <a:gd name="connsiteX16" fmla="*/ 22209 w 586758"/>
              <a:gd name="connsiteY16" fmla="*/ 160727 h 173433"/>
              <a:gd name="connsiteX17" fmla="*/ 58666 w 586758"/>
              <a:gd name="connsiteY17" fmla="*/ 173072 h 173433"/>
              <a:gd name="connsiteX18" fmla="*/ 71239 w 586758"/>
              <a:gd name="connsiteY18" fmla="*/ 169644 h 173433"/>
              <a:gd name="connsiteX19" fmla="*/ 139914 w 586758"/>
              <a:gd name="connsiteY19" fmla="*/ 166881 h 173433"/>
              <a:gd name="connsiteX20" fmla="*/ 251166 w 586758"/>
              <a:gd name="connsiteY20" fmla="*/ 149991 h 173433"/>
              <a:gd name="connsiteX21" fmla="*/ 473663 w 586758"/>
              <a:gd name="connsiteY21" fmla="*/ 161006 h 173433"/>
              <a:gd name="connsiteX22" fmla="*/ 543648 w 586758"/>
              <a:gd name="connsiteY22" fmla="*/ 166419 h 173433"/>
              <a:gd name="connsiteX23" fmla="*/ 571229 w 586758"/>
              <a:gd name="connsiteY23" fmla="*/ 157653 h 173433"/>
              <a:gd name="connsiteX24" fmla="*/ 581382 w 586758"/>
              <a:gd name="connsiteY24" fmla="*/ 149107 h 173433"/>
              <a:gd name="connsiteX25" fmla="*/ 579205 w 586758"/>
              <a:gd name="connsiteY25" fmla="*/ 139823 h 173433"/>
              <a:gd name="connsiteX26" fmla="*/ 580628 w 586758"/>
              <a:gd name="connsiteY26" fmla="*/ 135288 h 173433"/>
              <a:gd name="connsiteX27" fmla="*/ 580250 w 586758"/>
              <a:gd name="connsiteY27" fmla="*/ 126118 h 173433"/>
              <a:gd name="connsiteX28" fmla="*/ 584278 w 586758"/>
              <a:gd name="connsiteY28" fmla="*/ 121881 h 173433"/>
              <a:gd name="connsiteX29" fmla="*/ 582131 w 586758"/>
              <a:gd name="connsiteY29" fmla="*/ 107395 h 173433"/>
              <a:gd name="connsiteX30" fmla="*/ 586758 w 586758"/>
              <a:gd name="connsiteY30" fmla="*/ 102228 h 173433"/>
              <a:gd name="connsiteX31" fmla="*/ 579813 w 586758"/>
              <a:gd name="connsiteY31" fmla="*/ 82606 h 173433"/>
              <a:gd name="connsiteX32" fmla="*/ 584891 w 586758"/>
              <a:gd name="connsiteY32" fmla="*/ 70583 h 173433"/>
              <a:gd name="connsiteX33" fmla="*/ 580592 w 586758"/>
              <a:gd name="connsiteY33" fmla="*/ 57492 h 173433"/>
              <a:gd name="connsiteX34" fmla="*/ 583882 w 586758"/>
              <a:gd name="connsiteY34" fmla="*/ 62258 h 173433"/>
              <a:gd name="connsiteX35" fmla="*/ 580024 w 586758"/>
              <a:gd name="connsiteY35" fmla="*/ 55659 h 173433"/>
              <a:gd name="connsiteX36" fmla="*/ 580427 w 586758"/>
              <a:gd name="connsiteY36" fmla="*/ 54928 h 173433"/>
              <a:gd name="connsiteX37" fmla="*/ 583134 w 586758"/>
              <a:gd name="connsiteY37" fmla="*/ 39147 h 173433"/>
              <a:gd name="connsiteX38" fmla="*/ 577398 w 586758"/>
              <a:gd name="connsiteY38" fmla="*/ 28578 h 173433"/>
              <a:gd name="connsiteX39" fmla="*/ 142962 w 586758"/>
              <a:gd name="connsiteY39" fmla="*/ 112208 h 173433"/>
              <a:gd name="connsiteX40" fmla="*/ 150963 w 586758"/>
              <a:gd name="connsiteY40" fmla="*/ 112208 h 173433"/>
              <a:gd name="connsiteX41" fmla="*/ 143820 w 586758"/>
              <a:gd name="connsiteY41" fmla="*/ 112208 h 173433"/>
              <a:gd name="connsiteX42" fmla="*/ 142962 w 586758"/>
              <a:gd name="connsiteY42" fmla="*/ 112208 h 173433"/>
              <a:gd name="connsiteX0" fmla="*/ 577398 w 586758"/>
              <a:gd name="connsiteY0" fmla="*/ 28584 h 173439"/>
              <a:gd name="connsiteX1" fmla="*/ 513580 w 586758"/>
              <a:gd name="connsiteY1" fmla="*/ 27250 h 173439"/>
              <a:gd name="connsiteX2" fmla="*/ 443571 w 586758"/>
              <a:gd name="connsiteY2" fmla="*/ 22861 h 173439"/>
              <a:gd name="connsiteX3" fmla="*/ 306124 w 586758"/>
              <a:gd name="connsiteY3" fmla="*/ 65 h 173439"/>
              <a:gd name="connsiteX4" fmla="*/ 26186 w 586758"/>
              <a:gd name="connsiteY4" fmla="*/ 30870 h 173439"/>
              <a:gd name="connsiteX5" fmla="*/ 12289 w 586758"/>
              <a:gd name="connsiteY5" fmla="*/ 46300 h 173439"/>
              <a:gd name="connsiteX6" fmla="*/ 12946 w 586758"/>
              <a:gd name="connsiteY6" fmla="*/ 49920 h 173439"/>
              <a:gd name="connsiteX7" fmla="*/ 5707 w 586758"/>
              <a:gd name="connsiteY7" fmla="*/ 69446 h 173439"/>
              <a:gd name="connsiteX8" fmla="*/ 1323 w 586758"/>
              <a:gd name="connsiteY8" fmla="*/ 83757 h 173439"/>
              <a:gd name="connsiteX9" fmla="*/ 7698 w 586758"/>
              <a:gd name="connsiteY9" fmla="*/ 104285 h 173439"/>
              <a:gd name="connsiteX10" fmla="*/ 10606 w 586758"/>
              <a:gd name="connsiteY10" fmla="*/ 110457 h 173439"/>
              <a:gd name="connsiteX11" fmla="*/ 9729 w 586758"/>
              <a:gd name="connsiteY11" fmla="*/ 113426 h 173439"/>
              <a:gd name="connsiteX12" fmla="*/ 10519 w 586758"/>
              <a:gd name="connsiteY12" fmla="*/ 125329 h 173439"/>
              <a:gd name="connsiteX13" fmla="*/ 15412 w 586758"/>
              <a:gd name="connsiteY13" fmla="*/ 138270 h 173439"/>
              <a:gd name="connsiteX14" fmla="*/ 12911 w 586758"/>
              <a:gd name="connsiteY14" fmla="*/ 143897 h 173439"/>
              <a:gd name="connsiteX15" fmla="*/ 13080 w 586758"/>
              <a:gd name="connsiteY15" fmla="*/ 153373 h 173439"/>
              <a:gd name="connsiteX16" fmla="*/ 22209 w 586758"/>
              <a:gd name="connsiteY16" fmla="*/ 160733 h 173439"/>
              <a:gd name="connsiteX17" fmla="*/ 58666 w 586758"/>
              <a:gd name="connsiteY17" fmla="*/ 173078 h 173439"/>
              <a:gd name="connsiteX18" fmla="*/ 71239 w 586758"/>
              <a:gd name="connsiteY18" fmla="*/ 169650 h 173439"/>
              <a:gd name="connsiteX19" fmla="*/ 139914 w 586758"/>
              <a:gd name="connsiteY19" fmla="*/ 166887 h 173439"/>
              <a:gd name="connsiteX20" fmla="*/ 251166 w 586758"/>
              <a:gd name="connsiteY20" fmla="*/ 149997 h 173439"/>
              <a:gd name="connsiteX21" fmla="*/ 473663 w 586758"/>
              <a:gd name="connsiteY21" fmla="*/ 161012 h 173439"/>
              <a:gd name="connsiteX22" fmla="*/ 543648 w 586758"/>
              <a:gd name="connsiteY22" fmla="*/ 166425 h 173439"/>
              <a:gd name="connsiteX23" fmla="*/ 571229 w 586758"/>
              <a:gd name="connsiteY23" fmla="*/ 157659 h 173439"/>
              <a:gd name="connsiteX24" fmla="*/ 581382 w 586758"/>
              <a:gd name="connsiteY24" fmla="*/ 149113 h 173439"/>
              <a:gd name="connsiteX25" fmla="*/ 579205 w 586758"/>
              <a:gd name="connsiteY25" fmla="*/ 139829 h 173439"/>
              <a:gd name="connsiteX26" fmla="*/ 580628 w 586758"/>
              <a:gd name="connsiteY26" fmla="*/ 135294 h 173439"/>
              <a:gd name="connsiteX27" fmla="*/ 580250 w 586758"/>
              <a:gd name="connsiteY27" fmla="*/ 126124 h 173439"/>
              <a:gd name="connsiteX28" fmla="*/ 584278 w 586758"/>
              <a:gd name="connsiteY28" fmla="*/ 121887 h 173439"/>
              <a:gd name="connsiteX29" fmla="*/ 582131 w 586758"/>
              <a:gd name="connsiteY29" fmla="*/ 107401 h 173439"/>
              <a:gd name="connsiteX30" fmla="*/ 586758 w 586758"/>
              <a:gd name="connsiteY30" fmla="*/ 102234 h 173439"/>
              <a:gd name="connsiteX31" fmla="*/ 579813 w 586758"/>
              <a:gd name="connsiteY31" fmla="*/ 82612 h 173439"/>
              <a:gd name="connsiteX32" fmla="*/ 584891 w 586758"/>
              <a:gd name="connsiteY32" fmla="*/ 70589 h 173439"/>
              <a:gd name="connsiteX33" fmla="*/ 580592 w 586758"/>
              <a:gd name="connsiteY33" fmla="*/ 57498 h 173439"/>
              <a:gd name="connsiteX34" fmla="*/ 583882 w 586758"/>
              <a:gd name="connsiteY34" fmla="*/ 62264 h 173439"/>
              <a:gd name="connsiteX35" fmla="*/ 580024 w 586758"/>
              <a:gd name="connsiteY35" fmla="*/ 55665 h 173439"/>
              <a:gd name="connsiteX36" fmla="*/ 580427 w 586758"/>
              <a:gd name="connsiteY36" fmla="*/ 54934 h 173439"/>
              <a:gd name="connsiteX37" fmla="*/ 583134 w 586758"/>
              <a:gd name="connsiteY37" fmla="*/ 39153 h 173439"/>
              <a:gd name="connsiteX38" fmla="*/ 577398 w 586758"/>
              <a:gd name="connsiteY38" fmla="*/ 28584 h 173439"/>
              <a:gd name="connsiteX39" fmla="*/ 142962 w 586758"/>
              <a:gd name="connsiteY39" fmla="*/ 112214 h 173439"/>
              <a:gd name="connsiteX40" fmla="*/ 150963 w 586758"/>
              <a:gd name="connsiteY40" fmla="*/ 112214 h 173439"/>
              <a:gd name="connsiteX41" fmla="*/ 143820 w 586758"/>
              <a:gd name="connsiteY41" fmla="*/ 112214 h 173439"/>
              <a:gd name="connsiteX42" fmla="*/ 142962 w 586758"/>
              <a:gd name="connsiteY42" fmla="*/ 112214 h 173439"/>
              <a:gd name="connsiteX0" fmla="*/ 577398 w 586758"/>
              <a:gd name="connsiteY0" fmla="*/ 28593 h 173448"/>
              <a:gd name="connsiteX1" fmla="*/ 513580 w 586758"/>
              <a:gd name="connsiteY1" fmla="*/ 27259 h 173448"/>
              <a:gd name="connsiteX2" fmla="*/ 443571 w 586758"/>
              <a:gd name="connsiteY2" fmla="*/ 22870 h 173448"/>
              <a:gd name="connsiteX3" fmla="*/ 306124 w 586758"/>
              <a:gd name="connsiteY3" fmla="*/ 74 h 173448"/>
              <a:gd name="connsiteX4" fmla="*/ 26186 w 586758"/>
              <a:gd name="connsiteY4" fmla="*/ 30879 h 173448"/>
              <a:gd name="connsiteX5" fmla="*/ 12289 w 586758"/>
              <a:gd name="connsiteY5" fmla="*/ 46309 h 173448"/>
              <a:gd name="connsiteX6" fmla="*/ 12946 w 586758"/>
              <a:gd name="connsiteY6" fmla="*/ 49929 h 173448"/>
              <a:gd name="connsiteX7" fmla="*/ 5707 w 586758"/>
              <a:gd name="connsiteY7" fmla="*/ 69455 h 173448"/>
              <a:gd name="connsiteX8" fmla="*/ 1323 w 586758"/>
              <a:gd name="connsiteY8" fmla="*/ 83766 h 173448"/>
              <a:gd name="connsiteX9" fmla="*/ 7698 w 586758"/>
              <a:gd name="connsiteY9" fmla="*/ 104294 h 173448"/>
              <a:gd name="connsiteX10" fmla="*/ 10606 w 586758"/>
              <a:gd name="connsiteY10" fmla="*/ 110466 h 173448"/>
              <a:gd name="connsiteX11" fmla="*/ 9729 w 586758"/>
              <a:gd name="connsiteY11" fmla="*/ 113435 h 173448"/>
              <a:gd name="connsiteX12" fmla="*/ 10519 w 586758"/>
              <a:gd name="connsiteY12" fmla="*/ 125338 h 173448"/>
              <a:gd name="connsiteX13" fmla="*/ 15412 w 586758"/>
              <a:gd name="connsiteY13" fmla="*/ 138279 h 173448"/>
              <a:gd name="connsiteX14" fmla="*/ 12911 w 586758"/>
              <a:gd name="connsiteY14" fmla="*/ 143906 h 173448"/>
              <a:gd name="connsiteX15" fmla="*/ 13080 w 586758"/>
              <a:gd name="connsiteY15" fmla="*/ 153382 h 173448"/>
              <a:gd name="connsiteX16" fmla="*/ 22209 w 586758"/>
              <a:gd name="connsiteY16" fmla="*/ 160742 h 173448"/>
              <a:gd name="connsiteX17" fmla="*/ 58666 w 586758"/>
              <a:gd name="connsiteY17" fmla="*/ 173087 h 173448"/>
              <a:gd name="connsiteX18" fmla="*/ 71239 w 586758"/>
              <a:gd name="connsiteY18" fmla="*/ 169659 h 173448"/>
              <a:gd name="connsiteX19" fmla="*/ 139914 w 586758"/>
              <a:gd name="connsiteY19" fmla="*/ 166896 h 173448"/>
              <a:gd name="connsiteX20" fmla="*/ 251166 w 586758"/>
              <a:gd name="connsiteY20" fmla="*/ 150006 h 173448"/>
              <a:gd name="connsiteX21" fmla="*/ 473663 w 586758"/>
              <a:gd name="connsiteY21" fmla="*/ 161021 h 173448"/>
              <a:gd name="connsiteX22" fmla="*/ 543648 w 586758"/>
              <a:gd name="connsiteY22" fmla="*/ 166434 h 173448"/>
              <a:gd name="connsiteX23" fmla="*/ 571229 w 586758"/>
              <a:gd name="connsiteY23" fmla="*/ 157668 h 173448"/>
              <a:gd name="connsiteX24" fmla="*/ 581382 w 586758"/>
              <a:gd name="connsiteY24" fmla="*/ 149122 h 173448"/>
              <a:gd name="connsiteX25" fmla="*/ 579205 w 586758"/>
              <a:gd name="connsiteY25" fmla="*/ 139838 h 173448"/>
              <a:gd name="connsiteX26" fmla="*/ 580628 w 586758"/>
              <a:gd name="connsiteY26" fmla="*/ 135303 h 173448"/>
              <a:gd name="connsiteX27" fmla="*/ 580250 w 586758"/>
              <a:gd name="connsiteY27" fmla="*/ 126133 h 173448"/>
              <a:gd name="connsiteX28" fmla="*/ 584278 w 586758"/>
              <a:gd name="connsiteY28" fmla="*/ 121896 h 173448"/>
              <a:gd name="connsiteX29" fmla="*/ 582131 w 586758"/>
              <a:gd name="connsiteY29" fmla="*/ 107410 h 173448"/>
              <a:gd name="connsiteX30" fmla="*/ 586758 w 586758"/>
              <a:gd name="connsiteY30" fmla="*/ 102243 h 173448"/>
              <a:gd name="connsiteX31" fmla="*/ 579813 w 586758"/>
              <a:gd name="connsiteY31" fmla="*/ 82621 h 173448"/>
              <a:gd name="connsiteX32" fmla="*/ 584891 w 586758"/>
              <a:gd name="connsiteY32" fmla="*/ 70598 h 173448"/>
              <a:gd name="connsiteX33" fmla="*/ 580592 w 586758"/>
              <a:gd name="connsiteY33" fmla="*/ 57507 h 173448"/>
              <a:gd name="connsiteX34" fmla="*/ 583882 w 586758"/>
              <a:gd name="connsiteY34" fmla="*/ 62273 h 173448"/>
              <a:gd name="connsiteX35" fmla="*/ 580024 w 586758"/>
              <a:gd name="connsiteY35" fmla="*/ 55674 h 173448"/>
              <a:gd name="connsiteX36" fmla="*/ 580427 w 586758"/>
              <a:gd name="connsiteY36" fmla="*/ 54943 h 173448"/>
              <a:gd name="connsiteX37" fmla="*/ 583134 w 586758"/>
              <a:gd name="connsiteY37" fmla="*/ 39162 h 173448"/>
              <a:gd name="connsiteX38" fmla="*/ 577398 w 586758"/>
              <a:gd name="connsiteY38" fmla="*/ 28593 h 173448"/>
              <a:gd name="connsiteX39" fmla="*/ 142962 w 586758"/>
              <a:gd name="connsiteY39" fmla="*/ 112223 h 173448"/>
              <a:gd name="connsiteX40" fmla="*/ 150963 w 586758"/>
              <a:gd name="connsiteY40" fmla="*/ 112223 h 173448"/>
              <a:gd name="connsiteX41" fmla="*/ 143820 w 586758"/>
              <a:gd name="connsiteY41" fmla="*/ 112223 h 173448"/>
              <a:gd name="connsiteX42" fmla="*/ 142962 w 586758"/>
              <a:gd name="connsiteY42" fmla="*/ 112223 h 173448"/>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9914 w 586758"/>
              <a:gd name="connsiteY19" fmla="*/ 166870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09262 w 586758"/>
              <a:gd name="connsiteY21" fmla="*/ 14197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2118"/>
              <a:gd name="connsiteX1" fmla="*/ 513580 w 586758"/>
              <a:gd name="connsiteY1" fmla="*/ 27233 h 172118"/>
              <a:gd name="connsiteX2" fmla="*/ 474917 w 586758"/>
              <a:gd name="connsiteY2" fmla="*/ 24307 h 172118"/>
              <a:gd name="connsiteX3" fmla="*/ 306124 w 586758"/>
              <a:gd name="connsiteY3" fmla="*/ 48 h 172118"/>
              <a:gd name="connsiteX4" fmla="*/ 26186 w 586758"/>
              <a:gd name="connsiteY4" fmla="*/ 30853 h 172118"/>
              <a:gd name="connsiteX5" fmla="*/ 12289 w 586758"/>
              <a:gd name="connsiteY5" fmla="*/ 46283 h 172118"/>
              <a:gd name="connsiteX6" fmla="*/ 12946 w 586758"/>
              <a:gd name="connsiteY6" fmla="*/ 49903 h 172118"/>
              <a:gd name="connsiteX7" fmla="*/ 5707 w 586758"/>
              <a:gd name="connsiteY7" fmla="*/ 69429 h 172118"/>
              <a:gd name="connsiteX8" fmla="*/ 1323 w 586758"/>
              <a:gd name="connsiteY8" fmla="*/ 83740 h 172118"/>
              <a:gd name="connsiteX9" fmla="*/ 7698 w 586758"/>
              <a:gd name="connsiteY9" fmla="*/ 104268 h 172118"/>
              <a:gd name="connsiteX10" fmla="*/ 10606 w 586758"/>
              <a:gd name="connsiteY10" fmla="*/ 110440 h 172118"/>
              <a:gd name="connsiteX11" fmla="*/ 9729 w 586758"/>
              <a:gd name="connsiteY11" fmla="*/ 113409 h 172118"/>
              <a:gd name="connsiteX12" fmla="*/ 10519 w 586758"/>
              <a:gd name="connsiteY12" fmla="*/ 125312 h 172118"/>
              <a:gd name="connsiteX13" fmla="*/ 15412 w 586758"/>
              <a:gd name="connsiteY13" fmla="*/ 138253 h 172118"/>
              <a:gd name="connsiteX14" fmla="*/ 12911 w 586758"/>
              <a:gd name="connsiteY14" fmla="*/ 143880 h 172118"/>
              <a:gd name="connsiteX15" fmla="*/ 13080 w 586758"/>
              <a:gd name="connsiteY15" fmla="*/ 153356 h 172118"/>
              <a:gd name="connsiteX16" fmla="*/ 22209 w 586758"/>
              <a:gd name="connsiteY16" fmla="*/ 160716 h 172118"/>
              <a:gd name="connsiteX17" fmla="*/ 40428 w 586758"/>
              <a:gd name="connsiteY17" fmla="*/ 171598 h 172118"/>
              <a:gd name="connsiteX18" fmla="*/ 71239 w 586758"/>
              <a:gd name="connsiteY18" fmla="*/ 169633 h 172118"/>
              <a:gd name="connsiteX19" fmla="*/ 138774 w 586758"/>
              <a:gd name="connsiteY19" fmla="*/ 155165 h 172118"/>
              <a:gd name="connsiteX20" fmla="*/ 251166 w 586758"/>
              <a:gd name="connsiteY20" fmla="*/ 149980 h 172118"/>
              <a:gd name="connsiteX21" fmla="*/ 385325 w 586758"/>
              <a:gd name="connsiteY21" fmla="*/ 147828 h 172118"/>
              <a:gd name="connsiteX22" fmla="*/ 543648 w 586758"/>
              <a:gd name="connsiteY22" fmla="*/ 166408 h 172118"/>
              <a:gd name="connsiteX23" fmla="*/ 571229 w 586758"/>
              <a:gd name="connsiteY23" fmla="*/ 157642 h 172118"/>
              <a:gd name="connsiteX24" fmla="*/ 581382 w 586758"/>
              <a:gd name="connsiteY24" fmla="*/ 149096 h 172118"/>
              <a:gd name="connsiteX25" fmla="*/ 579205 w 586758"/>
              <a:gd name="connsiteY25" fmla="*/ 139812 h 172118"/>
              <a:gd name="connsiteX26" fmla="*/ 580628 w 586758"/>
              <a:gd name="connsiteY26" fmla="*/ 135277 h 172118"/>
              <a:gd name="connsiteX27" fmla="*/ 580250 w 586758"/>
              <a:gd name="connsiteY27" fmla="*/ 126107 h 172118"/>
              <a:gd name="connsiteX28" fmla="*/ 584278 w 586758"/>
              <a:gd name="connsiteY28" fmla="*/ 121870 h 172118"/>
              <a:gd name="connsiteX29" fmla="*/ 582131 w 586758"/>
              <a:gd name="connsiteY29" fmla="*/ 107384 h 172118"/>
              <a:gd name="connsiteX30" fmla="*/ 586758 w 586758"/>
              <a:gd name="connsiteY30" fmla="*/ 102217 h 172118"/>
              <a:gd name="connsiteX31" fmla="*/ 579813 w 586758"/>
              <a:gd name="connsiteY31" fmla="*/ 82595 h 172118"/>
              <a:gd name="connsiteX32" fmla="*/ 584891 w 586758"/>
              <a:gd name="connsiteY32" fmla="*/ 70572 h 172118"/>
              <a:gd name="connsiteX33" fmla="*/ 580592 w 586758"/>
              <a:gd name="connsiteY33" fmla="*/ 57481 h 172118"/>
              <a:gd name="connsiteX34" fmla="*/ 583882 w 586758"/>
              <a:gd name="connsiteY34" fmla="*/ 62247 h 172118"/>
              <a:gd name="connsiteX35" fmla="*/ 580024 w 586758"/>
              <a:gd name="connsiteY35" fmla="*/ 55648 h 172118"/>
              <a:gd name="connsiteX36" fmla="*/ 580427 w 586758"/>
              <a:gd name="connsiteY36" fmla="*/ 54917 h 172118"/>
              <a:gd name="connsiteX37" fmla="*/ 583134 w 586758"/>
              <a:gd name="connsiteY37" fmla="*/ 39136 h 172118"/>
              <a:gd name="connsiteX38" fmla="*/ 577398 w 586758"/>
              <a:gd name="connsiteY38" fmla="*/ 28567 h 172118"/>
              <a:gd name="connsiteX39" fmla="*/ 142962 w 586758"/>
              <a:gd name="connsiteY39" fmla="*/ 112197 h 172118"/>
              <a:gd name="connsiteX40" fmla="*/ 150963 w 586758"/>
              <a:gd name="connsiteY40" fmla="*/ 112197 h 172118"/>
              <a:gd name="connsiteX41" fmla="*/ 143820 w 586758"/>
              <a:gd name="connsiteY41" fmla="*/ 112197 h 172118"/>
              <a:gd name="connsiteX42" fmla="*/ 142962 w 586758"/>
              <a:gd name="connsiteY42" fmla="*/ 112197 h 172118"/>
              <a:gd name="connsiteX0" fmla="*/ 577207 w 586567"/>
              <a:gd name="connsiteY0" fmla="*/ 28567 h 172118"/>
              <a:gd name="connsiteX1" fmla="*/ 513389 w 586567"/>
              <a:gd name="connsiteY1" fmla="*/ 27233 h 172118"/>
              <a:gd name="connsiteX2" fmla="*/ 474726 w 586567"/>
              <a:gd name="connsiteY2" fmla="*/ 24307 h 172118"/>
              <a:gd name="connsiteX3" fmla="*/ 305933 w 586567"/>
              <a:gd name="connsiteY3" fmla="*/ 48 h 172118"/>
              <a:gd name="connsiteX4" fmla="*/ 25995 w 586567"/>
              <a:gd name="connsiteY4" fmla="*/ 30853 h 172118"/>
              <a:gd name="connsiteX5" fmla="*/ 12098 w 586567"/>
              <a:gd name="connsiteY5" fmla="*/ 46283 h 172118"/>
              <a:gd name="connsiteX6" fmla="*/ 12755 w 586567"/>
              <a:gd name="connsiteY6" fmla="*/ 49903 h 172118"/>
              <a:gd name="connsiteX7" fmla="*/ 5516 w 586567"/>
              <a:gd name="connsiteY7" fmla="*/ 69429 h 172118"/>
              <a:gd name="connsiteX8" fmla="*/ 1132 w 586567"/>
              <a:gd name="connsiteY8" fmla="*/ 83740 h 172118"/>
              <a:gd name="connsiteX9" fmla="*/ 7507 w 586567"/>
              <a:gd name="connsiteY9" fmla="*/ 104268 h 172118"/>
              <a:gd name="connsiteX10" fmla="*/ 10415 w 586567"/>
              <a:gd name="connsiteY10" fmla="*/ 110440 h 172118"/>
              <a:gd name="connsiteX11" fmla="*/ 9538 w 586567"/>
              <a:gd name="connsiteY11" fmla="*/ 113409 h 172118"/>
              <a:gd name="connsiteX12" fmla="*/ 10328 w 586567"/>
              <a:gd name="connsiteY12" fmla="*/ 125312 h 172118"/>
              <a:gd name="connsiteX13" fmla="*/ 15221 w 586567"/>
              <a:gd name="connsiteY13" fmla="*/ 138253 h 172118"/>
              <a:gd name="connsiteX14" fmla="*/ 12720 w 586567"/>
              <a:gd name="connsiteY14" fmla="*/ 143880 h 172118"/>
              <a:gd name="connsiteX15" fmla="*/ 12889 w 586567"/>
              <a:gd name="connsiteY15" fmla="*/ 153356 h 172118"/>
              <a:gd name="connsiteX16" fmla="*/ 22018 w 586567"/>
              <a:gd name="connsiteY16" fmla="*/ 160716 h 172118"/>
              <a:gd name="connsiteX17" fmla="*/ 40237 w 586567"/>
              <a:gd name="connsiteY17" fmla="*/ 171598 h 172118"/>
              <a:gd name="connsiteX18" fmla="*/ 71048 w 586567"/>
              <a:gd name="connsiteY18" fmla="*/ 169633 h 172118"/>
              <a:gd name="connsiteX19" fmla="*/ 138583 w 586567"/>
              <a:gd name="connsiteY19" fmla="*/ 155165 h 172118"/>
              <a:gd name="connsiteX20" fmla="*/ 250975 w 586567"/>
              <a:gd name="connsiteY20" fmla="*/ 149980 h 172118"/>
              <a:gd name="connsiteX21" fmla="*/ 385134 w 586567"/>
              <a:gd name="connsiteY21" fmla="*/ 147828 h 172118"/>
              <a:gd name="connsiteX22" fmla="*/ 543457 w 586567"/>
              <a:gd name="connsiteY22" fmla="*/ 166408 h 172118"/>
              <a:gd name="connsiteX23" fmla="*/ 571038 w 586567"/>
              <a:gd name="connsiteY23" fmla="*/ 157642 h 172118"/>
              <a:gd name="connsiteX24" fmla="*/ 581191 w 586567"/>
              <a:gd name="connsiteY24" fmla="*/ 149096 h 172118"/>
              <a:gd name="connsiteX25" fmla="*/ 579014 w 586567"/>
              <a:gd name="connsiteY25" fmla="*/ 139812 h 172118"/>
              <a:gd name="connsiteX26" fmla="*/ 580437 w 586567"/>
              <a:gd name="connsiteY26" fmla="*/ 135277 h 172118"/>
              <a:gd name="connsiteX27" fmla="*/ 580059 w 586567"/>
              <a:gd name="connsiteY27" fmla="*/ 126107 h 172118"/>
              <a:gd name="connsiteX28" fmla="*/ 584087 w 586567"/>
              <a:gd name="connsiteY28" fmla="*/ 121870 h 172118"/>
              <a:gd name="connsiteX29" fmla="*/ 581940 w 586567"/>
              <a:gd name="connsiteY29" fmla="*/ 107384 h 172118"/>
              <a:gd name="connsiteX30" fmla="*/ 586567 w 586567"/>
              <a:gd name="connsiteY30" fmla="*/ 102217 h 172118"/>
              <a:gd name="connsiteX31" fmla="*/ 579622 w 586567"/>
              <a:gd name="connsiteY31" fmla="*/ 82595 h 172118"/>
              <a:gd name="connsiteX32" fmla="*/ 584700 w 586567"/>
              <a:gd name="connsiteY32" fmla="*/ 70572 h 172118"/>
              <a:gd name="connsiteX33" fmla="*/ 580401 w 586567"/>
              <a:gd name="connsiteY33" fmla="*/ 57481 h 172118"/>
              <a:gd name="connsiteX34" fmla="*/ 583691 w 586567"/>
              <a:gd name="connsiteY34" fmla="*/ 62247 h 172118"/>
              <a:gd name="connsiteX35" fmla="*/ 579833 w 586567"/>
              <a:gd name="connsiteY35" fmla="*/ 55648 h 172118"/>
              <a:gd name="connsiteX36" fmla="*/ 580236 w 586567"/>
              <a:gd name="connsiteY36" fmla="*/ 54917 h 172118"/>
              <a:gd name="connsiteX37" fmla="*/ 582943 w 586567"/>
              <a:gd name="connsiteY37" fmla="*/ 39136 h 172118"/>
              <a:gd name="connsiteX38" fmla="*/ 577207 w 586567"/>
              <a:gd name="connsiteY38" fmla="*/ 28567 h 172118"/>
              <a:gd name="connsiteX39" fmla="*/ 142771 w 586567"/>
              <a:gd name="connsiteY39" fmla="*/ 112197 h 172118"/>
              <a:gd name="connsiteX40" fmla="*/ 150772 w 586567"/>
              <a:gd name="connsiteY40" fmla="*/ 112197 h 172118"/>
              <a:gd name="connsiteX41" fmla="*/ 143629 w 586567"/>
              <a:gd name="connsiteY41" fmla="*/ 112197 h 172118"/>
              <a:gd name="connsiteX42" fmla="*/ 142771 w 586567"/>
              <a:gd name="connsiteY42" fmla="*/ 112197 h 172118"/>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10966 w 585435"/>
              <a:gd name="connsiteY5" fmla="*/ 46244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7135 w 585435"/>
              <a:gd name="connsiteY6" fmla="*/ 50961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4152 w 583512"/>
              <a:gd name="connsiteY0" fmla="*/ 28528 h 172079"/>
              <a:gd name="connsiteX1" fmla="*/ 510334 w 583512"/>
              <a:gd name="connsiteY1" fmla="*/ 27194 h 172079"/>
              <a:gd name="connsiteX2" fmla="*/ 471671 w 583512"/>
              <a:gd name="connsiteY2" fmla="*/ 24268 h 172079"/>
              <a:gd name="connsiteX3" fmla="*/ 302878 w 583512"/>
              <a:gd name="connsiteY3" fmla="*/ 9 h 172079"/>
              <a:gd name="connsiteX4" fmla="*/ 36404 w 583512"/>
              <a:gd name="connsiteY4" fmla="*/ 26973 h 172079"/>
              <a:gd name="connsiteX5" fmla="*/ 3058 w 583512"/>
              <a:gd name="connsiteY5" fmla="*/ 44598 h 172079"/>
              <a:gd name="connsiteX6" fmla="*/ 5212 w 583512"/>
              <a:gd name="connsiteY6" fmla="*/ 50961 h 172079"/>
              <a:gd name="connsiteX7" fmla="*/ 2461 w 583512"/>
              <a:gd name="connsiteY7" fmla="*/ 69390 h 172079"/>
              <a:gd name="connsiteX8" fmla="*/ 0 w 583512"/>
              <a:gd name="connsiteY8" fmla="*/ 85347 h 172079"/>
              <a:gd name="connsiteX9" fmla="*/ 4452 w 583512"/>
              <a:gd name="connsiteY9" fmla="*/ 104229 h 172079"/>
              <a:gd name="connsiteX10" fmla="*/ 7360 w 583512"/>
              <a:gd name="connsiteY10" fmla="*/ 110401 h 172079"/>
              <a:gd name="connsiteX11" fmla="*/ 6483 w 583512"/>
              <a:gd name="connsiteY11" fmla="*/ 113370 h 172079"/>
              <a:gd name="connsiteX12" fmla="*/ 7273 w 583512"/>
              <a:gd name="connsiteY12" fmla="*/ 125273 h 172079"/>
              <a:gd name="connsiteX13" fmla="*/ 12166 w 583512"/>
              <a:gd name="connsiteY13" fmla="*/ 138214 h 172079"/>
              <a:gd name="connsiteX14" fmla="*/ 9665 w 583512"/>
              <a:gd name="connsiteY14" fmla="*/ 143841 h 172079"/>
              <a:gd name="connsiteX15" fmla="*/ 9834 w 583512"/>
              <a:gd name="connsiteY15" fmla="*/ 153317 h 172079"/>
              <a:gd name="connsiteX16" fmla="*/ 18963 w 583512"/>
              <a:gd name="connsiteY16" fmla="*/ 160677 h 172079"/>
              <a:gd name="connsiteX17" fmla="*/ 37182 w 583512"/>
              <a:gd name="connsiteY17" fmla="*/ 171559 h 172079"/>
              <a:gd name="connsiteX18" fmla="*/ 67993 w 583512"/>
              <a:gd name="connsiteY18" fmla="*/ 169594 h 172079"/>
              <a:gd name="connsiteX19" fmla="*/ 135528 w 583512"/>
              <a:gd name="connsiteY19" fmla="*/ 155126 h 172079"/>
              <a:gd name="connsiteX20" fmla="*/ 247920 w 583512"/>
              <a:gd name="connsiteY20" fmla="*/ 149941 h 172079"/>
              <a:gd name="connsiteX21" fmla="*/ 382079 w 583512"/>
              <a:gd name="connsiteY21" fmla="*/ 147789 h 172079"/>
              <a:gd name="connsiteX22" fmla="*/ 540402 w 583512"/>
              <a:gd name="connsiteY22" fmla="*/ 166369 h 172079"/>
              <a:gd name="connsiteX23" fmla="*/ 567983 w 583512"/>
              <a:gd name="connsiteY23" fmla="*/ 157603 h 172079"/>
              <a:gd name="connsiteX24" fmla="*/ 578136 w 583512"/>
              <a:gd name="connsiteY24" fmla="*/ 149057 h 172079"/>
              <a:gd name="connsiteX25" fmla="*/ 575959 w 583512"/>
              <a:gd name="connsiteY25" fmla="*/ 139773 h 172079"/>
              <a:gd name="connsiteX26" fmla="*/ 577382 w 583512"/>
              <a:gd name="connsiteY26" fmla="*/ 135238 h 172079"/>
              <a:gd name="connsiteX27" fmla="*/ 577004 w 583512"/>
              <a:gd name="connsiteY27" fmla="*/ 126068 h 172079"/>
              <a:gd name="connsiteX28" fmla="*/ 581032 w 583512"/>
              <a:gd name="connsiteY28" fmla="*/ 121831 h 172079"/>
              <a:gd name="connsiteX29" fmla="*/ 578885 w 583512"/>
              <a:gd name="connsiteY29" fmla="*/ 107345 h 172079"/>
              <a:gd name="connsiteX30" fmla="*/ 583512 w 583512"/>
              <a:gd name="connsiteY30" fmla="*/ 102178 h 172079"/>
              <a:gd name="connsiteX31" fmla="*/ 576567 w 583512"/>
              <a:gd name="connsiteY31" fmla="*/ 82556 h 172079"/>
              <a:gd name="connsiteX32" fmla="*/ 581645 w 583512"/>
              <a:gd name="connsiteY32" fmla="*/ 70533 h 172079"/>
              <a:gd name="connsiteX33" fmla="*/ 577346 w 583512"/>
              <a:gd name="connsiteY33" fmla="*/ 57442 h 172079"/>
              <a:gd name="connsiteX34" fmla="*/ 580636 w 583512"/>
              <a:gd name="connsiteY34" fmla="*/ 62208 h 172079"/>
              <a:gd name="connsiteX35" fmla="*/ 576778 w 583512"/>
              <a:gd name="connsiteY35" fmla="*/ 55609 h 172079"/>
              <a:gd name="connsiteX36" fmla="*/ 577181 w 583512"/>
              <a:gd name="connsiteY36" fmla="*/ 54878 h 172079"/>
              <a:gd name="connsiteX37" fmla="*/ 579888 w 583512"/>
              <a:gd name="connsiteY37" fmla="*/ 39097 h 172079"/>
              <a:gd name="connsiteX38" fmla="*/ 574152 w 583512"/>
              <a:gd name="connsiteY38" fmla="*/ 28528 h 172079"/>
              <a:gd name="connsiteX39" fmla="*/ 139716 w 583512"/>
              <a:gd name="connsiteY39" fmla="*/ 112158 h 172079"/>
              <a:gd name="connsiteX40" fmla="*/ 147717 w 583512"/>
              <a:gd name="connsiteY40" fmla="*/ 112158 h 172079"/>
              <a:gd name="connsiteX41" fmla="*/ 140574 w 583512"/>
              <a:gd name="connsiteY41" fmla="*/ 112158 h 172079"/>
              <a:gd name="connsiteX42" fmla="*/ 139716 w 583512"/>
              <a:gd name="connsiteY42" fmla="*/ 112158 h 17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3512" h="172079" extrusionOk="0">
                <a:moveTo>
                  <a:pt x="574152" y="28528"/>
                </a:moveTo>
                <a:cubicBezTo>
                  <a:pt x="553035" y="25194"/>
                  <a:pt x="531565" y="24719"/>
                  <a:pt x="510334" y="27194"/>
                </a:cubicBezTo>
                <a:cubicBezTo>
                  <a:pt x="486998" y="28148"/>
                  <a:pt x="486300" y="27336"/>
                  <a:pt x="471671" y="24268"/>
                </a:cubicBezTo>
                <a:cubicBezTo>
                  <a:pt x="437542" y="17110"/>
                  <a:pt x="375422" y="-442"/>
                  <a:pt x="302878" y="9"/>
                </a:cubicBezTo>
                <a:cubicBezTo>
                  <a:pt x="230334" y="460"/>
                  <a:pt x="86374" y="19542"/>
                  <a:pt x="36404" y="26973"/>
                </a:cubicBezTo>
                <a:cubicBezTo>
                  <a:pt x="-13566" y="34404"/>
                  <a:pt x="2425" y="38148"/>
                  <a:pt x="3058" y="44598"/>
                </a:cubicBezTo>
                <a:cubicBezTo>
                  <a:pt x="3124" y="45836"/>
                  <a:pt x="4841" y="49818"/>
                  <a:pt x="5212" y="50961"/>
                </a:cubicBezTo>
                <a:cubicBezTo>
                  <a:pt x="-1751" y="54771"/>
                  <a:pt x="-358" y="61961"/>
                  <a:pt x="2461" y="69390"/>
                </a:cubicBezTo>
                <a:lnTo>
                  <a:pt x="0" y="85347"/>
                </a:lnTo>
                <a:cubicBezTo>
                  <a:pt x="4897" y="99494"/>
                  <a:pt x="-3667" y="83014"/>
                  <a:pt x="4452" y="104229"/>
                </a:cubicBezTo>
                <a:lnTo>
                  <a:pt x="7360" y="110401"/>
                </a:lnTo>
                <a:cubicBezTo>
                  <a:pt x="2464" y="112592"/>
                  <a:pt x="6454" y="108035"/>
                  <a:pt x="6483" y="113370"/>
                </a:cubicBezTo>
                <a:cubicBezTo>
                  <a:pt x="6635" y="120037"/>
                  <a:pt x="872" y="123558"/>
                  <a:pt x="7273" y="125273"/>
                </a:cubicBezTo>
                <a:cubicBezTo>
                  <a:pt x="2996" y="131749"/>
                  <a:pt x="5661" y="133928"/>
                  <a:pt x="12166" y="138214"/>
                </a:cubicBezTo>
                <a:cubicBezTo>
                  <a:pt x="12909" y="138691"/>
                  <a:pt x="8846" y="143461"/>
                  <a:pt x="9665" y="143841"/>
                </a:cubicBezTo>
                <a:cubicBezTo>
                  <a:pt x="7094" y="143841"/>
                  <a:pt x="8284" y="150511"/>
                  <a:pt x="9834" y="153317"/>
                </a:cubicBezTo>
                <a:cubicBezTo>
                  <a:pt x="11384" y="156123"/>
                  <a:pt x="3247" y="159916"/>
                  <a:pt x="18963" y="160677"/>
                </a:cubicBezTo>
                <a:cubicBezTo>
                  <a:pt x="33160" y="168915"/>
                  <a:pt x="29010" y="170073"/>
                  <a:pt x="37182" y="171559"/>
                </a:cubicBezTo>
                <a:cubicBezTo>
                  <a:pt x="45354" y="173045"/>
                  <a:pt x="63888" y="171023"/>
                  <a:pt x="67993" y="169594"/>
                </a:cubicBezTo>
                <a:cubicBezTo>
                  <a:pt x="90853" y="167594"/>
                  <a:pt x="105540" y="158401"/>
                  <a:pt x="135528" y="155126"/>
                </a:cubicBezTo>
                <a:cubicBezTo>
                  <a:pt x="165516" y="151851"/>
                  <a:pt x="206828" y="151164"/>
                  <a:pt x="247920" y="149941"/>
                </a:cubicBezTo>
                <a:cubicBezTo>
                  <a:pt x="289012" y="148718"/>
                  <a:pt x="302088" y="138256"/>
                  <a:pt x="382079" y="147789"/>
                </a:cubicBezTo>
                <a:cubicBezTo>
                  <a:pt x="388527" y="148551"/>
                  <a:pt x="539421" y="172750"/>
                  <a:pt x="540402" y="166369"/>
                </a:cubicBezTo>
                <a:cubicBezTo>
                  <a:pt x="551451" y="167321"/>
                  <a:pt x="561694" y="160488"/>
                  <a:pt x="567983" y="157603"/>
                </a:cubicBezTo>
                <a:cubicBezTo>
                  <a:pt x="574272" y="154718"/>
                  <a:pt x="576807" y="152029"/>
                  <a:pt x="578136" y="149057"/>
                </a:cubicBezTo>
                <a:cubicBezTo>
                  <a:pt x="579465" y="146085"/>
                  <a:pt x="583879" y="139292"/>
                  <a:pt x="575959" y="139773"/>
                </a:cubicBezTo>
                <a:lnTo>
                  <a:pt x="577382" y="135238"/>
                </a:lnTo>
                <a:cubicBezTo>
                  <a:pt x="585783" y="134666"/>
                  <a:pt x="577557" y="134450"/>
                  <a:pt x="577004" y="126068"/>
                </a:cubicBezTo>
                <a:cubicBezTo>
                  <a:pt x="577004" y="125973"/>
                  <a:pt x="580719" y="124951"/>
                  <a:pt x="581032" y="121831"/>
                </a:cubicBezTo>
                <a:cubicBezTo>
                  <a:pt x="581345" y="118711"/>
                  <a:pt x="578472" y="110621"/>
                  <a:pt x="578885" y="107345"/>
                </a:cubicBezTo>
                <a:cubicBezTo>
                  <a:pt x="579298" y="104070"/>
                  <a:pt x="578142" y="107325"/>
                  <a:pt x="583512" y="102178"/>
                </a:cubicBezTo>
                <a:cubicBezTo>
                  <a:pt x="581672" y="86371"/>
                  <a:pt x="580972" y="88853"/>
                  <a:pt x="576567" y="82556"/>
                </a:cubicBezTo>
                <a:cubicBezTo>
                  <a:pt x="580389" y="67746"/>
                  <a:pt x="581515" y="74719"/>
                  <a:pt x="581645" y="70533"/>
                </a:cubicBezTo>
                <a:cubicBezTo>
                  <a:pt x="581775" y="66347"/>
                  <a:pt x="584966" y="58394"/>
                  <a:pt x="577346" y="57442"/>
                </a:cubicBezTo>
                <a:cubicBezTo>
                  <a:pt x="577303" y="58787"/>
                  <a:pt x="580679" y="60863"/>
                  <a:pt x="580636" y="62208"/>
                </a:cubicBezTo>
                <a:cubicBezTo>
                  <a:pt x="586589" y="62208"/>
                  <a:pt x="575044" y="61324"/>
                  <a:pt x="576778" y="55609"/>
                </a:cubicBezTo>
                <a:lnTo>
                  <a:pt x="577181" y="54878"/>
                </a:lnTo>
                <a:cubicBezTo>
                  <a:pt x="585058" y="54497"/>
                  <a:pt x="583708" y="47002"/>
                  <a:pt x="579888" y="39097"/>
                </a:cubicBezTo>
                <a:cubicBezTo>
                  <a:pt x="579583" y="33287"/>
                  <a:pt x="579714" y="30434"/>
                  <a:pt x="574152" y="28528"/>
                </a:cubicBezTo>
                <a:close/>
                <a:moveTo>
                  <a:pt x="139716" y="112158"/>
                </a:moveTo>
                <a:lnTo>
                  <a:pt x="147717" y="112158"/>
                </a:lnTo>
                <a:lnTo>
                  <a:pt x="140574" y="112158"/>
                </a:lnTo>
                <a:lnTo>
                  <a:pt x="139716" y="112158"/>
                </a:lnTo>
                <a:close/>
              </a:path>
            </a:pathLst>
          </a:custGeom>
          <a:solidFill>
            <a:schemeClr val="accent4"/>
          </a:solidFill>
          <a:ln>
            <a:noFill/>
          </a:ln>
        </p:spPr>
        <p:txBody>
          <a:bodyPr spcFirstLastPara="1" wrap="square" lIns="91425" tIns="45700" rIns="91425" bIns="45700" anchor="ctr" anchorCtr="0">
            <a:noAutofit/>
          </a:bodyPr>
          <a:lstStyle/>
          <a:p>
            <a:pPr marL="266700" marR="0" lvl="0" algn="l" rtl="0">
              <a:spcBef>
                <a:spcPts val="0"/>
              </a:spcBef>
              <a:spcAft>
                <a:spcPts val="0"/>
              </a:spcAft>
              <a:buNone/>
            </a:pPr>
            <a:r>
              <a:rPr lang="tr-TR" sz="2400" dirty="0" smtClean="0">
                <a:solidFill>
                  <a:srgbClr val="000000"/>
                </a:solidFill>
                <a:latin typeface="Arial"/>
                <a:ea typeface="Arial"/>
                <a:cs typeface="Arial"/>
                <a:sym typeface="Arial"/>
              </a:rPr>
              <a:t>Dünyanın, ekonomik, kültürel ve siyasi olarak birbirine daha bağlı hâle gelmesi sürecine </a:t>
            </a:r>
            <a:r>
              <a:rPr lang="tr-TR" sz="2400" b="1" dirty="0" smtClean="0">
                <a:solidFill>
                  <a:srgbClr val="000000"/>
                </a:solidFill>
                <a:latin typeface="Arial"/>
                <a:ea typeface="Arial"/>
                <a:cs typeface="Arial"/>
                <a:sym typeface="Arial"/>
              </a:rPr>
              <a:t>küreselleşme</a:t>
            </a:r>
            <a:r>
              <a:rPr lang="tr-TR" sz="2400" dirty="0" smtClean="0">
                <a:solidFill>
                  <a:srgbClr val="000000"/>
                </a:solidFill>
                <a:latin typeface="Arial"/>
                <a:ea typeface="Arial"/>
                <a:cs typeface="Arial"/>
                <a:sym typeface="Arial"/>
              </a:rPr>
              <a:t> denir.</a:t>
            </a:r>
            <a:endParaRPr sz="2000" dirty="0">
              <a:solidFill>
                <a:srgbClr val="000000"/>
              </a:solidFill>
              <a:latin typeface="Arial"/>
              <a:ea typeface="Arial"/>
              <a:cs typeface="Arial"/>
              <a:sym typeface="Arial"/>
            </a:endParaRPr>
          </a:p>
        </p:txBody>
      </p:sp>
      <p:sp>
        <p:nvSpPr>
          <p:cNvPr id="24" name="Köşeli Çift Ayraç 23"/>
          <p:cNvSpPr/>
          <p:nvPr/>
        </p:nvSpPr>
        <p:spPr>
          <a:xfrm>
            <a:off x="1097324" y="5813510"/>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etkilediği alanlar nelerdir?</a:t>
            </a:r>
            <a:endParaRPr lang="tr-TR" sz="2400" dirty="0">
              <a:solidFill>
                <a:schemeClr val="tx1"/>
              </a:solidFill>
            </a:endParaRPr>
          </a:p>
        </p:txBody>
      </p:sp>
      <p:grpSp>
        <p:nvGrpSpPr>
          <p:cNvPr id="25" name="Grup 24"/>
          <p:cNvGrpSpPr/>
          <p:nvPr/>
        </p:nvGrpSpPr>
        <p:grpSpPr>
          <a:xfrm>
            <a:off x="311202" y="5819137"/>
            <a:ext cx="914437" cy="819703"/>
            <a:chOff x="313837" y="4957280"/>
            <a:chExt cx="914437" cy="819703"/>
          </a:xfrm>
        </p:grpSpPr>
        <p:grpSp>
          <p:nvGrpSpPr>
            <p:cNvPr id="26" name="Grup 25"/>
            <p:cNvGrpSpPr/>
            <p:nvPr/>
          </p:nvGrpSpPr>
          <p:grpSpPr>
            <a:xfrm>
              <a:off x="313837" y="4957280"/>
              <a:ext cx="914437" cy="819703"/>
              <a:chOff x="6709431" y="3270742"/>
              <a:chExt cx="1544353" cy="1384361"/>
            </a:xfrm>
            <a:solidFill>
              <a:schemeClr val="tx1">
                <a:lumMod val="65000"/>
                <a:lumOff val="35000"/>
              </a:schemeClr>
            </a:solidFill>
          </p:grpSpPr>
          <p:sp>
            <p:nvSpPr>
              <p:cNvPr id="2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31" name="Resim 30"/>
          <p:cNvPicPr>
            <a:picLocks noChangeAspect="1"/>
          </p:cNvPicPr>
          <p:nvPr/>
        </p:nvPicPr>
        <p:blipFill rotWithShape="1">
          <a:blip r:embed="rId6">
            <a:extLst>
              <a:ext uri="{28A0092B-C50C-407E-A947-70E740481C1C}">
                <a14:useLocalDpi xmlns:a14="http://schemas.microsoft.com/office/drawing/2010/main" val="0"/>
              </a:ext>
            </a:extLst>
          </a:blip>
          <a:srcRect l="18750" t="1591" r="62821" b="-1591"/>
          <a:stretch/>
        </p:blipFill>
        <p:spPr>
          <a:xfrm>
            <a:off x="2299738" y="2576742"/>
            <a:ext cx="2246862" cy="2336065"/>
          </a:xfrm>
          <a:prstGeom prst="rect">
            <a:avLst/>
          </a:prstGeom>
        </p:spPr>
      </p:pic>
      <p:pic>
        <p:nvPicPr>
          <p:cNvPr id="32" name="Resim 31"/>
          <p:cNvPicPr>
            <a:picLocks noChangeAspect="1"/>
          </p:cNvPicPr>
          <p:nvPr/>
        </p:nvPicPr>
        <p:blipFill rotWithShape="1">
          <a:blip r:embed="rId6">
            <a:extLst>
              <a:ext uri="{28A0092B-C50C-407E-A947-70E740481C1C}">
                <a14:useLocalDpi xmlns:a14="http://schemas.microsoft.com/office/drawing/2010/main" val="0"/>
              </a:ext>
            </a:extLst>
          </a:blip>
          <a:srcRect l="36771" t="-530" r="45313" b="530"/>
          <a:stretch/>
        </p:blipFill>
        <p:spPr>
          <a:xfrm>
            <a:off x="4533900" y="2547674"/>
            <a:ext cx="2184400" cy="2394199"/>
          </a:xfrm>
          <a:prstGeom prst="rect">
            <a:avLst/>
          </a:prstGeom>
        </p:spPr>
      </p:pic>
      <p:pic>
        <p:nvPicPr>
          <p:cNvPr id="33" name="Resim 32"/>
          <p:cNvPicPr>
            <a:picLocks noChangeAspect="1"/>
          </p:cNvPicPr>
          <p:nvPr/>
        </p:nvPicPr>
        <p:blipFill rotWithShape="1">
          <a:blip r:embed="rId6">
            <a:extLst>
              <a:ext uri="{28A0092B-C50C-407E-A947-70E740481C1C}">
                <a14:useLocalDpi xmlns:a14="http://schemas.microsoft.com/office/drawing/2010/main" val="0"/>
              </a:ext>
            </a:extLst>
          </a:blip>
          <a:srcRect l="54689" t="531" r="29791" b="-531"/>
          <a:stretch/>
        </p:blipFill>
        <p:spPr>
          <a:xfrm>
            <a:off x="6692900" y="2576742"/>
            <a:ext cx="1892300" cy="2394199"/>
          </a:xfrm>
          <a:prstGeom prst="rect">
            <a:avLst/>
          </a:prstGeom>
        </p:spPr>
      </p:pic>
      <p:pic>
        <p:nvPicPr>
          <p:cNvPr id="34" name="Resim 33"/>
          <p:cNvPicPr>
            <a:picLocks noChangeAspect="1"/>
          </p:cNvPicPr>
          <p:nvPr/>
        </p:nvPicPr>
        <p:blipFill rotWithShape="1">
          <a:blip r:embed="rId6">
            <a:extLst>
              <a:ext uri="{28A0092B-C50C-407E-A947-70E740481C1C}">
                <a14:useLocalDpi xmlns:a14="http://schemas.microsoft.com/office/drawing/2010/main" val="0"/>
              </a:ext>
            </a:extLst>
          </a:blip>
          <a:srcRect l="70311" t="-1061" r="14168" b="1061"/>
          <a:stretch/>
        </p:blipFill>
        <p:spPr>
          <a:xfrm>
            <a:off x="8597900" y="2576742"/>
            <a:ext cx="1892300" cy="2394199"/>
          </a:xfrm>
          <a:prstGeom prst="rect">
            <a:avLst/>
          </a:prstGeom>
        </p:spPr>
      </p:pic>
      <p:pic>
        <p:nvPicPr>
          <p:cNvPr id="35" name="Resim 34"/>
          <p:cNvPicPr>
            <a:picLocks noChangeAspect="1"/>
          </p:cNvPicPr>
          <p:nvPr/>
        </p:nvPicPr>
        <p:blipFill rotWithShape="1">
          <a:blip r:embed="rId6">
            <a:extLst>
              <a:ext uri="{28A0092B-C50C-407E-A947-70E740481C1C}">
                <a14:useLocalDpi xmlns:a14="http://schemas.microsoft.com/office/drawing/2010/main" val="0"/>
              </a:ext>
            </a:extLst>
          </a:blip>
          <a:srcRect l="86146" t="531" r="-209" b="-531"/>
          <a:stretch/>
        </p:blipFill>
        <p:spPr>
          <a:xfrm>
            <a:off x="10490200" y="2576742"/>
            <a:ext cx="1714500" cy="2394199"/>
          </a:xfrm>
          <a:prstGeom prst="rect">
            <a:avLst/>
          </a:prstGeom>
        </p:spPr>
      </p:pic>
      <p:pic>
        <p:nvPicPr>
          <p:cNvPr id="3" name="Resim 2">
            <a:hlinkClick r:id="rId7"/>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53653" y="7111"/>
            <a:ext cx="1980579" cy="650485"/>
          </a:xfrm>
          <a:prstGeom prst="rect">
            <a:avLst/>
          </a:prstGeom>
        </p:spPr>
      </p:pic>
    </p:spTree>
    <p:custDataLst>
      <p:tags r:id="rId1"/>
    </p:custDataLst>
    <p:extLst>
      <p:ext uri="{BB962C8B-B14F-4D97-AF65-F5344CB8AC3E}">
        <p14:creationId xmlns:p14="http://schemas.microsoft.com/office/powerpoint/2010/main" val="1286984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500"/>
                                        <p:tgtEl>
                                          <p:spTgt spid="2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24"/>
                                        </p:tgtEl>
                                      </p:cBhvr>
                                    </p:animEffect>
                                    <p:set>
                                      <p:cBhvr>
                                        <p:cTn id="18" dur="1" fill="hold">
                                          <p:stCondLst>
                                            <p:cond delay="499"/>
                                          </p:stCondLst>
                                        </p:cTn>
                                        <p:tgtEl>
                                          <p:spTgt spid="24"/>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5"/>
                                        </p:tgtEl>
                                        <p:attrNameLst>
                                          <p:attrName>ppt_w</p:attrName>
                                        </p:attrNameLst>
                                      </p:cBhvr>
                                      <p:tavLst>
                                        <p:tav tm="0">
                                          <p:val>
                                            <p:strVal val="ppt_w"/>
                                          </p:val>
                                        </p:tav>
                                        <p:tav tm="100000">
                                          <p:val>
                                            <p:fltVal val="0"/>
                                          </p:val>
                                        </p:tav>
                                      </p:tavLst>
                                    </p:anim>
                                    <p:anim calcmode="lin" valueType="num">
                                      <p:cBhvr>
                                        <p:cTn id="22" dur="500"/>
                                        <p:tgtEl>
                                          <p:spTgt spid="25"/>
                                        </p:tgtEl>
                                        <p:attrNameLst>
                                          <p:attrName>ppt_h</p:attrName>
                                        </p:attrNameLst>
                                      </p:cBhvr>
                                      <p:tavLst>
                                        <p:tav tm="0">
                                          <p:val>
                                            <p:strVal val="ppt_h"/>
                                          </p:val>
                                        </p:tav>
                                        <p:tav tm="100000">
                                          <p:val>
                                            <p:fltVal val="0"/>
                                          </p:val>
                                        </p:tav>
                                      </p:tavLst>
                                    </p:anim>
                                    <p:animEffect transition="out" filter="fade">
                                      <p:cBhvr>
                                        <p:cTn id="23" dur="500"/>
                                        <p:tgtEl>
                                          <p:spTgt spid="25"/>
                                        </p:tgtEl>
                                      </p:cBhvr>
                                    </p:animEffect>
                                    <p:set>
                                      <p:cBhvr>
                                        <p:cTn id="24" dur="1" fill="hold">
                                          <p:stCondLst>
                                            <p:cond delay="499"/>
                                          </p:stCondLst>
                                        </p:cTn>
                                        <p:tgtEl>
                                          <p:spTgt spid="25"/>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500" fill="hold"/>
                                        <p:tgtEl>
                                          <p:spTgt spid="32"/>
                                        </p:tgtEl>
                                        <p:attrNameLst>
                                          <p:attrName>ppt_w</p:attrName>
                                        </p:attrNameLst>
                                      </p:cBhvr>
                                      <p:tavLst>
                                        <p:tav tm="0">
                                          <p:val>
                                            <p:fltVal val="0"/>
                                          </p:val>
                                        </p:tav>
                                        <p:tav tm="100000">
                                          <p:val>
                                            <p:strVal val="#ppt_w"/>
                                          </p:val>
                                        </p:tav>
                                      </p:tavLst>
                                    </p:anim>
                                    <p:anim calcmode="lin" valueType="num">
                                      <p:cBhvr>
                                        <p:cTn id="44" dur="500" fill="hold"/>
                                        <p:tgtEl>
                                          <p:spTgt spid="32"/>
                                        </p:tgtEl>
                                        <p:attrNameLst>
                                          <p:attrName>ppt_h</p:attrName>
                                        </p:attrNameLst>
                                      </p:cBhvr>
                                      <p:tavLst>
                                        <p:tav tm="0">
                                          <p:val>
                                            <p:fltVal val="0"/>
                                          </p:val>
                                        </p:tav>
                                        <p:tav tm="100000">
                                          <p:val>
                                            <p:strVal val="#ppt_h"/>
                                          </p:val>
                                        </p:tav>
                                      </p:tavLst>
                                    </p:anim>
                                    <p:animEffect transition="in" filter="fade">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p:cTn id="50" dur="500" fill="hold"/>
                                        <p:tgtEl>
                                          <p:spTgt spid="33"/>
                                        </p:tgtEl>
                                        <p:attrNameLst>
                                          <p:attrName>ppt_w</p:attrName>
                                        </p:attrNameLst>
                                      </p:cBhvr>
                                      <p:tavLst>
                                        <p:tav tm="0">
                                          <p:val>
                                            <p:fltVal val="0"/>
                                          </p:val>
                                        </p:tav>
                                        <p:tav tm="100000">
                                          <p:val>
                                            <p:strVal val="#ppt_w"/>
                                          </p:val>
                                        </p:tav>
                                      </p:tavLst>
                                    </p:anim>
                                    <p:anim calcmode="lin" valueType="num">
                                      <p:cBhvr>
                                        <p:cTn id="51" dur="500" fill="hold"/>
                                        <p:tgtEl>
                                          <p:spTgt spid="33"/>
                                        </p:tgtEl>
                                        <p:attrNameLst>
                                          <p:attrName>ppt_h</p:attrName>
                                        </p:attrNameLst>
                                      </p:cBhvr>
                                      <p:tavLst>
                                        <p:tav tm="0">
                                          <p:val>
                                            <p:fltVal val="0"/>
                                          </p:val>
                                        </p:tav>
                                        <p:tav tm="100000">
                                          <p:val>
                                            <p:strVal val="#ppt_h"/>
                                          </p:val>
                                        </p:tav>
                                      </p:tavLst>
                                    </p:anim>
                                    <p:animEffect transition="in" filter="fade">
                                      <p:cBhvr>
                                        <p:cTn id="52" dur="500"/>
                                        <p:tgtEl>
                                          <p:spTgt spid="33"/>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ppt_w</p:attrName>
                                        </p:attrNameLst>
                                      </p:cBhvr>
                                      <p:tavLst>
                                        <p:tav tm="0">
                                          <p:val>
                                            <p:fltVal val="0"/>
                                          </p:val>
                                        </p:tav>
                                        <p:tav tm="100000">
                                          <p:val>
                                            <p:strVal val="#ppt_w"/>
                                          </p:val>
                                        </p:tav>
                                      </p:tavLst>
                                    </p:anim>
                                    <p:anim calcmode="lin" valueType="num">
                                      <p:cBhvr>
                                        <p:cTn id="65" dur="500" fill="hold"/>
                                        <p:tgtEl>
                                          <p:spTgt spid="35"/>
                                        </p:tgtEl>
                                        <p:attrNameLst>
                                          <p:attrName>ppt_h</p:attrName>
                                        </p:attrNameLst>
                                      </p:cBhvr>
                                      <p:tavLst>
                                        <p:tav tm="0">
                                          <p:val>
                                            <p:fltVal val="0"/>
                                          </p:val>
                                        </p:tav>
                                        <p:tav tm="100000">
                                          <p:val>
                                            <p:strVal val="#ppt_h"/>
                                          </p:val>
                                        </p:tav>
                                      </p:tavLst>
                                    </p:anim>
                                    <p:animEffect transition="in" filter="fade">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ve Ekonomi</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5" name="Grup 34"/>
          <p:cNvGrpSpPr/>
          <p:nvPr/>
        </p:nvGrpSpPr>
        <p:grpSpPr>
          <a:xfrm>
            <a:off x="4445352" y="906587"/>
            <a:ext cx="7172325" cy="1516889"/>
            <a:chOff x="1352808" y="4006503"/>
            <a:chExt cx="5178244" cy="2316304"/>
          </a:xfrm>
        </p:grpSpPr>
        <p:sp>
          <p:nvSpPr>
            <p:cNvPr id="36" name="Serbest Form 35"/>
            <p:cNvSpPr/>
            <p:nvPr/>
          </p:nvSpPr>
          <p:spPr>
            <a:xfrm>
              <a:off x="1352808" y="4006503"/>
              <a:ext cx="5178244" cy="2316304"/>
            </a:xfrm>
            <a:custGeom>
              <a:avLst/>
              <a:gdLst>
                <a:gd name="connsiteX0" fmla="*/ 1076373 w 5176870"/>
                <a:gd name="connsiteY0" fmla="*/ 33418 h 2303509"/>
                <a:gd name="connsiteX1" fmla="*/ 2434657 w 5176870"/>
                <a:gd name="connsiteY1" fmla="*/ 24540 h 2303509"/>
                <a:gd name="connsiteX2" fmla="*/ 3499977 w 5176870"/>
                <a:gd name="connsiteY2" fmla="*/ 95562 h 2303509"/>
                <a:gd name="connsiteX3" fmla="*/ 4556420 w 5176870"/>
                <a:gd name="connsiteY3" fmla="*/ 184338 h 2303509"/>
                <a:gd name="connsiteX4" fmla="*/ 4929282 w 5176870"/>
                <a:gd name="connsiteY4" fmla="*/ 281993 h 2303509"/>
                <a:gd name="connsiteX5" fmla="*/ 5089080 w 5176870"/>
                <a:gd name="connsiteY5" fmla="*/ 512812 h 2303509"/>
                <a:gd name="connsiteX6" fmla="*/ 5168979 w 5176870"/>
                <a:gd name="connsiteY6" fmla="*/ 876797 h 2303509"/>
                <a:gd name="connsiteX7" fmla="*/ 5168979 w 5176870"/>
                <a:gd name="connsiteY7" fmla="*/ 1107616 h 2303509"/>
                <a:gd name="connsiteX8" fmla="*/ 5168979 w 5176870"/>
                <a:gd name="connsiteY8" fmla="*/ 1400579 h 2303509"/>
                <a:gd name="connsiteX9" fmla="*/ 5062447 w 5176870"/>
                <a:gd name="connsiteY9" fmla="*/ 1835585 h 2303509"/>
                <a:gd name="connsiteX10" fmla="*/ 4804994 w 5176870"/>
                <a:gd name="connsiteY10" fmla="*/ 2155181 h 2303509"/>
                <a:gd name="connsiteX11" fmla="*/ 4361111 w 5176870"/>
                <a:gd name="connsiteY11" fmla="*/ 2297224 h 2303509"/>
                <a:gd name="connsiteX12" fmla="*/ 3819573 w 5176870"/>
                <a:gd name="connsiteY12" fmla="*/ 2270591 h 2303509"/>
                <a:gd name="connsiteX13" fmla="*/ 3544365 w 5176870"/>
                <a:gd name="connsiteY13" fmla="*/ 2288346 h 2303509"/>
                <a:gd name="connsiteX14" fmla="*/ 2736497 w 5176870"/>
                <a:gd name="connsiteY14" fmla="*/ 2288346 h 2303509"/>
                <a:gd name="connsiteX15" fmla="*/ 1973018 w 5176870"/>
                <a:gd name="connsiteY15" fmla="*/ 2288346 h 2303509"/>
                <a:gd name="connsiteX16" fmla="*/ 1431480 w 5176870"/>
                <a:gd name="connsiteY16" fmla="*/ 2279468 h 2303509"/>
                <a:gd name="connsiteX17" fmla="*/ 685756 w 5176870"/>
                <a:gd name="connsiteY17" fmla="*/ 2297224 h 2303509"/>
                <a:gd name="connsiteX18" fmla="*/ 312893 w 5176870"/>
                <a:gd name="connsiteY18" fmla="*/ 2155181 h 2303509"/>
                <a:gd name="connsiteX19" fmla="*/ 82074 w 5176870"/>
                <a:gd name="connsiteY19" fmla="*/ 1844463 h 2303509"/>
                <a:gd name="connsiteX20" fmla="*/ 46563 w 5176870"/>
                <a:gd name="connsiteY20" fmla="*/ 1400579 h 2303509"/>
                <a:gd name="connsiteX21" fmla="*/ 28808 w 5176870"/>
                <a:gd name="connsiteY21" fmla="*/ 1089861 h 2303509"/>
                <a:gd name="connsiteX22" fmla="*/ 2175 w 5176870"/>
                <a:gd name="connsiteY22" fmla="*/ 761387 h 2303509"/>
                <a:gd name="connsiteX23" fmla="*/ 90952 w 5176870"/>
                <a:gd name="connsiteY23" fmla="*/ 432913 h 2303509"/>
                <a:gd name="connsiteX24" fmla="*/ 295138 w 5176870"/>
                <a:gd name="connsiteY24" fmla="*/ 122195 h 2303509"/>
                <a:gd name="connsiteX25" fmla="*/ 943208 w 5176870"/>
                <a:gd name="connsiteY25" fmla="*/ 6785 h 2303509"/>
                <a:gd name="connsiteX26" fmla="*/ 1964140 w 5176870"/>
                <a:gd name="connsiteY26" fmla="*/ 15663 h 2303509"/>
                <a:gd name="connsiteX27" fmla="*/ 1937507 w 5176870"/>
                <a:gd name="connsiteY27" fmla="*/ 33418 h 2303509"/>
                <a:gd name="connsiteX28" fmla="*/ 1937507 w 5176870"/>
                <a:gd name="connsiteY28" fmla="*/ 33418 h 2303509"/>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28" fmla="*/ 1937507 w 5176870"/>
                <a:gd name="connsiteY28"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0" fmla="*/ 1925787 w 5156272"/>
                <a:gd name="connsiteY0" fmla="*/ 2511 h 2308112"/>
                <a:gd name="connsiteX1" fmla="*/ 2414059 w 5156272"/>
                <a:gd name="connsiteY1" fmla="*/ 29143 h 2308112"/>
                <a:gd name="connsiteX2" fmla="*/ 3479379 w 5156272"/>
                <a:gd name="connsiteY2" fmla="*/ 100165 h 2308112"/>
                <a:gd name="connsiteX3" fmla="*/ 4535822 w 5156272"/>
                <a:gd name="connsiteY3" fmla="*/ 188941 h 2308112"/>
                <a:gd name="connsiteX4" fmla="*/ 4908684 w 5156272"/>
                <a:gd name="connsiteY4" fmla="*/ 286596 h 2308112"/>
                <a:gd name="connsiteX5" fmla="*/ 5068482 w 5156272"/>
                <a:gd name="connsiteY5" fmla="*/ 517415 h 2308112"/>
                <a:gd name="connsiteX6" fmla="*/ 5148381 w 5156272"/>
                <a:gd name="connsiteY6" fmla="*/ 881400 h 2308112"/>
                <a:gd name="connsiteX7" fmla="*/ 5148381 w 5156272"/>
                <a:gd name="connsiteY7" fmla="*/ 1112219 h 2308112"/>
                <a:gd name="connsiteX8" fmla="*/ 5148381 w 5156272"/>
                <a:gd name="connsiteY8" fmla="*/ 1405182 h 2308112"/>
                <a:gd name="connsiteX9" fmla="*/ 5041849 w 5156272"/>
                <a:gd name="connsiteY9" fmla="*/ 1840188 h 2308112"/>
                <a:gd name="connsiteX10" fmla="*/ 4784396 w 5156272"/>
                <a:gd name="connsiteY10" fmla="*/ 2159784 h 2308112"/>
                <a:gd name="connsiteX11" fmla="*/ 4340513 w 5156272"/>
                <a:gd name="connsiteY11" fmla="*/ 2301827 h 2308112"/>
                <a:gd name="connsiteX12" fmla="*/ 3798975 w 5156272"/>
                <a:gd name="connsiteY12" fmla="*/ 2275194 h 2308112"/>
                <a:gd name="connsiteX13" fmla="*/ 3523767 w 5156272"/>
                <a:gd name="connsiteY13" fmla="*/ 2292949 h 2308112"/>
                <a:gd name="connsiteX14" fmla="*/ 2715899 w 5156272"/>
                <a:gd name="connsiteY14" fmla="*/ 2292949 h 2308112"/>
                <a:gd name="connsiteX15" fmla="*/ 1952420 w 5156272"/>
                <a:gd name="connsiteY15" fmla="*/ 2292949 h 2308112"/>
                <a:gd name="connsiteX16" fmla="*/ 1410882 w 5156272"/>
                <a:gd name="connsiteY16" fmla="*/ 2284071 h 2308112"/>
                <a:gd name="connsiteX17" fmla="*/ 665158 w 5156272"/>
                <a:gd name="connsiteY17" fmla="*/ 2301827 h 2308112"/>
                <a:gd name="connsiteX18" fmla="*/ 292295 w 5156272"/>
                <a:gd name="connsiteY18" fmla="*/ 2159784 h 2308112"/>
                <a:gd name="connsiteX19" fmla="*/ 61476 w 5156272"/>
                <a:gd name="connsiteY19" fmla="*/ 1849066 h 2308112"/>
                <a:gd name="connsiteX20" fmla="*/ 25965 w 5156272"/>
                <a:gd name="connsiteY20" fmla="*/ 1405182 h 2308112"/>
                <a:gd name="connsiteX21" fmla="*/ 8210 w 5156272"/>
                <a:gd name="connsiteY21" fmla="*/ 1094464 h 2308112"/>
                <a:gd name="connsiteX22" fmla="*/ 4437 w 5156272"/>
                <a:gd name="connsiteY22" fmla="*/ 765990 h 2308112"/>
                <a:gd name="connsiteX23" fmla="*/ 70354 w 5156272"/>
                <a:gd name="connsiteY23" fmla="*/ 437516 h 2308112"/>
                <a:gd name="connsiteX24" fmla="*/ 274540 w 5156272"/>
                <a:gd name="connsiteY24" fmla="*/ 126798 h 2308112"/>
                <a:gd name="connsiteX25" fmla="*/ 922610 w 5156272"/>
                <a:gd name="connsiteY25" fmla="*/ 11388 h 2308112"/>
                <a:gd name="connsiteX26" fmla="*/ 1943542 w 5156272"/>
                <a:gd name="connsiteY26" fmla="*/ 20266 h 2308112"/>
                <a:gd name="connsiteX0" fmla="*/ 1934369 w 5164854"/>
                <a:gd name="connsiteY0" fmla="*/ 2511 h 2308112"/>
                <a:gd name="connsiteX1" fmla="*/ 2422641 w 5164854"/>
                <a:gd name="connsiteY1" fmla="*/ 29143 h 2308112"/>
                <a:gd name="connsiteX2" fmla="*/ 3487961 w 5164854"/>
                <a:gd name="connsiteY2" fmla="*/ 100165 h 2308112"/>
                <a:gd name="connsiteX3" fmla="*/ 4544404 w 5164854"/>
                <a:gd name="connsiteY3" fmla="*/ 188941 h 2308112"/>
                <a:gd name="connsiteX4" fmla="*/ 4917266 w 5164854"/>
                <a:gd name="connsiteY4" fmla="*/ 286596 h 2308112"/>
                <a:gd name="connsiteX5" fmla="*/ 5077064 w 5164854"/>
                <a:gd name="connsiteY5" fmla="*/ 517415 h 2308112"/>
                <a:gd name="connsiteX6" fmla="*/ 5156963 w 5164854"/>
                <a:gd name="connsiteY6" fmla="*/ 881400 h 2308112"/>
                <a:gd name="connsiteX7" fmla="*/ 5156963 w 5164854"/>
                <a:gd name="connsiteY7" fmla="*/ 1112219 h 2308112"/>
                <a:gd name="connsiteX8" fmla="*/ 5156963 w 5164854"/>
                <a:gd name="connsiteY8" fmla="*/ 1405182 h 2308112"/>
                <a:gd name="connsiteX9" fmla="*/ 5050431 w 5164854"/>
                <a:gd name="connsiteY9" fmla="*/ 1840188 h 2308112"/>
                <a:gd name="connsiteX10" fmla="*/ 4792978 w 5164854"/>
                <a:gd name="connsiteY10" fmla="*/ 2159784 h 2308112"/>
                <a:gd name="connsiteX11" fmla="*/ 4349095 w 5164854"/>
                <a:gd name="connsiteY11" fmla="*/ 2301827 h 2308112"/>
                <a:gd name="connsiteX12" fmla="*/ 3807557 w 5164854"/>
                <a:gd name="connsiteY12" fmla="*/ 2275194 h 2308112"/>
                <a:gd name="connsiteX13" fmla="*/ 3532349 w 5164854"/>
                <a:gd name="connsiteY13" fmla="*/ 2292949 h 2308112"/>
                <a:gd name="connsiteX14" fmla="*/ 2724481 w 5164854"/>
                <a:gd name="connsiteY14" fmla="*/ 2292949 h 2308112"/>
                <a:gd name="connsiteX15" fmla="*/ 1961002 w 5164854"/>
                <a:gd name="connsiteY15" fmla="*/ 2292949 h 2308112"/>
                <a:gd name="connsiteX16" fmla="*/ 1419464 w 5164854"/>
                <a:gd name="connsiteY16" fmla="*/ 2284071 h 2308112"/>
                <a:gd name="connsiteX17" fmla="*/ 673740 w 5164854"/>
                <a:gd name="connsiteY17" fmla="*/ 2301827 h 2308112"/>
                <a:gd name="connsiteX18" fmla="*/ 300877 w 5164854"/>
                <a:gd name="connsiteY18" fmla="*/ 2159784 h 2308112"/>
                <a:gd name="connsiteX19" fmla="*/ 70058 w 5164854"/>
                <a:gd name="connsiteY19" fmla="*/ 1849066 h 2308112"/>
                <a:gd name="connsiteX20" fmla="*/ 34547 w 5164854"/>
                <a:gd name="connsiteY20" fmla="*/ 1405182 h 2308112"/>
                <a:gd name="connsiteX21" fmla="*/ 1552 w 5164854"/>
                <a:gd name="connsiteY21" fmla="*/ 1094464 h 2308112"/>
                <a:gd name="connsiteX22" fmla="*/ 13019 w 5164854"/>
                <a:gd name="connsiteY22" fmla="*/ 765990 h 2308112"/>
                <a:gd name="connsiteX23" fmla="*/ 78936 w 5164854"/>
                <a:gd name="connsiteY23" fmla="*/ 437516 h 2308112"/>
                <a:gd name="connsiteX24" fmla="*/ 283122 w 5164854"/>
                <a:gd name="connsiteY24" fmla="*/ 126798 h 2308112"/>
                <a:gd name="connsiteX25" fmla="*/ 931192 w 5164854"/>
                <a:gd name="connsiteY25" fmla="*/ 11388 h 2308112"/>
                <a:gd name="connsiteX26" fmla="*/ 1952124 w 5164854"/>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663 h 2307264"/>
                <a:gd name="connsiteX1" fmla="*/ 2424829 w 5167042"/>
                <a:gd name="connsiteY1" fmla="*/ 28295 h 2307264"/>
                <a:gd name="connsiteX2" fmla="*/ 3490149 w 5167042"/>
                <a:gd name="connsiteY2" fmla="*/ 99317 h 2307264"/>
                <a:gd name="connsiteX3" fmla="*/ 4546592 w 5167042"/>
                <a:gd name="connsiteY3" fmla="*/ 188093 h 2307264"/>
                <a:gd name="connsiteX4" fmla="*/ 4919454 w 5167042"/>
                <a:gd name="connsiteY4" fmla="*/ 285748 h 2307264"/>
                <a:gd name="connsiteX5" fmla="*/ 5079252 w 5167042"/>
                <a:gd name="connsiteY5" fmla="*/ 516567 h 2307264"/>
                <a:gd name="connsiteX6" fmla="*/ 5159151 w 5167042"/>
                <a:gd name="connsiteY6" fmla="*/ 880552 h 2307264"/>
                <a:gd name="connsiteX7" fmla="*/ 5159151 w 5167042"/>
                <a:gd name="connsiteY7" fmla="*/ 1111371 h 2307264"/>
                <a:gd name="connsiteX8" fmla="*/ 5159151 w 5167042"/>
                <a:gd name="connsiteY8" fmla="*/ 1404334 h 2307264"/>
                <a:gd name="connsiteX9" fmla="*/ 5052619 w 5167042"/>
                <a:gd name="connsiteY9" fmla="*/ 1839340 h 2307264"/>
                <a:gd name="connsiteX10" fmla="*/ 4795166 w 5167042"/>
                <a:gd name="connsiteY10" fmla="*/ 2158936 h 2307264"/>
                <a:gd name="connsiteX11" fmla="*/ 4351283 w 5167042"/>
                <a:gd name="connsiteY11" fmla="*/ 2300979 h 2307264"/>
                <a:gd name="connsiteX12" fmla="*/ 3809745 w 5167042"/>
                <a:gd name="connsiteY12" fmla="*/ 2274346 h 2307264"/>
                <a:gd name="connsiteX13" fmla="*/ 3534537 w 5167042"/>
                <a:gd name="connsiteY13" fmla="*/ 2292101 h 2307264"/>
                <a:gd name="connsiteX14" fmla="*/ 2726669 w 5167042"/>
                <a:gd name="connsiteY14" fmla="*/ 2292101 h 2307264"/>
                <a:gd name="connsiteX15" fmla="*/ 1963190 w 5167042"/>
                <a:gd name="connsiteY15" fmla="*/ 2292101 h 2307264"/>
                <a:gd name="connsiteX16" fmla="*/ 1421652 w 5167042"/>
                <a:gd name="connsiteY16" fmla="*/ 2283223 h 2307264"/>
                <a:gd name="connsiteX17" fmla="*/ 675928 w 5167042"/>
                <a:gd name="connsiteY17" fmla="*/ 2300979 h 2307264"/>
                <a:gd name="connsiteX18" fmla="*/ 303065 w 5167042"/>
                <a:gd name="connsiteY18" fmla="*/ 2158936 h 2307264"/>
                <a:gd name="connsiteX19" fmla="*/ 72246 w 5167042"/>
                <a:gd name="connsiteY19" fmla="*/ 1848218 h 2307264"/>
                <a:gd name="connsiteX20" fmla="*/ 6255 w 5167042"/>
                <a:gd name="connsiteY20" fmla="*/ 1411954 h 2307264"/>
                <a:gd name="connsiteX21" fmla="*/ 3740 w 5167042"/>
                <a:gd name="connsiteY21" fmla="*/ 1093616 h 2307264"/>
                <a:gd name="connsiteX22" fmla="*/ 15207 w 5167042"/>
                <a:gd name="connsiteY22" fmla="*/ 765142 h 2307264"/>
                <a:gd name="connsiteX23" fmla="*/ 81124 w 5167042"/>
                <a:gd name="connsiteY23" fmla="*/ 436668 h 2307264"/>
                <a:gd name="connsiteX24" fmla="*/ 285310 w 5167042"/>
                <a:gd name="connsiteY24" fmla="*/ 125950 h 2307264"/>
                <a:gd name="connsiteX25" fmla="*/ 933380 w 5167042"/>
                <a:gd name="connsiteY25" fmla="*/ 10540 h 2307264"/>
                <a:gd name="connsiteX26" fmla="*/ 2167672 w 5167042"/>
                <a:gd name="connsiteY26" fmla="*/ 308978 h 2307264"/>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3490149 w 5167042"/>
                <a:gd name="connsiteY1" fmla="*/ 120520 h 2328467"/>
                <a:gd name="connsiteX2" fmla="*/ 4546592 w 5167042"/>
                <a:gd name="connsiteY2" fmla="*/ 209296 h 2328467"/>
                <a:gd name="connsiteX3" fmla="*/ 4919454 w 5167042"/>
                <a:gd name="connsiteY3" fmla="*/ 306951 h 2328467"/>
                <a:gd name="connsiteX4" fmla="*/ 5079252 w 5167042"/>
                <a:gd name="connsiteY4" fmla="*/ 537770 h 2328467"/>
                <a:gd name="connsiteX5" fmla="*/ 5159151 w 5167042"/>
                <a:gd name="connsiteY5" fmla="*/ 901755 h 2328467"/>
                <a:gd name="connsiteX6" fmla="*/ 5159151 w 5167042"/>
                <a:gd name="connsiteY6" fmla="*/ 1132574 h 2328467"/>
                <a:gd name="connsiteX7" fmla="*/ 5159151 w 5167042"/>
                <a:gd name="connsiteY7" fmla="*/ 1425537 h 2328467"/>
                <a:gd name="connsiteX8" fmla="*/ 5052619 w 5167042"/>
                <a:gd name="connsiteY8" fmla="*/ 1860543 h 2328467"/>
                <a:gd name="connsiteX9" fmla="*/ 4795166 w 5167042"/>
                <a:gd name="connsiteY9" fmla="*/ 2180139 h 2328467"/>
                <a:gd name="connsiteX10" fmla="*/ 4351283 w 5167042"/>
                <a:gd name="connsiteY10" fmla="*/ 2322182 h 2328467"/>
                <a:gd name="connsiteX11" fmla="*/ 3809745 w 5167042"/>
                <a:gd name="connsiteY11" fmla="*/ 2295549 h 2328467"/>
                <a:gd name="connsiteX12" fmla="*/ 3534537 w 5167042"/>
                <a:gd name="connsiteY12" fmla="*/ 2313304 h 2328467"/>
                <a:gd name="connsiteX13" fmla="*/ 2726669 w 5167042"/>
                <a:gd name="connsiteY13" fmla="*/ 2313304 h 2328467"/>
                <a:gd name="connsiteX14" fmla="*/ 1963190 w 5167042"/>
                <a:gd name="connsiteY14" fmla="*/ 2313304 h 2328467"/>
                <a:gd name="connsiteX15" fmla="*/ 1421652 w 5167042"/>
                <a:gd name="connsiteY15" fmla="*/ 2304426 h 2328467"/>
                <a:gd name="connsiteX16" fmla="*/ 675928 w 5167042"/>
                <a:gd name="connsiteY16" fmla="*/ 2322182 h 2328467"/>
                <a:gd name="connsiteX17" fmla="*/ 303065 w 5167042"/>
                <a:gd name="connsiteY17" fmla="*/ 2180139 h 2328467"/>
                <a:gd name="connsiteX18" fmla="*/ 72246 w 5167042"/>
                <a:gd name="connsiteY18" fmla="*/ 1869421 h 2328467"/>
                <a:gd name="connsiteX19" fmla="*/ 6255 w 5167042"/>
                <a:gd name="connsiteY19" fmla="*/ 1433157 h 2328467"/>
                <a:gd name="connsiteX20" fmla="*/ 3740 w 5167042"/>
                <a:gd name="connsiteY20" fmla="*/ 1114819 h 2328467"/>
                <a:gd name="connsiteX21" fmla="*/ 15207 w 5167042"/>
                <a:gd name="connsiteY21" fmla="*/ 786345 h 2328467"/>
                <a:gd name="connsiteX22" fmla="*/ 81124 w 5167042"/>
                <a:gd name="connsiteY22" fmla="*/ 457871 h 2328467"/>
                <a:gd name="connsiteX23" fmla="*/ 285310 w 5167042"/>
                <a:gd name="connsiteY23" fmla="*/ 147153 h 2328467"/>
                <a:gd name="connsiteX24" fmla="*/ 933380 w 5167042"/>
                <a:gd name="connsiteY24" fmla="*/ 31743 h 2328467"/>
                <a:gd name="connsiteX25" fmla="*/ 1916212 w 5167042"/>
                <a:gd name="connsiteY25" fmla="*/ 25381 h 2328467"/>
                <a:gd name="connsiteX0" fmla="*/ 1936557 w 5167042"/>
                <a:gd name="connsiteY0" fmla="*/ 1222 h 2306823"/>
                <a:gd name="connsiteX1" fmla="*/ 3490149 w 5167042"/>
                <a:gd name="connsiteY1" fmla="*/ 9887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77072 w 5167042"/>
                <a:gd name="connsiteY2" fmla="*/ 16479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33 h 2305634"/>
                <a:gd name="connsiteX1" fmla="*/ 3535869 w 5167042"/>
                <a:gd name="connsiteY1" fmla="*/ 82447 h 2305634"/>
                <a:gd name="connsiteX2" fmla="*/ 4577072 w 5167042"/>
                <a:gd name="connsiteY2" fmla="*/ 163603 h 2305634"/>
                <a:gd name="connsiteX3" fmla="*/ 4919454 w 5167042"/>
                <a:gd name="connsiteY3" fmla="*/ 284118 h 2305634"/>
                <a:gd name="connsiteX4" fmla="*/ 5079252 w 5167042"/>
                <a:gd name="connsiteY4" fmla="*/ 514937 h 2305634"/>
                <a:gd name="connsiteX5" fmla="*/ 5159151 w 5167042"/>
                <a:gd name="connsiteY5" fmla="*/ 878922 h 2305634"/>
                <a:gd name="connsiteX6" fmla="*/ 5159151 w 5167042"/>
                <a:gd name="connsiteY6" fmla="*/ 1109741 h 2305634"/>
                <a:gd name="connsiteX7" fmla="*/ 5159151 w 5167042"/>
                <a:gd name="connsiteY7" fmla="*/ 1402704 h 2305634"/>
                <a:gd name="connsiteX8" fmla="*/ 5052619 w 5167042"/>
                <a:gd name="connsiteY8" fmla="*/ 1837710 h 2305634"/>
                <a:gd name="connsiteX9" fmla="*/ 4795166 w 5167042"/>
                <a:gd name="connsiteY9" fmla="*/ 2157306 h 2305634"/>
                <a:gd name="connsiteX10" fmla="*/ 4351283 w 5167042"/>
                <a:gd name="connsiteY10" fmla="*/ 2299349 h 2305634"/>
                <a:gd name="connsiteX11" fmla="*/ 3809745 w 5167042"/>
                <a:gd name="connsiteY11" fmla="*/ 2272716 h 2305634"/>
                <a:gd name="connsiteX12" fmla="*/ 3534537 w 5167042"/>
                <a:gd name="connsiteY12" fmla="*/ 2290471 h 2305634"/>
                <a:gd name="connsiteX13" fmla="*/ 2726669 w 5167042"/>
                <a:gd name="connsiteY13" fmla="*/ 2290471 h 2305634"/>
                <a:gd name="connsiteX14" fmla="*/ 1963190 w 5167042"/>
                <a:gd name="connsiteY14" fmla="*/ 2290471 h 2305634"/>
                <a:gd name="connsiteX15" fmla="*/ 1421652 w 5167042"/>
                <a:gd name="connsiteY15" fmla="*/ 2281593 h 2305634"/>
                <a:gd name="connsiteX16" fmla="*/ 675928 w 5167042"/>
                <a:gd name="connsiteY16" fmla="*/ 2299349 h 2305634"/>
                <a:gd name="connsiteX17" fmla="*/ 303065 w 5167042"/>
                <a:gd name="connsiteY17" fmla="*/ 2157306 h 2305634"/>
                <a:gd name="connsiteX18" fmla="*/ 72246 w 5167042"/>
                <a:gd name="connsiteY18" fmla="*/ 1846588 h 2305634"/>
                <a:gd name="connsiteX19" fmla="*/ 6255 w 5167042"/>
                <a:gd name="connsiteY19" fmla="*/ 1410324 h 2305634"/>
                <a:gd name="connsiteX20" fmla="*/ 3740 w 5167042"/>
                <a:gd name="connsiteY20" fmla="*/ 1091986 h 2305634"/>
                <a:gd name="connsiteX21" fmla="*/ 15207 w 5167042"/>
                <a:gd name="connsiteY21" fmla="*/ 763512 h 2305634"/>
                <a:gd name="connsiteX22" fmla="*/ 81124 w 5167042"/>
                <a:gd name="connsiteY22" fmla="*/ 435038 h 2305634"/>
                <a:gd name="connsiteX23" fmla="*/ 285310 w 5167042"/>
                <a:gd name="connsiteY23" fmla="*/ 124320 h 2305634"/>
                <a:gd name="connsiteX24" fmla="*/ 933380 w 5167042"/>
                <a:gd name="connsiteY24" fmla="*/ 8910 h 2305634"/>
                <a:gd name="connsiteX25" fmla="*/ 1938437 w 5167042"/>
                <a:gd name="connsiteY25" fmla="*/ 5723 h 2305634"/>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47962 w 5167042"/>
                <a:gd name="connsiteY25" fmla="*/ 463 h 2309899"/>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33675 w 5167042"/>
                <a:gd name="connsiteY25" fmla="*/ 463 h 2309899"/>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7131"/>
                <a:gd name="connsiteX1" fmla="*/ 3535869 w 5167042"/>
                <a:gd name="connsiteY1" fmla="*/ 86712 h 2317131"/>
                <a:gd name="connsiteX2" fmla="*/ 4577072 w 5167042"/>
                <a:gd name="connsiteY2" fmla="*/ 167868 h 2317131"/>
                <a:gd name="connsiteX3" fmla="*/ 4919454 w 5167042"/>
                <a:gd name="connsiteY3" fmla="*/ 288383 h 2317131"/>
                <a:gd name="connsiteX4" fmla="*/ 5079252 w 5167042"/>
                <a:gd name="connsiteY4" fmla="*/ 519202 h 2317131"/>
                <a:gd name="connsiteX5" fmla="*/ 5159151 w 5167042"/>
                <a:gd name="connsiteY5" fmla="*/ 883187 h 2317131"/>
                <a:gd name="connsiteX6" fmla="*/ 5159151 w 5167042"/>
                <a:gd name="connsiteY6" fmla="*/ 1114006 h 2317131"/>
                <a:gd name="connsiteX7" fmla="*/ 5159151 w 5167042"/>
                <a:gd name="connsiteY7" fmla="*/ 1406969 h 2317131"/>
                <a:gd name="connsiteX8" fmla="*/ 5052619 w 5167042"/>
                <a:gd name="connsiteY8" fmla="*/ 1841975 h 2317131"/>
                <a:gd name="connsiteX9" fmla="*/ 4795166 w 5167042"/>
                <a:gd name="connsiteY9" fmla="*/ 2161571 h 2317131"/>
                <a:gd name="connsiteX10" fmla="*/ 4351283 w 5167042"/>
                <a:gd name="connsiteY10" fmla="*/ 2303614 h 2317131"/>
                <a:gd name="connsiteX11" fmla="*/ 3809745 w 5167042"/>
                <a:gd name="connsiteY11" fmla="*/ 2310319 h 2317131"/>
                <a:gd name="connsiteX12" fmla="*/ 3534537 w 5167042"/>
                <a:gd name="connsiteY12" fmla="*/ 2294736 h 2317131"/>
                <a:gd name="connsiteX13" fmla="*/ 2726669 w 5167042"/>
                <a:gd name="connsiteY13" fmla="*/ 2294736 h 2317131"/>
                <a:gd name="connsiteX14" fmla="*/ 1963190 w 5167042"/>
                <a:gd name="connsiteY14" fmla="*/ 2294736 h 2317131"/>
                <a:gd name="connsiteX15" fmla="*/ 1421652 w 5167042"/>
                <a:gd name="connsiteY15" fmla="*/ 2285858 h 2317131"/>
                <a:gd name="connsiteX16" fmla="*/ 675928 w 5167042"/>
                <a:gd name="connsiteY16" fmla="*/ 2303614 h 2317131"/>
                <a:gd name="connsiteX17" fmla="*/ 303065 w 5167042"/>
                <a:gd name="connsiteY17" fmla="*/ 2161571 h 2317131"/>
                <a:gd name="connsiteX18" fmla="*/ 72246 w 5167042"/>
                <a:gd name="connsiteY18" fmla="*/ 1850853 h 2317131"/>
                <a:gd name="connsiteX19" fmla="*/ 6255 w 5167042"/>
                <a:gd name="connsiteY19" fmla="*/ 1414589 h 2317131"/>
                <a:gd name="connsiteX20" fmla="*/ 3740 w 5167042"/>
                <a:gd name="connsiteY20" fmla="*/ 1096251 h 2317131"/>
                <a:gd name="connsiteX21" fmla="*/ 15207 w 5167042"/>
                <a:gd name="connsiteY21" fmla="*/ 767777 h 2317131"/>
                <a:gd name="connsiteX22" fmla="*/ 81124 w 5167042"/>
                <a:gd name="connsiteY22" fmla="*/ 439303 h 2317131"/>
                <a:gd name="connsiteX23" fmla="*/ 285310 w 5167042"/>
                <a:gd name="connsiteY23" fmla="*/ 128585 h 2317131"/>
                <a:gd name="connsiteX24" fmla="*/ 933380 w 5167042"/>
                <a:gd name="connsiteY24" fmla="*/ 13175 h 2317131"/>
                <a:gd name="connsiteX25" fmla="*/ 1933675 w 5167042"/>
                <a:gd name="connsiteY25" fmla="*/ 463 h 2317131"/>
                <a:gd name="connsiteX0" fmla="*/ 1936557 w 5167042"/>
                <a:gd name="connsiteY0" fmla="*/ 4298 h 2316424"/>
                <a:gd name="connsiteX1" fmla="*/ 3535869 w 5167042"/>
                <a:gd name="connsiteY1" fmla="*/ 86712 h 2316424"/>
                <a:gd name="connsiteX2" fmla="*/ 4577072 w 5167042"/>
                <a:gd name="connsiteY2" fmla="*/ 167868 h 2316424"/>
                <a:gd name="connsiteX3" fmla="*/ 4919454 w 5167042"/>
                <a:gd name="connsiteY3" fmla="*/ 288383 h 2316424"/>
                <a:gd name="connsiteX4" fmla="*/ 5079252 w 5167042"/>
                <a:gd name="connsiteY4" fmla="*/ 519202 h 2316424"/>
                <a:gd name="connsiteX5" fmla="*/ 5159151 w 5167042"/>
                <a:gd name="connsiteY5" fmla="*/ 883187 h 2316424"/>
                <a:gd name="connsiteX6" fmla="*/ 5159151 w 5167042"/>
                <a:gd name="connsiteY6" fmla="*/ 1114006 h 2316424"/>
                <a:gd name="connsiteX7" fmla="*/ 5159151 w 5167042"/>
                <a:gd name="connsiteY7" fmla="*/ 1406969 h 2316424"/>
                <a:gd name="connsiteX8" fmla="*/ 5052619 w 5167042"/>
                <a:gd name="connsiteY8" fmla="*/ 1841975 h 2316424"/>
                <a:gd name="connsiteX9" fmla="*/ 4795166 w 5167042"/>
                <a:gd name="connsiteY9" fmla="*/ 2161571 h 2316424"/>
                <a:gd name="connsiteX10" fmla="*/ 4351283 w 5167042"/>
                <a:gd name="connsiteY10" fmla="*/ 2303614 h 2316424"/>
                <a:gd name="connsiteX11" fmla="*/ 3809745 w 5167042"/>
                <a:gd name="connsiteY11" fmla="*/ 2310319 h 2316424"/>
                <a:gd name="connsiteX12" fmla="*/ 3491674 w 5167042"/>
                <a:gd name="connsiteY12" fmla="*/ 2309024 h 2316424"/>
                <a:gd name="connsiteX13" fmla="*/ 2726669 w 5167042"/>
                <a:gd name="connsiteY13" fmla="*/ 2294736 h 2316424"/>
                <a:gd name="connsiteX14" fmla="*/ 1963190 w 5167042"/>
                <a:gd name="connsiteY14" fmla="*/ 2294736 h 2316424"/>
                <a:gd name="connsiteX15" fmla="*/ 1421652 w 5167042"/>
                <a:gd name="connsiteY15" fmla="*/ 2285858 h 2316424"/>
                <a:gd name="connsiteX16" fmla="*/ 675928 w 5167042"/>
                <a:gd name="connsiteY16" fmla="*/ 2303614 h 2316424"/>
                <a:gd name="connsiteX17" fmla="*/ 303065 w 5167042"/>
                <a:gd name="connsiteY17" fmla="*/ 2161571 h 2316424"/>
                <a:gd name="connsiteX18" fmla="*/ 72246 w 5167042"/>
                <a:gd name="connsiteY18" fmla="*/ 1850853 h 2316424"/>
                <a:gd name="connsiteX19" fmla="*/ 6255 w 5167042"/>
                <a:gd name="connsiteY19" fmla="*/ 1414589 h 2316424"/>
                <a:gd name="connsiteX20" fmla="*/ 3740 w 5167042"/>
                <a:gd name="connsiteY20" fmla="*/ 1096251 h 2316424"/>
                <a:gd name="connsiteX21" fmla="*/ 15207 w 5167042"/>
                <a:gd name="connsiteY21" fmla="*/ 767777 h 2316424"/>
                <a:gd name="connsiteX22" fmla="*/ 81124 w 5167042"/>
                <a:gd name="connsiteY22" fmla="*/ 439303 h 2316424"/>
                <a:gd name="connsiteX23" fmla="*/ 285310 w 5167042"/>
                <a:gd name="connsiteY23" fmla="*/ 128585 h 2316424"/>
                <a:gd name="connsiteX24" fmla="*/ 933380 w 5167042"/>
                <a:gd name="connsiteY24" fmla="*/ 13175 h 2316424"/>
                <a:gd name="connsiteX25" fmla="*/ 1933675 w 5167042"/>
                <a:gd name="connsiteY25" fmla="*/ 463 h 2316424"/>
                <a:gd name="connsiteX0" fmla="*/ 1936557 w 5167042"/>
                <a:gd name="connsiteY0" fmla="*/ 4298 h 2316767"/>
                <a:gd name="connsiteX1" fmla="*/ 3535869 w 5167042"/>
                <a:gd name="connsiteY1" fmla="*/ 86712 h 2316767"/>
                <a:gd name="connsiteX2" fmla="*/ 4577072 w 5167042"/>
                <a:gd name="connsiteY2" fmla="*/ 167868 h 2316767"/>
                <a:gd name="connsiteX3" fmla="*/ 4919454 w 5167042"/>
                <a:gd name="connsiteY3" fmla="*/ 288383 h 2316767"/>
                <a:gd name="connsiteX4" fmla="*/ 5079252 w 5167042"/>
                <a:gd name="connsiteY4" fmla="*/ 519202 h 2316767"/>
                <a:gd name="connsiteX5" fmla="*/ 5159151 w 5167042"/>
                <a:gd name="connsiteY5" fmla="*/ 883187 h 2316767"/>
                <a:gd name="connsiteX6" fmla="*/ 5159151 w 5167042"/>
                <a:gd name="connsiteY6" fmla="*/ 1114006 h 2316767"/>
                <a:gd name="connsiteX7" fmla="*/ 5159151 w 5167042"/>
                <a:gd name="connsiteY7" fmla="*/ 1406969 h 2316767"/>
                <a:gd name="connsiteX8" fmla="*/ 5052619 w 5167042"/>
                <a:gd name="connsiteY8" fmla="*/ 1841975 h 2316767"/>
                <a:gd name="connsiteX9" fmla="*/ 4771353 w 5167042"/>
                <a:gd name="connsiteY9" fmla="*/ 2156808 h 2316767"/>
                <a:gd name="connsiteX10" fmla="*/ 4351283 w 5167042"/>
                <a:gd name="connsiteY10" fmla="*/ 2303614 h 2316767"/>
                <a:gd name="connsiteX11" fmla="*/ 3809745 w 5167042"/>
                <a:gd name="connsiteY11" fmla="*/ 2310319 h 2316767"/>
                <a:gd name="connsiteX12" fmla="*/ 3491674 w 5167042"/>
                <a:gd name="connsiteY12" fmla="*/ 2309024 h 2316767"/>
                <a:gd name="connsiteX13" fmla="*/ 2726669 w 5167042"/>
                <a:gd name="connsiteY13" fmla="*/ 2294736 h 2316767"/>
                <a:gd name="connsiteX14" fmla="*/ 1963190 w 5167042"/>
                <a:gd name="connsiteY14" fmla="*/ 2294736 h 2316767"/>
                <a:gd name="connsiteX15" fmla="*/ 1421652 w 5167042"/>
                <a:gd name="connsiteY15" fmla="*/ 2285858 h 2316767"/>
                <a:gd name="connsiteX16" fmla="*/ 675928 w 5167042"/>
                <a:gd name="connsiteY16" fmla="*/ 2303614 h 2316767"/>
                <a:gd name="connsiteX17" fmla="*/ 303065 w 5167042"/>
                <a:gd name="connsiteY17" fmla="*/ 2161571 h 2316767"/>
                <a:gd name="connsiteX18" fmla="*/ 72246 w 5167042"/>
                <a:gd name="connsiteY18" fmla="*/ 1850853 h 2316767"/>
                <a:gd name="connsiteX19" fmla="*/ 6255 w 5167042"/>
                <a:gd name="connsiteY19" fmla="*/ 1414589 h 2316767"/>
                <a:gd name="connsiteX20" fmla="*/ 3740 w 5167042"/>
                <a:gd name="connsiteY20" fmla="*/ 1096251 h 2316767"/>
                <a:gd name="connsiteX21" fmla="*/ 15207 w 5167042"/>
                <a:gd name="connsiteY21" fmla="*/ 767777 h 2316767"/>
                <a:gd name="connsiteX22" fmla="*/ 81124 w 5167042"/>
                <a:gd name="connsiteY22" fmla="*/ 439303 h 2316767"/>
                <a:gd name="connsiteX23" fmla="*/ 285310 w 5167042"/>
                <a:gd name="connsiteY23" fmla="*/ 128585 h 2316767"/>
                <a:gd name="connsiteX24" fmla="*/ 933380 w 5167042"/>
                <a:gd name="connsiteY24" fmla="*/ 13175 h 2316767"/>
                <a:gd name="connsiteX25" fmla="*/ 1933675 w 5167042"/>
                <a:gd name="connsiteY25" fmla="*/ 463 h 2316767"/>
                <a:gd name="connsiteX0" fmla="*/ 1936557 w 5178244"/>
                <a:gd name="connsiteY0" fmla="*/ 4298 h 2316767"/>
                <a:gd name="connsiteX1" fmla="*/ 3535869 w 5178244"/>
                <a:gd name="connsiteY1" fmla="*/ 86712 h 2316767"/>
                <a:gd name="connsiteX2" fmla="*/ 4577072 w 5178244"/>
                <a:gd name="connsiteY2" fmla="*/ 167868 h 2316767"/>
                <a:gd name="connsiteX3" fmla="*/ 4919454 w 5178244"/>
                <a:gd name="connsiteY3" fmla="*/ 288383 h 2316767"/>
                <a:gd name="connsiteX4" fmla="*/ 5079252 w 5178244"/>
                <a:gd name="connsiteY4" fmla="*/ 519202 h 2316767"/>
                <a:gd name="connsiteX5" fmla="*/ 5159151 w 5178244"/>
                <a:gd name="connsiteY5" fmla="*/ 883187 h 2316767"/>
                <a:gd name="connsiteX6" fmla="*/ 5178201 w 5178244"/>
                <a:gd name="connsiteY6" fmla="*/ 1133056 h 2316767"/>
                <a:gd name="connsiteX7" fmla="*/ 5159151 w 5178244"/>
                <a:gd name="connsiteY7" fmla="*/ 1406969 h 2316767"/>
                <a:gd name="connsiteX8" fmla="*/ 5052619 w 5178244"/>
                <a:gd name="connsiteY8" fmla="*/ 1841975 h 2316767"/>
                <a:gd name="connsiteX9" fmla="*/ 4771353 w 5178244"/>
                <a:gd name="connsiteY9" fmla="*/ 2156808 h 2316767"/>
                <a:gd name="connsiteX10" fmla="*/ 4351283 w 5178244"/>
                <a:gd name="connsiteY10" fmla="*/ 2303614 h 2316767"/>
                <a:gd name="connsiteX11" fmla="*/ 3809745 w 5178244"/>
                <a:gd name="connsiteY11" fmla="*/ 2310319 h 2316767"/>
                <a:gd name="connsiteX12" fmla="*/ 3491674 w 5178244"/>
                <a:gd name="connsiteY12" fmla="*/ 2309024 h 2316767"/>
                <a:gd name="connsiteX13" fmla="*/ 2726669 w 5178244"/>
                <a:gd name="connsiteY13" fmla="*/ 2294736 h 2316767"/>
                <a:gd name="connsiteX14" fmla="*/ 1963190 w 5178244"/>
                <a:gd name="connsiteY14" fmla="*/ 2294736 h 2316767"/>
                <a:gd name="connsiteX15" fmla="*/ 1421652 w 5178244"/>
                <a:gd name="connsiteY15" fmla="*/ 2285858 h 2316767"/>
                <a:gd name="connsiteX16" fmla="*/ 675928 w 5178244"/>
                <a:gd name="connsiteY16" fmla="*/ 2303614 h 2316767"/>
                <a:gd name="connsiteX17" fmla="*/ 303065 w 5178244"/>
                <a:gd name="connsiteY17" fmla="*/ 2161571 h 2316767"/>
                <a:gd name="connsiteX18" fmla="*/ 72246 w 5178244"/>
                <a:gd name="connsiteY18" fmla="*/ 1850853 h 2316767"/>
                <a:gd name="connsiteX19" fmla="*/ 6255 w 5178244"/>
                <a:gd name="connsiteY19" fmla="*/ 1414589 h 2316767"/>
                <a:gd name="connsiteX20" fmla="*/ 3740 w 5178244"/>
                <a:gd name="connsiteY20" fmla="*/ 1096251 h 2316767"/>
                <a:gd name="connsiteX21" fmla="*/ 15207 w 5178244"/>
                <a:gd name="connsiteY21" fmla="*/ 767777 h 2316767"/>
                <a:gd name="connsiteX22" fmla="*/ 81124 w 5178244"/>
                <a:gd name="connsiteY22" fmla="*/ 439303 h 2316767"/>
                <a:gd name="connsiteX23" fmla="*/ 285310 w 5178244"/>
                <a:gd name="connsiteY23" fmla="*/ 128585 h 2316767"/>
                <a:gd name="connsiteX24" fmla="*/ 933380 w 5178244"/>
                <a:gd name="connsiteY24" fmla="*/ 13175 h 2316767"/>
                <a:gd name="connsiteX25" fmla="*/ 1933675 w 5178244"/>
                <a:gd name="connsiteY25" fmla="*/ 463 h 2316767"/>
                <a:gd name="connsiteX0" fmla="*/ 1936557 w 5178244"/>
                <a:gd name="connsiteY0" fmla="*/ 3835 h 2316304"/>
                <a:gd name="connsiteX1" fmla="*/ 3535869 w 5178244"/>
                <a:gd name="connsiteY1" fmla="*/ 86249 h 2316304"/>
                <a:gd name="connsiteX2" fmla="*/ 4577072 w 5178244"/>
                <a:gd name="connsiteY2" fmla="*/ 167405 h 2316304"/>
                <a:gd name="connsiteX3" fmla="*/ 4919454 w 5178244"/>
                <a:gd name="connsiteY3" fmla="*/ 287920 h 2316304"/>
                <a:gd name="connsiteX4" fmla="*/ 5079252 w 5178244"/>
                <a:gd name="connsiteY4" fmla="*/ 518739 h 2316304"/>
                <a:gd name="connsiteX5" fmla="*/ 5159151 w 5178244"/>
                <a:gd name="connsiteY5" fmla="*/ 882724 h 2316304"/>
                <a:gd name="connsiteX6" fmla="*/ 5178201 w 5178244"/>
                <a:gd name="connsiteY6" fmla="*/ 1132593 h 2316304"/>
                <a:gd name="connsiteX7" fmla="*/ 5159151 w 5178244"/>
                <a:gd name="connsiteY7" fmla="*/ 1406506 h 2316304"/>
                <a:gd name="connsiteX8" fmla="*/ 5052619 w 5178244"/>
                <a:gd name="connsiteY8" fmla="*/ 1841512 h 2316304"/>
                <a:gd name="connsiteX9" fmla="*/ 4771353 w 5178244"/>
                <a:gd name="connsiteY9" fmla="*/ 2156345 h 2316304"/>
                <a:gd name="connsiteX10" fmla="*/ 4351283 w 5178244"/>
                <a:gd name="connsiteY10" fmla="*/ 2303151 h 2316304"/>
                <a:gd name="connsiteX11" fmla="*/ 3809745 w 5178244"/>
                <a:gd name="connsiteY11" fmla="*/ 2309856 h 2316304"/>
                <a:gd name="connsiteX12" fmla="*/ 3491674 w 5178244"/>
                <a:gd name="connsiteY12" fmla="*/ 2308561 h 2316304"/>
                <a:gd name="connsiteX13" fmla="*/ 2726669 w 5178244"/>
                <a:gd name="connsiteY13" fmla="*/ 2294273 h 2316304"/>
                <a:gd name="connsiteX14" fmla="*/ 1963190 w 5178244"/>
                <a:gd name="connsiteY14" fmla="*/ 2294273 h 2316304"/>
                <a:gd name="connsiteX15" fmla="*/ 1421652 w 5178244"/>
                <a:gd name="connsiteY15" fmla="*/ 2285395 h 2316304"/>
                <a:gd name="connsiteX16" fmla="*/ 675928 w 5178244"/>
                <a:gd name="connsiteY16" fmla="*/ 2303151 h 2316304"/>
                <a:gd name="connsiteX17" fmla="*/ 303065 w 5178244"/>
                <a:gd name="connsiteY17" fmla="*/ 2161108 h 2316304"/>
                <a:gd name="connsiteX18" fmla="*/ 72246 w 5178244"/>
                <a:gd name="connsiteY18" fmla="*/ 1850390 h 2316304"/>
                <a:gd name="connsiteX19" fmla="*/ 6255 w 5178244"/>
                <a:gd name="connsiteY19" fmla="*/ 1414126 h 2316304"/>
                <a:gd name="connsiteX20" fmla="*/ 3740 w 5178244"/>
                <a:gd name="connsiteY20" fmla="*/ 1095788 h 2316304"/>
                <a:gd name="connsiteX21" fmla="*/ 15207 w 5178244"/>
                <a:gd name="connsiteY21" fmla="*/ 767314 h 2316304"/>
                <a:gd name="connsiteX22" fmla="*/ 81124 w 5178244"/>
                <a:gd name="connsiteY22" fmla="*/ 438840 h 2316304"/>
                <a:gd name="connsiteX23" fmla="*/ 285310 w 5178244"/>
                <a:gd name="connsiteY23" fmla="*/ 128122 h 2316304"/>
                <a:gd name="connsiteX24" fmla="*/ 919093 w 5178244"/>
                <a:gd name="connsiteY24" fmla="*/ 22237 h 2316304"/>
                <a:gd name="connsiteX25" fmla="*/ 1933675 w 5178244"/>
                <a:gd name="connsiteY25" fmla="*/ 0 h 2316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178244" h="2316304">
                  <a:moveTo>
                    <a:pt x="1936557" y="3835"/>
                  </a:moveTo>
                  <a:lnTo>
                    <a:pt x="3535869" y="86249"/>
                  </a:lnTo>
                  <a:cubicBezTo>
                    <a:pt x="3975955" y="113511"/>
                    <a:pt x="4346475" y="133793"/>
                    <a:pt x="4577072" y="167405"/>
                  </a:cubicBezTo>
                  <a:cubicBezTo>
                    <a:pt x="4807670" y="201017"/>
                    <a:pt x="4835757" y="229364"/>
                    <a:pt x="4919454" y="287920"/>
                  </a:cubicBezTo>
                  <a:cubicBezTo>
                    <a:pt x="5003151" y="346476"/>
                    <a:pt x="5039303" y="419605"/>
                    <a:pt x="5079252" y="518739"/>
                  </a:cubicBezTo>
                  <a:cubicBezTo>
                    <a:pt x="5119201" y="617873"/>
                    <a:pt x="5142660" y="780415"/>
                    <a:pt x="5159151" y="882724"/>
                  </a:cubicBezTo>
                  <a:cubicBezTo>
                    <a:pt x="5175642" y="985033"/>
                    <a:pt x="5178201" y="1132593"/>
                    <a:pt x="5178201" y="1132593"/>
                  </a:cubicBezTo>
                  <a:cubicBezTo>
                    <a:pt x="5178201" y="1219890"/>
                    <a:pt x="5180081" y="1288353"/>
                    <a:pt x="5159151" y="1406506"/>
                  </a:cubicBezTo>
                  <a:cubicBezTo>
                    <a:pt x="5138221" y="1524659"/>
                    <a:pt x="5117252" y="1716539"/>
                    <a:pt x="5052619" y="1841512"/>
                  </a:cubicBezTo>
                  <a:cubicBezTo>
                    <a:pt x="4987986" y="1966485"/>
                    <a:pt x="4888242" y="2079405"/>
                    <a:pt x="4771353" y="2156345"/>
                  </a:cubicBezTo>
                  <a:cubicBezTo>
                    <a:pt x="4654464" y="2233285"/>
                    <a:pt x="4511551" y="2277566"/>
                    <a:pt x="4351283" y="2303151"/>
                  </a:cubicBezTo>
                  <a:cubicBezTo>
                    <a:pt x="4191015" y="2328736"/>
                    <a:pt x="3953013" y="2308954"/>
                    <a:pt x="3809745" y="2309856"/>
                  </a:cubicBezTo>
                  <a:lnTo>
                    <a:pt x="3491674" y="2308561"/>
                  </a:lnTo>
                  <a:lnTo>
                    <a:pt x="2726669" y="2294273"/>
                  </a:lnTo>
                  <a:lnTo>
                    <a:pt x="1963190" y="2294273"/>
                  </a:lnTo>
                  <a:cubicBezTo>
                    <a:pt x="1745687" y="2292793"/>
                    <a:pt x="1636196" y="2283915"/>
                    <a:pt x="1421652" y="2285395"/>
                  </a:cubicBezTo>
                  <a:cubicBezTo>
                    <a:pt x="1207108" y="2286875"/>
                    <a:pt x="862359" y="2323865"/>
                    <a:pt x="675928" y="2303151"/>
                  </a:cubicBezTo>
                  <a:cubicBezTo>
                    <a:pt x="489497" y="2282437"/>
                    <a:pt x="403679" y="2236568"/>
                    <a:pt x="303065" y="2161108"/>
                  </a:cubicBezTo>
                  <a:cubicBezTo>
                    <a:pt x="202451" y="2085648"/>
                    <a:pt x="121714" y="1974887"/>
                    <a:pt x="72246" y="1850390"/>
                  </a:cubicBezTo>
                  <a:cubicBezTo>
                    <a:pt x="22778" y="1725893"/>
                    <a:pt x="17673" y="1539893"/>
                    <a:pt x="6255" y="1414126"/>
                  </a:cubicBezTo>
                  <a:cubicBezTo>
                    <a:pt x="-5163" y="1288359"/>
                    <a:pt x="2248" y="1203590"/>
                    <a:pt x="3740" y="1095788"/>
                  </a:cubicBezTo>
                  <a:cubicBezTo>
                    <a:pt x="5232" y="987986"/>
                    <a:pt x="2310" y="876805"/>
                    <a:pt x="15207" y="767314"/>
                  </a:cubicBezTo>
                  <a:cubicBezTo>
                    <a:pt x="28104" y="657823"/>
                    <a:pt x="36107" y="545372"/>
                    <a:pt x="81124" y="438840"/>
                  </a:cubicBezTo>
                  <a:cubicBezTo>
                    <a:pt x="126141" y="332308"/>
                    <a:pt x="145649" y="197556"/>
                    <a:pt x="285310" y="128122"/>
                  </a:cubicBezTo>
                  <a:cubicBezTo>
                    <a:pt x="424971" y="58688"/>
                    <a:pt x="644366" y="43591"/>
                    <a:pt x="919093" y="22237"/>
                  </a:cubicBezTo>
                  <a:cubicBezTo>
                    <a:pt x="1193820" y="883"/>
                    <a:pt x="1196459" y="3181"/>
                    <a:pt x="1933675" y="0"/>
                  </a:cubicBezTo>
                </a:path>
              </a:pathLst>
            </a:custGeom>
            <a:solidFill>
              <a:srgbClr val="44C3E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Ulaşım ve iletişim teknolojisinin gelişmesi ile </a:t>
              </a:r>
            </a:p>
            <a:p>
              <a:pPr algn="ctr"/>
              <a:r>
                <a:rPr lang="tr-TR" sz="2400" dirty="0" smtClean="0">
                  <a:solidFill>
                    <a:schemeClr val="tx1"/>
                  </a:solidFill>
                </a:rPr>
                <a:t>ticaret  ülke içinde yapılmaktan dünya çapında bir yapıya dönüşmüştür.</a:t>
              </a:r>
              <a:endParaRPr lang="tr-TR" dirty="0">
                <a:solidFill>
                  <a:schemeClr val="tx1"/>
                </a:solidFill>
              </a:endParaRPr>
            </a:p>
          </p:txBody>
        </p:sp>
        <p:sp>
          <p:nvSpPr>
            <p:cNvPr id="40" name="Yay 39"/>
            <p:cNvSpPr/>
            <p:nvPr/>
          </p:nvSpPr>
          <p:spPr>
            <a:xfrm>
              <a:off x="5945264" y="4425217"/>
              <a:ext cx="485775" cy="1520244"/>
            </a:xfrm>
            <a:prstGeom prst="arc">
              <a:avLst>
                <a:gd name="adj1" fmla="val 16655351"/>
                <a:gd name="adj2" fmla="val 3897444"/>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sp>
          <p:nvSpPr>
            <p:cNvPr id="41" name="Yay 40"/>
            <p:cNvSpPr/>
            <p:nvPr/>
          </p:nvSpPr>
          <p:spPr>
            <a:xfrm rot="285441" flipH="1">
              <a:off x="1450872" y="4201898"/>
              <a:ext cx="469300" cy="1520243"/>
            </a:xfrm>
            <a:prstGeom prst="arc">
              <a:avLst>
                <a:gd name="adj1" fmla="val 16563797"/>
                <a:gd name="adj2" fmla="val 2839249"/>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grpSp>
      <p:pic>
        <p:nvPicPr>
          <p:cNvPr id="9" name="Resi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288" y="840179"/>
            <a:ext cx="3436472" cy="1624810"/>
          </a:xfrm>
          <a:prstGeom prst="rect">
            <a:avLst/>
          </a:prstGeom>
        </p:spPr>
      </p:pic>
      <p:sp>
        <p:nvSpPr>
          <p:cNvPr id="42" name="Köşeli Çift Ayraç 41"/>
          <p:cNvSpPr/>
          <p:nvPr/>
        </p:nvSpPr>
        <p:spPr>
          <a:xfrm>
            <a:off x="1097324" y="5813510"/>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ekonomik alandaki olumlu etkileri neler olabilir?</a:t>
            </a:r>
            <a:endParaRPr lang="tr-TR" sz="2400" dirty="0">
              <a:solidFill>
                <a:schemeClr val="tx1"/>
              </a:solidFill>
            </a:endParaRPr>
          </a:p>
        </p:txBody>
      </p:sp>
      <p:grpSp>
        <p:nvGrpSpPr>
          <p:cNvPr id="43" name="Grup 42"/>
          <p:cNvGrpSpPr/>
          <p:nvPr/>
        </p:nvGrpSpPr>
        <p:grpSpPr>
          <a:xfrm>
            <a:off x="311202" y="5819137"/>
            <a:ext cx="914437" cy="819703"/>
            <a:chOff x="313837" y="4957280"/>
            <a:chExt cx="914437" cy="819703"/>
          </a:xfrm>
        </p:grpSpPr>
        <p:grpSp>
          <p:nvGrpSpPr>
            <p:cNvPr id="44" name="Grup 43"/>
            <p:cNvGrpSpPr/>
            <p:nvPr/>
          </p:nvGrpSpPr>
          <p:grpSpPr>
            <a:xfrm>
              <a:off x="313837" y="4957280"/>
              <a:ext cx="914437" cy="819703"/>
              <a:chOff x="6709431" y="3270742"/>
              <a:chExt cx="1544353" cy="1384361"/>
            </a:xfrm>
            <a:solidFill>
              <a:schemeClr val="tx1">
                <a:lumMod val="65000"/>
                <a:lumOff val="35000"/>
              </a:schemeClr>
            </a:solidFill>
          </p:grpSpPr>
          <p:sp>
            <p:nvSpPr>
              <p:cNvPr id="5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54" name="Aynı Yanın Köşesi Yuvarlatılmış Dikdörtgen 23"/>
          <p:cNvSpPr/>
          <p:nvPr/>
        </p:nvSpPr>
        <p:spPr>
          <a:xfrm flipH="1">
            <a:off x="379979" y="2891129"/>
            <a:ext cx="5286239" cy="716231"/>
          </a:xfrm>
          <a:custGeom>
            <a:avLst/>
            <a:gdLst>
              <a:gd name="connsiteX0" fmla="*/ 0 w 3300637"/>
              <a:gd name="connsiteY0" fmla="*/ 0 h 1533612"/>
              <a:gd name="connsiteX1" fmla="*/ 3300637 w 3300637"/>
              <a:gd name="connsiteY1" fmla="*/ 0 h 1533612"/>
              <a:gd name="connsiteX2" fmla="*/ 3300637 w 3300637"/>
              <a:gd name="connsiteY2" fmla="*/ 0 h 1533612"/>
              <a:gd name="connsiteX3" fmla="*/ 3300637 w 3300637"/>
              <a:gd name="connsiteY3" fmla="*/ 1464369 h 1533612"/>
              <a:gd name="connsiteX4" fmla="*/ 3231394 w 3300637"/>
              <a:gd name="connsiteY4" fmla="*/ 1533612 h 1533612"/>
              <a:gd name="connsiteX5" fmla="*/ 69243 w 3300637"/>
              <a:gd name="connsiteY5" fmla="*/ 1533612 h 1533612"/>
              <a:gd name="connsiteX6" fmla="*/ 0 w 3300637"/>
              <a:gd name="connsiteY6" fmla="*/ 1464369 h 1533612"/>
              <a:gd name="connsiteX7" fmla="*/ 0 w 3300637"/>
              <a:gd name="connsiteY7" fmla="*/ 0 h 1533612"/>
              <a:gd name="connsiteX8" fmla="*/ 0 w 3300637"/>
              <a:gd name="connsiteY8" fmla="*/ 0 h 1533612"/>
              <a:gd name="connsiteX0" fmla="*/ 0 w 3300637"/>
              <a:gd name="connsiteY0" fmla="*/ 0 h 1724112"/>
              <a:gd name="connsiteX1" fmla="*/ 3300637 w 3300637"/>
              <a:gd name="connsiteY1" fmla="*/ 190500 h 1724112"/>
              <a:gd name="connsiteX2" fmla="*/ 3300637 w 3300637"/>
              <a:gd name="connsiteY2" fmla="*/ 190500 h 1724112"/>
              <a:gd name="connsiteX3" fmla="*/ 3300637 w 3300637"/>
              <a:gd name="connsiteY3" fmla="*/ 1654869 h 1724112"/>
              <a:gd name="connsiteX4" fmla="*/ 3231394 w 3300637"/>
              <a:gd name="connsiteY4" fmla="*/ 1724112 h 1724112"/>
              <a:gd name="connsiteX5" fmla="*/ 69243 w 3300637"/>
              <a:gd name="connsiteY5" fmla="*/ 1724112 h 1724112"/>
              <a:gd name="connsiteX6" fmla="*/ 0 w 3300637"/>
              <a:gd name="connsiteY6" fmla="*/ 1654869 h 1724112"/>
              <a:gd name="connsiteX7" fmla="*/ 0 w 3300637"/>
              <a:gd name="connsiteY7" fmla="*/ 190500 h 1724112"/>
              <a:gd name="connsiteX8" fmla="*/ 0 w 3300637"/>
              <a:gd name="connsiteY8" fmla="*/ 0 h 1724112"/>
              <a:gd name="connsiteX0" fmla="*/ 0 w 3300637"/>
              <a:gd name="connsiteY0" fmla="*/ 0 h 1988445"/>
              <a:gd name="connsiteX1" fmla="*/ 3300637 w 3300637"/>
              <a:gd name="connsiteY1" fmla="*/ 190500 h 1988445"/>
              <a:gd name="connsiteX2" fmla="*/ 3300637 w 3300637"/>
              <a:gd name="connsiteY2" fmla="*/ 190500 h 1988445"/>
              <a:gd name="connsiteX3" fmla="*/ 3275237 w 3300637"/>
              <a:gd name="connsiteY3" fmla="*/ 1985069 h 1988445"/>
              <a:gd name="connsiteX4" fmla="*/ 3231394 w 3300637"/>
              <a:gd name="connsiteY4" fmla="*/ 1724112 h 1988445"/>
              <a:gd name="connsiteX5" fmla="*/ 69243 w 3300637"/>
              <a:gd name="connsiteY5" fmla="*/ 1724112 h 1988445"/>
              <a:gd name="connsiteX6" fmla="*/ 0 w 3300637"/>
              <a:gd name="connsiteY6" fmla="*/ 1654869 h 1988445"/>
              <a:gd name="connsiteX7" fmla="*/ 0 w 3300637"/>
              <a:gd name="connsiteY7" fmla="*/ 190500 h 1988445"/>
              <a:gd name="connsiteX8" fmla="*/ 0 w 3300637"/>
              <a:gd name="connsiteY8" fmla="*/ 0 h 1988445"/>
              <a:gd name="connsiteX0" fmla="*/ 0 w 3541937"/>
              <a:gd name="connsiteY0" fmla="*/ 0 h 2038789"/>
              <a:gd name="connsiteX1" fmla="*/ 3300637 w 3541937"/>
              <a:gd name="connsiteY1" fmla="*/ 190500 h 2038789"/>
              <a:gd name="connsiteX2" fmla="*/ 3300637 w 3541937"/>
              <a:gd name="connsiteY2" fmla="*/ 190500 h 2038789"/>
              <a:gd name="connsiteX3" fmla="*/ 3541937 w 3541937"/>
              <a:gd name="connsiteY3" fmla="*/ 2035869 h 2038789"/>
              <a:gd name="connsiteX4" fmla="*/ 3231394 w 3541937"/>
              <a:gd name="connsiteY4" fmla="*/ 1724112 h 2038789"/>
              <a:gd name="connsiteX5" fmla="*/ 69243 w 3541937"/>
              <a:gd name="connsiteY5" fmla="*/ 1724112 h 2038789"/>
              <a:gd name="connsiteX6" fmla="*/ 0 w 3541937"/>
              <a:gd name="connsiteY6" fmla="*/ 1654869 h 2038789"/>
              <a:gd name="connsiteX7" fmla="*/ 0 w 3541937"/>
              <a:gd name="connsiteY7" fmla="*/ 190500 h 2038789"/>
              <a:gd name="connsiteX8" fmla="*/ 0 w 3541937"/>
              <a:gd name="connsiteY8" fmla="*/ 0 h 2038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41937" h="2038789">
                <a:moveTo>
                  <a:pt x="0" y="0"/>
                </a:moveTo>
                <a:lnTo>
                  <a:pt x="3300637" y="190500"/>
                </a:lnTo>
                <a:lnTo>
                  <a:pt x="3300637" y="190500"/>
                </a:lnTo>
                <a:lnTo>
                  <a:pt x="3541937" y="2035869"/>
                </a:lnTo>
                <a:cubicBezTo>
                  <a:pt x="3541937" y="2074111"/>
                  <a:pt x="3269636" y="1724112"/>
                  <a:pt x="3231394" y="1724112"/>
                </a:cubicBezTo>
                <a:lnTo>
                  <a:pt x="69243" y="1724112"/>
                </a:lnTo>
                <a:cubicBezTo>
                  <a:pt x="31001" y="1724112"/>
                  <a:pt x="0" y="1693111"/>
                  <a:pt x="0" y="1654869"/>
                </a:cubicBezTo>
                <a:lnTo>
                  <a:pt x="0" y="190500"/>
                </a:lnTo>
                <a:lnTo>
                  <a:pt x="0" y="0"/>
                </a:lnTo>
                <a:close/>
              </a:path>
            </a:pathLst>
          </a:custGeom>
          <a:solidFill>
            <a:srgbClr val="FFC000"/>
          </a:solidFill>
          <a:ln>
            <a:solidFill>
              <a:schemeClr val="bg1"/>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Olumlu Sonuçları</a:t>
            </a:r>
            <a:endParaRPr lang="tr-TR" sz="2400" dirty="0">
              <a:solidFill>
                <a:schemeClr val="tx1"/>
              </a:solidFill>
            </a:endParaRPr>
          </a:p>
        </p:txBody>
      </p:sp>
      <p:sp>
        <p:nvSpPr>
          <p:cNvPr id="74" name="Google Shape;1592;p27"/>
          <p:cNvSpPr/>
          <p:nvPr/>
        </p:nvSpPr>
        <p:spPr>
          <a:xfrm>
            <a:off x="294333" y="3771601"/>
            <a:ext cx="5371885" cy="880152"/>
          </a:xfrm>
          <a:custGeom>
            <a:avLst/>
            <a:gdLst>
              <a:gd name="connsiteX0" fmla="*/ 0 w 520636"/>
              <a:gd name="connsiteY0" fmla="*/ 0 h 118491"/>
              <a:gd name="connsiteX1" fmla="*/ 520636 w 520636"/>
              <a:gd name="connsiteY1" fmla="*/ 0 h 118491"/>
              <a:gd name="connsiteX2" fmla="*/ 485752 w 520636"/>
              <a:gd name="connsiteY2" fmla="*/ 57509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7797 w 520636"/>
              <a:gd name="connsiteY2" fmla="*/ 55773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5120 w 520636"/>
              <a:gd name="connsiteY2" fmla="*/ 59245 h 118491"/>
              <a:gd name="connsiteX3" fmla="*/ 520636 w 520636"/>
              <a:gd name="connsiteY3" fmla="*/ 118491 h 118491"/>
              <a:gd name="connsiteX4" fmla="*/ 0 w 520636"/>
              <a:gd name="connsiteY4" fmla="*/ 118491 h 118491"/>
              <a:gd name="connsiteX5" fmla="*/ 0 w 520636"/>
              <a:gd name="connsiteY5" fmla="*/ 0 h 118491"/>
              <a:gd name="connsiteX0" fmla="*/ 1987 w 522623"/>
              <a:gd name="connsiteY0" fmla="*/ 0 h 118491"/>
              <a:gd name="connsiteX1" fmla="*/ 522623 w 522623"/>
              <a:gd name="connsiteY1" fmla="*/ 0 h 118491"/>
              <a:gd name="connsiteX2" fmla="*/ 497107 w 522623"/>
              <a:gd name="connsiteY2" fmla="*/ 59245 h 118491"/>
              <a:gd name="connsiteX3" fmla="*/ 522623 w 522623"/>
              <a:gd name="connsiteY3" fmla="*/ 118491 h 118491"/>
              <a:gd name="connsiteX4" fmla="*/ 1987 w 522623"/>
              <a:gd name="connsiteY4" fmla="*/ 118491 h 118491"/>
              <a:gd name="connsiteX5" fmla="*/ 0 w 522623"/>
              <a:gd name="connsiteY5" fmla="*/ 56642 h 118491"/>
              <a:gd name="connsiteX6" fmla="*/ 1987 w 522623"/>
              <a:gd name="connsiteY6" fmla="*/ 0 h 118491"/>
              <a:gd name="connsiteX0" fmla="*/ 18 w 520654"/>
              <a:gd name="connsiteY0" fmla="*/ 0 h 118491"/>
              <a:gd name="connsiteX1" fmla="*/ 520654 w 520654"/>
              <a:gd name="connsiteY1" fmla="*/ 0 h 118491"/>
              <a:gd name="connsiteX2" fmla="*/ 495138 w 520654"/>
              <a:gd name="connsiteY2" fmla="*/ 59245 h 118491"/>
              <a:gd name="connsiteX3" fmla="*/ 520654 w 520654"/>
              <a:gd name="connsiteY3" fmla="*/ 118491 h 118491"/>
              <a:gd name="connsiteX4" fmla="*/ 18 w 520654"/>
              <a:gd name="connsiteY4" fmla="*/ 118491 h 118491"/>
              <a:gd name="connsiteX5" fmla="*/ 16768 w 520654"/>
              <a:gd name="connsiteY5" fmla="*/ 67059 h 118491"/>
              <a:gd name="connsiteX6" fmla="*/ 18 w 520654"/>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6475 w 520653"/>
              <a:gd name="connsiteY2" fmla="*/ 60981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85732"/>
              <a:gd name="connsiteY0" fmla="*/ 0 h 118491"/>
              <a:gd name="connsiteX1" fmla="*/ 520653 w 585732"/>
              <a:gd name="connsiteY1" fmla="*/ 0 h 118491"/>
              <a:gd name="connsiteX2" fmla="*/ 520653 w 585732"/>
              <a:gd name="connsiteY2" fmla="*/ 118491 h 118491"/>
              <a:gd name="connsiteX3" fmla="*/ 17 w 585732"/>
              <a:gd name="connsiteY3" fmla="*/ 118491 h 118491"/>
              <a:gd name="connsiteX4" fmla="*/ 18105 w 585732"/>
              <a:gd name="connsiteY4" fmla="*/ 61850 h 118491"/>
              <a:gd name="connsiteX5" fmla="*/ 17 w 585732"/>
              <a:gd name="connsiteY5" fmla="*/ 0 h 118491"/>
              <a:gd name="connsiteX0" fmla="*/ 17 w 589654"/>
              <a:gd name="connsiteY0" fmla="*/ 0 h 118491"/>
              <a:gd name="connsiteX1" fmla="*/ 520653 w 589654"/>
              <a:gd name="connsiteY1" fmla="*/ 0 h 118491"/>
              <a:gd name="connsiteX2" fmla="*/ 583866 w 589654"/>
              <a:gd name="connsiteY2" fmla="*/ 58564 h 118491"/>
              <a:gd name="connsiteX3" fmla="*/ 520653 w 589654"/>
              <a:gd name="connsiteY3" fmla="*/ 118491 h 118491"/>
              <a:gd name="connsiteX4" fmla="*/ 17 w 589654"/>
              <a:gd name="connsiteY4" fmla="*/ 118491 h 118491"/>
              <a:gd name="connsiteX5" fmla="*/ 18105 w 589654"/>
              <a:gd name="connsiteY5" fmla="*/ 61850 h 118491"/>
              <a:gd name="connsiteX6" fmla="*/ 17 w 589654"/>
              <a:gd name="connsiteY6" fmla="*/ 0 h 118491"/>
              <a:gd name="connsiteX0" fmla="*/ 17 w 563808"/>
              <a:gd name="connsiteY0" fmla="*/ 0 h 118491"/>
              <a:gd name="connsiteX1" fmla="*/ 520653 w 563808"/>
              <a:gd name="connsiteY1" fmla="*/ 0 h 118491"/>
              <a:gd name="connsiteX2" fmla="*/ 520294 w 563808"/>
              <a:gd name="connsiteY2" fmla="*/ 61168 h 118491"/>
              <a:gd name="connsiteX3" fmla="*/ 520653 w 563808"/>
              <a:gd name="connsiteY3" fmla="*/ 118491 h 118491"/>
              <a:gd name="connsiteX4" fmla="*/ 17 w 563808"/>
              <a:gd name="connsiteY4" fmla="*/ 118491 h 118491"/>
              <a:gd name="connsiteX5" fmla="*/ 18105 w 563808"/>
              <a:gd name="connsiteY5" fmla="*/ 61850 h 118491"/>
              <a:gd name="connsiteX6" fmla="*/ 17 w 563808"/>
              <a:gd name="connsiteY6" fmla="*/ 0 h 118491"/>
              <a:gd name="connsiteX0" fmla="*/ 17 w 592271"/>
              <a:gd name="connsiteY0" fmla="*/ 0 h 118491"/>
              <a:gd name="connsiteX1" fmla="*/ 520653 w 592271"/>
              <a:gd name="connsiteY1" fmla="*/ 0 h 118491"/>
              <a:gd name="connsiteX2" fmla="*/ 587881 w 592271"/>
              <a:gd name="connsiteY2" fmla="*/ 62904 h 118491"/>
              <a:gd name="connsiteX3" fmla="*/ 520653 w 592271"/>
              <a:gd name="connsiteY3" fmla="*/ 118491 h 118491"/>
              <a:gd name="connsiteX4" fmla="*/ 17 w 592271"/>
              <a:gd name="connsiteY4" fmla="*/ 118491 h 118491"/>
              <a:gd name="connsiteX5" fmla="*/ 18105 w 592271"/>
              <a:gd name="connsiteY5" fmla="*/ 61850 h 118491"/>
              <a:gd name="connsiteX6" fmla="*/ 17 w 592271"/>
              <a:gd name="connsiteY6" fmla="*/ 0 h 118491"/>
              <a:gd name="connsiteX0" fmla="*/ 17 w 584156"/>
              <a:gd name="connsiteY0" fmla="*/ 0 h 118491"/>
              <a:gd name="connsiteX1" fmla="*/ 520653 w 584156"/>
              <a:gd name="connsiteY1" fmla="*/ 0 h 118491"/>
              <a:gd name="connsiteX2" fmla="*/ 574466 w 584156"/>
              <a:gd name="connsiteY2" fmla="*/ 62904 h 118491"/>
              <a:gd name="connsiteX3" fmla="*/ 520653 w 584156"/>
              <a:gd name="connsiteY3" fmla="*/ 118491 h 118491"/>
              <a:gd name="connsiteX4" fmla="*/ 17 w 584156"/>
              <a:gd name="connsiteY4" fmla="*/ 118491 h 118491"/>
              <a:gd name="connsiteX5" fmla="*/ 18105 w 584156"/>
              <a:gd name="connsiteY5" fmla="*/ 61850 h 118491"/>
              <a:gd name="connsiteX6" fmla="*/ 17 w 584156"/>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79662"/>
              <a:gd name="connsiteY0" fmla="*/ 0 h 118491"/>
              <a:gd name="connsiteX1" fmla="*/ 520653 w 579662"/>
              <a:gd name="connsiteY1" fmla="*/ 0 h 118491"/>
              <a:gd name="connsiteX2" fmla="*/ 565075 w 579662"/>
              <a:gd name="connsiteY2" fmla="*/ 55959 h 118491"/>
              <a:gd name="connsiteX3" fmla="*/ 520653 w 579662"/>
              <a:gd name="connsiteY3" fmla="*/ 118491 h 118491"/>
              <a:gd name="connsiteX4" fmla="*/ 17 w 579662"/>
              <a:gd name="connsiteY4" fmla="*/ 118491 h 118491"/>
              <a:gd name="connsiteX5" fmla="*/ 18105 w 579662"/>
              <a:gd name="connsiteY5" fmla="*/ 61850 h 118491"/>
              <a:gd name="connsiteX6" fmla="*/ 17 w 579662"/>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80147"/>
              <a:gd name="connsiteY0" fmla="*/ 0 h 118491"/>
              <a:gd name="connsiteX1" fmla="*/ 520653 w 580147"/>
              <a:gd name="connsiteY1" fmla="*/ 0 h 118491"/>
              <a:gd name="connsiteX2" fmla="*/ 565075 w 580147"/>
              <a:gd name="connsiteY2" fmla="*/ 55959 h 118491"/>
              <a:gd name="connsiteX3" fmla="*/ 520653 w 580147"/>
              <a:gd name="connsiteY3" fmla="*/ 118491 h 118491"/>
              <a:gd name="connsiteX4" fmla="*/ 17 w 580147"/>
              <a:gd name="connsiteY4" fmla="*/ 118491 h 118491"/>
              <a:gd name="connsiteX5" fmla="*/ 18105 w 580147"/>
              <a:gd name="connsiteY5" fmla="*/ 61850 h 118491"/>
              <a:gd name="connsiteX6" fmla="*/ 17 w 580147"/>
              <a:gd name="connsiteY6" fmla="*/ 0 h 118491"/>
              <a:gd name="connsiteX0" fmla="*/ 17 w 579904"/>
              <a:gd name="connsiteY0" fmla="*/ 53 h 118544"/>
              <a:gd name="connsiteX1" fmla="*/ 520653 w 579904"/>
              <a:gd name="connsiteY1" fmla="*/ 53 h 118544"/>
              <a:gd name="connsiteX2" fmla="*/ 565075 w 579904"/>
              <a:gd name="connsiteY2" fmla="*/ 56012 h 118544"/>
              <a:gd name="connsiteX3" fmla="*/ 520653 w 579904"/>
              <a:gd name="connsiteY3" fmla="*/ 118544 h 118544"/>
              <a:gd name="connsiteX4" fmla="*/ 17 w 579904"/>
              <a:gd name="connsiteY4" fmla="*/ 118544 h 118544"/>
              <a:gd name="connsiteX5" fmla="*/ 18105 w 579904"/>
              <a:gd name="connsiteY5" fmla="*/ 61903 h 118544"/>
              <a:gd name="connsiteX6" fmla="*/ 17 w 579904"/>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0 h 118491"/>
              <a:gd name="connsiteX1" fmla="*/ 520653 w 579275"/>
              <a:gd name="connsiteY1" fmla="*/ 0 h 118491"/>
              <a:gd name="connsiteX2" fmla="*/ 563734 w 579275"/>
              <a:gd name="connsiteY2" fmla="*/ 55959 h 118491"/>
              <a:gd name="connsiteX3" fmla="*/ 520653 w 579275"/>
              <a:gd name="connsiteY3" fmla="*/ 118491 h 118491"/>
              <a:gd name="connsiteX4" fmla="*/ 17 w 579275"/>
              <a:gd name="connsiteY4" fmla="*/ 118491 h 118491"/>
              <a:gd name="connsiteX5" fmla="*/ 18105 w 579275"/>
              <a:gd name="connsiteY5" fmla="*/ 61850 h 118491"/>
              <a:gd name="connsiteX6" fmla="*/ 17 w 579275"/>
              <a:gd name="connsiteY6" fmla="*/ 0 h 118491"/>
              <a:gd name="connsiteX0" fmla="*/ 17 w 564240"/>
              <a:gd name="connsiteY0" fmla="*/ 0 h 119413"/>
              <a:gd name="connsiteX1" fmla="*/ 520653 w 564240"/>
              <a:gd name="connsiteY1" fmla="*/ 0 h 119413"/>
              <a:gd name="connsiteX2" fmla="*/ 520805 w 564240"/>
              <a:gd name="connsiteY2" fmla="*/ 59431 h 119413"/>
              <a:gd name="connsiteX3" fmla="*/ 520653 w 564240"/>
              <a:gd name="connsiteY3" fmla="*/ 118491 h 119413"/>
              <a:gd name="connsiteX4" fmla="*/ 17 w 564240"/>
              <a:gd name="connsiteY4" fmla="*/ 118491 h 119413"/>
              <a:gd name="connsiteX5" fmla="*/ 18105 w 564240"/>
              <a:gd name="connsiteY5" fmla="*/ 61850 h 119413"/>
              <a:gd name="connsiteX6" fmla="*/ 17 w 564240"/>
              <a:gd name="connsiteY6" fmla="*/ 0 h 119413"/>
              <a:gd name="connsiteX0" fmla="*/ 17 w 559096"/>
              <a:gd name="connsiteY0" fmla="*/ 0 h 118491"/>
              <a:gd name="connsiteX1" fmla="*/ 520653 w 559096"/>
              <a:gd name="connsiteY1" fmla="*/ 0 h 118491"/>
              <a:gd name="connsiteX2" fmla="*/ 498670 w 559096"/>
              <a:gd name="connsiteY2" fmla="*/ 55959 h 118491"/>
              <a:gd name="connsiteX3" fmla="*/ 520653 w 559096"/>
              <a:gd name="connsiteY3" fmla="*/ 118491 h 118491"/>
              <a:gd name="connsiteX4" fmla="*/ 17 w 559096"/>
              <a:gd name="connsiteY4" fmla="*/ 118491 h 118491"/>
              <a:gd name="connsiteX5" fmla="*/ 18105 w 559096"/>
              <a:gd name="connsiteY5" fmla="*/ 61850 h 118491"/>
              <a:gd name="connsiteX6" fmla="*/ 17 w 559096"/>
              <a:gd name="connsiteY6" fmla="*/ 0 h 118491"/>
              <a:gd name="connsiteX0" fmla="*/ 17 w 596649"/>
              <a:gd name="connsiteY0" fmla="*/ 0 h 119413"/>
              <a:gd name="connsiteX1" fmla="*/ 520653 w 596649"/>
              <a:gd name="connsiteY1" fmla="*/ 0 h 119413"/>
              <a:gd name="connsiteX2" fmla="*/ 593249 w 596649"/>
              <a:gd name="connsiteY2" fmla="*/ 59431 h 119413"/>
              <a:gd name="connsiteX3" fmla="*/ 520653 w 596649"/>
              <a:gd name="connsiteY3" fmla="*/ 118491 h 119413"/>
              <a:gd name="connsiteX4" fmla="*/ 17 w 596649"/>
              <a:gd name="connsiteY4" fmla="*/ 118491 h 119413"/>
              <a:gd name="connsiteX5" fmla="*/ 18105 w 596649"/>
              <a:gd name="connsiteY5" fmla="*/ 61850 h 119413"/>
              <a:gd name="connsiteX6" fmla="*/ 17 w 596649"/>
              <a:gd name="connsiteY6" fmla="*/ 0 h 119413"/>
              <a:gd name="connsiteX0" fmla="*/ 17 w 591521"/>
              <a:gd name="connsiteY0" fmla="*/ 0 h 119413"/>
              <a:gd name="connsiteX1" fmla="*/ 520653 w 591521"/>
              <a:gd name="connsiteY1" fmla="*/ 0 h 119413"/>
              <a:gd name="connsiteX2" fmla="*/ 585871 w 591521"/>
              <a:gd name="connsiteY2" fmla="*/ 59431 h 119413"/>
              <a:gd name="connsiteX3" fmla="*/ 520653 w 591521"/>
              <a:gd name="connsiteY3" fmla="*/ 118491 h 119413"/>
              <a:gd name="connsiteX4" fmla="*/ 17 w 591521"/>
              <a:gd name="connsiteY4" fmla="*/ 118491 h 119413"/>
              <a:gd name="connsiteX5" fmla="*/ 18105 w 591521"/>
              <a:gd name="connsiteY5" fmla="*/ 61850 h 119413"/>
              <a:gd name="connsiteX6" fmla="*/ 17 w 591521"/>
              <a:gd name="connsiteY6" fmla="*/ 0 h 119413"/>
              <a:gd name="connsiteX0" fmla="*/ 17 w 605652"/>
              <a:gd name="connsiteY0" fmla="*/ 0 h 120260"/>
              <a:gd name="connsiteX1" fmla="*/ 520653 w 605652"/>
              <a:gd name="connsiteY1" fmla="*/ 0 h 120260"/>
              <a:gd name="connsiteX2" fmla="*/ 585871 w 605652"/>
              <a:gd name="connsiteY2" fmla="*/ 59431 h 120260"/>
              <a:gd name="connsiteX3" fmla="*/ 520653 w 605652"/>
              <a:gd name="connsiteY3" fmla="*/ 118491 h 120260"/>
              <a:gd name="connsiteX4" fmla="*/ 17 w 605652"/>
              <a:gd name="connsiteY4" fmla="*/ 118491 h 120260"/>
              <a:gd name="connsiteX5" fmla="*/ 18105 w 605652"/>
              <a:gd name="connsiteY5" fmla="*/ 61850 h 120260"/>
              <a:gd name="connsiteX6" fmla="*/ 17 w 605652"/>
              <a:gd name="connsiteY6" fmla="*/ 0 h 120260"/>
              <a:gd name="connsiteX0" fmla="*/ 17 w 608617"/>
              <a:gd name="connsiteY0" fmla="*/ 65 h 120325"/>
              <a:gd name="connsiteX1" fmla="*/ 520653 w 608617"/>
              <a:gd name="connsiteY1" fmla="*/ 65 h 120325"/>
              <a:gd name="connsiteX2" fmla="*/ 585871 w 608617"/>
              <a:gd name="connsiteY2" fmla="*/ 59496 h 120325"/>
              <a:gd name="connsiteX3" fmla="*/ 520653 w 608617"/>
              <a:gd name="connsiteY3" fmla="*/ 118556 h 120325"/>
              <a:gd name="connsiteX4" fmla="*/ 17 w 608617"/>
              <a:gd name="connsiteY4" fmla="*/ 118556 h 120325"/>
              <a:gd name="connsiteX5" fmla="*/ 18105 w 608617"/>
              <a:gd name="connsiteY5" fmla="*/ 61915 h 120325"/>
              <a:gd name="connsiteX6" fmla="*/ 17 w 608617"/>
              <a:gd name="connsiteY6" fmla="*/ 65 h 120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17" h="120325" extrusionOk="0">
                <a:moveTo>
                  <a:pt x="17" y="65"/>
                </a:moveTo>
                <a:cubicBezTo>
                  <a:pt x="17" y="4256"/>
                  <a:pt x="520653" y="65"/>
                  <a:pt x="520653" y="65"/>
                </a:cubicBezTo>
                <a:cubicBezTo>
                  <a:pt x="617961" y="9826"/>
                  <a:pt x="626118" y="-27963"/>
                  <a:pt x="585871" y="59496"/>
                </a:cubicBezTo>
                <a:cubicBezTo>
                  <a:pt x="619410" y="152165"/>
                  <a:pt x="617961" y="108568"/>
                  <a:pt x="520653" y="118556"/>
                </a:cubicBezTo>
                <a:lnTo>
                  <a:pt x="17" y="118556"/>
                </a:lnTo>
                <a:cubicBezTo>
                  <a:pt x="-645" y="97940"/>
                  <a:pt x="18767" y="82531"/>
                  <a:pt x="18105" y="61915"/>
                </a:cubicBezTo>
                <a:cubicBezTo>
                  <a:pt x="18767" y="43034"/>
                  <a:pt x="-645" y="18946"/>
                  <a:pt x="17" y="6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177800" lvl="0">
              <a:tabLst>
                <a:tab pos="6464300" algn="l"/>
              </a:tabLst>
            </a:pPr>
            <a:r>
              <a:rPr lang="tr-TR" sz="2400" dirty="0" smtClean="0"/>
              <a:t>Ürün çeşitliliği artar ve ürünlerin </a:t>
            </a:r>
          </a:p>
          <a:p>
            <a:pPr marL="177800" lvl="0">
              <a:tabLst>
                <a:tab pos="6464300" algn="l"/>
              </a:tabLst>
            </a:pPr>
            <a:r>
              <a:rPr lang="tr-TR" sz="2400" dirty="0" smtClean="0"/>
              <a:t>fiyatı düşer.</a:t>
            </a:r>
            <a:endParaRPr sz="2400" dirty="0"/>
          </a:p>
        </p:txBody>
      </p:sp>
      <p:sp>
        <p:nvSpPr>
          <p:cNvPr id="75" name="Google Shape;1592;p27"/>
          <p:cNvSpPr/>
          <p:nvPr/>
        </p:nvSpPr>
        <p:spPr>
          <a:xfrm>
            <a:off x="294332" y="4913868"/>
            <a:ext cx="5371885" cy="880152"/>
          </a:xfrm>
          <a:custGeom>
            <a:avLst/>
            <a:gdLst>
              <a:gd name="connsiteX0" fmla="*/ 0 w 520636"/>
              <a:gd name="connsiteY0" fmla="*/ 0 h 118491"/>
              <a:gd name="connsiteX1" fmla="*/ 520636 w 520636"/>
              <a:gd name="connsiteY1" fmla="*/ 0 h 118491"/>
              <a:gd name="connsiteX2" fmla="*/ 485752 w 520636"/>
              <a:gd name="connsiteY2" fmla="*/ 57509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7797 w 520636"/>
              <a:gd name="connsiteY2" fmla="*/ 55773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5120 w 520636"/>
              <a:gd name="connsiteY2" fmla="*/ 59245 h 118491"/>
              <a:gd name="connsiteX3" fmla="*/ 520636 w 520636"/>
              <a:gd name="connsiteY3" fmla="*/ 118491 h 118491"/>
              <a:gd name="connsiteX4" fmla="*/ 0 w 520636"/>
              <a:gd name="connsiteY4" fmla="*/ 118491 h 118491"/>
              <a:gd name="connsiteX5" fmla="*/ 0 w 520636"/>
              <a:gd name="connsiteY5" fmla="*/ 0 h 118491"/>
              <a:gd name="connsiteX0" fmla="*/ 1987 w 522623"/>
              <a:gd name="connsiteY0" fmla="*/ 0 h 118491"/>
              <a:gd name="connsiteX1" fmla="*/ 522623 w 522623"/>
              <a:gd name="connsiteY1" fmla="*/ 0 h 118491"/>
              <a:gd name="connsiteX2" fmla="*/ 497107 w 522623"/>
              <a:gd name="connsiteY2" fmla="*/ 59245 h 118491"/>
              <a:gd name="connsiteX3" fmla="*/ 522623 w 522623"/>
              <a:gd name="connsiteY3" fmla="*/ 118491 h 118491"/>
              <a:gd name="connsiteX4" fmla="*/ 1987 w 522623"/>
              <a:gd name="connsiteY4" fmla="*/ 118491 h 118491"/>
              <a:gd name="connsiteX5" fmla="*/ 0 w 522623"/>
              <a:gd name="connsiteY5" fmla="*/ 56642 h 118491"/>
              <a:gd name="connsiteX6" fmla="*/ 1987 w 522623"/>
              <a:gd name="connsiteY6" fmla="*/ 0 h 118491"/>
              <a:gd name="connsiteX0" fmla="*/ 18 w 520654"/>
              <a:gd name="connsiteY0" fmla="*/ 0 h 118491"/>
              <a:gd name="connsiteX1" fmla="*/ 520654 w 520654"/>
              <a:gd name="connsiteY1" fmla="*/ 0 h 118491"/>
              <a:gd name="connsiteX2" fmla="*/ 495138 w 520654"/>
              <a:gd name="connsiteY2" fmla="*/ 59245 h 118491"/>
              <a:gd name="connsiteX3" fmla="*/ 520654 w 520654"/>
              <a:gd name="connsiteY3" fmla="*/ 118491 h 118491"/>
              <a:gd name="connsiteX4" fmla="*/ 18 w 520654"/>
              <a:gd name="connsiteY4" fmla="*/ 118491 h 118491"/>
              <a:gd name="connsiteX5" fmla="*/ 16768 w 520654"/>
              <a:gd name="connsiteY5" fmla="*/ 67059 h 118491"/>
              <a:gd name="connsiteX6" fmla="*/ 18 w 520654"/>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6475 w 520653"/>
              <a:gd name="connsiteY2" fmla="*/ 60981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85732"/>
              <a:gd name="connsiteY0" fmla="*/ 0 h 118491"/>
              <a:gd name="connsiteX1" fmla="*/ 520653 w 585732"/>
              <a:gd name="connsiteY1" fmla="*/ 0 h 118491"/>
              <a:gd name="connsiteX2" fmla="*/ 520653 w 585732"/>
              <a:gd name="connsiteY2" fmla="*/ 118491 h 118491"/>
              <a:gd name="connsiteX3" fmla="*/ 17 w 585732"/>
              <a:gd name="connsiteY3" fmla="*/ 118491 h 118491"/>
              <a:gd name="connsiteX4" fmla="*/ 18105 w 585732"/>
              <a:gd name="connsiteY4" fmla="*/ 61850 h 118491"/>
              <a:gd name="connsiteX5" fmla="*/ 17 w 585732"/>
              <a:gd name="connsiteY5" fmla="*/ 0 h 118491"/>
              <a:gd name="connsiteX0" fmla="*/ 17 w 589654"/>
              <a:gd name="connsiteY0" fmla="*/ 0 h 118491"/>
              <a:gd name="connsiteX1" fmla="*/ 520653 w 589654"/>
              <a:gd name="connsiteY1" fmla="*/ 0 h 118491"/>
              <a:gd name="connsiteX2" fmla="*/ 583866 w 589654"/>
              <a:gd name="connsiteY2" fmla="*/ 58564 h 118491"/>
              <a:gd name="connsiteX3" fmla="*/ 520653 w 589654"/>
              <a:gd name="connsiteY3" fmla="*/ 118491 h 118491"/>
              <a:gd name="connsiteX4" fmla="*/ 17 w 589654"/>
              <a:gd name="connsiteY4" fmla="*/ 118491 h 118491"/>
              <a:gd name="connsiteX5" fmla="*/ 18105 w 589654"/>
              <a:gd name="connsiteY5" fmla="*/ 61850 h 118491"/>
              <a:gd name="connsiteX6" fmla="*/ 17 w 589654"/>
              <a:gd name="connsiteY6" fmla="*/ 0 h 118491"/>
              <a:gd name="connsiteX0" fmla="*/ 17 w 563808"/>
              <a:gd name="connsiteY0" fmla="*/ 0 h 118491"/>
              <a:gd name="connsiteX1" fmla="*/ 520653 w 563808"/>
              <a:gd name="connsiteY1" fmla="*/ 0 h 118491"/>
              <a:gd name="connsiteX2" fmla="*/ 520294 w 563808"/>
              <a:gd name="connsiteY2" fmla="*/ 61168 h 118491"/>
              <a:gd name="connsiteX3" fmla="*/ 520653 w 563808"/>
              <a:gd name="connsiteY3" fmla="*/ 118491 h 118491"/>
              <a:gd name="connsiteX4" fmla="*/ 17 w 563808"/>
              <a:gd name="connsiteY4" fmla="*/ 118491 h 118491"/>
              <a:gd name="connsiteX5" fmla="*/ 18105 w 563808"/>
              <a:gd name="connsiteY5" fmla="*/ 61850 h 118491"/>
              <a:gd name="connsiteX6" fmla="*/ 17 w 563808"/>
              <a:gd name="connsiteY6" fmla="*/ 0 h 118491"/>
              <a:gd name="connsiteX0" fmla="*/ 17 w 592271"/>
              <a:gd name="connsiteY0" fmla="*/ 0 h 118491"/>
              <a:gd name="connsiteX1" fmla="*/ 520653 w 592271"/>
              <a:gd name="connsiteY1" fmla="*/ 0 h 118491"/>
              <a:gd name="connsiteX2" fmla="*/ 587881 w 592271"/>
              <a:gd name="connsiteY2" fmla="*/ 62904 h 118491"/>
              <a:gd name="connsiteX3" fmla="*/ 520653 w 592271"/>
              <a:gd name="connsiteY3" fmla="*/ 118491 h 118491"/>
              <a:gd name="connsiteX4" fmla="*/ 17 w 592271"/>
              <a:gd name="connsiteY4" fmla="*/ 118491 h 118491"/>
              <a:gd name="connsiteX5" fmla="*/ 18105 w 592271"/>
              <a:gd name="connsiteY5" fmla="*/ 61850 h 118491"/>
              <a:gd name="connsiteX6" fmla="*/ 17 w 592271"/>
              <a:gd name="connsiteY6" fmla="*/ 0 h 118491"/>
              <a:gd name="connsiteX0" fmla="*/ 17 w 584156"/>
              <a:gd name="connsiteY0" fmla="*/ 0 h 118491"/>
              <a:gd name="connsiteX1" fmla="*/ 520653 w 584156"/>
              <a:gd name="connsiteY1" fmla="*/ 0 h 118491"/>
              <a:gd name="connsiteX2" fmla="*/ 574466 w 584156"/>
              <a:gd name="connsiteY2" fmla="*/ 62904 h 118491"/>
              <a:gd name="connsiteX3" fmla="*/ 520653 w 584156"/>
              <a:gd name="connsiteY3" fmla="*/ 118491 h 118491"/>
              <a:gd name="connsiteX4" fmla="*/ 17 w 584156"/>
              <a:gd name="connsiteY4" fmla="*/ 118491 h 118491"/>
              <a:gd name="connsiteX5" fmla="*/ 18105 w 584156"/>
              <a:gd name="connsiteY5" fmla="*/ 61850 h 118491"/>
              <a:gd name="connsiteX6" fmla="*/ 17 w 584156"/>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79662"/>
              <a:gd name="connsiteY0" fmla="*/ 0 h 118491"/>
              <a:gd name="connsiteX1" fmla="*/ 520653 w 579662"/>
              <a:gd name="connsiteY1" fmla="*/ 0 h 118491"/>
              <a:gd name="connsiteX2" fmla="*/ 565075 w 579662"/>
              <a:gd name="connsiteY2" fmla="*/ 55959 h 118491"/>
              <a:gd name="connsiteX3" fmla="*/ 520653 w 579662"/>
              <a:gd name="connsiteY3" fmla="*/ 118491 h 118491"/>
              <a:gd name="connsiteX4" fmla="*/ 17 w 579662"/>
              <a:gd name="connsiteY4" fmla="*/ 118491 h 118491"/>
              <a:gd name="connsiteX5" fmla="*/ 18105 w 579662"/>
              <a:gd name="connsiteY5" fmla="*/ 61850 h 118491"/>
              <a:gd name="connsiteX6" fmla="*/ 17 w 579662"/>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80147"/>
              <a:gd name="connsiteY0" fmla="*/ 0 h 118491"/>
              <a:gd name="connsiteX1" fmla="*/ 520653 w 580147"/>
              <a:gd name="connsiteY1" fmla="*/ 0 h 118491"/>
              <a:gd name="connsiteX2" fmla="*/ 565075 w 580147"/>
              <a:gd name="connsiteY2" fmla="*/ 55959 h 118491"/>
              <a:gd name="connsiteX3" fmla="*/ 520653 w 580147"/>
              <a:gd name="connsiteY3" fmla="*/ 118491 h 118491"/>
              <a:gd name="connsiteX4" fmla="*/ 17 w 580147"/>
              <a:gd name="connsiteY4" fmla="*/ 118491 h 118491"/>
              <a:gd name="connsiteX5" fmla="*/ 18105 w 580147"/>
              <a:gd name="connsiteY5" fmla="*/ 61850 h 118491"/>
              <a:gd name="connsiteX6" fmla="*/ 17 w 580147"/>
              <a:gd name="connsiteY6" fmla="*/ 0 h 118491"/>
              <a:gd name="connsiteX0" fmla="*/ 17 w 579904"/>
              <a:gd name="connsiteY0" fmla="*/ 53 h 118544"/>
              <a:gd name="connsiteX1" fmla="*/ 520653 w 579904"/>
              <a:gd name="connsiteY1" fmla="*/ 53 h 118544"/>
              <a:gd name="connsiteX2" fmla="*/ 565075 w 579904"/>
              <a:gd name="connsiteY2" fmla="*/ 56012 h 118544"/>
              <a:gd name="connsiteX3" fmla="*/ 520653 w 579904"/>
              <a:gd name="connsiteY3" fmla="*/ 118544 h 118544"/>
              <a:gd name="connsiteX4" fmla="*/ 17 w 579904"/>
              <a:gd name="connsiteY4" fmla="*/ 118544 h 118544"/>
              <a:gd name="connsiteX5" fmla="*/ 18105 w 579904"/>
              <a:gd name="connsiteY5" fmla="*/ 61903 h 118544"/>
              <a:gd name="connsiteX6" fmla="*/ 17 w 579904"/>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0 h 118491"/>
              <a:gd name="connsiteX1" fmla="*/ 520653 w 579275"/>
              <a:gd name="connsiteY1" fmla="*/ 0 h 118491"/>
              <a:gd name="connsiteX2" fmla="*/ 563734 w 579275"/>
              <a:gd name="connsiteY2" fmla="*/ 55959 h 118491"/>
              <a:gd name="connsiteX3" fmla="*/ 520653 w 579275"/>
              <a:gd name="connsiteY3" fmla="*/ 118491 h 118491"/>
              <a:gd name="connsiteX4" fmla="*/ 17 w 579275"/>
              <a:gd name="connsiteY4" fmla="*/ 118491 h 118491"/>
              <a:gd name="connsiteX5" fmla="*/ 18105 w 579275"/>
              <a:gd name="connsiteY5" fmla="*/ 61850 h 118491"/>
              <a:gd name="connsiteX6" fmla="*/ 17 w 579275"/>
              <a:gd name="connsiteY6" fmla="*/ 0 h 118491"/>
              <a:gd name="connsiteX0" fmla="*/ 17 w 564240"/>
              <a:gd name="connsiteY0" fmla="*/ 0 h 119413"/>
              <a:gd name="connsiteX1" fmla="*/ 520653 w 564240"/>
              <a:gd name="connsiteY1" fmla="*/ 0 h 119413"/>
              <a:gd name="connsiteX2" fmla="*/ 520805 w 564240"/>
              <a:gd name="connsiteY2" fmla="*/ 59431 h 119413"/>
              <a:gd name="connsiteX3" fmla="*/ 520653 w 564240"/>
              <a:gd name="connsiteY3" fmla="*/ 118491 h 119413"/>
              <a:gd name="connsiteX4" fmla="*/ 17 w 564240"/>
              <a:gd name="connsiteY4" fmla="*/ 118491 h 119413"/>
              <a:gd name="connsiteX5" fmla="*/ 18105 w 564240"/>
              <a:gd name="connsiteY5" fmla="*/ 61850 h 119413"/>
              <a:gd name="connsiteX6" fmla="*/ 17 w 564240"/>
              <a:gd name="connsiteY6" fmla="*/ 0 h 119413"/>
              <a:gd name="connsiteX0" fmla="*/ 17 w 559096"/>
              <a:gd name="connsiteY0" fmla="*/ 0 h 118491"/>
              <a:gd name="connsiteX1" fmla="*/ 520653 w 559096"/>
              <a:gd name="connsiteY1" fmla="*/ 0 h 118491"/>
              <a:gd name="connsiteX2" fmla="*/ 498670 w 559096"/>
              <a:gd name="connsiteY2" fmla="*/ 55959 h 118491"/>
              <a:gd name="connsiteX3" fmla="*/ 520653 w 559096"/>
              <a:gd name="connsiteY3" fmla="*/ 118491 h 118491"/>
              <a:gd name="connsiteX4" fmla="*/ 17 w 559096"/>
              <a:gd name="connsiteY4" fmla="*/ 118491 h 118491"/>
              <a:gd name="connsiteX5" fmla="*/ 18105 w 559096"/>
              <a:gd name="connsiteY5" fmla="*/ 61850 h 118491"/>
              <a:gd name="connsiteX6" fmla="*/ 17 w 559096"/>
              <a:gd name="connsiteY6" fmla="*/ 0 h 118491"/>
              <a:gd name="connsiteX0" fmla="*/ 17 w 596649"/>
              <a:gd name="connsiteY0" fmla="*/ 0 h 119413"/>
              <a:gd name="connsiteX1" fmla="*/ 520653 w 596649"/>
              <a:gd name="connsiteY1" fmla="*/ 0 h 119413"/>
              <a:gd name="connsiteX2" fmla="*/ 593249 w 596649"/>
              <a:gd name="connsiteY2" fmla="*/ 59431 h 119413"/>
              <a:gd name="connsiteX3" fmla="*/ 520653 w 596649"/>
              <a:gd name="connsiteY3" fmla="*/ 118491 h 119413"/>
              <a:gd name="connsiteX4" fmla="*/ 17 w 596649"/>
              <a:gd name="connsiteY4" fmla="*/ 118491 h 119413"/>
              <a:gd name="connsiteX5" fmla="*/ 18105 w 596649"/>
              <a:gd name="connsiteY5" fmla="*/ 61850 h 119413"/>
              <a:gd name="connsiteX6" fmla="*/ 17 w 596649"/>
              <a:gd name="connsiteY6" fmla="*/ 0 h 119413"/>
              <a:gd name="connsiteX0" fmla="*/ 17 w 591521"/>
              <a:gd name="connsiteY0" fmla="*/ 0 h 119413"/>
              <a:gd name="connsiteX1" fmla="*/ 520653 w 591521"/>
              <a:gd name="connsiteY1" fmla="*/ 0 h 119413"/>
              <a:gd name="connsiteX2" fmla="*/ 585871 w 591521"/>
              <a:gd name="connsiteY2" fmla="*/ 59431 h 119413"/>
              <a:gd name="connsiteX3" fmla="*/ 520653 w 591521"/>
              <a:gd name="connsiteY3" fmla="*/ 118491 h 119413"/>
              <a:gd name="connsiteX4" fmla="*/ 17 w 591521"/>
              <a:gd name="connsiteY4" fmla="*/ 118491 h 119413"/>
              <a:gd name="connsiteX5" fmla="*/ 18105 w 591521"/>
              <a:gd name="connsiteY5" fmla="*/ 61850 h 119413"/>
              <a:gd name="connsiteX6" fmla="*/ 17 w 591521"/>
              <a:gd name="connsiteY6" fmla="*/ 0 h 119413"/>
              <a:gd name="connsiteX0" fmla="*/ 17 w 605652"/>
              <a:gd name="connsiteY0" fmla="*/ 0 h 120260"/>
              <a:gd name="connsiteX1" fmla="*/ 520653 w 605652"/>
              <a:gd name="connsiteY1" fmla="*/ 0 h 120260"/>
              <a:gd name="connsiteX2" fmla="*/ 585871 w 605652"/>
              <a:gd name="connsiteY2" fmla="*/ 59431 h 120260"/>
              <a:gd name="connsiteX3" fmla="*/ 520653 w 605652"/>
              <a:gd name="connsiteY3" fmla="*/ 118491 h 120260"/>
              <a:gd name="connsiteX4" fmla="*/ 17 w 605652"/>
              <a:gd name="connsiteY4" fmla="*/ 118491 h 120260"/>
              <a:gd name="connsiteX5" fmla="*/ 18105 w 605652"/>
              <a:gd name="connsiteY5" fmla="*/ 61850 h 120260"/>
              <a:gd name="connsiteX6" fmla="*/ 17 w 605652"/>
              <a:gd name="connsiteY6" fmla="*/ 0 h 120260"/>
              <a:gd name="connsiteX0" fmla="*/ 17 w 608617"/>
              <a:gd name="connsiteY0" fmla="*/ 65 h 120325"/>
              <a:gd name="connsiteX1" fmla="*/ 520653 w 608617"/>
              <a:gd name="connsiteY1" fmla="*/ 65 h 120325"/>
              <a:gd name="connsiteX2" fmla="*/ 585871 w 608617"/>
              <a:gd name="connsiteY2" fmla="*/ 59496 h 120325"/>
              <a:gd name="connsiteX3" fmla="*/ 520653 w 608617"/>
              <a:gd name="connsiteY3" fmla="*/ 118556 h 120325"/>
              <a:gd name="connsiteX4" fmla="*/ 17 w 608617"/>
              <a:gd name="connsiteY4" fmla="*/ 118556 h 120325"/>
              <a:gd name="connsiteX5" fmla="*/ 18105 w 608617"/>
              <a:gd name="connsiteY5" fmla="*/ 61915 h 120325"/>
              <a:gd name="connsiteX6" fmla="*/ 17 w 608617"/>
              <a:gd name="connsiteY6" fmla="*/ 65 h 120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17" h="120325" extrusionOk="0">
                <a:moveTo>
                  <a:pt x="17" y="65"/>
                </a:moveTo>
                <a:cubicBezTo>
                  <a:pt x="17" y="4256"/>
                  <a:pt x="520653" y="65"/>
                  <a:pt x="520653" y="65"/>
                </a:cubicBezTo>
                <a:cubicBezTo>
                  <a:pt x="617961" y="9826"/>
                  <a:pt x="626118" y="-27963"/>
                  <a:pt x="585871" y="59496"/>
                </a:cubicBezTo>
                <a:cubicBezTo>
                  <a:pt x="619410" y="152165"/>
                  <a:pt x="617961" y="108568"/>
                  <a:pt x="520653" y="118556"/>
                </a:cubicBezTo>
                <a:lnTo>
                  <a:pt x="17" y="118556"/>
                </a:lnTo>
                <a:cubicBezTo>
                  <a:pt x="-645" y="97940"/>
                  <a:pt x="18767" y="82531"/>
                  <a:pt x="18105" y="61915"/>
                </a:cubicBezTo>
                <a:cubicBezTo>
                  <a:pt x="18767" y="43034"/>
                  <a:pt x="-645" y="18946"/>
                  <a:pt x="17" y="6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177800" lvl="0">
              <a:tabLst>
                <a:tab pos="6464300" algn="l"/>
              </a:tabLst>
            </a:pPr>
            <a:r>
              <a:rPr lang="tr-TR" sz="2400" dirty="0" smtClean="0"/>
              <a:t>Yabancı yatırımcılar artar. İş imkanı ile birlikte istihdam da artar.</a:t>
            </a:r>
            <a:endParaRPr sz="2400" dirty="0"/>
          </a:p>
        </p:txBody>
      </p:sp>
      <p:sp>
        <p:nvSpPr>
          <p:cNvPr id="79" name="Köşeli Çift Ayraç 78"/>
          <p:cNvSpPr/>
          <p:nvPr/>
        </p:nvSpPr>
        <p:spPr>
          <a:xfrm>
            <a:off x="112049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ekonomik alandaki olumsuz etkileri neler olabilir?</a:t>
            </a:r>
            <a:endParaRPr lang="tr-TR" sz="2400" dirty="0">
              <a:solidFill>
                <a:schemeClr val="tx1"/>
              </a:solidFill>
            </a:endParaRPr>
          </a:p>
        </p:txBody>
      </p:sp>
      <p:grpSp>
        <p:nvGrpSpPr>
          <p:cNvPr id="80" name="Grup 79"/>
          <p:cNvGrpSpPr/>
          <p:nvPr/>
        </p:nvGrpSpPr>
        <p:grpSpPr>
          <a:xfrm>
            <a:off x="334372" y="5843210"/>
            <a:ext cx="914437" cy="819703"/>
            <a:chOff x="313837" y="4957280"/>
            <a:chExt cx="914437" cy="819703"/>
          </a:xfrm>
        </p:grpSpPr>
        <p:grpSp>
          <p:nvGrpSpPr>
            <p:cNvPr id="81" name="Grup 80"/>
            <p:cNvGrpSpPr/>
            <p:nvPr/>
          </p:nvGrpSpPr>
          <p:grpSpPr>
            <a:xfrm>
              <a:off x="313837" y="4957280"/>
              <a:ext cx="914437" cy="819703"/>
              <a:chOff x="6709431" y="3270742"/>
              <a:chExt cx="1544353" cy="1384361"/>
            </a:xfrm>
            <a:solidFill>
              <a:schemeClr val="tx1">
                <a:lumMod val="65000"/>
                <a:lumOff val="35000"/>
              </a:schemeClr>
            </a:solidFill>
          </p:grpSpPr>
          <p:sp>
            <p:nvSpPr>
              <p:cNvPr id="8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8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85" name="Aynı Yanın Köşesi Yuvarlatılmış Dikdörtgen 23"/>
          <p:cNvSpPr/>
          <p:nvPr/>
        </p:nvSpPr>
        <p:spPr>
          <a:xfrm>
            <a:off x="6563390" y="2849616"/>
            <a:ext cx="5286238" cy="716231"/>
          </a:xfrm>
          <a:custGeom>
            <a:avLst/>
            <a:gdLst>
              <a:gd name="connsiteX0" fmla="*/ 0 w 3300637"/>
              <a:gd name="connsiteY0" fmla="*/ 0 h 1533612"/>
              <a:gd name="connsiteX1" fmla="*/ 3300637 w 3300637"/>
              <a:gd name="connsiteY1" fmla="*/ 0 h 1533612"/>
              <a:gd name="connsiteX2" fmla="*/ 3300637 w 3300637"/>
              <a:gd name="connsiteY2" fmla="*/ 0 h 1533612"/>
              <a:gd name="connsiteX3" fmla="*/ 3300637 w 3300637"/>
              <a:gd name="connsiteY3" fmla="*/ 1464369 h 1533612"/>
              <a:gd name="connsiteX4" fmla="*/ 3231394 w 3300637"/>
              <a:gd name="connsiteY4" fmla="*/ 1533612 h 1533612"/>
              <a:gd name="connsiteX5" fmla="*/ 69243 w 3300637"/>
              <a:gd name="connsiteY5" fmla="*/ 1533612 h 1533612"/>
              <a:gd name="connsiteX6" fmla="*/ 0 w 3300637"/>
              <a:gd name="connsiteY6" fmla="*/ 1464369 h 1533612"/>
              <a:gd name="connsiteX7" fmla="*/ 0 w 3300637"/>
              <a:gd name="connsiteY7" fmla="*/ 0 h 1533612"/>
              <a:gd name="connsiteX8" fmla="*/ 0 w 3300637"/>
              <a:gd name="connsiteY8" fmla="*/ 0 h 1533612"/>
              <a:gd name="connsiteX0" fmla="*/ 0 w 3300637"/>
              <a:gd name="connsiteY0" fmla="*/ 0 h 1724112"/>
              <a:gd name="connsiteX1" fmla="*/ 3300637 w 3300637"/>
              <a:gd name="connsiteY1" fmla="*/ 190500 h 1724112"/>
              <a:gd name="connsiteX2" fmla="*/ 3300637 w 3300637"/>
              <a:gd name="connsiteY2" fmla="*/ 190500 h 1724112"/>
              <a:gd name="connsiteX3" fmla="*/ 3300637 w 3300637"/>
              <a:gd name="connsiteY3" fmla="*/ 1654869 h 1724112"/>
              <a:gd name="connsiteX4" fmla="*/ 3231394 w 3300637"/>
              <a:gd name="connsiteY4" fmla="*/ 1724112 h 1724112"/>
              <a:gd name="connsiteX5" fmla="*/ 69243 w 3300637"/>
              <a:gd name="connsiteY5" fmla="*/ 1724112 h 1724112"/>
              <a:gd name="connsiteX6" fmla="*/ 0 w 3300637"/>
              <a:gd name="connsiteY6" fmla="*/ 1654869 h 1724112"/>
              <a:gd name="connsiteX7" fmla="*/ 0 w 3300637"/>
              <a:gd name="connsiteY7" fmla="*/ 190500 h 1724112"/>
              <a:gd name="connsiteX8" fmla="*/ 0 w 3300637"/>
              <a:gd name="connsiteY8" fmla="*/ 0 h 1724112"/>
              <a:gd name="connsiteX0" fmla="*/ 0 w 3300637"/>
              <a:gd name="connsiteY0" fmla="*/ 0 h 1988445"/>
              <a:gd name="connsiteX1" fmla="*/ 3300637 w 3300637"/>
              <a:gd name="connsiteY1" fmla="*/ 190500 h 1988445"/>
              <a:gd name="connsiteX2" fmla="*/ 3300637 w 3300637"/>
              <a:gd name="connsiteY2" fmla="*/ 190500 h 1988445"/>
              <a:gd name="connsiteX3" fmla="*/ 3275237 w 3300637"/>
              <a:gd name="connsiteY3" fmla="*/ 1985069 h 1988445"/>
              <a:gd name="connsiteX4" fmla="*/ 3231394 w 3300637"/>
              <a:gd name="connsiteY4" fmla="*/ 1724112 h 1988445"/>
              <a:gd name="connsiteX5" fmla="*/ 69243 w 3300637"/>
              <a:gd name="connsiteY5" fmla="*/ 1724112 h 1988445"/>
              <a:gd name="connsiteX6" fmla="*/ 0 w 3300637"/>
              <a:gd name="connsiteY6" fmla="*/ 1654869 h 1988445"/>
              <a:gd name="connsiteX7" fmla="*/ 0 w 3300637"/>
              <a:gd name="connsiteY7" fmla="*/ 190500 h 1988445"/>
              <a:gd name="connsiteX8" fmla="*/ 0 w 3300637"/>
              <a:gd name="connsiteY8" fmla="*/ 0 h 1988445"/>
              <a:gd name="connsiteX0" fmla="*/ 0 w 3541937"/>
              <a:gd name="connsiteY0" fmla="*/ 0 h 2038789"/>
              <a:gd name="connsiteX1" fmla="*/ 3300637 w 3541937"/>
              <a:gd name="connsiteY1" fmla="*/ 190500 h 2038789"/>
              <a:gd name="connsiteX2" fmla="*/ 3300637 w 3541937"/>
              <a:gd name="connsiteY2" fmla="*/ 190500 h 2038789"/>
              <a:gd name="connsiteX3" fmla="*/ 3541937 w 3541937"/>
              <a:gd name="connsiteY3" fmla="*/ 2035869 h 2038789"/>
              <a:gd name="connsiteX4" fmla="*/ 3231394 w 3541937"/>
              <a:gd name="connsiteY4" fmla="*/ 1724112 h 2038789"/>
              <a:gd name="connsiteX5" fmla="*/ 69243 w 3541937"/>
              <a:gd name="connsiteY5" fmla="*/ 1724112 h 2038789"/>
              <a:gd name="connsiteX6" fmla="*/ 0 w 3541937"/>
              <a:gd name="connsiteY6" fmla="*/ 1654869 h 2038789"/>
              <a:gd name="connsiteX7" fmla="*/ 0 w 3541937"/>
              <a:gd name="connsiteY7" fmla="*/ 190500 h 2038789"/>
              <a:gd name="connsiteX8" fmla="*/ 0 w 3541937"/>
              <a:gd name="connsiteY8" fmla="*/ 0 h 2038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41937" h="2038789">
                <a:moveTo>
                  <a:pt x="0" y="0"/>
                </a:moveTo>
                <a:lnTo>
                  <a:pt x="3300637" y="190500"/>
                </a:lnTo>
                <a:lnTo>
                  <a:pt x="3300637" y="190500"/>
                </a:lnTo>
                <a:lnTo>
                  <a:pt x="3541937" y="2035869"/>
                </a:lnTo>
                <a:cubicBezTo>
                  <a:pt x="3541937" y="2074111"/>
                  <a:pt x="3269636" y="1724112"/>
                  <a:pt x="3231394" y="1724112"/>
                </a:cubicBezTo>
                <a:lnTo>
                  <a:pt x="69243" y="1724112"/>
                </a:lnTo>
                <a:cubicBezTo>
                  <a:pt x="31001" y="1724112"/>
                  <a:pt x="0" y="1693111"/>
                  <a:pt x="0" y="1654869"/>
                </a:cubicBezTo>
                <a:lnTo>
                  <a:pt x="0" y="190500"/>
                </a:lnTo>
                <a:lnTo>
                  <a:pt x="0" y="0"/>
                </a:lnTo>
                <a:close/>
              </a:path>
            </a:pathLst>
          </a:custGeom>
          <a:solidFill>
            <a:srgbClr val="FFC000"/>
          </a:solidFill>
          <a:ln>
            <a:solidFill>
              <a:schemeClr val="bg1"/>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Olumsuz Sonuçları</a:t>
            </a:r>
            <a:endParaRPr lang="tr-TR" sz="2400" dirty="0">
              <a:solidFill>
                <a:schemeClr val="tx1"/>
              </a:solidFill>
            </a:endParaRPr>
          </a:p>
        </p:txBody>
      </p:sp>
      <p:sp>
        <p:nvSpPr>
          <p:cNvPr id="86" name="Google Shape;1592;p27"/>
          <p:cNvSpPr/>
          <p:nvPr/>
        </p:nvSpPr>
        <p:spPr>
          <a:xfrm>
            <a:off x="6563391" y="3771601"/>
            <a:ext cx="5371885" cy="880152"/>
          </a:xfrm>
          <a:custGeom>
            <a:avLst/>
            <a:gdLst>
              <a:gd name="connsiteX0" fmla="*/ 0 w 520636"/>
              <a:gd name="connsiteY0" fmla="*/ 0 h 118491"/>
              <a:gd name="connsiteX1" fmla="*/ 520636 w 520636"/>
              <a:gd name="connsiteY1" fmla="*/ 0 h 118491"/>
              <a:gd name="connsiteX2" fmla="*/ 485752 w 520636"/>
              <a:gd name="connsiteY2" fmla="*/ 57509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7797 w 520636"/>
              <a:gd name="connsiteY2" fmla="*/ 55773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5120 w 520636"/>
              <a:gd name="connsiteY2" fmla="*/ 59245 h 118491"/>
              <a:gd name="connsiteX3" fmla="*/ 520636 w 520636"/>
              <a:gd name="connsiteY3" fmla="*/ 118491 h 118491"/>
              <a:gd name="connsiteX4" fmla="*/ 0 w 520636"/>
              <a:gd name="connsiteY4" fmla="*/ 118491 h 118491"/>
              <a:gd name="connsiteX5" fmla="*/ 0 w 520636"/>
              <a:gd name="connsiteY5" fmla="*/ 0 h 118491"/>
              <a:gd name="connsiteX0" fmla="*/ 1987 w 522623"/>
              <a:gd name="connsiteY0" fmla="*/ 0 h 118491"/>
              <a:gd name="connsiteX1" fmla="*/ 522623 w 522623"/>
              <a:gd name="connsiteY1" fmla="*/ 0 h 118491"/>
              <a:gd name="connsiteX2" fmla="*/ 497107 w 522623"/>
              <a:gd name="connsiteY2" fmla="*/ 59245 h 118491"/>
              <a:gd name="connsiteX3" fmla="*/ 522623 w 522623"/>
              <a:gd name="connsiteY3" fmla="*/ 118491 h 118491"/>
              <a:gd name="connsiteX4" fmla="*/ 1987 w 522623"/>
              <a:gd name="connsiteY4" fmla="*/ 118491 h 118491"/>
              <a:gd name="connsiteX5" fmla="*/ 0 w 522623"/>
              <a:gd name="connsiteY5" fmla="*/ 56642 h 118491"/>
              <a:gd name="connsiteX6" fmla="*/ 1987 w 522623"/>
              <a:gd name="connsiteY6" fmla="*/ 0 h 118491"/>
              <a:gd name="connsiteX0" fmla="*/ 18 w 520654"/>
              <a:gd name="connsiteY0" fmla="*/ 0 h 118491"/>
              <a:gd name="connsiteX1" fmla="*/ 520654 w 520654"/>
              <a:gd name="connsiteY1" fmla="*/ 0 h 118491"/>
              <a:gd name="connsiteX2" fmla="*/ 495138 w 520654"/>
              <a:gd name="connsiteY2" fmla="*/ 59245 h 118491"/>
              <a:gd name="connsiteX3" fmla="*/ 520654 w 520654"/>
              <a:gd name="connsiteY3" fmla="*/ 118491 h 118491"/>
              <a:gd name="connsiteX4" fmla="*/ 18 w 520654"/>
              <a:gd name="connsiteY4" fmla="*/ 118491 h 118491"/>
              <a:gd name="connsiteX5" fmla="*/ 16768 w 520654"/>
              <a:gd name="connsiteY5" fmla="*/ 67059 h 118491"/>
              <a:gd name="connsiteX6" fmla="*/ 18 w 520654"/>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6475 w 520653"/>
              <a:gd name="connsiteY2" fmla="*/ 60981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85732"/>
              <a:gd name="connsiteY0" fmla="*/ 0 h 118491"/>
              <a:gd name="connsiteX1" fmla="*/ 520653 w 585732"/>
              <a:gd name="connsiteY1" fmla="*/ 0 h 118491"/>
              <a:gd name="connsiteX2" fmla="*/ 520653 w 585732"/>
              <a:gd name="connsiteY2" fmla="*/ 118491 h 118491"/>
              <a:gd name="connsiteX3" fmla="*/ 17 w 585732"/>
              <a:gd name="connsiteY3" fmla="*/ 118491 h 118491"/>
              <a:gd name="connsiteX4" fmla="*/ 18105 w 585732"/>
              <a:gd name="connsiteY4" fmla="*/ 61850 h 118491"/>
              <a:gd name="connsiteX5" fmla="*/ 17 w 585732"/>
              <a:gd name="connsiteY5" fmla="*/ 0 h 118491"/>
              <a:gd name="connsiteX0" fmla="*/ 17 w 589654"/>
              <a:gd name="connsiteY0" fmla="*/ 0 h 118491"/>
              <a:gd name="connsiteX1" fmla="*/ 520653 w 589654"/>
              <a:gd name="connsiteY1" fmla="*/ 0 h 118491"/>
              <a:gd name="connsiteX2" fmla="*/ 583866 w 589654"/>
              <a:gd name="connsiteY2" fmla="*/ 58564 h 118491"/>
              <a:gd name="connsiteX3" fmla="*/ 520653 w 589654"/>
              <a:gd name="connsiteY3" fmla="*/ 118491 h 118491"/>
              <a:gd name="connsiteX4" fmla="*/ 17 w 589654"/>
              <a:gd name="connsiteY4" fmla="*/ 118491 h 118491"/>
              <a:gd name="connsiteX5" fmla="*/ 18105 w 589654"/>
              <a:gd name="connsiteY5" fmla="*/ 61850 h 118491"/>
              <a:gd name="connsiteX6" fmla="*/ 17 w 589654"/>
              <a:gd name="connsiteY6" fmla="*/ 0 h 118491"/>
              <a:gd name="connsiteX0" fmla="*/ 17 w 563808"/>
              <a:gd name="connsiteY0" fmla="*/ 0 h 118491"/>
              <a:gd name="connsiteX1" fmla="*/ 520653 w 563808"/>
              <a:gd name="connsiteY1" fmla="*/ 0 h 118491"/>
              <a:gd name="connsiteX2" fmla="*/ 520294 w 563808"/>
              <a:gd name="connsiteY2" fmla="*/ 61168 h 118491"/>
              <a:gd name="connsiteX3" fmla="*/ 520653 w 563808"/>
              <a:gd name="connsiteY3" fmla="*/ 118491 h 118491"/>
              <a:gd name="connsiteX4" fmla="*/ 17 w 563808"/>
              <a:gd name="connsiteY4" fmla="*/ 118491 h 118491"/>
              <a:gd name="connsiteX5" fmla="*/ 18105 w 563808"/>
              <a:gd name="connsiteY5" fmla="*/ 61850 h 118491"/>
              <a:gd name="connsiteX6" fmla="*/ 17 w 563808"/>
              <a:gd name="connsiteY6" fmla="*/ 0 h 118491"/>
              <a:gd name="connsiteX0" fmla="*/ 17 w 592271"/>
              <a:gd name="connsiteY0" fmla="*/ 0 h 118491"/>
              <a:gd name="connsiteX1" fmla="*/ 520653 w 592271"/>
              <a:gd name="connsiteY1" fmla="*/ 0 h 118491"/>
              <a:gd name="connsiteX2" fmla="*/ 587881 w 592271"/>
              <a:gd name="connsiteY2" fmla="*/ 62904 h 118491"/>
              <a:gd name="connsiteX3" fmla="*/ 520653 w 592271"/>
              <a:gd name="connsiteY3" fmla="*/ 118491 h 118491"/>
              <a:gd name="connsiteX4" fmla="*/ 17 w 592271"/>
              <a:gd name="connsiteY4" fmla="*/ 118491 h 118491"/>
              <a:gd name="connsiteX5" fmla="*/ 18105 w 592271"/>
              <a:gd name="connsiteY5" fmla="*/ 61850 h 118491"/>
              <a:gd name="connsiteX6" fmla="*/ 17 w 592271"/>
              <a:gd name="connsiteY6" fmla="*/ 0 h 118491"/>
              <a:gd name="connsiteX0" fmla="*/ 17 w 584156"/>
              <a:gd name="connsiteY0" fmla="*/ 0 h 118491"/>
              <a:gd name="connsiteX1" fmla="*/ 520653 w 584156"/>
              <a:gd name="connsiteY1" fmla="*/ 0 h 118491"/>
              <a:gd name="connsiteX2" fmla="*/ 574466 w 584156"/>
              <a:gd name="connsiteY2" fmla="*/ 62904 h 118491"/>
              <a:gd name="connsiteX3" fmla="*/ 520653 w 584156"/>
              <a:gd name="connsiteY3" fmla="*/ 118491 h 118491"/>
              <a:gd name="connsiteX4" fmla="*/ 17 w 584156"/>
              <a:gd name="connsiteY4" fmla="*/ 118491 h 118491"/>
              <a:gd name="connsiteX5" fmla="*/ 18105 w 584156"/>
              <a:gd name="connsiteY5" fmla="*/ 61850 h 118491"/>
              <a:gd name="connsiteX6" fmla="*/ 17 w 584156"/>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79662"/>
              <a:gd name="connsiteY0" fmla="*/ 0 h 118491"/>
              <a:gd name="connsiteX1" fmla="*/ 520653 w 579662"/>
              <a:gd name="connsiteY1" fmla="*/ 0 h 118491"/>
              <a:gd name="connsiteX2" fmla="*/ 565075 w 579662"/>
              <a:gd name="connsiteY2" fmla="*/ 55959 h 118491"/>
              <a:gd name="connsiteX3" fmla="*/ 520653 w 579662"/>
              <a:gd name="connsiteY3" fmla="*/ 118491 h 118491"/>
              <a:gd name="connsiteX4" fmla="*/ 17 w 579662"/>
              <a:gd name="connsiteY4" fmla="*/ 118491 h 118491"/>
              <a:gd name="connsiteX5" fmla="*/ 18105 w 579662"/>
              <a:gd name="connsiteY5" fmla="*/ 61850 h 118491"/>
              <a:gd name="connsiteX6" fmla="*/ 17 w 579662"/>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80147"/>
              <a:gd name="connsiteY0" fmla="*/ 0 h 118491"/>
              <a:gd name="connsiteX1" fmla="*/ 520653 w 580147"/>
              <a:gd name="connsiteY1" fmla="*/ 0 h 118491"/>
              <a:gd name="connsiteX2" fmla="*/ 565075 w 580147"/>
              <a:gd name="connsiteY2" fmla="*/ 55959 h 118491"/>
              <a:gd name="connsiteX3" fmla="*/ 520653 w 580147"/>
              <a:gd name="connsiteY3" fmla="*/ 118491 h 118491"/>
              <a:gd name="connsiteX4" fmla="*/ 17 w 580147"/>
              <a:gd name="connsiteY4" fmla="*/ 118491 h 118491"/>
              <a:gd name="connsiteX5" fmla="*/ 18105 w 580147"/>
              <a:gd name="connsiteY5" fmla="*/ 61850 h 118491"/>
              <a:gd name="connsiteX6" fmla="*/ 17 w 580147"/>
              <a:gd name="connsiteY6" fmla="*/ 0 h 118491"/>
              <a:gd name="connsiteX0" fmla="*/ 17 w 579904"/>
              <a:gd name="connsiteY0" fmla="*/ 53 h 118544"/>
              <a:gd name="connsiteX1" fmla="*/ 520653 w 579904"/>
              <a:gd name="connsiteY1" fmla="*/ 53 h 118544"/>
              <a:gd name="connsiteX2" fmla="*/ 565075 w 579904"/>
              <a:gd name="connsiteY2" fmla="*/ 56012 h 118544"/>
              <a:gd name="connsiteX3" fmla="*/ 520653 w 579904"/>
              <a:gd name="connsiteY3" fmla="*/ 118544 h 118544"/>
              <a:gd name="connsiteX4" fmla="*/ 17 w 579904"/>
              <a:gd name="connsiteY4" fmla="*/ 118544 h 118544"/>
              <a:gd name="connsiteX5" fmla="*/ 18105 w 579904"/>
              <a:gd name="connsiteY5" fmla="*/ 61903 h 118544"/>
              <a:gd name="connsiteX6" fmla="*/ 17 w 579904"/>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0 h 118491"/>
              <a:gd name="connsiteX1" fmla="*/ 520653 w 579275"/>
              <a:gd name="connsiteY1" fmla="*/ 0 h 118491"/>
              <a:gd name="connsiteX2" fmla="*/ 563734 w 579275"/>
              <a:gd name="connsiteY2" fmla="*/ 55959 h 118491"/>
              <a:gd name="connsiteX3" fmla="*/ 520653 w 579275"/>
              <a:gd name="connsiteY3" fmla="*/ 118491 h 118491"/>
              <a:gd name="connsiteX4" fmla="*/ 17 w 579275"/>
              <a:gd name="connsiteY4" fmla="*/ 118491 h 118491"/>
              <a:gd name="connsiteX5" fmla="*/ 18105 w 579275"/>
              <a:gd name="connsiteY5" fmla="*/ 61850 h 118491"/>
              <a:gd name="connsiteX6" fmla="*/ 17 w 579275"/>
              <a:gd name="connsiteY6" fmla="*/ 0 h 118491"/>
              <a:gd name="connsiteX0" fmla="*/ 17 w 564240"/>
              <a:gd name="connsiteY0" fmla="*/ 0 h 119413"/>
              <a:gd name="connsiteX1" fmla="*/ 520653 w 564240"/>
              <a:gd name="connsiteY1" fmla="*/ 0 h 119413"/>
              <a:gd name="connsiteX2" fmla="*/ 520805 w 564240"/>
              <a:gd name="connsiteY2" fmla="*/ 59431 h 119413"/>
              <a:gd name="connsiteX3" fmla="*/ 520653 w 564240"/>
              <a:gd name="connsiteY3" fmla="*/ 118491 h 119413"/>
              <a:gd name="connsiteX4" fmla="*/ 17 w 564240"/>
              <a:gd name="connsiteY4" fmla="*/ 118491 h 119413"/>
              <a:gd name="connsiteX5" fmla="*/ 18105 w 564240"/>
              <a:gd name="connsiteY5" fmla="*/ 61850 h 119413"/>
              <a:gd name="connsiteX6" fmla="*/ 17 w 564240"/>
              <a:gd name="connsiteY6" fmla="*/ 0 h 119413"/>
              <a:gd name="connsiteX0" fmla="*/ 17 w 559096"/>
              <a:gd name="connsiteY0" fmla="*/ 0 h 118491"/>
              <a:gd name="connsiteX1" fmla="*/ 520653 w 559096"/>
              <a:gd name="connsiteY1" fmla="*/ 0 h 118491"/>
              <a:gd name="connsiteX2" fmla="*/ 498670 w 559096"/>
              <a:gd name="connsiteY2" fmla="*/ 55959 h 118491"/>
              <a:gd name="connsiteX3" fmla="*/ 520653 w 559096"/>
              <a:gd name="connsiteY3" fmla="*/ 118491 h 118491"/>
              <a:gd name="connsiteX4" fmla="*/ 17 w 559096"/>
              <a:gd name="connsiteY4" fmla="*/ 118491 h 118491"/>
              <a:gd name="connsiteX5" fmla="*/ 18105 w 559096"/>
              <a:gd name="connsiteY5" fmla="*/ 61850 h 118491"/>
              <a:gd name="connsiteX6" fmla="*/ 17 w 559096"/>
              <a:gd name="connsiteY6" fmla="*/ 0 h 118491"/>
              <a:gd name="connsiteX0" fmla="*/ 17 w 596649"/>
              <a:gd name="connsiteY0" fmla="*/ 0 h 119413"/>
              <a:gd name="connsiteX1" fmla="*/ 520653 w 596649"/>
              <a:gd name="connsiteY1" fmla="*/ 0 h 119413"/>
              <a:gd name="connsiteX2" fmla="*/ 593249 w 596649"/>
              <a:gd name="connsiteY2" fmla="*/ 59431 h 119413"/>
              <a:gd name="connsiteX3" fmla="*/ 520653 w 596649"/>
              <a:gd name="connsiteY3" fmla="*/ 118491 h 119413"/>
              <a:gd name="connsiteX4" fmla="*/ 17 w 596649"/>
              <a:gd name="connsiteY4" fmla="*/ 118491 h 119413"/>
              <a:gd name="connsiteX5" fmla="*/ 18105 w 596649"/>
              <a:gd name="connsiteY5" fmla="*/ 61850 h 119413"/>
              <a:gd name="connsiteX6" fmla="*/ 17 w 596649"/>
              <a:gd name="connsiteY6" fmla="*/ 0 h 119413"/>
              <a:gd name="connsiteX0" fmla="*/ 17 w 591521"/>
              <a:gd name="connsiteY0" fmla="*/ 0 h 119413"/>
              <a:gd name="connsiteX1" fmla="*/ 520653 w 591521"/>
              <a:gd name="connsiteY1" fmla="*/ 0 h 119413"/>
              <a:gd name="connsiteX2" fmla="*/ 585871 w 591521"/>
              <a:gd name="connsiteY2" fmla="*/ 59431 h 119413"/>
              <a:gd name="connsiteX3" fmla="*/ 520653 w 591521"/>
              <a:gd name="connsiteY3" fmla="*/ 118491 h 119413"/>
              <a:gd name="connsiteX4" fmla="*/ 17 w 591521"/>
              <a:gd name="connsiteY4" fmla="*/ 118491 h 119413"/>
              <a:gd name="connsiteX5" fmla="*/ 18105 w 591521"/>
              <a:gd name="connsiteY5" fmla="*/ 61850 h 119413"/>
              <a:gd name="connsiteX6" fmla="*/ 17 w 591521"/>
              <a:gd name="connsiteY6" fmla="*/ 0 h 119413"/>
              <a:gd name="connsiteX0" fmla="*/ 17 w 605652"/>
              <a:gd name="connsiteY0" fmla="*/ 0 h 120260"/>
              <a:gd name="connsiteX1" fmla="*/ 520653 w 605652"/>
              <a:gd name="connsiteY1" fmla="*/ 0 h 120260"/>
              <a:gd name="connsiteX2" fmla="*/ 585871 w 605652"/>
              <a:gd name="connsiteY2" fmla="*/ 59431 h 120260"/>
              <a:gd name="connsiteX3" fmla="*/ 520653 w 605652"/>
              <a:gd name="connsiteY3" fmla="*/ 118491 h 120260"/>
              <a:gd name="connsiteX4" fmla="*/ 17 w 605652"/>
              <a:gd name="connsiteY4" fmla="*/ 118491 h 120260"/>
              <a:gd name="connsiteX5" fmla="*/ 18105 w 605652"/>
              <a:gd name="connsiteY5" fmla="*/ 61850 h 120260"/>
              <a:gd name="connsiteX6" fmla="*/ 17 w 605652"/>
              <a:gd name="connsiteY6" fmla="*/ 0 h 120260"/>
              <a:gd name="connsiteX0" fmla="*/ 17 w 608617"/>
              <a:gd name="connsiteY0" fmla="*/ 65 h 120325"/>
              <a:gd name="connsiteX1" fmla="*/ 520653 w 608617"/>
              <a:gd name="connsiteY1" fmla="*/ 65 h 120325"/>
              <a:gd name="connsiteX2" fmla="*/ 585871 w 608617"/>
              <a:gd name="connsiteY2" fmla="*/ 59496 h 120325"/>
              <a:gd name="connsiteX3" fmla="*/ 520653 w 608617"/>
              <a:gd name="connsiteY3" fmla="*/ 118556 h 120325"/>
              <a:gd name="connsiteX4" fmla="*/ 17 w 608617"/>
              <a:gd name="connsiteY4" fmla="*/ 118556 h 120325"/>
              <a:gd name="connsiteX5" fmla="*/ 18105 w 608617"/>
              <a:gd name="connsiteY5" fmla="*/ 61915 h 120325"/>
              <a:gd name="connsiteX6" fmla="*/ 17 w 608617"/>
              <a:gd name="connsiteY6" fmla="*/ 65 h 120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17" h="120325" extrusionOk="0">
                <a:moveTo>
                  <a:pt x="17" y="65"/>
                </a:moveTo>
                <a:cubicBezTo>
                  <a:pt x="17" y="4256"/>
                  <a:pt x="520653" y="65"/>
                  <a:pt x="520653" y="65"/>
                </a:cubicBezTo>
                <a:cubicBezTo>
                  <a:pt x="617961" y="9826"/>
                  <a:pt x="626118" y="-27963"/>
                  <a:pt x="585871" y="59496"/>
                </a:cubicBezTo>
                <a:cubicBezTo>
                  <a:pt x="619410" y="152165"/>
                  <a:pt x="617961" y="108568"/>
                  <a:pt x="520653" y="118556"/>
                </a:cubicBezTo>
                <a:lnTo>
                  <a:pt x="17" y="118556"/>
                </a:lnTo>
                <a:cubicBezTo>
                  <a:pt x="-645" y="97940"/>
                  <a:pt x="18767" y="82531"/>
                  <a:pt x="18105" y="61915"/>
                </a:cubicBezTo>
                <a:cubicBezTo>
                  <a:pt x="18767" y="43034"/>
                  <a:pt x="-645" y="18946"/>
                  <a:pt x="17" y="65"/>
                </a:cubicBezTo>
                <a:close/>
              </a:path>
            </a:pathLst>
          </a:custGeom>
          <a:solidFill>
            <a:srgbClr val="9999FF"/>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177800" lvl="0">
              <a:tabLst>
                <a:tab pos="6464300" algn="l"/>
              </a:tabLst>
            </a:pPr>
            <a:r>
              <a:rPr lang="tr-TR" sz="2400" dirty="0" smtClean="0"/>
              <a:t>Yerel işletmeler uluslararası şirketlerle rekabet edemeyebilir.  </a:t>
            </a:r>
            <a:endParaRPr sz="2400" dirty="0"/>
          </a:p>
        </p:txBody>
      </p:sp>
      <p:sp>
        <p:nvSpPr>
          <p:cNvPr id="87" name="Google Shape;1592;p27"/>
          <p:cNvSpPr/>
          <p:nvPr/>
        </p:nvSpPr>
        <p:spPr>
          <a:xfrm>
            <a:off x="6563390" y="4913868"/>
            <a:ext cx="5371885" cy="880152"/>
          </a:xfrm>
          <a:custGeom>
            <a:avLst/>
            <a:gdLst>
              <a:gd name="connsiteX0" fmla="*/ 0 w 520636"/>
              <a:gd name="connsiteY0" fmla="*/ 0 h 118491"/>
              <a:gd name="connsiteX1" fmla="*/ 520636 w 520636"/>
              <a:gd name="connsiteY1" fmla="*/ 0 h 118491"/>
              <a:gd name="connsiteX2" fmla="*/ 485752 w 520636"/>
              <a:gd name="connsiteY2" fmla="*/ 57509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7797 w 520636"/>
              <a:gd name="connsiteY2" fmla="*/ 55773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5120 w 520636"/>
              <a:gd name="connsiteY2" fmla="*/ 59245 h 118491"/>
              <a:gd name="connsiteX3" fmla="*/ 520636 w 520636"/>
              <a:gd name="connsiteY3" fmla="*/ 118491 h 118491"/>
              <a:gd name="connsiteX4" fmla="*/ 0 w 520636"/>
              <a:gd name="connsiteY4" fmla="*/ 118491 h 118491"/>
              <a:gd name="connsiteX5" fmla="*/ 0 w 520636"/>
              <a:gd name="connsiteY5" fmla="*/ 0 h 118491"/>
              <a:gd name="connsiteX0" fmla="*/ 1987 w 522623"/>
              <a:gd name="connsiteY0" fmla="*/ 0 h 118491"/>
              <a:gd name="connsiteX1" fmla="*/ 522623 w 522623"/>
              <a:gd name="connsiteY1" fmla="*/ 0 h 118491"/>
              <a:gd name="connsiteX2" fmla="*/ 497107 w 522623"/>
              <a:gd name="connsiteY2" fmla="*/ 59245 h 118491"/>
              <a:gd name="connsiteX3" fmla="*/ 522623 w 522623"/>
              <a:gd name="connsiteY3" fmla="*/ 118491 h 118491"/>
              <a:gd name="connsiteX4" fmla="*/ 1987 w 522623"/>
              <a:gd name="connsiteY4" fmla="*/ 118491 h 118491"/>
              <a:gd name="connsiteX5" fmla="*/ 0 w 522623"/>
              <a:gd name="connsiteY5" fmla="*/ 56642 h 118491"/>
              <a:gd name="connsiteX6" fmla="*/ 1987 w 522623"/>
              <a:gd name="connsiteY6" fmla="*/ 0 h 118491"/>
              <a:gd name="connsiteX0" fmla="*/ 18 w 520654"/>
              <a:gd name="connsiteY0" fmla="*/ 0 h 118491"/>
              <a:gd name="connsiteX1" fmla="*/ 520654 w 520654"/>
              <a:gd name="connsiteY1" fmla="*/ 0 h 118491"/>
              <a:gd name="connsiteX2" fmla="*/ 495138 w 520654"/>
              <a:gd name="connsiteY2" fmla="*/ 59245 h 118491"/>
              <a:gd name="connsiteX3" fmla="*/ 520654 w 520654"/>
              <a:gd name="connsiteY3" fmla="*/ 118491 h 118491"/>
              <a:gd name="connsiteX4" fmla="*/ 18 w 520654"/>
              <a:gd name="connsiteY4" fmla="*/ 118491 h 118491"/>
              <a:gd name="connsiteX5" fmla="*/ 16768 w 520654"/>
              <a:gd name="connsiteY5" fmla="*/ 67059 h 118491"/>
              <a:gd name="connsiteX6" fmla="*/ 18 w 520654"/>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5137 w 520653"/>
              <a:gd name="connsiteY2" fmla="*/ 59245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20653"/>
              <a:gd name="connsiteY0" fmla="*/ 0 h 118491"/>
              <a:gd name="connsiteX1" fmla="*/ 520653 w 520653"/>
              <a:gd name="connsiteY1" fmla="*/ 0 h 118491"/>
              <a:gd name="connsiteX2" fmla="*/ 496475 w 520653"/>
              <a:gd name="connsiteY2" fmla="*/ 60981 h 118491"/>
              <a:gd name="connsiteX3" fmla="*/ 520653 w 520653"/>
              <a:gd name="connsiteY3" fmla="*/ 118491 h 118491"/>
              <a:gd name="connsiteX4" fmla="*/ 17 w 520653"/>
              <a:gd name="connsiteY4" fmla="*/ 118491 h 118491"/>
              <a:gd name="connsiteX5" fmla="*/ 18105 w 520653"/>
              <a:gd name="connsiteY5" fmla="*/ 61850 h 118491"/>
              <a:gd name="connsiteX6" fmla="*/ 17 w 520653"/>
              <a:gd name="connsiteY6" fmla="*/ 0 h 118491"/>
              <a:gd name="connsiteX0" fmla="*/ 17 w 585732"/>
              <a:gd name="connsiteY0" fmla="*/ 0 h 118491"/>
              <a:gd name="connsiteX1" fmla="*/ 520653 w 585732"/>
              <a:gd name="connsiteY1" fmla="*/ 0 h 118491"/>
              <a:gd name="connsiteX2" fmla="*/ 520653 w 585732"/>
              <a:gd name="connsiteY2" fmla="*/ 118491 h 118491"/>
              <a:gd name="connsiteX3" fmla="*/ 17 w 585732"/>
              <a:gd name="connsiteY3" fmla="*/ 118491 h 118491"/>
              <a:gd name="connsiteX4" fmla="*/ 18105 w 585732"/>
              <a:gd name="connsiteY4" fmla="*/ 61850 h 118491"/>
              <a:gd name="connsiteX5" fmla="*/ 17 w 585732"/>
              <a:gd name="connsiteY5" fmla="*/ 0 h 118491"/>
              <a:gd name="connsiteX0" fmla="*/ 17 w 589654"/>
              <a:gd name="connsiteY0" fmla="*/ 0 h 118491"/>
              <a:gd name="connsiteX1" fmla="*/ 520653 w 589654"/>
              <a:gd name="connsiteY1" fmla="*/ 0 h 118491"/>
              <a:gd name="connsiteX2" fmla="*/ 583866 w 589654"/>
              <a:gd name="connsiteY2" fmla="*/ 58564 h 118491"/>
              <a:gd name="connsiteX3" fmla="*/ 520653 w 589654"/>
              <a:gd name="connsiteY3" fmla="*/ 118491 h 118491"/>
              <a:gd name="connsiteX4" fmla="*/ 17 w 589654"/>
              <a:gd name="connsiteY4" fmla="*/ 118491 h 118491"/>
              <a:gd name="connsiteX5" fmla="*/ 18105 w 589654"/>
              <a:gd name="connsiteY5" fmla="*/ 61850 h 118491"/>
              <a:gd name="connsiteX6" fmla="*/ 17 w 589654"/>
              <a:gd name="connsiteY6" fmla="*/ 0 h 118491"/>
              <a:gd name="connsiteX0" fmla="*/ 17 w 563808"/>
              <a:gd name="connsiteY0" fmla="*/ 0 h 118491"/>
              <a:gd name="connsiteX1" fmla="*/ 520653 w 563808"/>
              <a:gd name="connsiteY1" fmla="*/ 0 h 118491"/>
              <a:gd name="connsiteX2" fmla="*/ 520294 w 563808"/>
              <a:gd name="connsiteY2" fmla="*/ 61168 h 118491"/>
              <a:gd name="connsiteX3" fmla="*/ 520653 w 563808"/>
              <a:gd name="connsiteY3" fmla="*/ 118491 h 118491"/>
              <a:gd name="connsiteX4" fmla="*/ 17 w 563808"/>
              <a:gd name="connsiteY4" fmla="*/ 118491 h 118491"/>
              <a:gd name="connsiteX5" fmla="*/ 18105 w 563808"/>
              <a:gd name="connsiteY5" fmla="*/ 61850 h 118491"/>
              <a:gd name="connsiteX6" fmla="*/ 17 w 563808"/>
              <a:gd name="connsiteY6" fmla="*/ 0 h 118491"/>
              <a:gd name="connsiteX0" fmla="*/ 17 w 592271"/>
              <a:gd name="connsiteY0" fmla="*/ 0 h 118491"/>
              <a:gd name="connsiteX1" fmla="*/ 520653 w 592271"/>
              <a:gd name="connsiteY1" fmla="*/ 0 h 118491"/>
              <a:gd name="connsiteX2" fmla="*/ 587881 w 592271"/>
              <a:gd name="connsiteY2" fmla="*/ 62904 h 118491"/>
              <a:gd name="connsiteX3" fmla="*/ 520653 w 592271"/>
              <a:gd name="connsiteY3" fmla="*/ 118491 h 118491"/>
              <a:gd name="connsiteX4" fmla="*/ 17 w 592271"/>
              <a:gd name="connsiteY4" fmla="*/ 118491 h 118491"/>
              <a:gd name="connsiteX5" fmla="*/ 18105 w 592271"/>
              <a:gd name="connsiteY5" fmla="*/ 61850 h 118491"/>
              <a:gd name="connsiteX6" fmla="*/ 17 w 592271"/>
              <a:gd name="connsiteY6" fmla="*/ 0 h 118491"/>
              <a:gd name="connsiteX0" fmla="*/ 17 w 584156"/>
              <a:gd name="connsiteY0" fmla="*/ 0 h 118491"/>
              <a:gd name="connsiteX1" fmla="*/ 520653 w 584156"/>
              <a:gd name="connsiteY1" fmla="*/ 0 h 118491"/>
              <a:gd name="connsiteX2" fmla="*/ 574466 w 584156"/>
              <a:gd name="connsiteY2" fmla="*/ 62904 h 118491"/>
              <a:gd name="connsiteX3" fmla="*/ 520653 w 584156"/>
              <a:gd name="connsiteY3" fmla="*/ 118491 h 118491"/>
              <a:gd name="connsiteX4" fmla="*/ 17 w 584156"/>
              <a:gd name="connsiteY4" fmla="*/ 118491 h 118491"/>
              <a:gd name="connsiteX5" fmla="*/ 18105 w 584156"/>
              <a:gd name="connsiteY5" fmla="*/ 61850 h 118491"/>
              <a:gd name="connsiteX6" fmla="*/ 17 w 584156"/>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84421"/>
              <a:gd name="connsiteY0" fmla="*/ 0 h 118491"/>
              <a:gd name="connsiteX1" fmla="*/ 520653 w 584421"/>
              <a:gd name="connsiteY1" fmla="*/ 0 h 118491"/>
              <a:gd name="connsiteX2" fmla="*/ 574466 w 584421"/>
              <a:gd name="connsiteY2" fmla="*/ 62904 h 118491"/>
              <a:gd name="connsiteX3" fmla="*/ 520653 w 584421"/>
              <a:gd name="connsiteY3" fmla="*/ 118491 h 118491"/>
              <a:gd name="connsiteX4" fmla="*/ 17 w 584421"/>
              <a:gd name="connsiteY4" fmla="*/ 118491 h 118491"/>
              <a:gd name="connsiteX5" fmla="*/ 18105 w 584421"/>
              <a:gd name="connsiteY5" fmla="*/ 61850 h 118491"/>
              <a:gd name="connsiteX6" fmla="*/ 17 w 584421"/>
              <a:gd name="connsiteY6" fmla="*/ 0 h 118491"/>
              <a:gd name="connsiteX0" fmla="*/ 17 w 579662"/>
              <a:gd name="connsiteY0" fmla="*/ 0 h 118491"/>
              <a:gd name="connsiteX1" fmla="*/ 520653 w 579662"/>
              <a:gd name="connsiteY1" fmla="*/ 0 h 118491"/>
              <a:gd name="connsiteX2" fmla="*/ 565075 w 579662"/>
              <a:gd name="connsiteY2" fmla="*/ 55959 h 118491"/>
              <a:gd name="connsiteX3" fmla="*/ 520653 w 579662"/>
              <a:gd name="connsiteY3" fmla="*/ 118491 h 118491"/>
              <a:gd name="connsiteX4" fmla="*/ 17 w 579662"/>
              <a:gd name="connsiteY4" fmla="*/ 118491 h 118491"/>
              <a:gd name="connsiteX5" fmla="*/ 18105 w 579662"/>
              <a:gd name="connsiteY5" fmla="*/ 61850 h 118491"/>
              <a:gd name="connsiteX6" fmla="*/ 17 w 579662"/>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79904"/>
              <a:gd name="connsiteY0" fmla="*/ 0 h 118491"/>
              <a:gd name="connsiteX1" fmla="*/ 520653 w 579904"/>
              <a:gd name="connsiteY1" fmla="*/ 0 h 118491"/>
              <a:gd name="connsiteX2" fmla="*/ 565075 w 579904"/>
              <a:gd name="connsiteY2" fmla="*/ 55959 h 118491"/>
              <a:gd name="connsiteX3" fmla="*/ 520653 w 579904"/>
              <a:gd name="connsiteY3" fmla="*/ 118491 h 118491"/>
              <a:gd name="connsiteX4" fmla="*/ 17 w 579904"/>
              <a:gd name="connsiteY4" fmla="*/ 118491 h 118491"/>
              <a:gd name="connsiteX5" fmla="*/ 18105 w 579904"/>
              <a:gd name="connsiteY5" fmla="*/ 61850 h 118491"/>
              <a:gd name="connsiteX6" fmla="*/ 17 w 579904"/>
              <a:gd name="connsiteY6" fmla="*/ 0 h 118491"/>
              <a:gd name="connsiteX0" fmla="*/ 17 w 580147"/>
              <a:gd name="connsiteY0" fmla="*/ 0 h 118491"/>
              <a:gd name="connsiteX1" fmla="*/ 520653 w 580147"/>
              <a:gd name="connsiteY1" fmla="*/ 0 h 118491"/>
              <a:gd name="connsiteX2" fmla="*/ 565075 w 580147"/>
              <a:gd name="connsiteY2" fmla="*/ 55959 h 118491"/>
              <a:gd name="connsiteX3" fmla="*/ 520653 w 580147"/>
              <a:gd name="connsiteY3" fmla="*/ 118491 h 118491"/>
              <a:gd name="connsiteX4" fmla="*/ 17 w 580147"/>
              <a:gd name="connsiteY4" fmla="*/ 118491 h 118491"/>
              <a:gd name="connsiteX5" fmla="*/ 18105 w 580147"/>
              <a:gd name="connsiteY5" fmla="*/ 61850 h 118491"/>
              <a:gd name="connsiteX6" fmla="*/ 17 w 580147"/>
              <a:gd name="connsiteY6" fmla="*/ 0 h 118491"/>
              <a:gd name="connsiteX0" fmla="*/ 17 w 579904"/>
              <a:gd name="connsiteY0" fmla="*/ 53 h 118544"/>
              <a:gd name="connsiteX1" fmla="*/ 520653 w 579904"/>
              <a:gd name="connsiteY1" fmla="*/ 53 h 118544"/>
              <a:gd name="connsiteX2" fmla="*/ 565075 w 579904"/>
              <a:gd name="connsiteY2" fmla="*/ 56012 h 118544"/>
              <a:gd name="connsiteX3" fmla="*/ 520653 w 579904"/>
              <a:gd name="connsiteY3" fmla="*/ 118544 h 118544"/>
              <a:gd name="connsiteX4" fmla="*/ 17 w 579904"/>
              <a:gd name="connsiteY4" fmla="*/ 118544 h 118544"/>
              <a:gd name="connsiteX5" fmla="*/ 18105 w 579904"/>
              <a:gd name="connsiteY5" fmla="*/ 61903 h 118544"/>
              <a:gd name="connsiteX6" fmla="*/ 17 w 579904"/>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53 h 118544"/>
              <a:gd name="connsiteX1" fmla="*/ 520653 w 579275"/>
              <a:gd name="connsiteY1" fmla="*/ 53 h 118544"/>
              <a:gd name="connsiteX2" fmla="*/ 563734 w 579275"/>
              <a:gd name="connsiteY2" fmla="*/ 56012 h 118544"/>
              <a:gd name="connsiteX3" fmla="*/ 520653 w 579275"/>
              <a:gd name="connsiteY3" fmla="*/ 118544 h 118544"/>
              <a:gd name="connsiteX4" fmla="*/ 17 w 579275"/>
              <a:gd name="connsiteY4" fmla="*/ 118544 h 118544"/>
              <a:gd name="connsiteX5" fmla="*/ 18105 w 579275"/>
              <a:gd name="connsiteY5" fmla="*/ 61903 h 118544"/>
              <a:gd name="connsiteX6" fmla="*/ 17 w 579275"/>
              <a:gd name="connsiteY6" fmla="*/ 53 h 118544"/>
              <a:gd name="connsiteX0" fmla="*/ 17 w 579275"/>
              <a:gd name="connsiteY0" fmla="*/ 0 h 118491"/>
              <a:gd name="connsiteX1" fmla="*/ 520653 w 579275"/>
              <a:gd name="connsiteY1" fmla="*/ 0 h 118491"/>
              <a:gd name="connsiteX2" fmla="*/ 563734 w 579275"/>
              <a:gd name="connsiteY2" fmla="*/ 55959 h 118491"/>
              <a:gd name="connsiteX3" fmla="*/ 520653 w 579275"/>
              <a:gd name="connsiteY3" fmla="*/ 118491 h 118491"/>
              <a:gd name="connsiteX4" fmla="*/ 17 w 579275"/>
              <a:gd name="connsiteY4" fmla="*/ 118491 h 118491"/>
              <a:gd name="connsiteX5" fmla="*/ 18105 w 579275"/>
              <a:gd name="connsiteY5" fmla="*/ 61850 h 118491"/>
              <a:gd name="connsiteX6" fmla="*/ 17 w 579275"/>
              <a:gd name="connsiteY6" fmla="*/ 0 h 118491"/>
              <a:gd name="connsiteX0" fmla="*/ 17 w 564240"/>
              <a:gd name="connsiteY0" fmla="*/ 0 h 119413"/>
              <a:gd name="connsiteX1" fmla="*/ 520653 w 564240"/>
              <a:gd name="connsiteY1" fmla="*/ 0 h 119413"/>
              <a:gd name="connsiteX2" fmla="*/ 520805 w 564240"/>
              <a:gd name="connsiteY2" fmla="*/ 59431 h 119413"/>
              <a:gd name="connsiteX3" fmla="*/ 520653 w 564240"/>
              <a:gd name="connsiteY3" fmla="*/ 118491 h 119413"/>
              <a:gd name="connsiteX4" fmla="*/ 17 w 564240"/>
              <a:gd name="connsiteY4" fmla="*/ 118491 h 119413"/>
              <a:gd name="connsiteX5" fmla="*/ 18105 w 564240"/>
              <a:gd name="connsiteY5" fmla="*/ 61850 h 119413"/>
              <a:gd name="connsiteX6" fmla="*/ 17 w 564240"/>
              <a:gd name="connsiteY6" fmla="*/ 0 h 119413"/>
              <a:gd name="connsiteX0" fmla="*/ 17 w 559096"/>
              <a:gd name="connsiteY0" fmla="*/ 0 h 118491"/>
              <a:gd name="connsiteX1" fmla="*/ 520653 w 559096"/>
              <a:gd name="connsiteY1" fmla="*/ 0 h 118491"/>
              <a:gd name="connsiteX2" fmla="*/ 498670 w 559096"/>
              <a:gd name="connsiteY2" fmla="*/ 55959 h 118491"/>
              <a:gd name="connsiteX3" fmla="*/ 520653 w 559096"/>
              <a:gd name="connsiteY3" fmla="*/ 118491 h 118491"/>
              <a:gd name="connsiteX4" fmla="*/ 17 w 559096"/>
              <a:gd name="connsiteY4" fmla="*/ 118491 h 118491"/>
              <a:gd name="connsiteX5" fmla="*/ 18105 w 559096"/>
              <a:gd name="connsiteY5" fmla="*/ 61850 h 118491"/>
              <a:gd name="connsiteX6" fmla="*/ 17 w 559096"/>
              <a:gd name="connsiteY6" fmla="*/ 0 h 118491"/>
              <a:gd name="connsiteX0" fmla="*/ 17 w 596649"/>
              <a:gd name="connsiteY0" fmla="*/ 0 h 119413"/>
              <a:gd name="connsiteX1" fmla="*/ 520653 w 596649"/>
              <a:gd name="connsiteY1" fmla="*/ 0 h 119413"/>
              <a:gd name="connsiteX2" fmla="*/ 593249 w 596649"/>
              <a:gd name="connsiteY2" fmla="*/ 59431 h 119413"/>
              <a:gd name="connsiteX3" fmla="*/ 520653 w 596649"/>
              <a:gd name="connsiteY3" fmla="*/ 118491 h 119413"/>
              <a:gd name="connsiteX4" fmla="*/ 17 w 596649"/>
              <a:gd name="connsiteY4" fmla="*/ 118491 h 119413"/>
              <a:gd name="connsiteX5" fmla="*/ 18105 w 596649"/>
              <a:gd name="connsiteY5" fmla="*/ 61850 h 119413"/>
              <a:gd name="connsiteX6" fmla="*/ 17 w 596649"/>
              <a:gd name="connsiteY6" fmla="*/ 0 h 119413"/>
              <a:gd name="connsiteX0" fmla="*/ 17 w 591521"/>
              <a:gd name="connsiteY0" fmla="*/ 0 h 119413"/>
              <a:gd name="connsiteX1" fmla="*/ 520653 w 591521"/>
              <a:gd name="connsiteY1" fmla="*/ 0 h 119413"/>
              <a:gd name="connsiteX2" fmla="*/ 585871 w 591521"/>
              <a:gd name="connsiteY2" fmla="*/ 59431 h 119413"/>
              <a:gd name="connsiteX3" fmla="*/ 520653 w 591521"/>
              <a:gd name="connsiteY3" fmla="*/ 118491 h 119413"/>
              <a:gd name="connsiteX4" fmla="*/ 17 w 591521"/>
              <a:gd name="connsiteY4" fmla="*/ 118491 h 119413"/>
              <a:gd name="connsiteX5" fmla="*/ 18105 w 591521"/>
              <a:gd name="connsiteY5" fmla="*/ 61850 h 119413"/>
              <a:gd name="connsiteX6" fmla="*/ 17 w 591521"/>
              <a:gd name="connsiteY6" fmla="*/ 0 h 119413"/>
              <a:gd name="connsiteX0" fmla="*/ 17 w 605652"/>
              <a:gd name="connsiteY0" fmla="*/ 0 h 120260"/>
              <a:gd name="connsiteX1" fmla="*/ 520653 w 605652"/>
              <a:gd name="connsiteY1" fmla="*/ 0 h 120260"/>
              <a:gd name="connsiteX2" fmla="*/ 585871 w 605652"/>
              <a:gd name="connsiteY2" fmla="*/ 59431 h 120260"/>
              <a:gd name="connsiteX3" fmla="*/ 520653 w 605652"/>
              <a:gd name="connsiteY3" fmla="*/ 118491 h 120260"/>
              <a:gd name="connsiteX4" fmla="*/ 17 w 605652"/>
              <a:gd name="connsiteY4" fmla="*/ 118491 h 120260"/>
              <a:gd name="connsiteX5" fmla="*/ 18105 w 605652"/>
              <a:gd name="connsiteY5" fmla="*/ 61850 h 120260"/>
              <a:gd name="connsiteX6" fmla="*/ 17 w 605652"/>
              <a:gd name="connsiteY6" fmla="*/ 0 h 120260"/>
              <a:gd name="connsiteX0" fmla="*/ 17 w 608617"/>
              <a:gd name="connsiteY0" fmla="*/ 65 h 120325"/>
              <a:gd name="connsiteX1" fmla="*/ 520653 w 608617"/>
              <a:gd name="connsiteY1" fmla="*/ 65 h 120325"/>
              <a:gd name="connsiteX2" fmla="*/ 585871 w 608617"/>
              <a:gd name="connsiteY2" fmla="*/ 59496 h 120325"/>
              <a:gd name="connsiteX3" fmla="*/ 520653 w 608617"/>
              <a:gd name="connsiteY3" fmla="*/ 118556 h 120325"/>
              <a:gd name="connsiteX4" fmla="*/ 17 w 608617"/>
              <a:gd name="connsiteY4" fmla="*/ 118556 h 120325"/>
              <a:gd name="connsiteX5" fmla="*/ 18105 w 608617"/>
              <a:gd name="connsiteY5" fmla="*/ 61915 h 120325"/>
              <a:gd name="connsiteX6" fmla="*/ 17 w 608617"/>
              <a:gd name="connsiteY6" fmla="*/ 65 h 120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17" h="120325" extrusionOk="0">
                <a:moveTo>
                  <a:pt x="17" y="65"/>
                </a:moveTo>
                <a:cubicBezTo>
                  <a:pt x="17" y="4256"/>
                  <a:pt x="520653" y="65"/>
                  <a:pt x="520653" y="65"/>
                </a:cubicBezTo>
                <a:cubicBezTo>
                  <a:pt x="617961" y="9826"/>
                  <a:pt x="626118" y="-27963"/>
                  <a:pt x="585871" y="59496"/>
                </a:cubicBezTo>
                <a:cubicBezTo>
                  <a:pt x="619410" y="152165"/>
                  <a:pt x="617961" y="108568"/>
                  <a:pt x="520653" y="118556"/>
                </a:cubicBezTo>
                <a:lnTo>
                  <a:pt x="17" y="118556"/>
                </a:lnTo>
                <a:cubicBezTo>
                  <a:pt x="-645" y="97940"/>
                  <a:pt x="18767" y="82531"/>
                  <a:pt x="18105" y="61915"/>
                </a:cubicBezTo>
                <a:cubicBezTo>
                  <a:pt x="18767" y="43034"/>
                  <a:pt x="-645" y="18946"/>
                  <a:pt x="17" y="65"/>
                </a:cubicBezTo>
                <a:close/>
              </a:path>
            </a:pathLst>
          </a:custGeom>
          <a:solidFill>
            <a:srgbClr val="9999FF"/>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177800" lvl="0">
              <a:tabLst>
                <a:tab pos="6464300" algn="l"/>
              </a:tabLst>
            </a:pPr>
            <a:r>
              <a:rPr lang="tr-TR" sz="2400" dirty="0" smtClean="0"/>
              <a:t>Bir ülkedeki kriz diğer ülkeleri de etkileyebilir.  </a:t>
            </a:r>
            <a:endParaRPr sz="2400" dirty="0"/>
          </a:p>
        </p:txBody>
      </p:sp>
    </p:spTree>
    <p:custDataLst>
      <p:tags r:id="rId1"/>
    </p:custDataLst>
    <p:extLst>
      <p:ext uri="{BB962C8B-B14F-4D97-AF65-F5344CB8AC3E}">
        <p14:creationId xmlns:p14="http://schemas.microsoft.com/office/powerpoint/2010/main" val="3523823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500" fill="hold"/>
                                        <p:tgtEl>
                                          <p:spTgt spid="43"/>
                                        </p:tgtEl>
                                        <p:attrNameLst>
                                          <p:attrName>ppt_w</p:attrName>
                                        </p:attrNameLst>
                                      </p:cBhvr>
                                      <p:tavLst>
                                        <p:tav tm="0">
                                          <p:val>
                                            <p:fltVal val="0"/>
                                          </p:val>
                                        </p:tav>
                                        <p:tav tm="100000">
                                          <p:val>
                                            <p:strVal val="#ppt_w"/>
                                          </p:val>
                                        </p:tav>
                                      </p:tavLst>
                                    </p:anim>
                                    <p:anim calcmode="lin" valueType="num">
                                      <p:cBhvr>
                                        <p:cTn id="15" dur="500" fill="hold"/>
                                        <p:tgtEl>
                                          <p:spTgt spid="43"/>
                                        </p:tgtEl>
                                        <p:attrNameLst>
                                          <p:attrName>ppt_h</p:attrName>
                                        </p:attrNameLst>
                                      </p:cBhvr>
                                      <p:tavLst>
                                        <p:tav tm="0">
                                          <p:val>
                                            <p:fltVal val="0"/>
                                          </p:val>
                                        </p:tav>
                                        <p:tav tm="100000">
                                          <p:val>
                                            <p:strVal val="#ppt_h"/>
                                          </p:val>
                                        </p:tav>
                                      </p:tavLst>
                                    </p:anim>
                                    <p:animEffect transition="in" filter="fade">
                                      <p:cBhvr>
                                        <p:cTn id="16" dur="500"/>
                                        <p:tgtEl>
                                          <p:spTgt spid="4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left)">
                                      <p:cBhvr>
                                        <p:cTn id="20" dur="500"/>
                                        <p:tgtEl>
                                          <p:spTgt spid="4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42"/>
                                        </p:tgtEl>
                                      </p:cBhvr>
                                    </p:animEffect>
                                    <p:set>
                                      <p:cBhvr>
                                        <p:cTn id="25" dur="1" fill="hold">
                                          <p:stCondLst>
                                            <p:cond delay="499"/>
                                          </p:stCondLst>
                                        </p:cTn>
                                        <p:tgtEl>
                                          <p:spTgt spid="42"/>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43"/>
                                        </p:tgtEl>
                                        <p:attrNameLst>
                                          <p:attrName>ppt_w</p:attrName>
                                        </p:attrNameLst>
                                      </p:cBhvr>
                                      <p:tavLst>
                                        <p:tav tm="0">
                                          <p:val>
                                            <p:strVal val="ppt_w"/>
                                          </p:val>
                                        </p:tav>
                                        <p:tav tm="100000">
                                          <p:val>
                                            <p:fltVal val="0"/>
                                          </p:val>
                                        </p:tav>
                                      </p:tavLst>
                                    </p:anim>
                                    <p:anim calcmode="lin" valueType="num">
                                      <p:cBhvr>
                                        <p:cTn id="29" dur="500"/>
                                        <p:tgtEl>
                                          <p:spTgt spid="43"/>
                                        </p:tgtEl>
                                        <p:attrNameLst>
                                          <p:attrName>ppt_h</p:attrName>
                                        </p:attrNameLst>
                                      </p:cBhvr>
                                      <p:tavLst>
                                        <p:tav tm="0">
                                          <p:val>
                                            <p:strVal val="ppt_h"/>
                                          </p:val>
                                        </p:tav>
                                        <p:tav tm="100000">
                                          <p:val>
                                            <p:fltVal val="0"/>
                                          </p:val>
                                        </p:tav>
                                      </p:tavLst>
                                    </p:anim>
                                    <p:animEffect transition="out" filter="fade">
                                      <p:cBhvr>
                                        <p:cTn id="30" dur="500"/>
                                        <p:tgtEl>
                                          <p:spTgt spid="43"/>
                                        </p:tgtEl>
                                      </p:cBhvr>
                                    </p:animEffect>
                                    <p:set>
                                      <p:cBhvr>
                                        <p:cTn id="31" dur="1" fill="hold">
                                          <p:stCondLst>
                                            <p:cond delay="499"/>
                                          </p:stCondLst>
                                        </p:cTn>
                                        <p:tgtEl>
                                          <p:spTgt spid="43"/>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cBhvr>
                                        <p:cTn id="36" dur="500" fill="hold"/>
                                        <p:tgtEl>
                                          <p:spTgt spid="54"/>
                                        </p:tgtEl>
                                        <p:attrNameLst>
                                          <p:attrName>ppt_w</p:attrName>
                                        </p:attrNameLst>
                                      </p:cBhvr>
                                      <p:tavLst>
                                        <p:tav tm="0">
                                          <p:val>
                                            <p:fltVal val="0"/>
                                          </p:val>
                                        </p:tav>
                                        <p:tav tm="100000">
                                          <p:val>
                                            <p:strVal val="#ppt_w"/>
                                          </p:val>
                                        </p:tav>
                                      </p:tavLst>
                                    </p:anim>
                                    <p:anim calcmode="lin" valueType="num">
                                      <p:cBhvr>
                                        <p:cTn id="37" dur="500" fill="hold"/>
                                        <p:tgtEl>
                                          <p:spTgt spid="54"/>
                                        </p:tgtEl>
                                        <p:attrNameLst>
                                          <p:attrName>ppt_h</p:attrName>
                                        </p:attrNameLst>
                                      </p:cBhvr>
                                      <p:tavLst>
                                        <p:tav tm="0">
                                          <p:val>
                                            <p:fltVal val="0"/>
                                          </p:val>
                                        </p:tav>
                                        <p:tav tm="100000">
                                          <p:val>
                                            <p:strVal val="#ppt_h"/>
                                          </p:val>
                                        </p:tav>
                                      </p:tavLst>
                                    </p:anim>
                                    <p:animEffect transition="in" filter="fade">
                                      <p:cBhvr>
                                        <p:cTn id="38" dur="500"/>
                                        <p:tgtEl>
                                          <p:spTgt spid="54"/>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wipe(up)">
                                      <p:cBhvr>
                                        <p:cTn id="43" dur="500"/>
                                        <p:tgtEl>
                                          <p:spTgt spid="74"/>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wipe(up)">
                                      <p:cBhvr>
                                        <p:cTn id="48" dur="500"/>
                                        <p:tgtEl>
                                          <p:spTgt spid="75"/>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nodeType="clickEffect">
                                  <p:stCondLst>
                                    <p:cond delay="0"/>
                                  </p:stCondLst>
                                  <p:childTnLst>
                                    <p:set>
                                      <p:cBhvr>
                                        <p:cTn id="52" dur="1" fill="hold">
                                          <p:stCondLst>
                                            <p:cond delay="0"/>
                                          </p:stCondLst>
                                        </p:cTn>
                                        <p:tgtEl>
                                          <p:spTgt spid="80"/>
                                        </p:tgtEl>
                                        <p:attrNameLst>
                                          <p:attrName>style.visibility</p:attrName>
                                        </p:attrNameLst>
                                      </p:cBhvr>
                                      <p:to>
                                        <p:strVal val="visible"/>
                                      </p:to>
                                    </p:set>
                                    <p:anim calcmode="lin" valueType="num">
                                      <p:cBhvr>
                                        <p:cTn id="53" dur="500" fill="hold"/>
                                        <p:tgtEl>
                                          <p:spTgt spid="80"/>
                                        </p:tgtEl>
                                        <p:attrNameLst>
                                          <p:attrName>ppt_w</p:attrName>
                                        </p:attrNameLst>
                                      </p:cBhvr>
                                      <p:tavLst>
                                        <p:tav tm="0">
                                          <p:val>
                                            <p:fltVal val="0"/>
                                          </p:val>
                                        </p:tav>
                                        <p:tav tm="100000">
                                          <p:val>
                                            <p:strVal val="#ppt_w"/>
                                          </p:val>
                                        </p:tav>
                                      </p:tavLst>
                                    </p:anim>
                                    <p:anim calcmode="lin" valueType="num">
                                      <p:cBhvr>
                                        <p:cTn id="54" dur="500" fill="hold"/>
                                        <p:tgtEl>
                                          <p:spTgt spid="80"/>
                                        </p:tgtEl>
                                        <p:attrNameLst>
                                          <p:attrName>ppt_h</p:attrName>
                                        </p:attrNameLst>
                                      </p:cBhvr>
                                      <p:tavLst>
                                        <p:tav tm="0">
                                          <p:val>
                                            <p:fltVal val="0"/>
                                          </p:val>
                                        </p:tav>
                                        <p:tav tm="100000">
                                          <p:val>
                                            <p:strVal val="#ppt_h"/>
                                          </p:val>
                                        </p:tav>
                                      </p:tavLst>
                                    </p:anim>
                                    <p:animEffect transition="in" filter="fade">
                                      <p:cBhvr>
                                        <p:cTn id="55" dur="500"/>
                                        <p:tgtEl>
                                          <p:spTgt spid="80"/>
                                        </p:tgtEl>
                                      </p:cBhvr>
                                    </p:animEffec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wipe(left)">
                                      <p:cBhvr>
                                        <p:cTn id="59" dur="500"/>
                                        <p:tgtEl>
                                          <p:spTgt spid="79"/>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xit" presetSubtype="2" fill="hold" grpId="1" nodeType="clickEffect">
                                  <p:stCondLst>
                                    <p:cond delay="0"/>
                                  </p:stCondLst>
                                  <p:childTnLst>
                                    <p:animEffect transition="out" filter="wipe(right)">
                                      <p:cBhvr>
                                        <p:cTn id="63" dur="500"/>
                                        <p:tgtEl>
                                          <p:spTgt spid="79"/>
                                        </p:tgtEl>
                                      </p:cBhvr>
                                    </p:animEffect>
                                    <p:set>
                                      <p:cBhvr>
                                        <p:cTn id="64" dur="1" fill="hold">
                                          <p:stCondLst>
                                            <p:cond delay="499"/>
                                          </p:stCondLst>
                                        </p:cTn>
                                        <p:tgtEl>
                                          <p:spTgt spid="79"/>
                                        </p:tgtEl>
                                        <p:attrNameLst>
                                          <p:attrName>style.visibility</p:attrName>
                                        </p:attrNameLst>
                                      </p:cBhvr>
                                      <p:to>
                                        <p:strVal val="hidden"/>
                                      </p:to>
                                    </p:set>
                                  </p:childTnLst>
                                </p:cTn>
                              </p:par>
                            </p:childTnLst>
                          </p:cTn>
                        </p:par>
                        <p:par>
                          <p:cTn id="65" fill="hold">
                            <p:stCondLst>
                              <p:cond delay="500"/>
                            </p:stCondLst>
                            <p:childTnLst>
                              <p:par>
                                <p:cTn id="66" presetID="53" presetClass="exit" presetSubtype="32" fill="hold" nodeType="afterEffect">
                                  <p:stCondLst>
                                    <p:cond delay="0"/>
                                  </p:stCondLst>
                                  <p:childTnLst>
                                    <p:anim calcmode="lin" valueType="num">
                                      <p:cBhvr>
                                        <p:cTn id="67" dur="500"/>
                                        <p:tgtEl>
                                          <p:spTgt spid="80"/>
                                        </p:tgtEl>
                                        <p:attrNameLst>
                                          <p:attrName>ppt_w</p:attrName>
                                        </p:attrNameLst>
                                      </p:cBhvr>
                                      <p:tavLst>
                                        <p:tav tm="0">
                                          <p:val>
                                            <p:strVal val="ppt_w"/>
                                          </p:val>
                                        </p:tav>
                                        <p:tav tm="100000">
                                          <p:val>
                                            <p:fltVal val="0"/>
                                          </p:val>
                                        </p:tav>
                                      </p:tavLst>
                                    </p:anim>
                                    <p:anim calcmode="lin" valueType="num">
                                      <p:cBhvr>
                                        <p:cTn id="68" dur="500"/>
                                        <p:tgtEl>
                                          <p:spTgt spid="80"/>
                                        </p:tgtEl>
                                        <p:attrNameLst>
                                          <p:attrName>ppt_h</p:attrName>
                                        </p:attrNameLst>
                                      </p:cBhvr>
                                      <p:tavLst>
                                        <p:tav tm="0">
                                          <p:val>
                                            <p:strVal val="ppt_h"/>
                                          </p:val>
                                        </p:tav>
                                        <p:tav tm="100000">
                                          <p:val>
                                            <p:fltVal val="0"/>
                                          </p:val>
                                        </p:tav>
                                      </p:tavLst>
                                    </p:anim>
                                    <p:animEffect transition="out" filter="fade">
                                      <p:cBhvr>
                                        <p:cTn id="69" dur="500"/>
                                        <p:tgtEl>
                                          <p:spTgt spid="80"/>
                                        </p:tgtEl>
                                      </p:cBhvr>
                                    </p:animEffect>
                                    <p:set>
                                      <p:cBhvr>
                                        <p:cTn id="70" dur="1" fill="hold">
                                          <p:stCondLst>
                                            <p:cond delay="499"/>
                                          </p:stCondLst>
                                        </p:cTn>
                                        <p:tgtEl>
                                          <p:spTgt spid="80"/>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85"/>
                                        </p:tgtEl>
                                        <p:attrNameLst>
                                          <p:attrName>style.visibility</p:attrName>
                                        </p:attrNameLst>
                                      </p:cBhvr>
                                      <p:to>
                                        <p:strVal val="visible"/>
                                      </p:to>
                                    </p:set>
                                    <p:anim calcmode="lin" valueType="num">
                                      <p:cBhvr>
                                        <p:cTn id="75" dur="500" fill="hold"/>
                                        <p:tgtEl>
                                          <p:spTgt spid="85"/>
                                        </p:tgtEl>
                                        <p:attrNameLst>
                                          <p:attrName>ppt_w</p:attrName>
                                        </p:attrNameLst>
                                      </p:cBhvr>
                                      <p:tavLst>
                                        <p:tav tm="0">
                                          <p:val>
                                            <p:fltVal val="0"/>
                                          </p:val>
                                        </p:tav>
                                        <p:tav tm="100000">
                                          <p:val>
                                            <p:strVal val="#ppt_w"/>
                                          </p:val>
                                        </p:tav>
                                      </p:tavLst>
                                    </p:anim>
                                    <p:anim calcmode="lin" valueType="num">
                                      <p:cBhvr>
                                        <p:cTn id="76" dur="500" fill="hold"/>
                                        <p:tgtEl>
                                          <p:spTgt spid="85"/>
                                        </p:tgtEl>
                                        <p:attrNameLst>
                                          <p:attrName>ppt_h</p:attrName>
                                        </p:attrNameLst>
                                      </p:cBhvr>
                                      <p:tavLst>
                                        <p:tav tm="0">
                                          <p:val>
                                            <p:fltVal val="0"/>
                                          </p:val>
                                        </p:tav>
                                        <p:tav tm="100000">
                                          <p:val>
                                            <p:strVal val="#ppt_h"/>
                                          </p:val>
                                        </p:tav>
                                      </p:tavLst>
                                    </p:anim>
                                    <p:animEffect transition="in" filter="fade">
                                      <p:cBhvr>
                                        <p:cTn id="77" dur="500"/>
                                        <p:tgtEl>
                                          <p:spTgt spid="8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1" fill="hold" grpId="0" nodeType="clickEffect">
                                  <p:stCondLst>
                                    <p:cond delay="0"/>
                                  </p:stCondLst>
                                  <p:childTnLst>
                                    <p:set>
                                      <p:cBhvr>
                                        <p:cTn id="81" dur="1" fill="hold">
                                          <p:stCondLst>
                                            <p:cond delay="0"/>
                                          </p:stCondLst>
                                        </p:cTn>
                                        <p:tgtEl>
                                          <p:spTgt spid="86"/>
                                        </p:tgtEl>
                                        <p:attrNameLst>
                                          <p:attrName>style.visibility</p:attrName>
                                        </p:attrNameLst>
                                      </p:cBhvr>
                                      <p:to>
                                        <p:strVal val="visible"/>
                                      </p:to>
                                    </p:set>
                                    <p:animEffect transition="in" filter="wipe(up)">
                                      <p:cBhvr>
                                        <p:cTn id="82" dur="500"/>
                                        <p:tgtEl>
                                          <p:spTgt spid="86"/>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grpId="0" nodeType="click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wipe(up)">
                                      <p:cBhvr>
                                        <p:cTn id="87"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2" grpId="1" animBg="1"/>
      <p:bldP spid="54" grpId="0" animBg="1"/>
      <p:bldP spid="74" grpId="0" animBg="1"/>
      <p:bldP spid="75" grpId="0" animBg="1"/>
      <p:bldP spid="79" grpId="0" animBg="1"/>
      <p:bldP spid="79" grpId="1" animBg="1"/>
      <p:bldP spid="85" grpId="0" animBg="1"/>
      <p:bldP spid="86" grpId="0" animBg="1"/>
      <p:bldP spid="8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ve Ekonomi</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Aynı Yanın Köşesi Yuvarlatılmış Dikdörtgen 28"/>
          <p:cNvSpPr/>
          <p:nvPr/>
        </p:nvSpPr>
        <p:spPr>
          <a:xfrm>
            <a:off x="1050965" y="825623"/>
            <a:ext cx="10152652" cy="951806"/>
          </a:xfrm>
          <a:prstGeom prst="round2SameRect">
            <a:avLst>
              <a:gd name="adj1" fmla="val 32729"/>
              <a:gd name="adj2" fmla="val 0"/>
            </a:avLst>
          </a:prstGeom>
          <a:solidFill>
            <a:srgbClr val="FFC000"/>
          </a:solidFill>
          <a:ln cmpd="dbl">
            <a:solidFill>
              <a:schemeClr val="accent4">
                <a:lumMod val="7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Akıllı telefonlar farklı ülkelerde üretilen parçaların bir araya gelmesi ile küresel ticaretin ve iş birliğinin bir ürünü olarak karşımıza çıkar.</a:t>
            </a:r>
            <a:endParaRPr lang="tr-TR" sz="3200" dirty="0">
              <a:solidFill>
                <a:schemeClr val="tx1"/>
              </a:solidFill>
            </a:endParaRPr>
          </a:p>
        </p:txBody>
      </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8841" y="1877892"/>
            <a:ext cx="4219786" cy="4980108"/>
          </a:xfrm>
          <a:prstGeom prst="rect">
            <a:avLst/>
          </a:prstGeom>
        </p:spPr>
      </p:pic>
      <p:grpSp>
        <p:nvGrpSpPr>
          <p:cNvPr id="22" name="Grup 21"/>
          <p:cNvGrpSpPr/>
          <p:nvPr/>
        </p:nvGrpSpPr>
        <p:grpSpPr>
          <a:xfrm>
            <a:off x="147182" y="2632623"/>
            <a:ext cx="3608117" cy="951806"/>
            <a:chOff x="147182" y="2632623"/>
            <a:chExt cx="3608117" cy="951806"/>
          </a:xfrm>
        </p:grpSpPr>
        <p:sp>
          <p:nvSpPr>
            <p:cNvPr id="17" name="Aynı Yanın Köşesi Yuvarlatılmış Dikdörtgen 16"/>
            <p:cNvSpPr/>
            <p:nvPr/>
          </p:nvSpPr>
          <p:spPr>
            <a:xfrm>
              <a:off x="147182" y="2632623"/>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Ürünler dünya genelinde bir çok kişiye ulaşır.</a:t>
              </a:r>
              <a:endParaRPr lang="tr-TR" sz="2000" dirty="0">
                <a:solidFill>
                  <a:schemeClr val="tx1"/>
                </a:solidFill>
              </a:endParaRPr>
            </a:p>
          </p:txBody>
        </p:sp>
        <p:pic>
          <p:nvPicPr>
            <p:cNvPr id="14" name="Resim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7182" y="2745637"/>
              <a:ext cx="726650" cy="705888"/>
            </a:xfrm>
            <a:prstGeom prst="rect">
              <a:avLst/>
            </a:prstGeom>
          </p:spPr>
        </p:pic>
      </p:grpSp>
      <p:grpSp>
        <p:nvGrpSpPr>
          <p:cNvPr id="23" name="Grup 22"/>
          <p:cNvGrpSpPr/>
          <p:nvPr/>
        </p:nvGrpSpPr>
        <p:grpSpPr>
          <a:xfrm>
            <a:off x="142523" y="3894696"/>
            <a:ext cx="3608117" cy="951806"/>
            <a:chOff x="142523" y="3894696"/>
            <a:chExt cx="3608117" cy="951806"/>
          </a:xfrm>
        </p:grpSpPr>
        <p:sp>
          <p:nvSpPr>
            <p:cNvPr id="26" name="Aynı Yanın Köşesi Yuvarlatılmış Dikdörtgen 25"/>
            <p:cNvSpPr/>
            <p:nvPr/>
          </p:nvSpPr>
          <p:spPr>
            <a:xfrm>
              <a:off x="142523" y="3894696"/>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Farklı ülkeler arasındaki iş birliği yenilikleri hızlandırır.  </a:t>
              </a:r>
              <a:endParaRPr lang="tr-TR" sz="2000" dirty="0">
                <a:solidFill>
                  <a:schemeClr val="tx1"/>
                </a:solidFill>
              </a:endParaRPr>
            </a:p>
          </p:txBody>
        </p:sp>
        <p:pic>
          <p:nvPicPr>
            <p:cNvPr id="27" name="Resim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2523" y="4021228"/>
              <a:ext cx="719593" cy="699033"/>
            </a:xfrm>
            <a:prstGeom prst="rect">
              <a:avLst/>
            </a:prstGeom>
          </p:spPr>
        </p:pic>
      </p:grpSp>
      <p:grpSp>
        <p:nvGrpSpPr>
          <p:cNvPr id="24" name="Grup 23"/>
          <p:cNvGrpSpPr/>
          <p:nvPr/>
        </p:nvGrpSpPr>
        <p:grpSpPr>
          <a:xfrm>
            <a:off x="142522" y="5126943"/>
            <a:ext cx="3608117" cy="951806"/>
            <a:chOff x="142522" y="5126943"/>
            <a:chExt cx="3608117" cy="951806"/>
          </a:xfrm>
        </p:grpSpPr>
        <p:sp>
          <p:nvSpPr>
            <p:cNvPr id="28" name="Aynı Yanın Köşesi Yuvarlatılmış Dikdörtgen 27"/>
            <p:cNvSpPr/>
            <p:nvPr/>
          </p:nvSpPr>
          <p:spPr>
            <a:xfrm>
              <a:off x="142522" y="5126943"/>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Daha fazla seçenek olması rekabeti artırır, ürün fiyatını düşürür.  </a:t>
              </a:r>
              <a:endParaRPr lang="tr-TR" sz="2000" dirty="0">
                <a:solidFill>
                  <a:schemeClr val="tx1"/>
                </a:solidFill>
              </a:endParaRPr>
            </a:p>
          </p:txBody>
        </p:sp>
        <p:pic>
          <p:nvPicPr>
            <p:cNvPr id="30" name="Resim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1104" y="5221185"/>
              <a:ext cx="775486" cy="709767"/>
            </a:xfrm>
            <a:prstGeom prst="rect">
              <a:avLst/>
            </a:prstGeom>
          </p:spPr>
        </p:pic>
      </p:grpSp>
      <p:grpSp>
        <p:nvGrpSpPr>
          <p:cNvPr id="25" name="Grup 24"/>
          <p:cNvGrpSpPr/>
          <p:nvPr/>
        </p:nvGrpSpPr>
        <p:grpSpPr>
          <a:xfrm>
            <a:off x="8414075" y="5126943"/>
            <a:ext cx="3643526" cy="951806"/>
            <a:chOff x="8263217" y="5115336"/>
            <a:chExt cx="3643526" cy="951806"/>
          </a:xfrm>
        </p:grpSpPr>
        <p:sp>
          <p:nvSpPr>
            <p:cNvPr id="35" name="Aynı Yanın Köşesi Yuvarlatılmış Dikdörtgen 34"/>
            <p:cNvSpPr/>
            <p:nvPr/>
          </p:nvSpPr>
          <p:spPr>
            <a:xfrm>
              <a:off x="8298626" y="5115336"/>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Büyük şirketlerle rekabet edemeyen yerel işletmeler batabilir.  </a:t>
              </a:r>
              <a:endParaRPr lang="tr-TR" sz="2000" dirty="0">
                <a:solidFill>
                  <a:schemeClr val="tx1"/>
                </a:solidFill>
              </a:endParaRPr>
            </a:p>
          </p:txBody>
        </p:sp>
        <p:pic>
          <p:nvPicPr>
            <p:cNvPr id="36" name="Resim 3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263217" y="5267101"/>
              <a:ext cx="717903" cy="685272"/>
            </a:xfrm>
            <a:prstGeom prst="rect">
              <a:avLst/>
            </a:prstGeom>
          </p:spPr>
        </p:pic>
      </p:grpSp>
      <p:grpSp>
        <p:nvGrpSpPr>
          <p:cNvPr id="41" name="Grup 40"/>
          <p:cNvGrpSpPr/>
          <p:nvPr/>
        </p:nvGrpSpPr>
        <p:grpSpPr>
          <a:xfrm>
            <a:off x="8449483" y="3896627"/>
            <a:ext cx="3608117" cy="951806"/>
            <a:chOff x="8487393" y="3720451"/>
            <a:chExt cx="3608117" cy="951806"/>
          </a:xfrm>
        </p:grpSpPr>
        <p:sp>
          <p:nvSpPr>
            <p:cNvPr id="37" name="Aynı Yanın Köşesi Yuvarlatılmış Dikdörtgen 36"/>
            <p:cNvSpPr/>
            <p:nvPr/>
          </p:nvSpPr>
          <p:spPr>
            <a:xfrm>
              <a:off x="8487393" y="3720451"/>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Ulaşım maliyetleri yükseldiğinde ürün fiyatları artabilir.  </a:t>
              </a:r>
              <a:endParaRPr lang="tr-TR" sz="2000" dirty="0">
                <a:solidFill>
                  <a:schemeClr val="tx1"/>
                </a:solidFill>
              </a:endParaRPr>
            </a:p>
          </p:txBody>
        </p:sp>
        <p:pic>
          <p:nvPicPr>
            <p:cNvPr id="38" name="Resim 3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528553" y="3826547"/>
              <a:ext cx="678868" cy="699033"/>
            </a:xfrm>
            <a:prstGeom prst="rect">
              <a:avLst/>
            </a:prstGeom>
          </p:spPr>
        </p:pic>
      </p:grpSp>
      <p:grpSp>
        <p:nvGrpSpPr>
          <p:cNvPr id="40" name="Grup 39"/>
          <p:cNvGrpSpPr/>
          <p:nvPr/>
        </p:nvGrpSpPr>
        <p:grpSpPr>
          <a:xfrm>
            <a:off x="8414075" y="2628172"/>
            <a:ext cx="3608117" cy="951806"/>
            <a:chOff x="8447722" y="2114201"/>
            <a:chExt cx="3608117" cy="951806"/>
          </a:xfrm>
        </p:grpSpPr>
        <p:sp>
          <p:nvSpPr>
            <p:cNvPr id="32" name="Aynı Yanın Köşesi Yuvarlatılmış Dikdörtgen 31"/>
            <p:cNvSpPr/>
            <p:nvPr/>
          </p:nvSpPr>
          <p:spPr>
            <a:xfrm>
              <a:off x="8447722" y="2114201"/>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Küresel krizler, afetler veya siyasi sorunlar üretimi aksatabilir.  </a:t>
              </a:r>
              <a:endParaRPr lang="tr-TR" sz="2000" dirty="0">
                <a:solidFill>
                  <a:schemeClr val="tx1"/>
                </a:solidFill>
              </a:endParaRPr>
            </a:p>
          </p:txBody>
        </p:sp>
        <p:pic>
          <p:nvPicPr>
            <p:cNvPr id="39" name="Resim 3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87393" y="2243120"/>
              <a:ext cx="684876" cy="705219"/>
            </a:xfrm>
            <a:prstGeom prst="rect">
              <a:avLst/>
            </a:prstGeom>
          </p:spPr>
        </p:pic>
      </p:grpSp>
      <p:grpSp>
        <p:nvGrpSpPr>
          <p:cNvPr id="11" name="Grup 10"/>
          <p:cNvGrpSpPr/>
          <p:nvPr/>
        </p:nvGrpSpPr>
        <p:grpSpPr>
          <a:xfrm>
            <a:off x="359128" y="1869690"/>
            <a:ext cx="3405447" cy="615136"/>
            <a:chOff x="359128" y="1870344"/>
            <a:chExt cx="3405447" cy="615136"/>
          </a:xfrm>
        </p:grpSpPr>
        <p:sp>
          <p:nvSpPr>
            <p:cNvPr id="10" name="Yuvarlatılmış Dikdörtgen 9"/>
            <p:cNvSpPr/>
            <p:nvPr/>
          </p:nvSpPr>
          <p:spPr>
            <a:xfrm>
              <a:off x="373064" y="1956322"/>
              <a:ext cx="3391511" cy="468131"/>
            </a:xfrm>
            <a:prstGeom prst="roundRect">
              <a:avLst>
                <a:gd name="adj" fmla="val 50000"/>
              </a:avLst>
            </a:prstGeom>
            <a:solidFill>
              <a:srgbClr val="3391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Olumlu Sonuçları</a:t>
              </a:r>
              <a:endParaRPr lang="tr-TR" dirty="0"/>
            </a:p>
          </p:txBody>
        </p:sp>
        <p:grpSp>
          <p:nvGrpSpPr>
            <p:cNvPr id="8" name="Grup 7"/>
            <p:cNvGrpSpPr/>
            <p:nvPr/>
          </p:nvGrpSpPr>
          <p:grpSpPr>
            <a:xfrm>
              <a:off x="359128" y="1870344"/>
              <a:ext cx="615136" cy="615136"/>
              <a:chOff x="2440017" y="1788607"/>
              <a:chExt cx="717913" cy="717913"/>
            </a:xfrm>
          </p:grpSpPr>
          <p:sp>
            <p:nvSpPr>
              <p:cNvPr id="7" name="Oval 6"/>
              <p:cNvSpPr/>
              <p:nvPr/>
            </p:nvSpPr>
            <p:spPr>
              <a:xfrm>
                <a:off x="2440017" y="1788607"/>
                <a:ext cx="717913" cy="717913"/>
              </a:xfrm>
              <a:prstGeom prst="ellipse">
                <a:avLst/>
              </a:prstGeom>
              <a:solidFill>
                <a:srgbClr val="33914A"/>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5" name="Freeform 32">
                <a:extLst>
                  <a:ext uri="{FF2B5EF4-FFF2-40B4-BE49-F238E27FC236}">
                    <a16:creationId xmlns:a16="http://schemas.microsoft.com/office/drawing/2014/main" id="{92690B5B-554D-402C-9152-25577FEBC22A}"/>
                  </a:ext>
                </a:extLst>
              </p:cNvPr>
              <p:cNvSpPr/>
              <p:nvPr/>
            </p:nvSpPr>
            <p:spPr>
              <a:xfrm>
                <a:off x="2655025" y="1907151"/>
                <a:ext cx="287895" cy="373744"/>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12" name="Grup 11"/>
          <p:cNvGrpSpPr/>
          <p:nvPr/>
        </p:nvGrpSpPr>
        <p:grpSpPr>
          <a:xfrm>
            <a:off x="8522377" y="1959988"/>
            <a:ext cx="3391511" cy="615136"/>
            <a:chOff x="359126" y="1857934"/>
            <a:chExt cx="3391511" cy="615136"/>
          </a:xfrm>
        </p:grpSpPr>
        <p:sp>
          <p:nvSpPr>
            <p:cNvPr id="49" name="Yuvarlatılmış Dikdörtgen 48"/>
            <p:cNvSpPr/>
            <p:nvPr/>
          </p:nvSpPr>
          <p:spPr>
            <a:xfrm>
              <a:off x="359126" y="1955351"/>
              <a:ext cx="3391511" cy="468131"/>
            </a:xfrm>
            <a:prstGeom prst="roundRect">
              <a:avLst>
                <a:gd name="adj" fmla="val 50000"/>
              </a:avLst>
            </a:prstGeom>
            <a:solidFill>
              <a:srgbClr val="B222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Olumsuz Sonuçları</a:t>
              </a:r>
              <a:endParaRPr lang="tr-TR" dirty="0"/>
            </a:p>
          </p:txBody>
        </p:sp>
        <p:grpSp>
          <p:nvGrpSpPr>
            <p:cNvPr id="46" name="Grup 45"/>
            <p:cNvGrpSpPr/>
            <p:nvPr/>
          </p:nvGrpSpPr>
          <p:grpSpPr>
            <a:xfrm rot="10800000">
              <a:off x="359128" y="1857934"/>
              <a:ext cx="615136" cy="615136"/>
              <a:chOff x="2440017" y="1788607"/>
              <a:chExt cx="717913" cy="717913"/>
            </a:xfrm>
          </p:grpSpPr>
          <p:sp>
            <p:nvSpPr>
              <p:cNvPr id="47" name="Oval 46"/>
              <p:cNvSpPr/>
              <p:nvPr/>
            </p:nvSpPr>
            <p:spPr>
              <a:xfrm>
                <a:off x="2440017" y="1788607"/>
                <a:ext cx="717913" cy="717913"/>
              </a:xfrm>
              <a:prstGeom prst="ellipse">
                <a:avLst/>
              </a:prstGeom>
              <a:solidFill>
                <a:srgbClr val="B2223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8" name="Freeform 32">
                <a:extLst>
                  <a:ext uri="{FF2B5EF4-FFF2-40B4-BE49-F238E27FC236}">
                    <a16:creationId xmlns:a16="http://schemas.microsoft.com/office/drawing/2014/main" id="{92690B5B-554D-402C-9152-25577FEBC22A}"/>
                  </a:ext>
                </a:extLst>
              </p:cNvPr>
              <p:cNvSpPr/>
              <p:nvPr/>
            </p:nvSpPr>
            <p:spPr>
              <a:xfrm flipH="1">
                <a:off x="2643229" y="1900171"/>
                <a:ext cx="307917" cy="373745"/>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33" name="Grup 32"/>
          <p:cNvGrpSpPr/>
          <p:nvPr/>
        </p:nvGrpSpPr>
        <p:grpSpPr>
          <a:xfrm rot="20968082">
            <a:off x="489325" y="2898453"/>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42" name="Resim 4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43"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Küreselleşme hem fırsatlar hem de riskler barındırmaktadır.</a:t>
              </a:r>
            </a:p>
          </p:txBody>
        </p:sp>
      </p:grpSp>
    </p:spTree>
    <p:custDataLst>
      <p:tags r:id="rId1"/>
    </p:custDataLst>
    <p:extLst>
      <p:ext uri="{BB962C8B-B14F-4D97-AF65-F5344CB8AC3E}">
        <p14:creationId xmlns:p14="http://schemas.microsoft.com/office/powerpoint/2010/main" val="3101382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12" presetClass="entr" presetSubtype="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down)">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2"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p:tgtEl>
                                          <p:spTgt spid="22"/>
                                        </p:tgtEl>
                                        <p:attrNameLst>
                                          <p:attrName>ppt_x</p:attrName>
                                        </p:attrNameLst>
                                      </p:cBhvr>
                                      <p:tavLst>
                                        <p:tav tm="0">
                                          <p:val>
                                            <p:strVal val="#ppt_x+#ppt_w*1.125000"/>
                                          </p:val>
                                        </p:tav>
                                        <p:tav tm="100000">
                                          <p:val>
                                            <p:strVal val="#ppt_x"/>
                                          </p:val>
                                        </p:tav>
                                      </p:tavLst>
                                    </p:anim>
                                    <p:animEffect transition="in" filter="wipe(left)">
                                      <p:cBhvr>
                                        <p:cTn id="28" dur="5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p:tgtEl>
                                          <p:spTgt spid="23"/>
                                        </p:tgtEl>
                                        <p:attrNameLst>
                                          <p:attrName>ppt_x</p:attrName>
                                        </p:attrNameLst>
                                      </p:cBhvr>
                                      <p:tavLst>
                                        <p:tav tm="0">
                                          <p:val>
                                            <p:strVal val="#ppt_x+#ppt_w*1.125000"/>
                                          </p:val>
                                        </p:tav>
                                        <p:tav tm="100000">
                                          <p:val>
                                            <p:strVal val="#ppt_x"/>
                                          </p:val>
                                        </p:tav>
                                      </p:tavLst>
                                    </p:anim>
                                    <p:animEffect transition="in" filter="wipe(left)">
                                      <p:cBhvr>
                                        <p:cTn id="34" dur="500"/>
                                        <p:tgtEl>
                                          <p:spTgt spid="2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2" fill="hold" nodeType="click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p:tgtEl>
                                          <p:spTgt spid="24"/>
                                        </p:tgtEl>
                                        <p:attrNameLst>
                                          <p:attrName>ppt_x</p:attrName>
                                        </p:attrNameLst>
                                      </p:cBhvr>
                                      <p:tavLst>
                                        <p:tav tm="0">
                                          <p:val>
                                            <p:strVal val="#ppt_x+#ppt_w*1.125000"/>
                                          </p:val>
                                        </p:tav>
                                        <p:tav tm="100000">
                                          <p:val>
                                            <p:strVal val="#ppt_x"/>
                                          </p:val>
                                        </p:tav>
                                      </p:tavLst>
                                    </p:anim>
                                    <p:animEffect transition="in" filter="wipe(left)">
                                      <p:cBhvr>
                                        <p:cTn id="40" dur="500"/>
                                        <p:tgtEl>
                                          <p:spTgt spid="24"/>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1000" fill="hold"/>
                                        <p:tgtEl>
                                          <p:spTgt spid="12"/>
                                        </p:tgtEl>
                                        <p:attrNameLst>
                                          <p:attrName>ppt_w</p:attrName>
                                        </p:attrNameLst>
                                      </p:cBhvr>
                                      <p:tavLst>
                                        <p:tav tm="0">
                                          <p:val>
                                            <p:fltVal val="0"/>
                                          </p:val>
                                        </p:tav>
                                        <p:tav tm="100000">
                                          <p:val>
                                            <p:strVal val="#ppt_w"/>
                                          </p:val>
                                        </p:tav>
                                      </p:tavLst>
                                    </p:anim>
                                    <p:anim calcmode="lin" valueType="num">
                                      <p:cBhvr>
                                        <p:cTn id="46" dur="1000" fill="hold"/>
                                        <p:tgtEl>
                                          <p:spTgt spid="12"/>
                                        </p:tgtEl>
                                        <p:attrNameLst>
                                          <p:attrName>ppt_h</p:attrName>
                                        </p:attrNameLst>
                                      </p:cBhvr>
                                      <p:tavLst>
                                        <p:tav tm="0">
                                          <p:val>
                                            <p:fltVal val="0"/>
                                          </p:val>
                                        </p:tav>
                                        <p:tav tm="100000">
                                          <p:val>
                                            <p:strVal val="#ppt_h"/>
                                          </p:val>
                                        </p:tav>
                                      </p:tavLst>
                                    </p:anim>
                                    <p:anim calcmode="lin" valueType="num">
                                      <p:cBhvr>
                                        <p:cTn id="47" dur="1000" fill="hold"/>
                                        <p:tgtEl>
                                          <p:spTgt spid="12"/>
                                        </p:tgtEl>
                                        <p:attrNameLst>
                                          <p:attrName>style.rotation</p:attrName>
                                        </p:attrNameLst>
                                      </p:cBhvr>
                                      <p:tavLst>
                                        <p:tav tm="0">
                                          <p:val>
                                            <p:fltVal val="90"/>
                                          </p:val>
                                        </p:tav>
                                        <p:tav tm="100000">
                                          <p:val>
                                            <p:fltVal val="0"/>
                                          </p:val>
                                        </p:tav>
                                      </p:tavLst>
                                    </p:anim>
                                    <p:animEffect transition="in" filter="fade">
                                      <p:cBhvr>
                                        <p:cTn id="48" dur="10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nodeType="click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p:tgtEl>
                                          <p:spTgt spid="40"/>
                                        </p:tgtEl>
                                        <p:attrNameLst>
                                          <p:attrName>ppt_x</p:attrName>
                                        </p:attrNameLst>
                                      </p:cBhvr>
                                      <p:tavLst>
                                        <p:tav tm="0">
                                          <p:val>
                                            <p:strVal val="#ppt_x-#ppt_w*1.125000"/>
                                          </p:val>
                                        </p:tav>
                                        <p:tav tm="100000">
                                          <p:val>
                                            <p:strVal val="#ppt_x"/>
                                          </p:val>
                                        </p:tav>
                                      </p:tavLst>
                                    </p:anim>
                                    <p:animEffect transition="in" filter="wipe(right)">
                                      <p:cBhvr>
                                        <p:cTn id="54" dur="500"/>
                                        <p:tgtEl>
                                          <p:spTgt spid="40"/>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8" fill="hold" nodeType="click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p:tgtEl>
                                          <p:spTgt spid="41"/>
                                        </p:tgtEl>
                                        <p:attrNameLst>
                                          <p:attrName>ppt_x</p:attrName>
                                        </p:attrNameLst>
                                      </p:cBhvr>
                                      <p:tavLst>
                                        <p:tav tm="0">
                                          <p:val>
                                            <p:strVal val="#ppt_x-#ppt_w*1.125000"/>
                                          </p:val>
                                        </p:tav>
                                        <p:tav tm="100000">
                                          <p:val>
                                            <p:strVal val="#ppt_x"/>
                                          </p:val>
                                        </p:tav>
                                      </p:tavLst>
                                    </p:anim>
                                    <p:animEffect transition="in" filter="wipe(right)">
                                      <p:cBhvr>
                                        <p:cTn id="60" dur="500"/>
                                        <p:tgtEl>
                                          <p:spTgt spid="41"/>
                                        </p:tgtEl>
                                      </p:cBhvr>
                                    </p:animEffect>
                                  </p:childTnLst>
                                </p:cTn>
                              </p:par>
                            </p:childTnLst>
                          </p:cTn>
                        </p:par>
                      </p:childTnLst>
                    </p:cTn>
                  </p:par>
                  <p:par>
                    <p:cTn id="61" fill="hold">
                      <p:stCondLst>
                        <p:cond delay="indefinite"/>
                      </p:stCondLst>
                      <p:childTnLst>
                        <p:par>
                          <p:cTn id="62" fill="hold">
                            <p:stCondLst>
                              <p:cond delay="0"/>
                            </p:stCondLst>
                            <p:childTnLst>
                              <p:par>
                                <p:cTn id="63" presetID="12" presetClass="entr" presetSubtype="8" fill="hold" nodeType="click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p:tgtEl>
                                          <p:spTgt spid="25"/>
                                        </p:tgtEl>
                                        <p:attrNameLst>
                                          <p:attrName>ppt_x</p:attrName>
                                        </p:attrNameLst>
                                      </p:cBhvr>
                                      <p:tavLst>
                                        <p:tav tm="0">
                                          <p:val>
                                            <p:strVal val="#ppt_x-#ppt_w*1.125000"/>
                                          </p:val>
                                        </p:tav>
                                        <p:tav tm="100000">
                                          <p:val>
                                            <p:strVal val="#ppt_x"/>
                                          </p:val>
                                        </p:tav>
                                      </p:tavLst>
                                    </p:anim>
                                    <p:animEffect transition="in" filter="wipe(right)">
                                      <p:cBhvr>
                                        <p:cTn id="66" dur="500"/>
                                        <p:tgtEl>
                                          <p:spTgt spid="25"/>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Yuvarlatılmış Dikdörtgen 6"/>
          <p:cNvSpPr/>
          <p:nvPr/>
        </p:nvSpPr>
        <p:spPr>
          <a:xfrm>
            <a:off x="122263" y="4500416"/>
            <a:ext cx="2733151" cy="1125416"/>
          </a:xfrm>
          <a:prstGeom prst="roundRect">
            <a:avLst>
              <a:gd name="adj" fmla="val 5556"/>
            </a:avLst>
          </a:prstGeom>
          <a:solidFill>
            <a:schemeClr val="accent4">
              <a:lumMod val="20000"/>
              <a:lumOff val="8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Aylar süren yolculuklar insanların ve ürünlerin ulaşımını zorlaştırıyordu.</a:t>
            </a:r>
            <a:endParaRPr lang="tr-TR" dirty="0">
              <a:solidFill>
                <a:schemeClr val="tx1"/>
              </a:solidFill>
            </a:endParaRPr>
          </a:p>
        </p:txBody>
      </p:sp>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ve Ulaşım</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Aynı Yanın Köşesi Yuvarlatılmış Dikdörtgen 28"/>
          <p:cNvSpPr/>
          <p:nvPr/>
        </p:nvSpPr>
        <p:spPr>
          <a:xfrm>
            <a:off x="1050965" y="825623"/>
            <a:ext cx="10152652" cy="951806"/>
          </a:xfrm>
          <a:prstGeom prst="round2SameRect">
            <a:avLst>
              <a:gd name="adj1" fmla="val 32729"/>
              <a:gd name="adj2" fmla="val 0"/>
            </a:avLst>
          </a:prstGeom>
          <a:solidFill>
            <a:srgbClr val="FFC000"/>
          </a:solidFill>
          <a:ln cmpd="dbl">
            <a:solidFill>
              <a:schemeClr val="accent4">
                <a:lumMod val="7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Ulaşım araçlarındaki gelişmeler uzak mesafelere kısa sürede ve daha güvenli bir yolculuk imkânı oluşturdu.</a:t>
            </a:r>
            <a:endParaRPr lang="tr-TR" sz="3200" dirty="0">
              <a:solidFill>
                <a:schemeClr val="tx1"/>
              </a:solidFill>
            </a:endParaRPr>
          </a:p>
        </p:txBody>
      </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2263" y="1973724"/>
            <a:ext cx="2733151" cy="2362448"/>
          </a:xfrm>
          <a:prstGeom prst="rect">
            <a:avLst/>
          </a:prstGeom>
        </p:spPr>
      </p:pic>
      <p:pic>
        <p:nvPicPr>
          <p:cNvPr id="8" name="Resim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37119" y="1920050"/>
            <a:ext cx="4349998" cy="3705782"/>
          </a:xfrm>
          <a:prstGeom prst="rect">
            <a:avLst/>
          </a:prstGeom>
        </p:spPr>
      </p:pic>
      <p:pic>
        <p:nvPicPr>
          <p:cNvPr id="9" name="Resim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652590" y="1937323"/>
            <a:ext cx="2370452" cy="684930"/>
          </a:xfrm>
          <a:prstGeom prst="rect">
            <a:avLst/>
          </a:prstGeom>
        </p:spPr>
      </p:pic>
      <p:sp>
        <p:nvSpPr>
          <p:cNvPr id="13" name="Yuvarlatılmış Dikdörtgen 12"/>
          <p:cNvSpPr/>
          <p:nvPr/>
        </p:nvSpPr>
        <p:spPr>
          <a:xfrm>
            <a:off x="7968823" y="2817705"/>
            <a:ext cx="3747555" cy="674486"/>
          </a:xfrm>
          <a:prstGeom prst="roundRect">
            <a:avLst>
              <a:gd name="adj" fmla="val 5556"/>
            </a:avLst>
          </a:prstGeom>
          <a:solidFill>
            <a:srgbClr val="97E3FD"/>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Uçaklar sayesinde seyahatler daha hızlı ve kolay hale geldi.</a:t>
            </a:r>
            <a:endParaRPr lang="tr-TR" dirty="0">
              <a:solidFill>
                <a:schemeClr val="tx1"/>
              </a:solidFill>
            </a:endParaRPr>
          </a:p>
        </p:txBody>
      </p:sp>
      <p:sp>
        <p:nvSpPr>
          <p:cNvPr id="14" name="Yuvarlatılmış Dikdörtgen 13"/>
          <p:cNvSpPr/>
          <p:nvPr/>
        </p:nvSpPr>
        <p:spPr>
          <a:xfrm>
            <a:off x="7968822" y="3861488"/>
            <a:ext cx="3747555" cy="674486"/>
          </a:xfrm>
          <a:prstGeom prst="roundRect">
            <a:avLst>
              <a:gd name="adj" fmla="val 5556"/>
            </a:avLst>
          </a:prstGeom>
          <a:solidFill>
            <a:srgbClr val="97E3FD"/>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Modern ulaşım araçları mesafeleri kısalttı.</a:t>
            </a:r>
            <a:endParaRPr lang="tr-TR" dirty="0">
              <a:solidFill>
                <a:schemeClr val="tx1"/>
              </a:solidFill>
            </a:endParaRPr>
          </a:p>
        </p:txBody>
      </p:sp>
      <p:sp>
        <p:nvSpPr>
          <p:cNvPr id="15" name="Yuvarlatılmış Dikdörtgen 14"/>
          <p:cNvSpPr/>
          <p:nvPr/>
        </p:nvSpPr>
        <p:spPr>
          <a:xfrm>
            <a:off x="7968822" y="4952654"/>
            <a:ext cx="3747555" cy="674486"/>
          </a:xfrm>
          <a:prstGeom prst="roundRect">
            <a:avLst>
              <a:gd name="adj" fmla="val 5556"/>
            </a:avLst>
          </a:prstGeom>
          <a:solidFill>
            <a:srgbClr val="97E3FD"/>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Dünyanın her yerine kolayca ulaşım sağlanabiliyor.</a:t>
            </a:r>
            <a:endParaRPr lang="tr-TR" dirty="0">
              <a:solidFill>
                <a:schemeClr val="tx1"/>
              </a:solidFill>
            </a:endParaRPr>
          </a:p>
        </p:txBody>
      </p:sp>
      <p:sp>
        <p:nvSpPr>
          <p:cNvPr id="16" name="Köşeli Çift Ayraç 15"/>
          <p:cNvSpPr/>
          <p:nvPr/>
        </p:nvSpPr>
        <p:spPr>
          <a:xfrm>
            <a:off x="112049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ulaşım alanındaki olumlu etkileri neler olabilir?</a:t>
            </a:r>
            <a:endParaRPr lang="tr-TR" sz="2400" dirty="0">
              <a:solidFill>
                <a:schemeClr val="tx1"/>
              </a:solidFill>
            </a:endParaRPr>
          </a:p>
        </p:txBody>
      </p:sp>
      <p:grpSp>
        <p:nvGrpSpPr>
          <p:cNvPr id="17" name="Grup 16"/>
          <p:cNvGrpSpPr/>
          <p:nvPr/>
        </p:nvGrpSpPr>
        <p:grpSpPr>
          <a:xfrm>
            <a:off x="334372" y="5843210"/>
            <a:ext cx="914437" cy="819703"/>
            <a:chOff x="313837" y="4957280"/>
            <a:chExt cx="914437" cy="819703"/>
          </a:xfrm>
        </p:grpSpPr>
        <p:grpSp>
          <p:nvGrpSpPr>
            <p:cNvPr id="18" name="Grup 17"/>
            <p:cNvGrpSpPr/>
            <p:nvPr/>
          </p:nvGrpSpPr>
          <p:grpSpPr>
            <a:xfrm>
              <a:off x="313837" y="4957280"/>
              <a:ext cx="914437" cy="819703"/>
              <a:chOff x="6709431" y="3270742"/>
              <a:chExt cx="1544353" cy="1384361"/>
            </a:xfrm>
            <a:solidFill>
              <a:schemeClr val="tx1">
                <a:lumMod val="65000"/>
                <a:lumOff val="35000"/>
              </a:schemeClr>
            </a:solidFill>
          </p:grpSpPr>
          <p:sp>
            <p:nvSpPr>
              <p:cNvPr id="2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52254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12" presetClass="entr" presetSubtype="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down)">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childTnLst>
                          </p:cTn>
                        </p:par>
                        <p:par>
                          <p:cTn id="29" fill="hold">
                            <p:stCondLst>
                              <p:cond delay="500"/>
                            </p:stCondLst>
                            <p:childTnLst>
                              <p:par>
                                <p:cTn id="30" presetID="1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p:tgtEl>
                                          <p:spTgt spid="8"/>
                                        </p:tgtEl>
                                        <p:attrNameLst>
                                          <p:attrName>ppt_x</p:attrName>
                                        </p:attrNameLst>
                                      </p:cBhvr>
                                      <p:tavLst>
                                        <p:tav tm="0">
                                          <p:val>
                                            <p:strVal val="#ppt_x+#ppt_w*1.125000"/>
                                          </p:val>
                                        </p:tav>
                                        <p:tav tm="100000">
                                          <p:val>
                                            <p:strVal val="#ppt_x"/>
                                          </p:val>
                                        </p:tav>
                                      </p:tavLst>
                                    </p:anim>
                                    <p:animEffect transition="in" filter="wipe(left)">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ppt_y</p:attrName>
                                        </p:attrNameLst>
                                      </p:cBhvr>
                                      <p:tavLst>
                                        <p:tav tm="0">
                                          <p:val>
                                            <p:strVal val="#ppt_y-#ppt_h*1.125000"/>
                                          </p:val>
                                        </p:tav>
                                        <p:tav tm="100000">
                                          <p:val>
                                            <p:strVal val="#ppt_y"/>
                                          </p:val>
                                        </p:tav>
                                      </p:tavLst>
                                    </p:anim>
                                    <p:animEffect transition="in" filter="wipe(down)">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down)">
                                      <p:cBhvr>
                                        <p:cTn id="45" dur="500"/>
                                        <p:tgtEl>
                                          <p:spTgt spid="14"/>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p:tgtEl>
                                          <p:spTgt spid="15"/>
                                        </p:tgtEl>
                                        <p:attrNameLst>
                                          <p:attrName>ppt_y</p:attrName>
                                        </p:attrNameLst>
                                      </p:cBhvr>
                                      <p:tavLst>
                                        <p:tav tm="0">
                                          <p:val>
                                            <p:strVal val="#ppt_y-#ppt_h*1.125000"/>
                                          </p:val>
                                        </p:tav>
                                        <p:tav tm="100000">
                                          <p:val>
                                            <p:strVal val="#ppt_y"/>
                                          </p:val>
                                        </p:tav>
                                      </p:tavLst>
                                    </p:anim>
                                    <p:animEffect transition="in" filter="wipe(down)">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500"/>
                            </p:stCondLst>
                            <p:childTnLst>
                              <p:par>
                                <p:cTn id="60" presetID="22" presetClass="entr" presetSubtype="8"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left)">
                                      <p:cBhvr>
                                        <p:cTn id="62" dur="5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xit" presetSubtype="2" fill="hold" grpId="1" nodeType="clickEffect">
                                  <p:stCondLst>
                                    <p:cond delay="0"/>
                                  </p:stCondLst>
                                  <p:childTnLst>
                                    <p:animEffect transition="out" filter="wipe(right)">
                                      <p:cBhvr>
                                        <p:cTn id="66" dur="500"/>
                                        <p:tgtEl>
                                          <p:spTgt spid="16"/>
                                        </p:tgtEl>
                                      </p:cBhvr>
                                    </p:animEffect>
                                    <p:set>
                                      <p:cBhvr>
                                        <p:cTn id="67" dur="1" fill="hold">
                                          <p:stCondLst>
                                            <p:cond delay="499"/>
                                          </p:stCondLst>
                                        </p:cTn>
                                        <p:tgtEl>
                                          <p:spTgt spid="16"/>
                                        </p:tgtEl>
                                        <p:attrNameLst>
                                          <p:attrName>style.visibility</p:attrName>
                                        </p:attrNameLst>
                                      </p:cBhvr>
                                      <p:to>
                                        <p:strVal val="hidden"/>
                                      </p:to>
                                    </p:set>
                                  </p:childTnLst>
                                </p:cTn>
                              </p:par>
                            </p:childTnLst>
                          </p:cTn>
                        </p:par>
                        <p:par>
                          <p:cTn id="68" fill="hold">
                            <p:stCondLst>
                              <p:cond delay="500"/>
                            </p:stCondLst>
                            <p:childTnLst>
                              <p:par>
                                <p:cTn id="69" presetID="53" presetClass="exit" presetSubtype="32" fill="hold" nodeType="afterEffect">
                                  <p:stCondLst>
                                    <p:cond delay="0"/>
                                  </p:stCondLst>
                                  <p:childTnLst>
                                    <p:anim calcmode="lin" valueType="num">
                                      <p:cBhvr>
                                        <p:cTn id="70" dur="500"/>
                                        <p:tgtEl>
                                          <p:spTgt spid="17"/>
                                        </p:tgtEl>
                                        <p:attrNameLst>
                                          <p:attrName>ppt_w</p:attrName>
                                        </p:attrNameLst>
                                      </p:cBhvr>
                                      <p:tavLst>
                                        <p:tav tm="0">
                                          <p:val>
                                            <p:strVal val="ppt_w"/>
                                          </p:val>
                                        </p:tav>
                                        <p:tav tm="100000">
                                          <p:val>
                                            <p:fltVal val="0"/>
                                          </p:val>
                                        </p:tav>
                                      </p:tavLst>
                                    </p:anim>
                                    <p:anim calcmode="lin" valueType="num">
                                      <p:cBhvr>
                                        <p:cTn id="71" dur="500"/>
                                        <p:tgtEl>
                                          <p:spTgt spid="17"/>
                                        </p:tgtEl>
                                        <p:attrNameLst>
                                          <p:attrName>ppt_h</p:attrName>
                                        </p:attrNameLst>
                                      </p:cBhvr>
                                      <p:tavLst>
                                        <p:tav tm="0">
                                          <p:val>
                                            <p:strVal val="ppt_h"/>
                                          </p:val>
                                        </p:tav>
                                        <p:tav tm="100000">
                                          <p:val>
                                            <p:fltVal val="0"/>
                                          </p:val>
                                        </p:tav>
                                      </p:tavLst>
                                    </p:anim>
                                    <p:animEffect transition="out" filter="fade">
                                      <p:cBhvr>
                                        <p:cTn id="72" dur="500"/>
                                        <p:tgtEl>
                                          <p:spTgt spid="17"/>
                                        </p:tgtEl>
                                      </p:cBhvr>
                                    </p:animEffect>
                                    <p:set>
                                      <p:cBhvr>
                                        <p:cTn id="73"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9" grpId="0" animBg="1"/>
      <p:bldP spid="13" grpId="0" animBg="1"/>
      <p:bldP spid="14" grpId="0" animBg="1"/>
      <p:bldP spid="15" grpId="0" animBg="1"/>
      <p:bldP spid="16" grpId="0" animBg="1"/>
      <p:bldP spid="16"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ve Ulaşım</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67037" y="1181866"/>
            <a:ext cx="3405447" cy="615136"/>
            <a:chOff x="359128" y="1870344"/>
            <a:chExt cx="3405447" cy="615136"/>
          </a:xfrm>
        </p:grpSpPr>
        <p:sp>
          <p:nvSpPr>
            <p:cNvPr id="23" name="Yuvarlatılmış Dikdörtgen 22"/>
            <p:cNvSpPr/>
            <p:nvPr/>
          </p:nvSpPr>
          <p:spPr>
            <a:xfrm>
              <a:off x="373064" y="1956322"/>
              <a:ext cx="3391511" cy="468131"/>
            </a:xfrm>
            <a:prstGeom prst="roundRect">
              <a:avLst>
                <a:gd name="adj" fmla="val 50000"/>
              </a:avLst>
            </a:prstGeom>
            <a:solidFill>
              <a:srgbClr val="3391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Olumlu Sonuçları</a:t>
              </a:r>
              <a:endParaRPr lang="tr-TR" dirty="0"/>
            </a:p>
          </p:txBody>
        </p:sp>
        <p:grpSp>
          <p:nvGrpSpPr>
            <p:cNvPr id="24" name="Grup 23"/>
            <p:cNvGrpSpPr/>
            <p:nvPr/>
          </p:nvGrpSpPr>
          <p:grpSpPr>
            <a:xfrm>
              <a:off x="359128" y="1870344"/>
              <a:ext cx="615136" cy="615136"/>
              <a:chOff x="2440017" y="1788607"/>
              <a:chExt cx="717913" cy="717913"/>
            </a:xfrm>
          </p:grpSpPr>
          <p:sp>
            <p:nvSpPr>
              <p:cNvPr id="25" name="Oval 24"/>
              <p:cNvSpPr/>
              <p:nvPr/>
            </p:nvSpPr>
            <p:spPr>
              <a:xfrm>
                <a:off x="2440017" y="1788607"/>
                <a:ext cx="717913" cy="717913"/>
              </a:xfrm>
              <a:prstGeom prst="ellipse">
                <a:avLst/>
              </a:prstGeom>
              <a:solidFill>
                <a:srgbClr val="33914A"/>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Freeform 32">
                <a:extLst>
                  <a:ext uri="{FF2B5EF4-FFF2-40B4-BE49-F238E27FC236}">
                    <a16:creationId xmlns:a16="http://schemas.microsoft.com/office/drawing/2014/main" id="{92690B5B-554D-402C-9152-25577FEBC22A}"/>
                  </a:ext>
                </a:extLst>
              </p:cNvPr>
              <p:cNvSpPr/>
              <p:nvPr/>
            </p:nvSpPr>
            <p:spPr>
              <a:xfrm>
                <a:off x="2655025" y="1907151"/>
                <a:ext cx="287895" cy="373744"/>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4" name="Grup 3"/>
          <p:cNvGrpSpPr/>
          <p:nvPr/>
        </p:nvGrpSpPr>
        <p:grpSpPr>
          <a:xfrm>
            <a:off x="103595" y="1954630"/>
            <a:ext cx="3608117" cy="951806"/>
            <a:chOff x="314610" y="2363079"/>
            <a:chExt cx="3608117" cy="951806"/>
          </a:xfrm>
        </p:grpSpPr>
        <p:sp>
          <p:nvSpPr>
            <p:cNvPr id="28" name="Aynı Yanın Köşesi Yuvarlatılmış Dikdörtgen 27"/>
            <p:cNvSpPr/>
            <p:nvPr/>
          </p:nvSpPr>
          <p:spPr>
            <a:xfrm>
              <a:off x="314610" y="2363079"/>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Uluslararası ticaret gelişir.</a:t>
              </a:r>
              <a:endParaRPr lang="tr-TR" sz="2000" dirty="0">
                <a:solidFill>
                  <a:schemeClr val="tx1"/>
                </a:solidFill>
              </a:endParaRPr>
            </a:p>
          </p:txBody>
        </p:sp>
        <p:pic>
          <p:nvPicPr>
            <p:cNvPr id="32" name="Resim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6499" y="2551906"/>
              <a:ext cx="559709" cy="554055"/>
            </a:xfrm>
            <a:prstGeom prst="rect">
              <a:avLst/>
            </a:prstGeom>
          </p:spPr>
        </p:pic>
      </p:grpSp>
      <p:grpSp>
        <p:nvGrpSpPr>
          <p:cNvPr id="10" name="Grup 9"/>
          <p:cNvGrpSpPr/>
          <p:nvPr/>
        </p:nvGrpSpPr>
        <p:grpSpPr>
          <a:xfrm>
            <a:off x="103595" y="3063535"/>
            <a:ext cx="3608117" cy="951806"/>
            <a:chOff x="314610" y="3536170"/>
            <a:chExt cx="3608117" cy="951806"/>
          </a:xfrm>
        </p:grpSpPr>
        <p:sp>
          <p:nvSpPr>
            <p:cNvPr id="37" name="Aynı Yanın Köşesi Yuvarlatılmış Dikdörtgen 36"/>
            <p:cNvSpPr/>
            <p:nvPr/>
          </p:nvSpPr>
          <p:spPr>
            <a:xfrm>
              <a:off x="314610" y="353617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Turizm faaliyetleri gelişir.</a:t>
              </a:r>
              <a:endParaRPr lang="tr-TR" sz="2000" dirty="0">
                <a:solidFill>
                  <a:schemeClr val="tx1"/>
                </a:solidFill>
              </a:endParaRPr>
            </a:p>
          </p:txBody>
        </p:sp>
        <p:pic>
          <p:nvPicPr>
            <p:cNvPr id="5" name="Resim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1749" y="3704228"/>
              <a:ext cx="584555" cy="561405"/>
            </a:xfrm>
            <a:prstGeom prst="rect">
              <a:avLst/>
            </a:prstGeom>
          </p:spPr>
        </p:pic>
      </p:grpSp>
      <p:grpSp>
        <p:nvGrpSpPr>
          <p:cNvPr id="12" name="Grup 11"/>
          <p:cNvGrpSpPr/>
          <p:nvPr/>
        </p:nvGrpSpPr>
        <p:grpSpPr>
          <a:xfrm>
            <a:off x="103594" y="4172440"/>
            <a:ext cx="3608117" cy="951806"/>
            <a:chOff x="314609" y="4782007"/>
            <a:chExt cx="3608117" cy="951806"/>
          </a:xfrm>
        </p:grpSpPr>
        <p:sp>
          <p:nvSpPr>
            <p:cNvPr id="40" name="Aynı Yanın Köşesi Yuvarlatılmış Dikdörtgen 39"/>
            <p:cNvSpPr/>
            <p:nvPr/>
          </p:nvSpPr>
          <p:spPr>
            <a:xfrm>
              <a:off x="314609" y="4782007"/>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Kültürel etkileşim artar.</a:t>
              </a:r>
              <a:endParaRPr lang="tr-TR" sz="2000" dirty="0">
                <a:solidFill>
                  <a:schemeClr val="tx1"/>
                </a:solidFill>
              </a:endParaRPr>
            </a:p>
          </p:txBody>
        </p:sp>
        <p:pic>
          <p:nvPicPr>
            <p:cNvPr id="11" name="Resim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8052" y="4982354"/>
              <a:ext cx="568156" cy="551112"/>
            </a:xfrm>
            <a:prstGeom prst="rect">
              <a:avLst/>
            </a:prstGeom>
          </p:spPr>
        </p:pic>
      </p:grpSp>
      <p:grpSp>
        <p:nvGrpSpPr>
          <p:cNvPr id="46" name="Grup 45"/>
          <p:cNvGrpSpPr/>
          <p:nvPr/>
        </p:nvGrpSpPr>
        <p:grpSpPr>
          <a:xfrm>
            <a:off x="90519" y="5281345"/>
            <a:ext cx="3608117" cy="951806"/>
            <a:chOff x="301534" y="5567473"/>
            <a:chExt cx="3608117" cy="951806"/>
          </a:xfrm>
        </p:grpSpPr>
        <p:sp>
          <p:nvSpPr>
            <p:cNvPr id="43" name="Aynı Yanın Köşesi Yuvarlatılmış Dikdörtgen 42"/>
            <p:cNvSpPr/>
            <p:nvPr/>
          </p:nvSpPr>
          <p:spPr>
            <a:xfrm>
              <a:off x="301534" y="5567473"/>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a:solidFill>
                    <a:schemeClr val="tx1"/>
                  </a:solidFill>
                </a:rPr>
                <a:t>F</a:t>
              </a:r>
              <a:r>
                <a:rPr lang="tr-TR" sz="2000" dirty="0" smtClean="0">
                  <a:solidFill>
                    <a:schemeClr val="tx1"/>
                  </a:solidFill>
                </a:rPr>
                <a:t>arklı yerlerdeki imkânlardan yararlanma imkânı artar. </a:t>
              </a:r>
              <a:endParaRPr lang="tr-TR" sz="2000" dirty="0">
                <a:solidFill>
                  <a:schemeClr val="tx1"/>
                </a:solidFill>
              </a:endParaRPr>
            </a:p>
          </p:txBody>
        </p:sp>
        <p:pic>
          <p:nvPicPr>
            <p:cNvPr id="45" name="Resim 4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3244" y="5789120"/>
              <a:ext cx="581564" cy="558532"/>
            </a:xfrm>
            <a:prstGeom prst="rect">
              <a:avLst/>
            </a:prstGeom>
          </p:spPr>
        </p:pic>
      </p:grpSp>
      <p:pic>
        <p:nvPicPr>
          <p:cNvPr id="47" name="Resim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97419" y="1335748"/>
            <a:ext cx="4571238" cy="4914500"/>
          </a:xfrm>
          <a:prstGeom prst="rect">
            <a:avLst/>
          </a:prstGeom>
        </p:spPr>
      </p:pic>
      <p:grpSp>
        <p:nvGrpSpPr>
          <p:cNvPr id="48" name="Grup 47"/>
          <p:cNvGrpSpPr/>
          <p:nvPr/>
        </p:nvGrpSpPr>
        <p:grpSpPr>
          <a:xfrm>
            <a:off x="8454366" y="1936257"/>
            <a:ext cx="3608117" cy="951806"/>
            <a:chOff x="314610" y="2363079"/>
            <a:chExt cx="3608117" cy="951806"/>
          </a:xfrm>
        </p:grpSpPr>
        <p:sp>
          <p:nvSpPr>
            <p:cNvPr id="49" name="Aynı Yanın Köşesi Yuvarlatılmış Dikdörtgen 48"/>
            <p:cNvSpPr/>
            <p:nvPr/>
          </p:nvSpPr>
          <p:spPr>
            <a:xfrm>
              <a:off x="314610" y="2363079"/>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Hastalıkların yayılmasına sebep olur.</a:t>
              </a:r>
              <a:endParaRPr lang="tr-TR" sz="2000" dirty="0">
                <a:solidFill>
                  <a:schemeClr val="tx1"/>
                </a:solidFill>
              </a:endParaRPr>
            </a:p>
          </p:txBody>
        </p:sp>
        <p:pic>
          <p:nvPicPr>
            <p:cNvPr id="50" name="Resim 4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6499" y="2551906"/>
              <a:ext cx="559709" cy="554055"/>
            </a:xfrm>
            <a:prstGeom prst="rect">
              <a:avLst/>
            </a:prstGeom>
          </p:spPr>
        </p:pic>
      </p:grpSp>
      <p:grpSp>
        <p:nvGrpSpPr>
          <p:cNvPr id="51" name="Grup 50"/>
          <p:cNvGrpSpPr/>
          <p:nvPr/>
        </p:nvGrpSpPr>
        <p:grpSpPr>
          <a:xfrm>
            <a:off x="8454366" y="3045162"/>
            <a:ext cx="3608117" cy="951806"/>
            <a:chOff x="314610" y="3536170"/>
            <a:chExt cx="3608117" cy="951806"/>
          </a:xfrm>
        </p:grpSpPr>
        <p:sp>
          <p:nvSpPr>
            <p:cNvPr id="52" name="Aynı Yanın Köşesi Yuvarlatılmış Dikdörtgen 51"/>
            <p:cNvSpPr/>
            <p:nvPr/>
          </p:nvSpPr>
          <p:spPr>
            <a:xfrm>
              <a:off x="314610" y="3536170"/>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Araçlardan çıkan zararlı gazlar çevre kirliliğini artırır.</a:t>
              </a:r>
              <a:endParaRPr lang="tr-TR" sz="2000" dirty="0">
                <a:solidFill>
                  <a:schemeClr val="tx1"/>
                </a:solidFill>
              </a:endParaRPr>
            </a:p>
          </p:txBody>
        </p:sp>
        <p:pic>
          <p:nvPicPr>
            <p:cNvPr id="53" name="Resim 5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1749" y="3704228"/>
              <a:ext cx="584555" cy="561405"/>
            </a:xfrm>
            <a:prstGeom prst="rect">
              <a:avLst/>
            </a:prstGeom>
          </p:spPr>
        </p:pic>
      </p:grpSp>
      <p:grpSp>
        <p:nvGrpSpPr>
          <p:cNvPr id="54" name="Grup 53"/>
          <p:cNvGrpSpPr/>
          <p:nvPr/>
        </p:nvGrpSpPr>
        <p:grpSpPr>
          <a:xfrm>
            <a:off x="8454365" y="4154067"/>
            <a:ext cx="3608117" cy="951806"/>
            <a:chOff x="314609" y="4782007"/>
            <a:chExt cx="3608117" cy="951806"/>
          </a:xfrm>
        </p:grpSpPr>
        <p:sp>
          <p:nvSpPr>
            <p:cNvPr id="55" name="Aynı Yanın Köşesi Yuvarlatılmış Dikdörtgen 54"/>
            <p:cNvSpPr/>
            <p:nvPr/>
          </p:nvSpPr>
          <p:spPr>
            <a:xfrm>
              <a:off x="314609" y="478200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Kültürel ögelerde değişikliklere neden olur.</a:t>
              </a:r>
              <a:endParaRPr lang="tr-TR" sz="2000" dirty="0">
                <a:solidFill>
                  <a:schemeClr val="tx1"/>
                </a:solidFill>
              </a:endParaRPr>
            </a:p>
          </p:txBody>
        </p:sp>
        <p:pic>
          <p:nvPicPr>
            <p:cNvPr id="56" name="Resim 5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8052" y="4982354"/>
              <a:ext cx="568156" cy="551112"/>
            </a:xfrm>
            <a:prstGeom prst="rect">
              <a:avLst/>
            </a:prstGeom>
          </p:spPr>
        </p:pic>
      </p:grpSp>
      <p:grpSp>
        <p:nvGrpSpPr>
          <p:cNvPr id="57" name="Grup 56"/>
          <p:cNvGrpSpPr/>
          <p:nvPr/>
        </p:nvGrpSpPr>
        <p:grpSpPr>
          <a:xfrm>
            <a:off x="8441290" y="5262972"/>
            <a:ext cx="3608117" cy="951806"/>
            <a:chOff x="301534" y="5567473"/>
            <a:chExt cx="3608117" cy="951806"/>
          </a:xfrm>
        </p:grpSpPr>
        <p:sp>
          <p:nvSpPr>
            <p:cNvPr id="58" name="Aynı Yanın Köşesi Yuvarlatılmış Dikdörtgen 57"/>
            <p:cNvSpPr/>
            <p:nvPr/>
          </p:nvSpPr>
          <p:spPr>
            <a:xfrm>
              <a:off x="301534" y="5567473"/>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Doğal kaynakların hızla tükenmesine neden olur.</a:t>
              </a:r>
              <a:endParaRPr lang="tr-TR" sz="2000" dirty="0">
                <a:solidFill>
                  <a:schemeClr val="tx1"/>
                </a:solidFill>
              </a:endParaRPr>
            </a:p>
          </p:txBody>
        </p:sp>
        <p:pic>
          <p:nvPicPr>
            <p:cNvPr id="59" name="Resim 5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3244" y="5789120"/>
              <a:ext cx="581564" cy="558532"/>
            </a:xfrm>
            <a:prstGeom prst="rect">
              <a:avLst/>
            </a:prstGeom>
          </p:spPr>
        </p:pic>
      </p:grpSp>
      <p:grpSp>
        <p:nvGrpSpPr>
          <p:cNvPr id="61" name="Grup 60"/>
          <p:cNvGrpSpPr/>
          <p:nvPr/>
        </p:nvGrpSpPr>
        <p:grpSpPr>
          <a:xfrm>
            <a:off x="8521505" y="1180554"/>
            <a:ext cx="3391511" cy="615136"/>
            <a:chOff x="359126" y="1857934"/>
            <a:chExt cx="3391511" cy="615136"/>
          </a:xfrm>
        </p:grpSpPr>
        <p:sp>
          <p:nvSpPr>
            <p:cNvPr id="62" name="Yuvarlatılmış Dikdörtgen 61"/>
            <p:cNvSpPr/>
            <p:nvPr/>
          </p:nvSpPr>
          <p:spPr>
            <a:xfrm>
              <a:off x="359126" y="1955351"/>
              <a:ext cx="3391511" cy="468131"/>
            </a:xfrm>
            <a:prstGeom prst="roundRect">
              <a:avLst>
                <a:gd name="adj" fmla="val 50000"/>
              </a:avLst>
            </a:prstGeom>
            <a:solidFill>
              <a:srgbClr val="B222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Olumsuz Sonuçları</a:t>
              </a:r>
              <a:endParaRPr lang="tr-TR" dirty="0"/>
            </a:p>
          </p:txBody>
        </p:sp>
        <p:grpSp>
          <p:nvGrpSpPr>
            <p:cNvPr id="63" name="Grup 62"/>
            <p:cNvGrpSpPr/>
            <p:nvPr/>
          </p:nvGrpSpPr>
          <p:grpSpPr>
            <a:xfrm rot="10800000">
              <a:off x="359128" y="1857934"/>
              <a:ext cx="615136" cy="615136"/>
              <a:chOff x="2440017" y="1788607"/>
              <a:chExt cx="717913" cy="717913"/>
            </a:xfrm>
          </p:grpSpPr>
          <p:sp>
            <p:nvSpPr>
              <p:cNvPr id="64" name="Oval 63"/>
              <p:cNvSpPr/>
              <p:nvPr/>
            </p:nvSpPr>
            <p:spPr>
              <a:xfrm>
                <a:off x="2440017" y="1788607"/>
                <a:ext cx="717913" cy="717913"/>
              </a:xfrm>
              <a:prstGeom prst="ellipse">
                <a:avLst/>
              </a:prstGeom>
              <a:solidFill>
                <a:srgbClr val="B2223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Freeform 32">
                <a:extLst>
                  <a:ext uri="{FF2B5EF4-FFF2-40B4-BE49-F238E27FC236}">
                    <a16:creationId xmlns:a16="http://schemas.microsoft.com/office/drawing/2014/main" id="{92690B5B-554D-402C-9152-25577FEBC22A}"/>
                  </a:ext>
                </a:extLst>
              </p:cNvPr>
              <p:cNvSpPr/>
              <p:nvPr/>
            </p:nvSpPr>
            <p:spPr>
              <a:xfrm flipH="1">
                <a:off x="2643229" y="1900171"/>
                <a:ext cx="307917" cy="373745"/>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sp>
        <p:nvSpPr>
          <p:cNvPr id="66" name="Köşeli Çift Ayraç 65"/>
          <p:cNvSpPr/>
          <p:nvPr/>
        </p:nvSpPr>
        <p:spPr>
          <a:xfrm>
            <a:off x="1110253" y="5829706"/>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ulaşım alanındaki olumsuz etkileri neler olabilir?</a:t>
            </a:r>
            <a:endParaRPr lang="tr-TR" sz="2400" dirty="0">
              <a:solidFill>
                <a:schemeClr val="tx1"/>
              </a:solidFill>
            </a:endParaRPr>
          </a:p>
        </p:txBody>
      </p:sp>
      <p:grpSp>
        <p:nvGrpSpPr>
          <p:cNvPr id="67" name="Grup 66"/>
          <p:cNvGrpSpPr/>
          <p:nvPr/>
        </p:nvGrpSpPr>
        <p:grpSpPr>
          <a:xfrm>
            <a:off x="334372" y="5843210"/>
            <a:ext cx="914437" cy="819703"/>
            <a:chOff x="313837" y="4957280"/>
            <a:chExt cx="914437" cy="819703"/>
          </a:xfrm>
        </p:grpSpPr>
        <p:grpSp>
          <p:nvGrpSpPr>
            <p:cNvPr id="68" name="Grup 67"/>
            <p:cNvGrpSpPr/>
            <p:nvPr/>
          </p:nvGrpSpPr>
          <p:grpSpPr>
            <a:xfrm>
              <a:off x="313837" y="4957280"/>
              <a:ext cx="914437" cy="819703"/>
              <a:chOff x="6709431" y="3270742"/>
              <a:chExt cx="1544353" cy="1384361"/>
            </a:xfrm>
            <a:solidFill>
              <a:schemeClr val="tx1">
                <a:lumMod val="65000"/>
                <a:lumOff val="35000"/>
              </a:schemeClr>
            </a:solidFill>
          </p:grpSpPr>
          <p:sp>
            <p:nvSpPr>
              <p:cNvPr id="7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380021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90"/>
                                          </p:val>
                                        </p:tav>
                                        <p:tav tm="100000">
                                          <p:val>
                                            <p:fltVal val="0"/>
                                          </p:val>
                                        </p:tav>
                                      </p:tavLst>
                                    </p:anim>
                                    <p:animEffect transition="in" filter="fade">
                                      <p:cBhvr>
                                        <p:cTn id="10" dur="10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2"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left)">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2"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ppt_x</p:attrName>
                                        </p:attrNameLst>
                                      </p:cBhvr>
                                      <p:tavLst>
                                        <p:tav tm="0">
                                          <p:val>
                                            <p:strVal val="#ppt_x+#ppt_w*1.125000"/>
                                          </p:val>
                                        </p:tav>
                                        <p:tav tm="100000">
                                          <p:val>
                                            <p:strVal val="#ppt_x"/>
                                          </p:val>
                                        </p:tav>
                                      </p:tavLst>
                                    </p:anim>
                                    <p:animEffect transition="in" filter="wipe(left)">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2"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p:tgtEl>
                                          <p:spTgt spid="12"/>
                                        </p:tgtEl>
                                        <p:attrNameLst>
                                          <p:attrName>ppt_x</p:attrName>
                                        </p:attrNameLst>
                                      </p:cBhvr>
                                      <p:tavLst>
                                        <p:tav tm="0">
                                          <p:val>
                                            <p:strVal val="#ppt_x+#ppt_w*1.125000"/>
                                          </p:val>
                                        </p:tav>
                                        <p:tav tm="100000">
                                          <p:val>
                                            <p:strVal val="#ppt_x"/>
                                          </p:val>
                                        </p:tav>
                                      </p:tavLst>
                                    </p:anim>
                                    <p:animEffect transition="in" filter="wipe(left)">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500"/>
                                        <p:tgtEl>
                                          <p:spTgt spid="46"/>
                                        </p:tgtEl>
                                        <p:attrNameLst>
                                          <p:attrName>ppt_x</p:attrName>
                                        </p:attrNameLst>
                                      </p:cBhvr>
                                      <p:tavLst>
                                        <p:tav tm="0">
                                          <p:val>
                                            <p:strVal val="#ppt_x+#ppt_w*1.125000"/>
                                          </p:val>
                                        </p:tav>
                                        <p:tav tm="100000">
                                          <p:val>
                                            <p:strVal val="#ppt_x"/>
                                          </p:val>
                                        </p:tav>
                                      </p:tavLst>
                                    </p:anim>
                                    <p:animEffect transition="in" filter="wipe(left)">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p:cTn id="39" dur="500" fill="hold"/>
                                        <p:tgtEl>
                                          <p:spTgt spid="67"/>
                                        </p:tgtEl>
                                        <p:attrNameLst>
                                          <p:attrName>ppt_w</p:attrName>
                                        </p:attrNameLst>
                                      </p:cBhvr>
                                      <p:tavLst>
                                        <p:tav tm="0">
                                          <p:val>
                                            <p:fltVal val="0"/>
                                          </p:val>
                                        </p:tav>
                                        <p:tav tm="100000">
                                          <p:val>
                                            <p:strVal val="#ppt_w"/>
                                          </p:val>
                                        </p:tav>
                                      </p:tavLst>
                                    </p:anim>
                                    <p:anim calcmode="lin" valueType="num">
                                      <p:cBhvr>
                                        <p:cTn id="40" dur="500" fill="hold"/>
                                        <p:tgtEl>
                                          <p:spTgt spid="67"/>
                                        </p:tgtEl>
                                        <p:attrNameLst>
                                          <p:attrName>ppt_h</p:attrName>
                                        </p:attrNameLst>
                                      </p:cBhvr>
                                      <p:tavLst>
                                        <p:tav tm="0">
                                          <p:val>
                                            <p:fltVal val="0"/>
                                          </p:val>
                                        </p:tav>
                                        <p:tav tm="100000">
                                          <p:val>
                                            <p:strVal val="#ppt_h"/>
                                          </p:val>
                                        </p:tav>
                                      </p:tavLst>
                                    </p:anim>
                                    <p:animEffect transition="in" filter="fade">
                                      <p:cBhvr>
                                        <p:cTn id="41" dur="500"/>
                                        <p:tgtEl>
                                          <p:spTgt spid="67"/>
                                        </p:tgtEl>
                                      </p:cBhvr>
                                    </p:animEffec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left)">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xit" presetSubtype="2" fill="hold" grpId="1" nodeType="clickEffect">
                                  <p:stCondLst>
                                    <p:cond delay="0"/>
                                  </p:stCondLst>
                                  <p:childTnLst>
                                    <p:animEffect transition="out" filter="wipe(right)">
                                      <p:cBhvr>
                                        <p:cTn id="49" dur="500"/>
                                        <p:tgtEl>
                                          <p:spTgt spid="66"/>
                                        </p:tgtEl>
                                      </p:cBhvr>
                                    </p:animEffect>
                                    <p:set>
                                      <p:cBhvr>
                                        <p:cTn id="50" dur="1" fill="hold">
                                          <p:stCondLst>
                                            <p:cond delay="499"/>
                                          </p:stCondLst>
                                        </p:cTn>
                                        <p:tgtEl>
                                          <p:spTgt spid="66"/>
                                        </p:tgtEl>
                                        <p:attrNameLst>
                                          <p:attrName>style.visibility</p:attrName>
                                        </p:attrNameLst>
                                      </p:cBhvr>
                                      <p:to>
                                        <p:strVal val="hidden"/>
                                      </p:to>
                                    </p:set>
                                  </p:childTnLst>
                                </p:cTn>
                              </p:par>
                            </p:childTnLst>
                          </p:cTn>
                        </p:par>
                        <p:par>
                          <p:cTn id="51" fill="hold">
                            <p:stCondLst>
                              <p:cond delay="500"/>
                            </p:stCondLst>
                            <p:childTnLst>
                              <p:par>
                                <p:cTn id="52" presetID="53" presetClass="exit" presetSubtype="32" fill="hold" nodeType="afterEffect">
                                  <p:stCondLst>
                                    <p:cond delay="0"/>
                                  </p:stCondLst>
                                  <p:childTnLst>
                                    <p:anim calcmode="lin" valueType="num">
                                      <p:cBhvr>
                                        <p:cTn id="53" dur="500"/>
                                        <p:tgtEl>
                                          <p:spTgt spid="67"/>
                                        </p:tgtEl>
                                        <p:attrNameLst>
                                          <p:attrName>ppt_w</p:attrName>
                                        </p:attrNameLst>
                                      </p:cBhvr>
                                      <p:tavLst>
                                        <p:tav tm="0">
                                          <p:val>
                                            <p:strVal val="ppt_w"/>
                                          </p:val>
                                        </p:tav>
                                        <p:tav tm="100000">
                                          <p:val>
                                            <p:fltVal val="0"/>
                                          </p:val>
                                        </p:tav>
                                      </p:tavLst>
                                    </p:anim>
                                    <p:anim calcmode="lin" valueType="num">
                                      <p:cBhvr>
                                        <p:cTn id="54" dur="500"/>
                                        <p:tgtEl>
                                          <p:spTgt spid="67"/>
                                        </p:tgtEl>
                                        <p:attrNameLst>
                                          <p:attrName>ppt_h</p:attrName>
                                        </p:attrNameLst>
                                      </p:cBhvr>
                                      <p:tavLst>
                                        <p:tav tm="0">
                                          <p:val>
                                            <p:strVal val="ppt_h"/>
                                          </p:val>
                                        </p:tav>
                                        <p:tav tm="100000">
                                          <p:val>
                                            <p:fltVal val="0"/>
                                          </p:val>
                                        </p:tav>
                                      </p:tavLst>
                                    </p:anim>
                                    <p:animEffect transition="out" filter="fade">
                                      <p:cBhvr>
                                        <p:cTn id="55" dur="500"/>
                                        <p:tgtEl>
                                          <p:spTgt spid="67"/>
                                        </p:tgtEl>
                                      </p:cBhvr>
                                    </p:animEffect>
                                    <p:set>
                                      <p:cBhvr>
                                        <p:cTn id="56" dur="1" fill="hold">
                                          <p:stCondLst>
                                            <p:cond delay="499"/>
                                          </p:stCondLst>
                                        </p:cTn>
                                        <p:tgtEl>
                                          <p:spTgt spid="67"/>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nodeType="click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1000" fill="hold"/>
                                        <p:tgtEl>
                                          <p:spTgt spid="61"/>
                                        </p:tgtEl>
                                        <p:attrNameLst>
                                          <p:attrName>ppt_w</p:attrName>
                                        </p:attrNameLst>
                                      </p:cBhvr>
                                      <p:tavLst>
                                        <p:tav tm="0">
                                          <p:val>
                                            <p:fltVal val="0"/>
                                          </p:val>
                                        </p:tav>
                                        <p:tav tm="100000">
                                          <p:val>
                                            <p:strVal val="#ppt_w"/>
                                          </p:val>
                                        </p:tav>
                                      </p:tavLst>
                                    </p:anim>
                                    <p:anim calcmode="lin" valueType="num">
                                      <p:cBhvr>
                                        <p:cTn id="62" dur="1000" fill="hold"/>
                                        <p:tgtEl>
                                          <p:spTgt spid="61"/>
                                        </p:tgtEl>
                                        <p:attrNameLst>
                                          <p:attrName>ppt_h</p:attrName>
                                        </p:attrNameLst>
                                      </p:cBhvr>
                                      <p:tavLst>
                                        <p:tav tm="0">
                                          <p:val>
                                            <p:fltVal val="0"/>
                                          </p:val>
                                        </p:tav>
                                        <p:tav tm="100000">
                                          <p:val>
                                            <p:strVal val="#ppt_h"/>
                                          </p:val>
                                        </p:tav>
                                      </p:tavLst>
                                    </p:anim>
                                    <p:anim calcmode="lin" valueType="num">
                                      <p:cBhvr>
                                        <p:cTn id="63" dur="1000" fill="hold"/>
                                        <p:tgtEl>
                                          <p:spTgt spid="61"/>
                                        </p:tgtEl>
                                        <p:attrNameLst>
                                          <p:attrName>style.rotation</p:attrName>
                                        </p:attrNameLst>
                                      </p:cBhvr>
                                      <p:tavLst>
                                        <p:tav tm="0">
                                          <p:val>
                                            <p:fltVal val="90"/>
                                          </p:val>
                                        </p:tav>
                                        <p:tav tm="100000">
                                          <p:val>
                                            <p:fltVal val="0"/>
                                          </p:val>
                                        </p:tav>
                                      </p:tavLst>
                                    </p:anim>
                                    <p:animEffect transition="in" filter="fade">
                                      <p:cBhvr>
                                        <p:cTn id="64" dur="1000"/>
                                        <p:tgtEl>
                                          <p:spTgt spid="61"/>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8" fill="hold" nodeType="clickEffect">
                                  <p:stCondLst>
                                    <p:cond delay="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p:tgtEl>
                                          <p:spTgt spid="48"/>
                                        </p:tgtEl>
                                        <p:attrNameLst>
                                          <p:attrName>ppt_x</p:attrName>
                                        </p:attrNameLst>
                                      </p:cBhvr>
                                      <p:tavLst>
                                        <p:tav tm="0">
                                          <p:val>
                                            <p:strVal val="#ppt_x-#ppt_w*1.125000"/>
                                          </p:val>
                                        </p:tav>
                                        <p:tav tm="100000">
                                          <p:val>
                                            <p:strVal val="#ppt_x"/>
                                          </p:val>
                                        </p:tav>
                                      </p:tavLst>
                                    </p:anim>
                                    <p:animEffect transition="in" filter="wipe(right)">
                                      <p:cBhvr>
                                        <p:cTn id="70" dur="500"/>
                                        <p:tgtEl>
                                          <p:spTgt spid="48"/>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8" fill="hold" nodeType="click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additive="base">
                                        <p:cTn id="75" dur="500"/>
                                        <p:tgtEl>
                                          <p:spTgt spid="51"/>
                                        </p:tgtEl>
                                        <p:attrNameLst>
                                          <p:attrName>ppt_x</p:attrName>
                                        </p:attrNameLst>
                                      </p:cBhvr>
                                      <p:tavLst>
                                        <p:tav tm="0">
                                          <p:val>
                                            <p:strVal val="#ppt_x-#ppt_w*1.125000"/>
                                          </p:val>
                                        </p:tav>
                                        <p:tav tm="100000">
                                          <p:val>
                                            <p:strVal val="#ppt_x"/>
                                          </p:val>
                                        </p:tav>
                                      </p:tavLst>
                                    </p:anim>
                                    <p:animEffect transition="in" filter="wipe(right)">
                                      <p:cBhvr>
                                        <p:cTn id="76" dur="500"/>
                                        <p:tgtEl>
                                          <p:spTgt spid="51"/>
                                        </p:tgtEl>
                                      </p:cBhvr>
                                    </p:animEffect>
                                  </p:childTnLst>
                                </p:cTn>
                              </p:par>
                            </p:childTnLst>
                          </p:cTn>
                        </p:par>
                      </p:childTnLst>
                    </p:cTn>
                  </p:par>
                  <p:par>
                    <p:cTn id="77" fill="hold">
                      <p:stCondLst>
                        <p:cond delay="indefinite"/>
                      </p:stCondLst>
                      <p:childTnLst>
                        <p:par>
                          <p:cTn id="78" fill="hold">
                            <p:stCondLst>
                              <p:cond delay="0"/>
                            </p:stCondLst>
                            <p:childTnLst>
                              <p:par>
                                <p:cTn id="79" presetID="12" presetClass="entr" presetSubtype="8" fill="hold" nodeType="clickEffect">
                                  <p:stCondLst>
                                    <p:cond delay="0"/>
                                  </p:stCondLst>
                                  <p:childTnLst>
                                    <p:set>
                                      <p:cBhvr>
                                        <p:cTn id="80" dur="1" fill="hold">
                                          <p:stCondLst>
                                            <p:cond delay="0"/>
                                          </p:stCondLst>
                                        </p:cTn>
                                        <p:tgtEl>
                                          <p:spTgt spid="54"/>
                                        </p:tgtEl>
                                        <p:attrNameLst>
                                          <p:attrName>style.visibility</p:attrName>
                                        </p:attrNameLst>
                                      </p:cBhvr>
                                      <p:to>
                                        <p:strVal val="visible"/>
                                      </p:to>
                                    </p:set>
                                    <p:anim calcmode="lin" valueType="num">
                                      <p:cBhvr additive="base">
                                        <p:cTn id="81" dur="500"/>
                                        <p:tgtEl>
                                          <p:spTgt spid="54"/>
                                        </p:tgtEl>
                                        <p:attrNameLst>
                                          <p:attrName>ppt_x</p:attrName>
                                        </p:attrNameLst>
                                      </p:cBhvr>
                                      <p:tavLst>
                                        <p:tav tm="0">
                                          <p:val>
                                            <p:strVal val="#ppt_x-#ppt_w*1.125000"/>
                                          </p:val>
                                        </p:tav>
                                        <p:tav tm="100000">
                                          <p:val>
                                            <p:strVal val="#ppt_x"/>
                                          </p:val>
                                        </p:tav>
                                      </p:tavLst>
                                    </p:anim>
                                    <p:animEffect transition="in" filter="wipe(right)">
                                      <p:cBhvr>
                                        <p:cTn id="82" dur="500"/>
                                        <p:tgtEl>
                                          <p:spTgt spid="54"/>
                                        </p:tgtEl>
                                      </p:cBhvr>
                                    </p:animEffect>
                                  </p:childTnLst>
                                </p:cTn>
                              </p:par>
                            </p:childTnLst>
                          </p:cTn>
                        </p:par>
                      </p:childTnLst>
                    </p:cTn>
                  </p:par>
                  <p:par>
                    <p:cTn id="83" fill="hold">
                      <p:stCondLst>
                        <p:cond delay="indefinite"/>
                      </p:stCondLst>
                      <p:childTnLst>
                        <p:par>
                          <p:cTn id="84" fill="hold">
                            <p:stCondLst>
                              <p:cond delay="0"/>
                            </p:stCondLst>
                            <p:childTnLst>
                              <p:par>
                                <p:cTn id="85" presetID="12" presetClass="entr" presetSubtype="8" fill="hold" nodeType="clickEffect">
                                  <p:stCondLst>
                                    <p:cond delay="0"/>
                                  </p:stCondLst>
                                  <p:childTnLst>
                                    <p:set>
                                      <p:cBhvr>
                                        <p:cTn id="86" dur="1" fill="hold">
                                          <p:stCondLst>
                                            <p:cond delay="0"/>
                                          </p:stCondLst>
                                        </p:cTn>
                                        <p:tgtEl>
                                          <p:spTgt spid="57"/>
                                        </p:tgtEl>
                                        <p:attrNameLst>
                                          <p:attrName>style.visibility</p:attrName>
                                        </p:attrNameLst>
                                      </p:cBhvr>
                                      <p:to>
                                        <p:strVal val="visible"/>
                                      </p:to>
                                    </p:set>
                                    <p:anim calcmode="lin" valueType="num">
                                      <p:cBhvr additive="base">
                                        <p:cTn id="87" dur="500"/>
                                        <p:tgtEl>
                                          <p:spTgt spid="57"/>
                                        </p:tgtEl>
                                        <p:attrNameLst>
                                          <p:attrName>ppt_x</p:attrName>
                                        </p:attrNameLst>
                                      </p:cBhvr>
                                      <p:tavLst>
                                        <p:tav tm="0">
                                          <p:val>
                                            <p:strVal val="#ppt_x-#ppt_w*1.125000"/>
                                          </p:val>
                                        </p:tav>
                                        <p:tav tm="100000">
                                          <p:val>
                                            <p:strVal val="#ppt_x"/>
                                          </p:val>
                                        </p:tav>
                                      </p:tavLst>
                                    </p:anim>
                                    <p:animEffect transition="in" filter="wipe(right)">
                                      <p:cBhvr>
                                        <p:cTn id="8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ve İletişim</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Aynı Yanın Köşesi Yuvarlatılmış Dikdörtgen 28"/>
          <p:cNvSpPr/>
          <p:nvPr/>
        </p:nvSpPr>
        <p:spPr>
          <a:xfrm>
            <a:off x="1050965" y="825623"/>
            <a:ext cx="10152652" cy="951806"/>
          </a:xfrm>
          <a:prstGeom prst="round2SameRect">
            <a:avLst>
              <a:gd name="adj1" fmla="val 32729"/>
              <a:gd name="adj2" fmla="val 0"/>
            </a:avLst>
          </a:prstGeom>
          <a:solidFill>
            <a:srgbClr val="FFC000"/>
          </a:solidFill>
          <a:ln cmpd="dbl">
            <a:solidFill>
              <a:schemeClr val="accent4">
                <a:lumMod val="7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İletişim teknolojisinin gelişmesiyle iletişim hızlandı ve en ücra köşedeki kişilerle bile iletişim imkânı ortaya çıktı.</a:t>
            </a:r>
            <a:endParaRPr lang="tr-TR" sz="3200" dirty="0">
              <a:solidFill>
                <a:schemeClr val="tx1"/>
              </a:solidFill>
            </a:endParaRPr>
          </a:p>
        </p:txBody>
      </p:sp>
      <p:pic>
        <p:nvPicPr>
          <p:cNvPr id="22" name="Resim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39080" y="2055941"/>
            <a:ext cx="3716756" cy="2953582"/>
          </a:xfrm>
          <a:prstGeom prst="rect">
            <a:avLst/>
          </a:prstGeom>
        </p:spPr>
      </p:pic>
      <p:pic>
        <p:nvPicPr>
          <p:cNvPr id="23" name="Resim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27291" y="2079255"/>
            <a:ext cx="4238932" cy="2906953"/>
          </a:xfrm>
          <a:prstGeom prst="rect">
            <a:avLst/>
          </a:prstGeom>
        </p:spPr>
      </p:pic>
      <p:sp>
        <p:nvSpPr>
          <p:cNvPr id="25" name="Google Shape;1450;p25"/>
          <p:cNvSpPr/>
          <p:nvPr/>
        </p:nvSpPr>
        <p:spPr>
          <a:xfrm>
            <a:off x="776870" y="5288035"/>
            <a:ext cx="10105495" cy="1061413"/>
          </a:xfrm>
          <a:custGeom>
            <a:avLst/>
            <a:gdLst>
              <a:gd name="connsiteX0" fmla="*/ 587332 w 597081"/>
              <a:gd name="connsiteY0" fmla="*/ 6776 h 158308"/>
              <a:gd name="connsiteX1" fmla="*/ 523514 w 597081"/>
              <a:gd name="connsiteY1" fmla="*/ 5442 h 158308"/>
              <a:gd name="connsiteX2" fmla="*/ 453505 w 597081"/>
              <a:gd name="connsiteY2" fmla="*/ 5442 h 158308"/>
              <a:gd name="connsiteX3" fmla="*/ 315488 w 597081"/>
              <a:gd name="connsiteY3" fmla="*/ 204 h 158308"/>
              <a:gd name="connsiteX4" fmla="*/ 36120 w 597081"/>
              <a:gd name="connsiteY4" fmla="*/ 9062 h 158308"/>
              <a:gd name="connsiteX5" fmla="*/ 22223 w 597081"/>
              <a:gd name="connsiteY5" fmla="*/ 24492 h 158308"/>
              <a:gd name="connsiteX6" fmla="*/ 22880 w 597081"/>
              <a:gd name="connsiteY6" fmla="*/ 28112 h 158308"/>
              <a:gd name="connsiteX7" fmla="*/ 15641 w 597081"/>
              <a:gd name="connsiteY7" fmla="*/ 47638 h 158308"/>
              <a:gd name="connsiteX8" fmla="*/ 10117 w 597081"/>
              <a:gd name="connsiteY8" fmla="*/ 48781 h 158308"/>
              <a:gd name="connsiteX9" fmla="*/ 13927 w 597081"/>
              <a:gd name="connsiteY9" fmla="*/ 77356 h 158308"/>
              <a:gd name="connsiteX10" fmla="*/ 35358 w 597081"/>
              <a:gd name="connsiteY10" fmla="*/ 76213 h 158308"/>
              <a:gd name="connsiteX11" fmla="*/ 27357 w 597081"/>
              <a:gd name="connsiteY11" fmla="*/ 88692 h 158308"/>
              <a:gd name="connsiteX12" fmla="*/ 38406 w 597081"/>
              <a:gd name="connsiteY12" fmla="*/ 102789 h 158308"/>
              <a:gd name="connsiteX13" fmla="*/ 42444 w 597081"/>
              <a:gd name="connsiteY13" fmla="*/ 122314 h 158308"/>
              <a:gd name="connsiteX14" fmla="*/ 44787 w 597081"/>
              <a:gd name="connsiteY14" fmla="*/ 123552 h 158308"/>
              <a:gd name="connsiteX15" fmla="*/ 36977 w 597081"/>
              <a:gd name="connsiteY15" fmla="*/ 124981 h 158308"/>
              <a:gd name="connsiteX16" fmla="*/ 40692 w 597081"/>
              <a:gd name="connsiteY16" fmla="*/ 153556 h 158308"/>
              <a:gd name="connsiteX17" fmla="*/ 68600 w 597081"/>
              <a:gd name="connsiteY17" fmla="*/ 151270 h 158308"/>
              <a:gd name="connsiteX18" fmla="*/ 81173 w 597081"/>
              <a:gd name="connsiteY18" fmla="*/ 147842 h 158308"/>
              <a:gd name="connsiteX19" fmla="*/ 149848 w 597081"/>
              <a:gd name="connsiteY19" fmla="*/ 145079 h 158308"/>
              <a:gd name="connsiteX20" fmla="*/ 261100 w 597081"/>
              <a:gd name="connsiteY20" fmla="*/ 145746 h 158308"/>
              <a:gd name="connsiteX21" fmla="*/ 480747 w 597081"/>
              <a:gd name="connsiteY21" fmla="*/ 158224 h 158308"/>
              <a:gd name="connsiteX22" fmla="*/ 494082 w 597081"/>
              <a:gd name="connsiteY22" fmla="*/ 148128 h 158308"/>
              <a:gd name="connsiteX23" fmla="*/ 527134 w 597081"/>
              <a:gd name="connsiteY23" fmla="*/ 151652 h 158308"/>
              <a:gd name="connsiteX24" fmla="*/ 530848 w 597081"/>
              <a:gd name="connsiteY24" fmla="*/ 123648 h 158308"/>
              <a:gd name="connsiteX25" fmla="*/ 491796 w 597081"/>
              <a:gd name="connsiteY25" fmla="*/ 118314 h 158308"/>
              <a:gd name="connsiteX26" fmla="*/ 505131 w 597081"/>
              <a:gd name="connsiteY26" fmla="*/ 118314 h 158308"/>
              <a:gd name="connsiteX27" fmla="*/ 519342 w 597081"/>
              <a:gd name="connsiteY27" fmla="*/ 102121 h 158308"/>
              <a:gd name="connsiteX28" fmla="*/ 519323 w 597081"/>
              <a:gd name="connsiteY28" fmla="*/ 101836 h 158308"/>
              <a:gd name="connsiteX29" fmla="*/ 547041 w 597081"/>
              <a:gd name="connsiteY29" fmla="*/ 104027 h 158308"/>
              <a:gd name="connsiteX30" fmla="*/ 550756 w 597081"/>
              <a:gd name="connsiteY30" fmla="*/ 75452 h 158308"/>
              <a:gd name="connsiteX31" fmla="*/ 540278 w 597081"/>
              <a:gd name="connsiteY31" fmla="*/ 74118 h 158308"/>
              <a:gd name="connsiteX32" fmla="*/ 535325 w 597081"/>
              <a:gd name="connsiteY32" fmla="*/ 48781 h 158308"/>
              <a:gd name="connsiteX33" fmla="*/ 512560 w 597081"/>
              <a:gd name="connsiteY33" fmla="*/ 45639 h 158308"/>
              <a:gd name="connsiteX34" fmla="*/ 561900 w 597081"/>
              <a:gd name="connsiteY34" fmla="*/ 44114 h 158308"/>
              <a:gd name="connsiteX35" fmla="*/ 574854 w 597081"/>
              <a:gd name="connsiteY35" fmla="*/ 34589 h 158308"/>
              <a:gd name="connsiteX36" fmla="*/ 585021 w 597081"/>
              <a:gd name="connsiteY36" fmla="*/ 29875 h 158308"/>
              <a:gd name="connsiteX37" fmla="*/ 597057 w 597081"/>
              <a:gd name="connsiteY37" fmla="*/ 19540 h 158308"/>
              <a:gd name="connsiteX38" fmla="*/ 587332 w 597081"/>
              <a:gd name="connsiteY38" fmla="*/ 6776 h 158308"/>
              <a:gd name="connsiteX39" fmla="*/ 152896 w 597081"/>
              <a:gd name="connsiteY39" fmla="*/ 90406 h 158308"/>
              <a:gd name="connsiteX40" fmla="*/ 160897 w 597081"/>
              <a:gd name="connsiteY40" fmla="*/ 90406 h 158308"/>
              <a:gd name="connsiteX41" fmla="*/ 153754 w 597081"/>
              <a:gd name="connsiteY41" fmla="*/ 90406 h 158308"/>
              <a:gd name="connsiteX42" fmla="*/ 152896 w 597081"/>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74854 w 606086"/>
              <a:gd name="connsiteY35" fmla="*/ 34589 h 158308"/>
              <a:gd name="connsiteX36" fmla="*/ 585021 w 606086"/>
              <a:gd name="connsiteY36" fmla="*/ 29875 h 158308"/>
              <a:gd name="connsiteX37" fmla="*/ 597057 w 606086"/>
              <a:gd name="connsiteY37" fmla="*/ 19540 h 158308"/>
              <a:gd name="connsiteX38" fmla="*/ 587332 w 606086"/>
              <a:gd name="connsiteY38" fmla="*/ 6776 h 158308"/>
              <a:gd name="connsiteX39" fmla="*/ 152896 w 606086"/>
              <a:gd name="connsiteY39" fmla="*/ 90406 h 158308"/>
              <a:gd name="connsiteX40" fmla="*/ 160897 w 606086"/>
              <a:gd name="connsiteY40" fmla="*/ 90406 h 158308"/>
              <a:gd name="connsiteX41" fmla="*/ 153754 w 606086"/>
              <a:gd name="connsiteY41" fmla="*/ 90406 h 158308"/>
              <a:gd name="connsiteX42" fmla="*/ 152896 w 606086"/>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74854 w 606086"/>
              <a:gd name="connsiteY36" fmla="*/ 34589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92339 w 606086"/>
              <a:gd name="connsiteY36" fmla="*/ 33916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10253"/>
              <a:gd name="connsiteY0" fmla="*/ 6776 h 158308"/>
              <a:gd name="connsiteX1" fmla="*/ 523514 w 610253"/>
              <a:gd name="connsiteY1" fmla="*/ 5442 h 158308"/>
              <a:gd name="connsiteX2" fmla="*/ 453505 w 610253"/>
              <a:gd name="connsiteY2" fmla="*/ 5442 h 158308"/>
              <a:gd name="connsiteX3" fmla="*/ 315488 w 610253"/>
              <a:gd name="connsiteY3" fmla="*/ 204 h 158308"/>
              <a:gd name="connsiteX4" fmla="*/ 36120 w 610253"/>
              <a:gd name="connsiteY4" fmla="*/ 9062 h 158308"/>
              <a:gd name="connsiteX5" fmla="*/ 22223 w 610253"/>
              <a:gd name="connsiteY5" fmla="*/ 24492 h 158308"/>
              <a:gd name="connsiteX6" fmla="*/ 22880 w 610253"/>
              <a:gd name="connsiteY6" fmla="*/ 28112 h 158308"/>
              <a:gd name="connsiteX7" fmla="*/ 15641 w 610253"/>
              <a:gd name="connsiteY7" fmla="*/ 47638 h 158308"/>
              <a:gd name="connsiteX8" fmla="*/ 10117 w 610253"/>
              <a:gd name="connsiteY8" fmla="*/ 48781 h 158308"/>
              <a:gd name="connsiteX9" fmla="*/ 13927 w 610253"/>
              <a:gd name="connsiteY9" fmla="*/ 77356 h 158308"/>
              <a:gd name="connsiteX10" fmla="*/ 35358 w 610253"/>
              <a:gd name="connsiteY10" fmla="*/ 76213 h 158308"/>
              <a:gd name="connsiteX11" fmla="*/ 27357 w 610253"/>
              <a:gd name="connsiteY11" fmla="*/ 88692 h 158308"/>
              <a:gd name="connsiteX12" fmla="*/ 38406 w 610253"/>
              <a:gd name="connsiteY12" fmla="*/ 102789 h 158308"/>
              <a:gd name="connsiteX13" fmla="*/ 42444 w 610253"/>
              <a:gd name="connsiteY13" fmla="*/ 122314 h 158308"/>
              <a:gd name="connsiteX14" fmla="*/ 44787 w 610253"/>
              <a:gd name="connsiteY14" fmla="*/ 123552 h 158308"/>
              <a:gd name="connsiteX15" fmla="*/ 36977 w 610253"/>
              <a:gd name="connsiteY15" fmla="*/ 124981 h 158308"/>
              <a:gd name="connsiteX16" fmla="*/ 40692 w 610253"/>
              <a:gd name="connsiteY16" fmla="*/ 153556 h 158308"/>
              <a:gd name="connsiteX17" fmla="*/ 68600 w 610253"/>
              <a:gd name="connsiteY17" fmla="*/ 151270 h 158308"/>
              <a:gd name="connsiteX18" fmla="*/ 81173 w 610253"/>
              <a:gd name="connsiteY18" fmla="*/ 147842 h 158308"/>
              <a:gd name="connsiteX19" fmla="*/ 149848 w 610253"/>
              <a:gd name="connsiteY19" fmla="*/ 145079 h 158308"/>
              <a:gd name="connsiteX20" fmla="*/ 261100 w 610253"/>
              <a:gd name="connsiteY20" fmla="*/ 145746 h 158308"/>
              <a:gd name="connsiteX21" fmla="*/ 480747 w 610253"/>
              <a:gd name="connsiteY21" fmla="*/ 158224 h 158308"/>
              <a:gd name="connsiteX22" fmla="*/ 494082 w 610253"/>
              <a:gd name="connsiteY22" fmla="*/ 148128 h 158308"/>
              <a:gd name="connsiteX23" fmla="*/ 527134 w 610253"/>
              <a:gd name="connsiteY23" fmla="*/ 151652 h 158308"/>
              <a:gd name="connsiteX24" fmla="*/ 530848 w 610253"/>
              <a:gd name="connsiteY24" fmla="*/ 123648 h 158308"/>
              <a:gd name="connsiteX25" fmla="*/ 491796 w 610253"/>
              <a:gd name="connsiteY25" fmla="*/ 118314 h 158308"/>
              <a:gd name="connsiteX26" fmla="*/ 505131 w 610253"/>
              <a:gd name="connsiteY26" fmla="*/ 118314 h 158308"/>
              <a:gd name="connsiteX27" fmla="*/ 519342 w 610253"/>
              <a:gd name="connsiteY27" fmla="*/ 102121 h 158308"/>
              <a:gd name="connsiteX28" fmla="*/ 519323 w 610253"/>
              <a:gd name="connsiteY28" fmla="*/ 101836 h 158308"/>
              <a:gd name="connsiteX29" fmla="*/ 547041 w 610253"/>
              <a:gd name="connsiteY29" fmla="*/ 104027 h 158308"/>
              <a:gd name="connsiteX30" fmla="*/ 550756 w 610253"/>
              <a:gd name="connsiteY30" fmla="*/ 75452 h 158308"/>
              <a:gd name="connsiteX31" fmla="*/ 540278 w 610253"/>
              <a:gd name="connsiteY31" fmla="*/ 74118 h 158308"/>
              <a:gd name="connsiteX32" fmla="*/ 600771 w 610253"/>
              <a:gd name="connsiteY32" fmla="*/ 57535 h 158308"/>
              <a:gd name="connsiteX33" fmla="*/ 605483 w 610253"/>
              <a:gd name="connsiteY33" fmla="*/ 50353 h 158308"/>
              <a:gd name="connsiteX34" fmla="*/ 561900 w 610253"/>
              <a:gd name="connsiteY34" fmla="*/ 44114 h 158308"/>
              <a:gd name="connsiteX35" fmla="*/ 590801 w 610253"/>
              <a:gd name="connsiteY35" fmla="*/ 38829 h 158308"/>
              <a:gd name="connsiteX36" fmla="*/ 592339 w 610253"/>
              <a:gd name="connsiteY36" fmla="*/ 33916 h 158308"/>
              <a:gd name="connsiteX37" fmla="*/ 585021 w 610253"/>
              <a:gd name="connsiteY37" fmla="*/ 29875 h 158308"/>
              <a:gd name="connsiteX38" fmla="*/ 597057 w 610253"/>
              <a:gd name="connsiteY38" fmla="*/ 19540 h 158308"/>
              <a:gd name="connsiteX39" fmla="*/ 587332 w 610253"/>
              <a:gd name="connsiteY39" fmla="*/ 6776 h 158308"/>
              <a:gd name="connsiteX40" fmla="*/ 152896 w 610253"/>
              <a:gd name="connsiteY40" fmla="*/ 90406 h 158308"/>
              <a:gd name="connsiteX41" fmla="*/ 160897 w 610253"/>
              <a:gd name="connsiteY41" fmla="*/ 90406 h 158308"/>
              <a:gd name="connsiteX42" fmla="*/ 153754 w 610253"/>
              <a:gd name="connsiteY42" fmla="*/ 90406 h 158308"/>
              <a:gd name="connsiteX43" fmla="*/ 152896 w 610253"/>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50756 w 608359"/>
              <a:gd name="connsiteY30" fmla="*/ 7545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90082 w 608359"/>
              <a:gd name="connsiteY23" fmla="*/ 148285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1900 w 608359"/>
              <a:gd name="connsiteY34" fmla="*/ 44114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0884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5380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75073 w 601018"/>
              <a:gd name="connsiteY26" fmla="*/ 116294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57452 w 601018"/>
              <a:gd name="connsiteY18" fmla="*/ 139164 h 158970"/>
              <a:gd name="connsiteX19" fmla="*/ 81173 w 601018"/>
              <a:gd name="connsiteY19" fmla="*/ 147842 h 158970"/>
              <a:gd name="connsiteX20" fmla="*/ 149848 w 601018"/>
              <a:gd name="connsiteY20" fmla="*/ 145079 h 158970"/>
              <a:gd name="connsiteX21" fmla="*/ 261100 w 601018"/>
              <a:gd name="connsiteY21" fmla="*/ 145746 h 158970"/>
              <a:gd name="connsiteX22" fmla="*/ 480747 w 601018"/>
              <a:gd name="connsiteY22" fmla="*/ 158224 h 158970"/>
              <a:gd name="connsiteX23" fmla="*/ 571018 w 601018"/>
              <a:gd name="connsiteY23" fmla="*/ 154189 h 158970"/>
              <a:gd name="connsiteX24" fmla="*/ 590082 w 601018"/>
              <a:gd name="connsiteY24" fmla="*/ 148285 h 158970"/>
              <a:gd name="connsiteX25" fmla="*/ 595295 w 601018"/>
              <a:gd name="connsiteY25" fmla="*/ 135769 h 158970"/>
              <a:gd name="connsiteX26" fmla="*/ 583220 w 601018"/>
              <a:gd name="connsiteY26" fmla="*/ 125048 h 158970"/>
              <a:gd name="connsiteX27" fmla="*/ 586563 w 601018"/>
              <a:gd name="connsiteY27" fmla="*/ 115621 h 158970"/>
              <a:gd name="connsiteX28" fmla="*/ 583289 w 601018"/>
              <a:gd name="connsiteY28" fmla="*/ 109528 h 158970"/>
              <a:gd name="connsiteX29" fmla="*/ 591763 w 601018"/>
              <a:gd name="connsiteY29" fmla="*/ 101836 h 158970"/>
              <a:gd name="connsiteX30" fmla="*/ 586508 w 601018"/>
              <a:gd name="connsiteY30" fmla="*/ 92579 h 158970"/>
              <a:gd name="connsiteX31" fmla="*/ 587725 w 601018"/>
              <a:gd name="connsiteY31" fmla="*/ 71412 h 158970"/>
              <a:gd name="connsiteX32" fmla="*/ 589237 w 601018"/>
              <a:gd name="connsiteY32" fmla="*/ 70078 h 158970"/>
              <a:gd name="connsiteX33" fmla="*/ 600771 w 601018"/>
              <a:gd name="connsiteY33" fmla="*/ 57535 h 158970"/>
              <a:gd name="connsiteX34" fmla="*/ 593493 w 601018"/>
              <a:gd name="connsiteY34" fmla="*/ 54393 h 158970"/>
              <a:gd name="connsiteX35" fmla="*/ 585380 w 601018"/>
              <a:gd name="connsiteY35" fmla="*/ 48828 h 158970"/>
              <a:gd name="connsiteX36" fmla="*/ 590801 w 601018"/>
              <a:gd name="connsiteY36" fmla="*/ 38829 h 158970"/>
              <a:gd name="connsiteX37" fmla="*/ 592339 w 601018"/>
              <a:gd name="connsiteY37" fmla="*/ 33916 h 158970"/>
              <a:gd name="connsiteX38" fmla="*/ 585021 w 601018"/>
              <a:gd name="connsiteY38" fmla="*/ 29875 h 158970"/>
              <a:gd name="connsiteX39" fmla="*/ 597057 w 601018"/>
              <a:gd name="connsiteY39" fmla="*/ 19540 h 158970"/>
              <a:gd name="connsiteX40" fmla="*/ 587332 w 601018"/>
              <a:gd name="connsiteY40" fmla="*/ 6776 h 158970"/>
              <a:gd name="connsiteX41" fmla="*/ 152896 w 601018"/>
              <a:gd name="connsiteY41" fmla="*/ 90406 h 158970"/>
              <a:gd name="connsiteX42" fmla="*/ 160897 w 601018"/>
              <a:gd name="connsiteY42" fmla="*/ 90406 h 158970"/>
              <a:gd name="connsiteX43" fmla="*/ 153754 w 601018"/>
              <a:gd name="connsiteY43" fmla="*/ 90406 h 158970"/>
              <a:gd name="connsiteX44" fmla="*/ 152896 w 601018"/>
              <a:gd name="connsiteY44"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86079 w 601018"/>
              <a:gd name="connsiteY20" fmla="*/ 138339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96365" h="158970" extrusionOk="0">
                <a:moveTo>
                  <a:pt x="582679" y="6776"/>
                </a:moveTo>
                <a:cubicBezTo>
                  <a:pt x="561562" y="3442"/>
                  <a:pt x="540092" y="2967"/>
                  <a:pt x="518861" y="5442"/>
                </a:cubicBezTo>
                <a:cubicBezTo>
                  <a:pt x="495525" y="6396"/>
                  <a:pt x="472189" y="6205"/>
                  <a:pt x="448852" y="5442"/>
                </a:cubicBezTo>
                <a:cubicBezTo>
                  <a:pt x="402847" y="4110"/>
                  <a:pt x="356841" y="870"/>
                  <a:pt x="310835" y="204"/>
                </a:cubicBezTo>
                <a:cubicBezTo>
                  <a:pt x="217681" y="-1225"/>
                  <a:pt x="124431" y="5157"/>
                  <a:pt x="31467" y="9062"/>
                </a:cubicBezTo>
                <a:cubicBezTo>
                  <a:pt x="23380" y="9443"/>
                  <a:pt x="17151" y="16396"/>
                  <a:pt x="17570" y="24492"/>
                </a:cubicBezTo>
                <a:cubicBezTo>
                  <a:pt x="17636" y="25730"/>
                  <a:pt x="17856" y="26969"/>
                  <a:pt x="18227" y="28112"/>
                </a:cubicBezTo>
                <a:cubicBezTo>
                  <a:pt x="11264" y="31922"/>
                  <a:pt x="8169" y="40209"/>
                  <a:pt x="10988" y="47638"/>
                </a:cubicBezTo>
                <a:lnTo>
                  <a:pt x="5464" y="48781"/>
                </a:lnTo>
                <a:cubicBezTo>
                  <a:pt x="2618" y="58748"/>
                  <a:pt x="-7109" y="77356"/>
                  <a:pt x="9274" y="77356"/>
                </a:cubicBezTo>
                <a:lnTo>
                  <a:pt x="8224" y="83621"/>
                </a:lnTo>
                <a:cubicBezTo>
                  <a:pt x="3328" y="85812"/>
                  <a:pt x="13183" y="84704"/>
                  <a:pt x="13212" y="90039"/>
                </a:cubicBezTo>
                <a:cubicBezTo>
                  <a:pt x="13364" y="96706"/>
                  <a:pt x="9867" y="103094"/>
                  <a:pt x="16268" y="104809"/>
                </a:cubicBezTo>
                <a:cubicBezTo>
                  <a:pt x="11991" y="111285"/>
                  <a:pt x="4808" y="111294"/>
                  <a:pt x="11313" y="115580"/>
                </a:cubicBezTo>
                <a:cubicBezTo>
                  <a:pt x="12056" y="116057"/>
                  <a:pt x="9839" y="123172"/>
                  <a:pt x="10658" y="123552"/>
                </a:cubicBezTo>
                <a:cubicBezTo>
                  <a:pt x="8087" y="123552"/>
                  <a:pt x="16936" y="123010"/>
                  <a:pt x="16837" y="127001"/>
                </a:cubicBezTo>
                <a:cubicBezTo>
                  <a:pt x="16738" y="130992"/>
                  <a:pt x="3338" y="129227"/>
                  <a:pt x="10061" y="147496"/>
                </a:cubicBezTo>
                <a:cubicBezTo>
                  <a:pt x="23194" y="146734"/>
                  <a:pt x="37134" y="148967"/>
                  <a:pt x="48460" y="148576"/>
                </a:cubicBezTo>
                <a:cubicBezTo>
                  <a:pt x="59786" y="148185"/>
                  <a:pt x="64478" y="146180"/>
                  <a:pt x="78019" y="145148"/>
                </a:cubicBezTo>
                <a:cubicBezTo>
                  <a:pt x="100879" y="143148"/>
                  <a:pt x="109712" y="145316"/>
                  <a:pt x="145195" y="145079"/>
                </a:cubicBezTo>
                <a:cubicBezTo>
                  <a:pt x="180678" y="144842"/>
                  <a:pt x="253841" y="142979"/>
                  <a:pt x="290918" y="143726"/>
                </a:cubicBezTo>
                <a:cubicBezTo>
                  <a:pt x="366165" y="145243"/>
                  <a:pt x="402942" y="153080"/>
                  <a:pt x="476094" y="158224"/>
                </a:cubicBezTo>
                <a:cubicBezTo>
                  <a:pt x="482542" y="158986"/>
                  <a:pt x="565384" y="160570"/>
                  <a:pt x="566365" y="154189"/>
                </a:cubicBezTo>
                <a:cubicBezTo>
                  <a:pt x="577414" y="155141"/>
                  <a:pt x="581383" y="151355"/>
                  <a:pt x="585429" y="148285"/>
                </a:cubicBezTo>
                <a:cubicBezTo>
                  <a:pt x="589475" y="145215"/>
                  <a:pt x="591786" y="139642"/>
                  <a:pt x="590642" y="135769"/>
                </a:cubicBezTo>
                <a:cubicBezTo>
                  <a:pt x="589498" y="131896"/>
                  <a:pt x="591616" y="126762"/>
                  <a:pt x="578567" y="125048"/>
                </a:cubicBezTo>
                <a:lnTo>
                  <a:pt x="581910" y="115621"/>
                </a:lnTo>
                <a:cubicBezTo>
                  <a:pt x="590311" y="115049"/>
                  <a:pt x="579189" y="117910"/>
                  <a:pt x="578636" y="109528"/>
                </a:cubicBezTo>
                <a:cubicBezTo>
                  <a:pt x="578636" y="109433"/>
                  <a:pt x="586574" y="104661"/>
                  <a:pt x="587110" y="101836"/>
                </a:cubicBezTo>
                <a:cubicBezTo>
                  <a:pt x="587646" y="99011"/>
                  <a:pt x="582528" y="97650"/>
                  <a:pt x="581855" y="92579"/>
                </a:cubicBezTo>
                <a:cubicBezTo>
                  <a:pt x="581182" y="87508"/>
                  <a:pt x="599074" y="74364"/>
                  <a:pt x="583072" y="71412"/>
                </a:cubicBezTo>
                <a:lnTo>
                  <a:pt x="584584" y="70078"/>
                </a:lnTo>
                <a:cubicBezTo>
                  <a:pt x="592395" y="63315"/>
                  <a:pt x="595409" y="60149"/>
                  <a:pt x="596118" y="57535"/>
                </a:cubicBezTo>
                <a:cubicBezTo>
                  <a:pt x="596827" y="54921"/>
                  <a:pt x="596460" y="55345"/>
                  <a:pt x="588840" y="54393"/>
                </a:cubicBezTo>
                <a:cubicBezTo>
                  <a:pt x="576644" y="52089"/>
                  <a:pt x="594422" y="63926"/>
                  <a:pt x="580727" y="48828"/>
                </a:cubicBezTo>
                <a:cubicBezTo>
                  <a:pt x="568205" y="40959"/>
                  <a:pt x="583989" y="40416"/>
                  <a:pt x="586148" y="38829"/>
                </a:cubicBezTo>
                <a:cubicBezTo>
                  <a:pt x="588307" y="37242"/>
                  <a:pt x="584569" y="36194"/>
                  <a:pt x="587686" y="33916"/>
                </a:cubicBezTo>
                <a:cubicBezTo>
                  <a:pt x="590575" y="33916"/>
                  <a:pt x="577479" y="29875"/>
                  <a:pt x="580368" y="29875"/>
                </a:cubicBezTo>
                <a:cubicBezTo>
                  <a:pt x="588245" y="29494"/>
                  <a:pt x="592804" y="27445"/>
                  <a:pt x="592404" y="19540"/>
                </a:cubicBezTo>
                <a:cubicBezTo>
                  <a:pt x="592099" y="13730"/>
                  <a:pt x="588241" y="8682"/>
                  <a:pt x="582679" y="6776"/>
                </a:cubicBezTo>
                <a:close/>
                <a:moveTo>
                  <a:pt x="148243" y="90406"/>
                </a:moveTo>
                <a:lnTo>
                  <a:pt x="156244" y="90406"/>
                </a:lnTo>
                <a:lnTo>
                  <a:pt x="149101" y="90406"/>
                </a:lnTo>
                <a:lnTo>
                  <a:pt x="148243" y="90406"/>
                </a:lnTo>
                <a:close/>
              </a:path>
            </a:pathLst>
          </a:custGeom>
          <a:solidFill>
            <a:srgbClr val="97E3FD"/>
          </a:solidFill>
          <a:ln>
            <a:noFill/>
          </a:ln>
        </p:spPr>
        <p:txBody>
          <a:bodyPr spcFirstLastPara="1" wrap="square" lIns="91425" tIns="45700" rIns="91425" bIns="45700" anchor="ctr" anchorCtr="0">
            <a:noAutofit/>
          </a:bodyPr>
          <a:lstStyle/>
          <a:p>
            <a:pPr marL="542925" marR="0" lvl="0" algn="ctr" rtl="0">
              <a:spcBef>
                <a:spcPts val="0"/>
              </a:spcBef>
              <a:spcAft>
                <a:spcPts val="0"/>
              </a:spcAft>
              <a:buNone/>
            </a:pPr>
            <a:r>
              <a:rPr lang="tr-TR" sz="2400" dirty="0" smtClean="0">
                <a:sym typeface="Arial"/>
              </a:rPr>
              <a:t>İletişim dünyayı birbirine bağlayarak küreselleşmeyi hızlandırır, toplumlar arasında köprüler kurar.</a:t>
            </a:r>
            <a:endParaRPr sz="2400" dirty="0">
              <a:sym typeface="Arial"/>
            </a:endParaRPr>
          </a:p>
        </p:txBody>
      </p:sp>
      <p:sp>
        <p:nvSpPr>
          <p:cNvPr id="26" name="Köşeli Çift Ayraç 25"/>
          <p:cNvSpPr/>
          <p:nvPr/>
        </p:nvSpPr>
        <p:spPr>
          <a:xfrm>
            <a:off x="112049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iletişim alanındaki olumlu etkileri neler olabilir?</a:t>
            </a:r>
            <a:endParaRPr lang="tr-TR" sz="2400" dirty="0">
              <a:solidFill>
                <a:schemeClr val="tx1"/>
              </a:solidFill>
            </a:endParaRPr>
          </a:p>
        </p:txBody>
      </p:sp>
      <p:grpSp>
        <p:nvGrpSpPr>
          <p:cNvPr id="27" name="Grup 26"/>
          <p:cNvGrpSpPr/>
          <p:nvPr/>
        </p:nvGrpSpPr>
        <p:grpSpPr>
          <a:xfrm>
            <a:off x="334372" y="5843210"/>
            <a:ext cx="914437" cy="819703"/>
            <a:chOff x="313837" y="4957280"/>
            <a:chExt cx="914437" cy="819703"/>
          </a:xfrm>
        </p:grpSpPr>
        <p:grpSp>
          <p:nvGrpSpPr>
            <p:cNvPr id="28" name="Grup 27"/>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52223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Effect transition="in" filter="fade">
                                      <p:cBhvr>
                                        <p:cTn id="15" dur="500"/>
                                        <p:tgtEl>
                                          <p:spTgt spid="22"/>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ppt_y</p:attrName>
                                        </p:attrNameLst>
                                      </p:cBhvr>
                                      <p:tavLst>
                                        <p:tav tm="0">
                                          <p:val>
                                            <p:strVal val="#ppt_y-#ppt_h*1.125000"/>
                                          </p:val>
                                        </p:tav>
                                        <p:tav tm="100000">
                                          <p:val>
                                            <p:strVal val="#ppt_y"/>
                                          </p:val>
                                        </p:tav>
                                      </p:tavLst>
                                    </p:anim>
                                    <p:animEffect transition="in" filter="wipe(down)">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ppt_w</p:attrName>
                                        </p:attrNameLst>
                                      </p:cBhvr>
                                      <p:tavLst>
                                        <p:tav tm="0">
                                          <p:val>
                                            <p:fltVal val="0"/>
                                          </p:val>
                                        </p:tav>
                                        <p:tav tm="100000">
                                          <p:val>
                                            <p:strVal val="#ppt_w"/>
                                          </p:val>
                                        </p:tav>
                                      </p:tavLst>
                                    </p:anim>
                                    <p:anim calcmode="lin" valueType="num">
                                      <p:cBhvr>
                                        <p:cTn id="32" dur="500" fill="hold"/>
                                        <p:tgtEl>
                                          <p:spTgt spid="27"/>
                                        </p:tgtEl>
                                        <p:attrNameLst>
                                          <p:attrName>ppt_h</p:attrName>
                                        </p:attrNameLst>
                                      </p:cBhvr>
                                      <p:tavLst>
                                        <p:tav tm="0">
                                          <p:val>
                                            <p:fltVal val="0"/>
                                          </p:val>
                                        </p:tav>
                                        <p:tav tm="100000">
                                          <p:val>
                                            <p:strVal val="#ppt_h"/>
                                          </p:val>
                                        </p:tav>
                                      </p:tavLst>
                                    </p:anim>
                                    <p:animEffect transition="in" filter="fade">
                                      <p:cBhvr>
                                        <p:cTn id="33" dur="500"/>
                                        <p:tgtEl>
                                          <p:spTgt spid="27"/>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xit" presetSubtype="2" fill="hold" grpId="1" nodeType="clickEffect">
                                  <p:stCondLst>
                                    <p:cond delay="0"/>
                                  </p:stCondLst>
                                  <p:childTnLst>
                                    <p:animEffect transition="out" filter="wipe(right)">
                                      <p:cBhvr>
                                        <p:cTn id="41" dur="500"/>
                                        <p:tgtEl>
                                          <p:spTgt spid="26"/>
                                        </p:tgtEl>
                                      </p:cBhvr>
                                    </p:animEffect>
                                    <p:set>
                                      <p:cBhvr>
                                        <p:cTn id="42" dur="1" fill="hold">
                                          <p:stCondLst>
                                            <p:cond delay="499"/>
                                          </p:stCondLst>
                                        </p:cTn>
                                        <p:tgtEl>
                                          <p:spTgt spid="26"/>
                                        </p:tgtEl>
                                        <p:attrNameLst>
                                          <p:attrName>style.visibility</p:attrName>
                                        </p:attrNameLst>
                                      </p:cBhvr>
                                      <p:to>
                                        <p:strVal val="hidden"/>
                                      </p:to>
                                    </p:set>
                                  </p:childTnLst>
                                </p:cTn>
                              </p:par>
                            </p:childTnLst>
                          </p:cTn>
                        </p:par>
                        <p:par>
                          <p:cTn id="43" fill="hold">
                            <p:stCondLst>
                              <p:cond delay="500"/>
                            </p:stCondLst>
                            <p:childTnLst>
                              <p:par>
                                <p:cTn id="44" presetID="53" presetClass="exit" presetSubtype="32" fill="hold" nodeType="afterEffect">
                                  <p:stCondLst>
                                    <p:cond delay="0"/>
                                  </p:stCondLst>
                                  <p:childTnLst>
                                    <p:anim calcmode="lin" valueType="num">
                                      <p:cBhvr>
                                        <p:cTn id="45" dur="500"/>
                                        <p:tgtEl>
                                          <p:spTgt spid="27"/>
                                        </p:tgtEl>
                                        <p:attrNameLst>
                                          <p:attrName>ppt_w</p:attrName>
                                        </p:attrNameLst>
                                      </p:cBhvr>
                                      <p:tavLst>
                                        <p:tav tm="0">
                                          <p:val>
                                            <p:strVal val="ppt_w"/>
                                          </p:val>
                                        </p:tav>
                                        <p:tav tm="100000">
                                          <p:val>
                                            <p:fltVal val="0"/>
                                          </p:val>
                                        </p:tav>
                                      </p:tavLst>
                                    </p:anim>
                                    <p:anim calcmode="lin" valueType="num">
                                      <p:cBhvr>
                                        <p:cTn id="46" dur="500"/>
                                        <p:tgtEl>
                                          <p:spTgt spid="27"/>
                                        </p:tgtEl>
                                        <p:attrNameLst>
                                          <p:attrName>ppt_h</p:attrName>
                                        </p:attrNameLst>
                                      </p:cBhvr>
                                      <p:tavLst>
                                        <p:tav tm="0">
                                          <p:val>
                                            <p:strVal val="ppt_h"/>
                                          </p:val>
                                        </p:tav>
                                        <p:tav tm="100000">
                                          <p:val>
                                            <p:fltVal val="0"/>
                                          </p:val>
                                        </p:tav>
                                      </p:tavLst>
                                    </p:anim>
                                    <p:animEffect transition="out" filter="fade">
                                      <p:cBhvr>
                                        <p:cTn id="47" dur="500"/>
                                        <p:tgtEl>
                                          <p:spTgt spid="27"/>
                                        </p:tgtEl>
                                      </p:cBhvr>
                                    </p:animEffect>
                                    <p:set>
                                      <p:cBhvr>
                                        <p:cTn id="48"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5" grpId="0" animBg="1"/>
      <p:bldP spid="26" grpId="0" animBg="1"/>
      <p:bldP spid="2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p:cNvGrpSpPr/>
          <p:nvPr/>
        </p:nvGrpSpPr>
        <p:grpSpPr>
          <a:xfrm>
            <a:off x="8441290" y="4156612"/>
            <a:ext cx="3608117" cy="951806"/>
            <a:chOff x="8441290" y="5262972"/>
            <a:chExt cx="3608117" cy="951806"/>
          </a:xfrm>
        </p:grpSpPr>
        <p:sp>
          <p:nvSpPr>
            <p:cNvPr id="55" name="Aynı Yanın Köşesi Yuvarlatılmış Dikdörtgen 54"/>
            <p:cNvSpPr/>
            <p:nvPr/>
          </p:nvSpPr>
          <p:spPr>
            <a:xfrm>
              <a:off x="8441290" y="5262972"/>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Kişisel bilgilerimiz başkalarının eline geçebilir.</a:t>
              </a:r>
              <a:endParaRPr lang="tr-TR" sz="2000" dirty="0">
                <a:solidFill>
                  <a:schemeClr val="tx1"/>
                </a:solidFill>
              </a:endParaRPr>
            </a:p>
          </p:txBody>
        </p:sp>
        <p:pic>
          <p:nvPicPr>
            <p:cNvPr id="3" name="Resi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32300" y="5484619"/>
              <a:ext cx="562964" cy="532533"/>
            </a:xfrm>
            <a:prstGeom prst="rect">
              <a:avLst/>
            </a:prstGeom>
          </p:spPr>
        </p:pic>
      </p:grpSp>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 ve İletişim</a:t>
            </a:r>
            <a:endParaRPr lang="en-US" sz="2800" dirty="0">
              <a:solidFill>
                <a:schemeClr val="bg1"/>
              </a:solidFill>
            </a:endParaRPr>
          </a:p>
        </p:txBody>
      </p:sp>
      <p:sp>
        <p:nvSpPr>
          <p:cNvPr id="31"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6"/>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16337" y="1267844"/>
            <a:ext cx="4390538" cy="5577916"/>
          </a:xfrm>
          <a:prstGeom prst="rect">
            <a:avLst/>
          </a:prstGeom>
        </p:spPr>
      </p:pic>
      <p:grpSp>
        <p:nvGrpSpPr>
          <p:cNvPr id="16" name="Grup 15"/>
          <p:cNvGrpSpPr/>
          <p:nvPr/>
        </p:nvGrpSpPr>
        <p:grpSpPr>
          <a:xfrm>
            <a:off x="167037" y="1181866"/>
            <a:ext cx="3405447" cy="615136"/>
            <a:chOff x="359128" y="1870344"/>
            <a:chExt cx="3405447" cy="615136"/>
          </a:xfrm>
        </p:grpSpPr>
        <p:sp>
          <p:nvSpPr>
            <p:cNvPr id="17" name="Yuvarlatılmış Dikdörtgen 16"/>
            <p:cNvSpPr/>
            <p:nvPr/>
          </p:nvSpPr>
          <p:spPr>
            <a:xfrm>
              <a:off x="373064" y="1956322"/>
              <a:ext cx="3391511" cy="468131"/>
            </a:xfrm>
            <a:prstGeom prst="roundRect">
              <a:avLst>
                <a:gd name="adj" fmla="val 50000"/>
              </a:avLst>
            </a:prstGeom>
            <a:solidFill>
              <a:srgbClr val="3391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Olumlu Sonuçları</a:t>
              </a:r>
              <a:endParaRPr lang="tr-TR" dirty="0"/>
            </a:p>
          </p:txBody>
        </p:sp>
        <p:grpSp>
          <p:nvGrpSpPr>
            <p:cNvPr id="18" name="Grup 17"/>
            <p:cNvGrpSpPr/>
            <p:nvPr/>
          </p:nvGrpSpPr>
          <p:grpSpPr>
            <a:xfrm>
              <a:off x="359128" y="1870344"/>
              <a:ext cx="615136" cy="615136"/>
              <a:chOff x="2440017" y="1788607"/>
              <a:chExt cx="717913" cy="717913"/>
            </a:xfrm>
          </p:grpSpPr>
          <p:sp>
            <p:nvSpPr>
              <p:cNvPr id="19" name="Oval 18"/>
              <p:cNvSpPr/>
              <p:nvPr/>
            </p:nvSpPr>
            <p:spPr>
              <a:xfrm>
                <a:off x="2440017" y="1788607"/>
                <a:ext cx="717913" cy="717913"/>
              </a:xfrm>
              <a:prstGeom prst="ellipse">
                <a:avLst/>
              </a:prstGeom>
              <a:solidFill>
                <a:srgbClr val="33914A"/>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Freeform 32">
                <a:extLst>
                  <a:ext uri="{FF2B5EF4-FFF2-40B4-BE49-F238E27FC236}">
                    <a16:creationId xmlns:a16="http://schemas.microsoft.com/office/drawing/2014/main" id="{92690B5B-554D-402C-9152-25577FEBC22A}"/>
                  </a:ext>
                </a:extLst>
              </p:cNvPr>
              <p:cNvSpPr/>
              <p:nvPr/>
            </p:nvSpPr>
            <p:spPr>
              <a:xfrm>
                <a:off x="2655025" y="1907151"/>
                <a:ext cx="287895" cy="373744"/>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21" name="Grup 20"/>
          <p:cNvGrpSpPr/>
          <p:nvPr/>
        </p:nvGrpSpPr>
        <p:grpSpPr>
          <a:xfrm>
            <a:off x="103595" y="1954630"/>
            <a:ext cx="3608117" cy="951806"/>
            <a:chOff x="314610" y="2363079"/>
            <a:chExt cx="3608117" cy="951806"/>
          </a:xfrm>
        </p:grpSpPr>
        <p:sp>
          <p:nvSpPr>
            <p:cNvPr id="24" name="Aynı Yanın Köşesi Yuvarlatılmış Dikdörtgen 23"/>
            <p:cNvSpPr/>
            <p:nvPr/>
          </p:nvSpPr>
          <p:spPr>
            <a:xfrm>
              <a:off x="314610" y="2363079"/>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Bilgiye ve haberlere erişimi kolaylaştırır.</a:t>
              </a:r>
              <a:endParaRPr lang="tr-TR" sz="2000" dirty="0">
                <a:solidFill>
                  <a:schemeClr val="tx1"/>
                </a:solidFill>
              </a:endParaRPr>
            </a:p>
          </p:txBody>
        </p:sp>
        <p:pic>
          <p:nvPicPr>
            <p:cNvPr id="35" name="Resim 3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6499" y="2551906"/>
              <a:ext cx="559709" cy="554055"/>
            </a:xfrm>
            <a:prstGeom prst="rect">
              <a:avLst/>
            </a:prstGeom>
          </p:spPr>
        </p:pic>
      </p:grpSp>
      <p:grpSp>
        <p:nvGrpSpPr>
          <p:cNvPr id="36" name="Grup 35"/>
          <p:cNvGrpSpPr/>
          <p:nvPr/>
        </p:nvGrpSpPr>
        <p:grpSpPr>
          <a:xfrm>
            <a:off x="103595" y="3063535"/>
            <a:ext cx="3608117" cy="951806"/>
            <a:chOff x="314610" y="3536170"/>
            <a:chExt cx="3608117" cy="951806"/>
          </a:xfrm>
        </p:grpSpPr>
        <p:sp>
          <p:nvSpPr>
            <p:cNvPr id="37" name="Aynı Yanın Köşesi Yuvarlatılmış Dikdörtgen 36"/>
            <p:cNvSpPr/>
            <p:nvPr/>
          </p:nvSpPr>
          <p:spPr>
            <a:xfrm>
              <a:off x="314610" y="353617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Uzaktakilerle sesli veya görüntülü iletişim sağlayabiliriz.</a:t>
              </a:r>
              <a:endParaRPr lang="tr-TR" sz="2000" dirty="0">
                <a:solidFill>
                  <a:schemeClr val="tx1"/>
                </a:solidFill>
              </a:endParaRPr>
            </a:p>
          </p:txBody>
        </p:sp>
        <p:pic>
          <p:nvPicPr>
            <p:cNvPr id="38" name="Resim 3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1749" y="3704228"/>
              <a:ext cx="584555" cy="561405"/>
            </a:xfrm>
            <a:prstGeom prst="rect">
              <a:avLst/>
            </a:prstGeom>
          </p:spPr>
        </p:pic>
      </p:grpSp>
      <p:grpSp>
        <p:nvGrpSpPr>
          <p:cNvPr id="39" name="Grup 38"/>
          <p:cNvGrpSpPr/>
          <p:nvPr/>
        </p:nvGrpSpPr>
        <p:grpSpPr>
          <a:xfrm>
            <a:off x="103594" y="4172440"/>
            <a:ext cx="3608117" cy="951806"/>
            <a:chOff x="314609" y="4782007"/>
            <a:chExt cx="3608117" cy="951806"/>
          </a:xfrm>
        </p:grpSpPr>
        <p:sp>
          <p:nvSpPr>
            <p:cNvPr id="40" name="Aynı Yanın Köşesi Yuvarlatılmış Dikdörtgen 39"/>
            <p:cNvSpPr/>
            <p:nvPr/>
          </p:nvSpPr>
          <p:spPr>
            <a:xfrm>
              <a:off x="314609" y="4782007"/>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Kültürel etkileşim artar.</a:t>
              </a:r>
              <a:endParaRPr lang="tr-TR" sz="2000" dirty="0">
                <a:solidFill>
                  <a:schemeClr val="tx1"/>
                </a:solidFill>
              </a:endParaRPr>
            </a:p>
          </p:txBody>
        </p:sp>
        <p:pic>
          <p:nvPicPr>
            <p:cNvPr id="41" name="Resim 4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8052" y="4982354"/>
              <a:ext cx="568156" cy="551112"/>
            </a:xfrm>
            <a:prstGeom prst="rect">
              <a:avLst/>
            </a:prstGeom>
          </p:spPr>
        </p:pic>
      </p:grpSp>
      <p:grpSp>
        <p:nvGrpSpPr>
          <p:cNvPr id="42" name="Grup 41"/>
          <p:cNvGrpSpPr/>
          <p:nvPr/>
        </p:nvGrpSpPr>
        <p:grpSpPr>
          <a:xfrm>
            <a:off x="90519" y="5281345"/>
            <a:ext cx="3608117" cy="951806"/>
            <a:chOff x="301534" y="5567473"/>
            <a:chExt cx="3608117" cy="951806"/>
          </a:xfrm>
        </p:grpSpPr>
        <p:sp>
          <p:nvSpPr>
            <p:cNvPr id="43" name="Aynı Yanın Köşesi Yuvarlatılmış Dikdörtgen 42"/>
            <p:cNvSpPr/>
            <p:nvPr/>
          </p:nvSpPr>
          <p:spPr>
            <a:xfrm>
              <a:off x="301534" y="5567473"/>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Ekonomik iş birliklerini artırır.</a:t>
              </a:r>
              <a:endParaRPr lang="tr-TR" sz="2000" dirty="0">
                <a:solidFill>
                  <a:schemeClr val="tx1"/>
                </a:solidFill>
              </a:endParaRPr>
            </a:p>
          </p:txBody>
        </p:sp>
        <p:pic>
          <p:nvPicPr>
            <p:cNvPr id="44" name="Resim 4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83244" y="5789120"/>
              <a:ext cx="581564" cy="558532"/>
            </a:xfrm>
            <a:prstGeom prst="rect">
              <a:avLst/>
            </a:prstGeom>
          </p:spPr>
        </p:pic>
      </p:grpSp>
      <p:grpSp>
        <p:nvGrpSpPr>
          <p:cNvPr id="51" name="Grup 50"/>
          <p:cNvGrpSpPr/>
          <p:nvPr/>
        </p:nvGrpSpPr>
        <p:grpSpPr>
          <a:xfrm>
            <a:off x="8454365" y="5266684"/>
            <a:ext cx="3608117" cy="951806"/>
            <a:chOff x="314609" y="4782007"/>
            <a:chExt cx="3608117" cy="951806"/>
          </a:xfrm>
        </p:grpSpPr>
        <p:sp>
          <p:nvSpPr>
            <p:cNvPr id="52" name="Aynı Yanın Köşesi Yuvarlatılmış Dikdörtgen 51"/>
            <p:cNvSpPr/>
            <p:nvPr/>
          </p:nvSpPr>
          <p:spPr>
            <a:xfrm>
              <a:off x="314609" y="478200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Yabancı kültürlere özenti sonucu kültürel yozlaşma ortaya çıkar.</a:t>
              </a:r>
              <a:endParaRPr lang="tr-TR" sz="2000" dirty="0">
                <a:solidFill>
                  <a:schemeClr val="tx1"/>
                </a:solidFill>
              </a:endParaRPr>
            </a:p>
          </p:txBody>
        </p:sp>
        <p:pic>
          <p:nvPicPr>
            <p:cNvPr id="53" name="Resim 5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8052" y="4982354"/>
              <a:ext cx="568156" cy="551112"/>
            </a:xfrm>
            <a:prstGeom prst="rect">
              <a:avLst/>
            </a:prstGeom>
          </p:spPr>
        </p:pic>
      </p:grpSp>
      <p:grpSp>
        <p:nvGrpSpPr>
          <p:cNvPr id="57" name="Grup 56"/>
          <p:cNvGrpSpPr/>
          <p:nvPr/>
        </p:nvGrpSpPr>
        <p:grpSpPr>
          <a:xfrm>
            <a:off x="8521505" y="1180554"/>
            <a:ext cx="3391511" cy="615136"/>
            <a:chOff x="359126" y="1857934"/>
            <a:chExt cx="3391511" cy="615136"/>
          </a:xfrm>
        </p:grpSpPr>
        <p:sp>
          <p:nvSpPr>
            <p:cNvPr id="58" name="Yuvarlatılmış Dikdörtgen 57"/>
            <p:cNvSpPr/>
            <p:nvPr/>
          </p:nvSpPr>
          <p:spPr>
            <a:xfrm>
              <a:off x="359126" y="1955351"/>
              <a:ext cx="3391511" cy="468131"/>
            </a:xfrm>
            <a:prstGeom prst="roundRect">
              <a:avLst>
                <a:gd name="adj" fmla="val 50000"/>
              </a:avLst>
            </a:prstGeom>
            <a:solidFill>
              <a:srgbClr val="B222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Olumsuz Sonuçları</a:t>
              </a:r>
              <a:endParaRPr lang="tr-TR" dirty="0"/>
            </a:p>
          </p:txBody>
        </p:sp>
        <p:grpSp>
          <p:nvGrpSpPr>
            <p:cNvPr id="59" name="Grup 58"/>
            <p:cNvGrpSpPr/>
            <p:nvPr/>
          </p:nvGrpSpPr>
          <p:grpSpPr>
            <a:xfrm rot="10800000">
              <a:off x="359128" y="1857934"/>
              <a:ext cx="615136" cy="615136"/>
              <a:chOff x="2440017" y="1788607"/>
              <a:chExt cx="717913" cy="717913"/>
            </a:xfrm>
          </p:grpSpPr>
          <p:sp>
            <p:nvSpPr>
              <p:cNvPr id="60" name="Oval 59"/>
              <p:cNvSpPr/>
              <p:nvPr/>
            </p:nvSpPr>
            <p:spPr>
              <a:xfrm>
                <a:off x="2440017" y="1788607"/>
                <a:ext cx="717913" cy="717913"/>
              </a:xfrm>
              <a:prstGeom prst="ellipse">
                <a:avLst/>
              </a:prstGeom>
              <a:solidFill>
                <a:srgbClr val="B2223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Freeform 32">
                <a:extLst>
                  <a:ext uri="{FF2B5EF4-FFF2-40B4-BE49-F238E27FC236}">
                    <a16:creationId xmlns:a16="http://schemas.microsoft.com/office/drawing/2014/main" id="{92690B5B-554D-402C-9152-25577FEBC22A}"/>
                  </a:ext>
                </a:extLst>
              </p:cNvPr>
              <p:cNvSpPr/>
              <p:nvPr/>
            </p:nvSpPr>
            <p:spPr>
              <a:xfrm flipH="1">
                <a:off x="2643229" y="1900171"/>
                <a:ext cx="307917" cy="373745"/>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sp>
        <p:nvSpPr>
          <p:cNvPr id="62" name="Köşeli Çift Ayraç 61"/>
          <p:cNvSpPr/>
          <p:nvPr/>
        </p:nvSpPr>
        <p:spPr>
          <a:xfrm>
            <a:off x="1110253" y="5829706"/>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iletişim alanındaki olumsuz etkileri neler olabilir?</a:t>
            </a:r>
            <a:endParaRPr lang="tr-TR" sz="2400" dirty="0">
              <a:solidFill>
                <a:schemeClr val="tx1"/>
              </a:solidFill>
            </a:endParaRPr>
          </a:p>
        </p:txBody>
      </p:sp>
      <p:grpSp>
        <p:nvGrpSpPr>
          <p:cNvPr id="63" name="Grup 62"/>
          <p:cNvGrpSpPr/>
          <p:nvPr/>
        </p:nvGrpSpPr>
        <p:grpSpPr>
          <a:xfrm>
            <a:off x="334372" y="5843210"/>
            <a:ext cx="914437" cy="819703"/>
            <a:chOff x="313837" y="4957280"/>
            <a:chExt cx="914437" cy="819703"/>
          </a:xfrm>
        </p:grpSpPr>
        <p:grpSp>
          <p:nvGrpSpPr>
            <p:cNvPr id="64" name="Grup 63"/>
            <p:cNvGrpSpPr/>
            <p:nvPr/>
          </p:nvGrpSpPr>
          <p:grpSpPr>
            <a:xfrm>
              <a:off x="313837" y="4957280"/>
              <a:ext cx="914437" cy="819703"/>
              <a:chOff x="6709431" y="3270742"/>
              <a:chExt cx="1544353" cy="1384361"/>
            </a:xfrm>
            <a:solidFill>
              <a:schemeClr val="tx1">
                <a:lumMod val="65000"/>
                <a:lumOff val="35000"/>
              </a:schemeClr>
            </a:solidFill>
          </p:grpSpPr>
          <p:sp>
            <p:nvSpPr>
              <p:cNvPr id="6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7" name="Grup 6"/>
          <p:cNvGrpSpPr/>
          <p:nvPr/>
        </p:nvGrpSpPr>
        <p:grpSpPr>
          <a:xfrm>
            <a:off x="8454366" y="3045162"/>
            <a:ext cx="3608117" cy="951806"/>
            <a:chOff x="8454366" y="3045162"/>
            <a:chExt cx="3608117" cy="951806"/>
          </a:xfrm>
        </p:grpSpPr>
        <p:sp>
          <p:nvSpPr>
            <p:cNvPr id="49" name="Aynı Yanın Köşesi Yuvarlatılmış Dikdörtgen 48"/>
            <p:cNvSpPr/>
            <p:nvPr/>
          </p:nvSpPr>
          <p:spPr>
            <a:xfrm>
              <a:off x="8454366" y="3045162"/>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Yalan bilgilerin yayılması toplumsal birliğe zarar verir.</a:t>
              </a:r>
              <a:endParaRPr lang="tr-TR" sz="2000" dirty="0">
                <a:solidFill>
                  <a:schemeClr val="tx1"/>
                </a:solidFill>
              </a:endParaRPr>
            </a:p>
          </p:txBody>
        </p:sp>
        <p:pic>
          <p:nvPicPr>
            <p:cNvPr id="5" name="Resim 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527761" y="3247969"/>
              <a:ext cx="611354" cy="554843"/>
            </a:xfrm>
            <a:prstGeom prst="rect">
              <a:avLst/>
            </a:prstGeom>
          </p:spPr>
        </p:pic>
      </p:grpSp>
      <p:grpSp>
        <p:nvGrpSpPr>
          <p:cNvPr id="9" name="Grup 8"/>
          <p:cNvGrpSpPr/>
          <p:nvPr/>
        </p:nvGrpSpPr>
        <p:grpSpPr>
          <a:xfrm>
            <a:off x="8454366" y="1936257"/>
            <a:ext cx="3608117" cy="951806"/>
            <a:chOff x="8454366" y="1936257"/>
            <a:chExt cx="3608117" cy="951806"/>
          </a:xfrm>
        </p:grpSpPr>
        <p:sp>
          <p:nvSpPr>
            <p:cNvPr id="46" name="Aynı Yanın Köşesi Yuvarlatılmış Dikdörtgen 45"/>
            <p:cNvSpPr/>
            <p:nvPr/>
          </p:nvSpPr>
          <p:spPr>
            <a:xfrm>
              <a:off x="8454366" y="193625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Yüz yüze iletişim zayıflar.</a:t>
              </a:r>
              <a:endParaRPr lang="tr-TR" sz="2000" dirty="0">
                <a:solidFill>
                  <a:schemeClr val="tx1"/>
                </a:solidFill>
              </a:endParaRPr>
            </a:p>
          </p:txBody>
        </p:sp>
        <p:pic>
          <p:nvPicPr>
            <p:cNvPr id="8" name="Resim 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504552" y="2162479"/>
              <a:ext cx="590712" cy="536108"/>
            </a:xfrm>
            <a:prstGeom prst="rect">
              <a:avLst/>
            </a:prstGeom>
          </p:spPr>
        </p:pic>
      </p:grpSp>
      <p:sp>
        <p:nvSpPr>
          <p:cNvPr id="47" name="Köşeli Çift Ayraç 46"/>
          <p:cNvSpPr/>
          <p:nvPr/>
        </p:nvSpPr>
        <p:spPr>
          <a:xfrm>
            <a:off x="111727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a:solidFill>
                  <a:schemeClr val="tx1"/>
                </a:solidFill>
              </a:rPr>
              <a:t>Küreselleşme sayesinde farklı kültürleri çok daha kolay tanıyabiliyoruz. Peki yerel değerlerimizi kaybetmeden dünya ile nasıl iletişim kurabiliriz?</a:t>
            </a:r>
          </a:p>
        </p:txBody>
      </p:sp>
      <p:grpSp>
        <p:nvGrpSpPr>
          <p:cNvPr id="48" name="Grup 47"/>
          <p:cNvGrpSpPr/>
          <p:nvPr/>
        </p:nvGrpSpPr>
        <p:grpSpPr>
          <a:xfrm>
            <a:off x="341393" y="5851087"/>
            <a:ext cx="914437" cy="819703"/>
            <a:chOff x="313837" y="4957280"/>
            <a:chExt cx="914437" cy="819703"/>
          </a:xfrm>
        </p:grpSpPr>
        <p:grpSp>
          <p:nvGrpSpPr>
            <p:cNvPr id="50" name="Grup 49"/>
            <p:cNvGrpSpPr/>
            <p:nvPr/>
          </p:nvGrpSpPr>
          <p:grpSpPr>
            <a:xfrm>
              <a:off x="313837" y="4957280"/>
              <a:ext cx="914437" cy="819703"/>
              <a:chOff x="6709431" y="3270742"/>
              <a:chExt cx="1544353" cy="1384361"/>
            </a:xfrm>
            <a:solidFill>
              <a:schemeClr val="tx1">
                <a:lumMod val="65000"/>
                <a:lumOff val="35000"/>
              </a:schemeClr>
            </a:solidFill>
          </p:grpSpPr>
          <p:sp>
            <p:nvSpPr>
              <p:cNvPr id="5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85301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2"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p:tgtEl>
                                          <p:spTgt spid="21"/>
                                        </p:tgtEl>
                                        <p:attrNameLst>
                                          <p:attrName>ppt_x</p:attrName>
                                        </p:attrNameLst>
                                      </p:cBhvr>
                                      <p:tavLst>
                                        <p:tav tm="0">
                                          <p:val>
                                            <p:strVal val="#ppt_x+#ppt_w*1.125000"/>
                                          </p:val>
                                        </p:tav>
                                        <p:tav tm="100000">
                                          <p:val>
                                            <p:strVal val="#ppt_x"/>
                                          </p:val>
                                        </p:tav>
                                      </p:tavLst>
                                    </p:anim>
                                    <p:animEffect transition="in" filter="wipe(left)">
                                      <p:cBhvr>
                                        <p:cTn id="16" dur="5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2" fill="hold" nodeType="click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p:tgtEl>
                                          <p:spTgt spid="36"/>
                                        </p:tgtEl>
                                        <p:attrNameLst>
                                          <p:attrName>ppt_x</p:attrName>
                                        </p:attrNameLst>
                                      </p:cBhvr>
                                      <p:tavLst>
                                        <p:tav tm="0">
                                          <p:val>
                                            <p:strVal val="#ppt_x+#ppt_w*1.125000"/>
                                          </p:val>
                                        </p:tav>
                                        <p:tav tm="100000">
                                          <p:val>
                                            <p:strVal val="#ppt_x"/>
                                          </p:val>
                                        </p:tav>
                                      </p:tavLst>
                                    </p:anim>
                                    <p:animEffect transition="in" filter="wipe(left)">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2"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left)">
                                      <p:cBhvr>
                                        <p:cTn id="28" dur="500"/>
                                        <p:tgtEl>
                                          <p:spTgt spid="39"/>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p:tgtEl>
                                          <p:spTgt spid="42"/>
                                        </p:tgtEl>
                                        <p:attrNameLst>
                                          <p:attrName>ppt_x</p:attrName>
                                        </p:attrNameLst>
                                      </p:cBhvr>
                                      <p:tavLst>
                                        <p:tav tm="0">
                                          <p:val>
                                            <p:strVal val="#ppt_x+#ppt_w*1.125000"/>
                                          </p:val>
                                        </p:tav>
                                        <p:tav tm="100000">
                                          <p:val>
                                            <p:strVal val="#ppt_x"/>
                                          </p:val>
                                        </p:tav>
                                      </p:tavLst>
                                    </p:anim>
                                    <p:animEffect transition="in" filter="wipe(left)">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63"/>
                                        </p:tgtEl>
                                        <p:attrNameLst>
                                          <p:attrName>style.visibility</p:attrName>
                                        </p:attrNameLst>
                                      </p:cBhvr>
                                      <p:to>
                                        <p:strVal val="visible"/>
                                      </p:to>
                                    </p:set>
                                    <p:anim calcmode="lin" valueType="num">
                                      <p:cBhvr>
                                        <p:cTn id="39" dur="500" fill="hold"/>
                                        <p:tgtEl>
                                          <p:spTgt spid="63"/>
                                        </p:tgtEl>
                                        <p:attrNameLst>
                                          <p:attrName>ppt_w</p:attrName>
                                        </p:attrNameLst>
                                      </p:cBhvr>
                                      <p:tavLst>
                                        <p:tav tm="0">
                                          <p:val>
                                            <p:fltVal val="0"/>
                                          </p:val>
                                        </p:tav>
                                        <p:tav tm="100000">
                                          <p:val>
                                            <p:strVal val="#ppt_w"/>
                                          </p:val>
                                        </p:tav>
                                      </p:tavLst>
                                    </p:anim>
                                    <p:anim calcmode="lin" valueType="num">
                                      <p:cBhvr>
                                        <p:cTn id="40" dur="500" fill="hold"/>
                                        <p:tgtEl>
                                          <p:spTgt spid="63"/>
                                        </p:tgtEl>
                                        <p:attrNameLst>
                                          <p:attrName>ppt_h</p:attrName>
                                        </p:attrNameLst>
                                      </p:cBhvr>
                                      <p:tavLst>
                                        <p:tav tm="0">
                                          <p:val>
                                            <p:fltVal val="0"/>
                                          </p:val>
                                        </p:tav>
                                        <p:tav tm="100000">
                                          <p:val>
                                            <p:strVal val="#ppt_h"/>
                                          </p:val>
                                        </p:tav>
                                      </p:tavLst>
                                    </p:anim>
                                    <p:animEffect transition="in" filter="fade">
                                      <p:cBhvr>
                                        <p:cTn id="41" dur="500"/>
                                        <p:tgtEl>
                                          <p:spTgt spid="63"/>
                                        </p:tgtEl>
                                      </p:cBhvr>
                                    </p:animEffec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left)">
                                      <p:cBhvr>
                                        <p:cTn id="45" dur="500"/>
                                        <p:tgtEl>
                                          <p:spTgt spid="6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xit" presetSubtype="2" fill="hold" grpId="1" nodeType="clickEffect">
                                  <p:stCondLst>
                                    <p:cond delay="0"/>
                                  </p:stCondLst>
                                  <p:childTnLst>
                                    <p:animEffect transition="out" filter="wipe(right)">
                                      <p:cBhvr>
                                        <p:cTn id="49" dur="500"/>
                                        <p:tgtEl>
                                          <p:spTgt spid="62"/>
                                        </p:tgtEl>
                                      </p:cBhvr>
                                    </p:animEffect>
                                    <p:set>
                                      <p:cBhvr>
                                        <p:cTn id="50" dur="1" fill="hold">
                                          <p:stCondLst>
                                            <p:cond delay="499"/>
                                          </p:stCondLst>
                                        </p:cTn>
                                        <p:tgtEl>
                                          <p:spTgt spid="62"/>
                                        </p:tgtEl>
                                        <p:attrNameLst>
                                          <p:attrName>style.visibility</p:attrName>
                                        </p:attrNameLst>
                                      </p:cBhvr>
                                      <p:to>
                                        <p:strVal val="hidden"/>
                                      </p:to>
                                    </p:set>
                                  </p:childTnLst>
                                </p:cTn>
                              </p:par>
                            </p:childTnLst>
                          </p:cTn>
                        </p:par>
                        <p:par>
                          <p:cTn id="51" fill="hold">
                            <p:stCondLst>
                              <p:cond delay="500"/>
                            </p:stCondLst>
                            <p:childTnLst>
                              <p:par>
                                <p:cTn id="52" presetID="53" presetClass="exit" presetSubtype="32" fill="hold" nodeType="afterEffect">
                                  <p:stCondLst>
                                    <p:cond delay="0"/>
                                  </p:stCondLst>
                                  <p:childTnLst>
                                    <p:anim calcmode="lin" valueType="num">
                                      <p:cBhvr>
                                        <p:cTn id="53" dur="500"/>
                                        <p:tgtEl>
                                          <p:spTgt spid="63"/>
                                        </p:tgtEl>
                                        <p:attrNameLst>
                                          <p:attrName>ppt_w</p:attrName>
                                        </p:attrNameLst>
                                      </p:cBhvr>
                                      <p:tavLst>
                                        <p:tav tm="0">
                                          <p:val>
                                            <p:strVal val="ppt_w"/>
                                          </p:val>
                                        </p:tav>
                                        <p:tav tm="100000">
                                          <p:val>
                                            <p:fltVal val="0"/>
                                          </p:val>
                                        </p:tav>
                                      </p:tavLst>
                                    </p:anim>
                                    <p:anim calcmode="lin" valueType="num">
                                      <p:cBhvr>
                                        <p:cTn id="54" dur="500"/>
                                        <p:tgtEl>
                                          <p:spTgt spid="63"/>
                                        </p:tgtEl>
                                        <p:attrNameLst>
                                          <p:attrName>ppt_h</p:attrName>
                                        </p:attrNameLst>
                                      </p:cBhvr>
                                      <p:tavLst>
                                        <p:tav tm="0">
                                          <p:val>
                                            <p:strVal val="ppt_h"/>
                                          </p:val>
                                        </p:tav>
                                        <p:tav tm="100000">
                                          <p:val>
                                            <p:fltVal val="0"/>
                                          </p:val>
                                        </p:tav>
                                      </p:tavLst>
                                    </p:anim>
                                    <p:animEffect transition="out" filter="fade">
                                      <p:cBhvr>
                                        <p:cTn id="55" dur="500"/>
                                        <p:tgtEl>
                                          <p:spTgt spid="63"/>
                                        </p:tgtEl>
                                      </p:cBhvr>
                                    </p:animEffect>
                                    <p:set>
                                      <p:cBhvr>
                                        <p:cTn id="56" dur="1" fill="hold">
                                          <p:stCondLst>
                                            <p:cond delay="499"/>
                                          </p:stCondLst>
                                        </p:cTn>
                                        <p:tgtEl>
                                          <p:spTgt spid="63"/>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nodeType="clickEffect">
                                  <p:stCondLst>
                                    <p:cond delay="0"/>
                                  </p:stCondLst>
                                  <p:childTnLst>
                                    <p:set>
                                      <p:cBhvr>
                                        <p:cTn id="60" dur="1" fill="hold">
                                          <p:stCondLst>
                                            <p:cond delay="0"/>
                                          </p:stCondLst>
                                        </p:cTn>
                                        <p:tgtEl>
                                          <p:spTgt spid="57"/>
                                        </p:tgtEl>
                                        <p:attrNameLst>
                                          <p:attrName>style.visibility</p:attrName>
                                        </p:attrNameLst>
                                      </p:cBhvr>
                                      <p:to>
                                        <p:strVal val="visible"/>
                                      </p:to>
                                    </p:set>
                                    <p:anim calcmode="lin" valueType="num">
                                      <p:cBhvr>
                                        <p:cTn id="61" dur="1000" fill="hold"/>
                                        <p:tgtEl>
                                          <p:spTgt spid="57"/>
                                        </p:tgtEl>
                                        <p:attrNameLst>
                                          <p:attrName>ppt_w</p:attrName>
                                        </p:attrNameLst>
                                      </p:cBhvr>
                                      <p:tavLst>
                                        <p:tav tm="0">
                                          <p:val>
                                            <p:fltVal val="0"/>
                                          </p:val>
                                        </p:tav>
                                        <p:tav tm="100000">
                                          <p:val>
                                            <p:strVal val="#ppt_w"/>
                                          </p:val>
                                        </p:tav>
                                      </p:tavLst>
                                    </p:anim>
                                    <p:anim calcmode="lin" valueType="num">
                                      <p:cBhvr>
                                        <p:cTn id="62" dur="1000" fill="hold"/>
                                        <p:tgtEl>
                                          <p:spTgt spid="57"/>
                                        </p:tgtEl>
                                        <p:attrNameLst>
                                          <p:attrName>ppt_h</p:attrName>
                                        </p:attrNameLst>
                                      </p:cBhvr>
                                      <p:tavLst>
                                        <p:tav tm="0">
                                          <p:val>
                                            <p:fltVal val="0"/>
                                          </p:val>
                                        </p:tav>
                                        <p:tav tm="100000">
                                          <p:val>
                                            <p:strVal val="#ppt_h"/>
                                          </p:val>
                                        </p:tav>
                                      </p:tavLst>
                                    </p:anim>
                                    <p:anim calcmode="lin" valueType="num">
                                      <p:cBhvr>
                                        <p:cTn id="63" dur="1000" fill="hold"/>
                                        <p:tgtEl>
                                          <p:spTgt spid="57"/>
                                        </p:tgtEl>
                                        <p:attrNameLst>
                                          <p:attrName>style.rotation</p:attrName>
                                        </p:attrNameLst>
                                      </p:cBhvr>
                                      <p:tavLst>
                                        <p:tav tm="0">
                                          <p:val>
                                            <p:fltVal val="90"/>
                                          </p:val>
                                        </p:tav>
                                        <p:tav tm="100000">
                                          <p:val>
                                            <p:fltVal val="0"/>
                                          </p:val>
                                        </p:tav>
                                      </p:tavLst>
                                    </p:anim>
                                    <p:animEffect transition="in" filter="fade">
                                      <p:cBhvr>
                                        <p:cTn id="64" dur="1000"/>
                                        <p:tgtEl>
                                          <p:spTgt spid="57"/>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8"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500"/>
                                        <p:tgtEl>
                                          <p:spTgt spid="9"/>
                                        </p:tgtEl>
                                        <p:attrNameLst>
                                          <p:attrName>ppt_x</p:attrName>
                                        </p:attrNameLst>
                                      </p:cBhvr>
                                      <p:tavLst>
                                        <p:tav tm="0">
                                          <p:val>
                                            <p:strVal val="#ppt_x-#ppt_w*1.125000"/>
                                          </p:val>
                                        </p:tav>
                                        <p:tav tm="100000">
                                          <p:val>
                                            <p:strVal val="#ppt_x"/>
                                          </p:val>
                                        </p:tav>
                                      </p:tavLst>
                                    </p:anim>
                                    <p:animEffect transition="in" filter="wipe(right)">
                                      <p:cBhvr>
                                        <p:cTn id="70" dur="500"/>
                                        <p:tgtEl>
                                          <p:spTgt spid="9"/>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8" fill="hold" nodeType="click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additive="base">
                                        <p:cTn id="75" dur="500"/>
                                        <p:tgtEl>
                                          <p:spTgt spid="7"/>
                                        </p:tgtEl>
                                        <p:attrNameLst>
                                          <p:attrName>ppt_x</p:attrName>
                                        </p:attrNameLst>
                                      </p:cBhvr>
                                      <p:tavLst>
                                        <p:tav tm="0">
                                          <p:val>
                                            <p:strVal val="#ppt_x-#ppt_w*1.125000"/>
                                          </p:val>
                                        </p:tav>
                                        <p:tav tm="100000">
                                          <p:val>
                                            <p:strVal val="#ppt_x"/>
                                          </p:val>
                                        </p:tav>
                                      </p:tavLst>
                                    </p:anim>
                                    <p:animEffect transition="in" filter="wipe(right)">
                                      <p:cBhvr>
                                        <p:cTn id="76" dur="500"/>
                                        <p:tgtEl>
                                          <p:spTgt spid="7"/>
                                        </p:tgtEl>
                                      </p:cBhvr>
                                    </p:animEffect>
                                  </p:childTnLst>
                                </p:cTn>
                              </p:par>
                            </p:childTnLst>
                          </p:cTn>
                        </p:par>
                      </p:childTnLst>
                    </p:cTn>
                  </p:par>
                  <p:par>
                    <p:cTn id="77" fill="hold">
                      <p:stCondLst>
                        <p:cond delay="indefinite"/>
                      </p:stCondLst>
                      <p:childTnLst>
                        <p:par>
                          <p:cTn id="78" fill="hold">
                            <p:stCondLst>
                              <p:cond delay="0"/>
                            </p:stCondLst>
                            <p:childTnLst>
                              <p:par>
                                <p:cTn id="79" presetID="12" presetClass="entr" presetSubtype="8" fill="hold" nodeType="click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500"/>
                                        <p:tgtEl>
                                          <p:spTgt spid="4"/>
                                        </p:tgtEl>
                                        <p:attrNameLst>
                                          <p:attrName>ppt_x</p:attrName>
                                        </p:attrNameLst>
                                      </p:cBhvr>
                                      <p:tavLst>
                                        <p:tav tm="0">
                                          <p:val>
                                            <p:strVal val="#ppt_x-#ppt_w*1.125000"/>
                                          </p:val>
                                        </p:tav>
                                        <p:tav tm="100000">
                                          <p:val>
                                            <p:strVal val="#ppt_x"/>
                                          </p:val>
                                        </p:tav>
                                      </p:tavLst>
                                    </p:anim>
                                    <p:animEffect transition="in" filter="wipe(right)">
                                      <p:cBhvr>
                                        <p:cTn id="82" dur="500"/>
                                        <p:tgtEl>
                                          <p:spTgt spid="4"/>
                                        </p:tgtEl>
                                      </p:cBhvr>
                                    </p:animEffect>
                                  </p:childTnLst>
                                </p:cTn>
                              </p:par>
                            </p:childTnLst>
                          </p:cTn>
                        </p:par>
                      </p:childTnLst>
                    </p:cTn>
                  </p:par>
                  <p:par>
                    <p:cTn id="83" fill="hold">
                      <p:stCondLst>
                        <p:cond delay="indefinite"/>
                      </p:stCondLst>
                      <p:childTnLst>
                        <p:par>
                          <p:cTn id="84" fill="hold">
                            <p:stCondLst>
                              <p:cond delay="0"/>
                            </p:stCondLst>
                            <p:childTnLst>
                              <p:par>
                                <p:cTn id="85" presetID="12" presetClass="entr" presetSubtype="8" fill="hold" nodeType="click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additive="base">
                                        <p:cTn id="87" dur="500"/>
                                        <p:tgtEl>
                                          <p:spTgt spid="51"/>
                                        </p:tgtEl>
                                        <p:attrNameLst>
                                          <p:attrName>ppt_x</p:attrName>
                                        </p:attrNameLst>
                                      </p:cBhvr>
                                      <p:tavLst>
                                        <p:tav tm="0">
                                          <p:val>
                                            <p:strVal val="#ppt_x-#ppt_w*1.125000"/>
                                          </p:val>
                                        </p:tav>
                                        <p:tav tm="100000">
                                          <p:val>
                                            <p:strVal val="#ppt_x"/>
                                          </p:val>
                                        </p:tav>
                                      </p:tavLst>
                                    </p:anim>
                                    <p:animEffect transition="in" filter="wipe(right)">
                                      <p:cBhvr>
                                        <p:cTn id="88" dur="500"/>
                                        <p:tgtEl>
                                          <p:spTgt spid="51"/>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48"/>
                                        </p:tgtEl>
                                        <p:attrNameLst>
                                          <p:attrName>style.visibility</p:attrName>
                                        </p:attrNameLst>
                                      </p:cBhvr>
                                      <p:to>
                                        <p:strVal val="visible"/>
                                      </p:to>
                                    </p:set>
                                    <p:anim calcmode="lin" valueType="num">
                                      <p:cBhvr>
                                        <p:cTn id="93" dur="500" fill="hold"/>
                                        <p:tgtEl>
                                          <p:spTgt spid="48"/>
                                        </p:tgtEl>
                                        <p:attrNameLst>
                                          <p:attrName>ppt_w</p:attrName>
                                        </p:attrNameLst>
                                      </p:cBhvr>
                                      <p:tavLst>
                                        <p:tav tm="0">
                                          <p:val>
                                            <p:fltVal val="0"/>
                                          </p:val>
                                        </p:tav>
                                        <p:tav tm="100000">
                                          <p:val>
                                            <p:strVal val="#ppt_w"/>
                                          </p:val>
                                        </p:tav>
                                      </p:tavLst>
                                    </p:anim>
                                    <p:anim calcmode="lin" valueType="num">
                                      <p:cBhvr>
                                        <p:cTn id="94" dur="500" fill="hold"/>
                                        <p:tgtEl>
                                          <p:spTgt spid="48"/>
                                        </p:tgtEl>
                                        <p:attrNameLst>
                                          <p:attrName>ppt_h</p:attrName>
                                        </p:attrNameLst>
                                      </p:cBhvr>
                                      <p:tavLst>
                                        <p:tav tm="0">
                                          <p:val>
                                            <p:fltVal val="0"/>
                                          </p:val>
                                        </p:tav>
                                        <p:tav tm="100000">
                                          <p:val>
                                            <p:strVal val="#ppt_h"/>
                                          </p:val>
                                        </p:tav>
                                      </p:tavLst>
                                    </p:anim>
                                    <p:animEffect transition="in" filter="fade">
                                      <p:cBhvr>
                                        <p:cTn id="95" dur="500"/>
                                        <p:tgtEl>
                                          <p:spTgt spid="48"/>
                                        </p:tgtEl>
                                      </p:cBhvr>
                                    </p:animEffect>
                                  </p:childTnLst>
                                </p:cTn>
                              </p:par>
                            </p:childTnLst>
                          </p:cTn>
                        </p:par>
                        <p:par>
                          <p:cTn id="96" fill="hold">
                            <p:stCondLst>
                              <p:cond delay="500"/>
                            </p:stCondLst>
                            <p:childTnLst>
                              <p:par>
                                <p:cTn id="97" presetID="22" presetClass="entr" presetSubtype="8" fill="hold" grpId="0" nodeType="afterEffect">
                                  <p:stCondLst>
                                    <p:cond delay="0"/>
                                  </p:stCondLst>
                                  <p:childTnLst>
                                    <p:set>
                                      <p:cBhvr>
                                        <p:cTn id="98" dur="1" fill="hold">
                                          <p:stCondLst>
                                            <p:cond delay="0"/>
                                          </p:stCondLst>
                                        </p:cTn>
                                        <p:tgtEl>
                                          <p:spTgt spid="47"/>
                                        </p:tgtEl>
                                        <p:attrNameLst>
                                          <p:attrName>style.visibility</p:attrName>
                                        </p:attrNameLst>
                                      </p:cBhvr>
                                      <p:to>
                                        <p:strVal val="visible"/>
                                      </p:to>
                                    </p:set>
                                    <p:animEffect transition="in" filter="wipe(left)">
                                      <p:cBhvr>
                                        <p:cTn id="99" dur="500"/>
                                        <p:tgtEl>
                                          <p:spTgt spid="47"/>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xit" presetSubtype="2" fill="hold" grpId="1" nodeType="clickEffect">
                                  <p:stCondLst>
                                    <p:cond delay="0"/>
                                  </p:stCondLst>
                                  <p:childTnLst>
                                    <p:animEffect transition="out" filter="wipe(right)">
                                      <p:cBhvr>
                                        <p:cTn id="103" dur="500"/>
                                        <p:tgtEl>
                                          <p:spTgt spid="47"/>
                                        </p:tgtEl>
                                      </p:cBhvr>
                                    </p:animEffect>
                                    <p:set>
                                      <p:cBhvr>
                                        <p:cTn id="104" dur="1" fill="hold">
                                          <p:stCondLst>
                                            <p:cond delay="499"/>
                                          </p:stCondLst>
                                        </p:cTn>
                                        <p:tgtEl>
                                          <p:spTgt spid="47"/>
                                        </p:tgtEl>
                                        <p:attrNameLst>
                                          <p:attrName>style.visibility</p:attrName>
                                        </p:attrNameLst>
                                      </p:cBhvr>
                                      <p:to>
                                        <p:strVal val="hidden"/>
                                      </p:to>
                                    </p:set>
                                  </p:childTnLst>
                                </p:cTn>
                              </p:par>
                            </p:childTnLst>
                          </p:cTn>
                        </p:par>
                        <p:par>
                          <p:cTn id="105" fill="hold">
                            <p:stCondLst>
                              <p:cond delay="500"/>
                            </p:stCondLst>
                            <p:childTnLst>
                              <p:par>
                                <p:cTn id="106" presetID="53" presetClass="exit" presetSubtype="32" fill="hold" nodeType="afterEffect">
                                  <p:stCondLst>
                                    <p:cond delay="0"/>
                                  </p:stCondLst>
                                  <p:childTnLst>
                                    <p:anim calcmode="lin" valueType="num">
                                      <p:cBhvr>
                                        <p:cTn id="107" dur="500"/>
                                        <p:tgtEl>
                                          <p:spTgt spid="48"/>
                                        </p:tgtEl>
                                        <p:attrNameLst>
                                          <p:attrName>ppt_w</p:attrName>
                                        </p:attrNameLst>
                                      </p:cBhvr>
                                      <p:tavLst>
                                        <p:tav tm="0">
                                          <p:val>
                                            <p:strVal val="ppt_w"/>
                                          </p:val>
                                        </p:tav>
                                        <p:tav tm="100000">
                                          <p:val>
                                            <p:fltVal val="0"/>
                                          </p:val>
                                        </p:tav>
                                      </p:tavLst>
                                    </p:anim>
                                    <p:anim calcmode="lin" valueType="num">
                                      <p:cBhvr>
                                        <p:cTn id="108" dur="500"/>
                                        <p:tgtEl>
                                          <p:spTgt spid="48"/>
                                        </p:tgtEl>
                                        <p:attrNameLst>
                                          <p:attrName>ppt_h</p:attrName>
                                        </p:attrNameLst>
                                      </p:cBhvr>
                                      <p:tavLst>
                                        <p:tav tm="0">
                                          <p:val>
                                            <p:strVal val="ppt_h"/>
                                          </p:val>
                                        </p:tav>
                                        <p:tav tm="100000">
                                          <p:val>
                                            <p:fltVal val="0"/>
                                          </p:val>
                                        </p:tav>
                                      </p:tavLst>
                                    </p:anim>
                                    <p:animEffect transition="out" filter="fade">
                                      <p:cBhvr>
                                        <p:cTn id="109" dur="500"/>
                                        <p:tgtEl>
                                          <p:spTgt spid="48"/>
                                        </p:tgtEl>
                                      </p:cBhvr>
                                    </p:animEffect>
                                    <p:set>
                                      <p:cBhvr>
                                        <p:cTn id="110" dur="1" fill="hold">
                                          <p:stCondLst>
                                            <p:cond delay="499"/>
                                          </p:stCondLst>
                                        </p:cTn>
                                        <p:tgtEl>
                                          <p:spTgt spid="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2" grpId="1" animBg="1"/>
      <p:bldP spid="47" grpId="0" animBg="1"/>
      <p:bldP spid="47"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p:cNvGrpSpPr/>
          <p:nvPr/>
        </p:nvGrpSpPr>
        <p:grpSpPr>
          <a:xfrm>
            <a:off x="8444509" y="5128757"/>
            <a:ext cx="3608117" cy="951806"/>
            <a:chOff x="8444509" y="5128757"/>
            <a:chExt cx="3608117" cy="951806"/>
          </a:xfrm>
        </p:grpSpPr>
        <p:sp>
          <p:nvSpPr>
            <p:cNvPr id="43" name="Aynı Yanın Köşesi Yuvarlatılmış Dikdörtgen 42"/>
            <p:cNvSpPr/>
            <p:nvPr/>
          </p:nvSpPr>
          <p:spPr>
            <a:xfrm>
              <a:off x="8444509" y="512875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Farklı kültürlerin etkisi ile kendi kimliğimizi bulmak zorlaşabilir.</a:t>
              </a:r>
              <a:endParaRPr lang="tr-TR" sz="2000" dirty="0">
                <a:solidFill>
                  <a:schemeClr val="tx1"/>
                </a:solidFill>
              </a:endParaRP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88268" y="5294596"/>
              <a:ext cx="843053" cy="591053"/>
            </a:xfrm>
            <a:prstGeom prst="rect">
              <a:avLst/>
            </a:prstGeom>
          </p:spPr>
        </p:pic>
      </p:grpSp>
      <p:grpSp>
        <p:nvGrpSpPr>
          <p:cNvPr id="15" name="Grup 14"/>
          <p:cNvGrpSpPr/>
          <p:nvPr/>
        </p:nvGrpSpPr>
        <p:grpSpPr>
          <a:xfrm>
            <a:off x="93738" y="5147130"/>
            <a:ext cx="3608117" cy="951806"/>
            <a:chOff x="93738" y="5147130"/>
            <a:chExt cx="3608117" cy="951806"/>
          </a:xfrm>
        </p:grpSpPr>
        <p:sp>
          <p:nvSpPr>
            <p:cNvPr id="40" name="Aynı Yanın Köşesi Yuvarlatılmış Dikdörtgen 39"/>
            <p:cNvSpPr/>
            <p:nvPr/>
          </p:nvSpPr>
          <p:spPr>
            <a:xfrm>
              <a:off x="93738" y="514713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Farklı kültürlerin birbirini tanıması ön yargıları azaltır.</a:t>
              </a:r>
              <a:endParaRPr lang="tr-TR" sz="2000" dirty="0">
                <a:solidFill>
                  <a:schemeClr val="tx1"/>
                </a:solidFill>
              </a:endParaRPr>
            </a:p>
          </p:txBody>
        </p:sp>
        <p:pic>
          <p:nvPicPr>
            <p:cNvPr id="14" name="Resim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7182" y="5439726"/>
              <a:ext cx="637560" cy="383214"/>
            </a:xfrm>
            <a:prstGeom prst="rect">
              <a:avLst/>
            </a:prstGeom>
          </p:spPr>
        </p:pic>
      </p:grpSp>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16825" y="1801431"/>
            <a:ext cx="3912713" cy="5056569"/>
          </a:xfrm>
          <a:prstGeom prst="rect">
            <a:avLst/>
          </a:prstGeom>
        </p:spPr>
      </p:pic>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Küreselleşme ve Kültür</a:t>
            </a:r>
            <a:endParaRPr lang="en-US" sz="2800" dirty="0">
              <a:solidFill>
                <a:schemeClr val="bg1"/>
              </a:solidFill>
            </a:endParaRPr>
          </a:p>
        </p:txBody>
      </p:sp>
      <p:sp>
        <p:nvSpPr>
          <p:cNvPr id="31" name="Rectangle: Rounded Corners 111">
            <a:hlinkClick r:id="rId7"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8"/>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Aynı Yanın Köşesi Yuvarlatılmış Dikdörtgen 28"/>
          <p:cNvSpPr/>
          <p:nvPr/>
        </p:nvSpPr>
        <p:spPr>
          <a:xfrm>
            <a:off x="1050965" y="825623"/>
            <a:ext cx="10152652" cy="951806"/>
          </a:xfrm>
          <a:prstGeom prst="round2SameRect">
            <a:avLst>
              <a:gd name="adj1" fmla="val 32729"/>
              <a:gd name="adj2" fmla="val 0"/>
            </a:avLst>
          </a:prstGeom>
          <a:solidFill>
            <a:srgbClr val="FFC000"/>
          </a:solidFill>
          <a:ln cmpd="dbl">
            <a:solidFill>
              <a:schemeClr val="accent4">
                <a:lumMod val="7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Kültür toplumların yaşam biçimlerini, değerlerini, inançlarını ve geleneklerini ifade eder. Küreselleşme ile kültürel etkileşim artmıştır.</a:t>
            </a:r>
            <a:endParaRPr lang="tr-TR" sz="3200" dirty="0">
              <a:solidFill>
                <a:schemeClr val="tx1"/>
              </a:solidFill>
            </a:endParaRPr>
          </a:p>
        </p:txBody>
      </p:sp>
      <p:sp>
        <p:nvSpPr>
          <p:cNvPr id="26" name="Köşeli Çift Ayraç 25"/>
          <p:cNvSpPr/>
          <p:nvPr/>
        </p:nvSpPr>
        <p:spPr>
          <a:xfrm>
            <a:off x="112049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kültürel alandaki olumlu etkileri neler olabilir?</a:t>
            </a:r>
            <a:endParaRPr lang="tr-TR" sz="2400" dirty="0">
              <a:solidFill>
                <a:schemeClr val="tx1"/>
              </a:solidFill>
            </a:endParaRPr>
          </a:p>
        </p:txBody>
      </p:sp>
      <p:grpSp>
        <p:nvGrpSpPr>
          <p:cNvPr id="27" name="Grup 26"/>
          <p:cNvGrpSpPr/>
          <p:nvPr/>
        </p:nvGrpSpPr>
        <p:grpSpPr>
          <a:xfrm>
            <a:off x="334372" y="5843210"/>
            <a:ext cx="914437" cy="819703"/>
            <a:chOff x="313837" y="4957280"/>
            <a:chExt cx="914437" cy="819703"/>
          </a:xfrm>
        </p:grpSpPr>
        <p:grpSp>
          <p:nvGrpSpPr>
            <p:cNvPr id="28" name="Grup 27"/>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16" name="Grup 15"/>
          <p:cNvGrpSpPr/>
          <p:nvPr/>
        </p:nvGrpSpPr>
        <p:grpSpPr>
          <a:xfrm>
            <a:off x="157181" y="2156556"/>
            <a:ext cx="3405447" cy="615136"/>
            <a:chOff x="359128" y="1870344"/>
            <a:chExt cx="3405447" cy="615136"/>
          </a:xfrm>
        </p:grpSpPr>
        <p:sp>
          <p:nvSpPr>
            <p:cNvPr id="17" name="Yuvarlatılmış Dikdörtgen 16"/>
            <p:cNvSpPr/>
            <p:nvPr/>
          </p:nvSpPr>
          <p:spPr>
            <a:xfrm>
              <a:off x="373064" y="1956322"/>
              <a:ext cx="3391511" cy="468131"/>
            </a:xfrm>
            <a:prstGeom prst="roundRect">
              <a:avLst>
                <a:gd name="adj" fmla="val 50000"/>
              </a:avLst>
            </a:prstGeom>
            <a:solidFill>
              <a:srgbClr val="3391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Olumlu Sonuçları</a:t>
              </a:r>
              <a:endParaRPr lang="tr-TR" dirty="0"/>
            </a:p>
          </p:txBody>
        </p:sp>
        <p:grpSp>
          <p:nvGrpSpPr>
            <p:cNvPr id="18" name="Grup 17"/>
            <p:cNvGrpSpPr/>
            <p:nvPr/>
          </p:nvGrpSpPr>
          <p:grpSpPr>
            <a:xfrm>
              <a:off x="359128" y="1870344"/>
              <a:ext cx="615136" cy="615136"/>
              <a:chOff x="2440017" y="1788607"/>
              <a:chExt cx="717913" cy="717913"/>
            </a:xfrm>
          </p:grpSpPr>
          <p:sp>
            <p:nvSpPr>
              <p:cNvPr id="19" name="Oval 18"/>
              <p:cNvSpPr/>
              <p:nvPr/>
            </p:nvSpPr>
            <p:spPr>
              <a:xfrm>
                <a:off x="2440017" y="1788607"/>
                <a:ext cx="717913" cy="717913"/>
              </a:xfrm>
              <a:prstGeom prst="ellipse">
                <a:avLst/>
              </a:prstGeom>
              <a:solidFill>
                <a:srgbClr val="33914A"/>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Freeform 32">
                <a:extLst>
                  <a:ext uri="{FF2B5EF4-FFF2-40B4-BE49-F238E27FC236}">
                    <a16:creationId xmlns:a16="http://schemas.microsoft.com/office/drawing/2014/main" id="{92690B5B-554D-402C-9152-25577FEBC22A}"/>
                  </a:ext>
                </a:extLst>
              </p:cNvPr>
              <p:cNvSpPr/>
              <p:nvPr/>
            </p:nvSpPr>
            <p:spPr>
              <a:xfrm>
                <a:off x="2655025" y="1907151"/>
                <a:ext cx="287895" cy="373744"/>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45" name="Grup 44"/>
          <p:cNvGrpSpPr/>
          <p:nvPr/>
        </p:nvGrpSpPr>
        <p:grpSpPr>
          <a:xfrm>
            <a:off x="8511649" y="2155244"/>
            <a:ext cx="3391511" cy="615136"/>
            <a:chOff x="359126" y="1857934"/>
            <a:chExt cx="3391511" cy="615136"/>
          </a:xfrm>
        </p:grpSpPr>
        <p:sp>
          <p:nvSpPr>
            <p:cNvPr id="46" name="Yuvarlatılmış Dikdörtgen 45"/>
            <p:cNvSpPr/>
            <p:nvPr/>
          </p:nvSpPr>
          <p:spPr>
            <a:xfrm>
              <a:off x="359126" y="1955351"/>
              <a:ext cx="3391511" cy="468131"/>
            </a:xfrm>
            <a:prstGeom prst="roundRect">
              <a:avLst>
                <a:gd name="adj" fmla="val 50000"/>
              </a:avLst>
            </a:prstGeom>
            <a:solidFill>
              <a:srgbClr val="B222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Olumsuz Sonuçları</a:t>
              </a:r>
              <a:endParaRPr lang="tr-TR" dirty="0"/>
            </a:p>
          </p:txBody>
        </p:sp>
        <p:grpSp>
          <p:nvGrpSpPr>
            <p:cNvPr id="47" name="Grup 46"/>
            <p:cNvGrpSpPr/>
            <p:nvPr/>
          </p:nvGrpSpPr>
          <p:grpSpPr>
            <a:xfrm rot="10800000">
              <a:off x="359128" y="1857934"/>
              <a:ext cx="615136" cy="615136"/>
              <a:chOff x="2440017" y="1788607"/>
              <a:chExt cx="717913" cy="717913"/>
            </a:xfrm>
          </p:grpSpPr>
          <p:sp>
            <p:nvSpPr>
              <p:cNvPr id="48" name="Oval 47"/>
              <p:cNvSpPr/>
              <p:nvPr/>
            </p:nvSpPr>
            <p:spPr>
              <a:xfrm>
                <a:off x="2440017" y="1788607"/>
                <a:ext cx="717913" cy="717913"/>
              </a:xfrm>
              <a:prstGeom prst="ellipse">
                <a:avLst/>
              </a:prstGeom>
              <a:solidFill>
                <a:srgbClr val="B2223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9" name="Freeform 32">
                <a:extLst>
                  <a:ext uri="{FF2B5EF4-FFF2-40B4-BE49-F238E27FC236}">
                    <a16:creationId xmlns:a16="http://schemas.microsoft.com/office/drawing/2014/main" id="{92690B5B-554D-402C-9152-25577FEBC22A}"/>
                  </a:ext>
                </a:extLst>
              </p:cNvPr>
              <p:cNvSpPr/>
              <p:nvPr/>
            </p:nvSpPr>
            <p:spPr>
              <a:xfrm flipH="1">
                <a:off x="2643229" y="1900171"/>
                <a:ext cx="307917" cy="373745"/>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sp>
        <p:nvSpPr>
          <p:cNvPr id="56" name="Köşeli Çift Ayraç 55"/>
          <p:cNvSpPr/>
          <p:nvPr/>
        </p:nvSpPr>
        <p:spPr>
          <a:xfrm>
            <a:off x="1120493" y="584834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kültürel alandaki olumsuz etkileri neler olabilir?</a:t>
            </a:r>
            <a:endParaRPr lang="tr-TR" sz="2400" dirty="0">
              <a:solidFill>
                <a:schemeClr val="tx1"/>
              </a:solidFill>
            </a:endParaRPr>
          </a:p>
        </p:txBody>
      </p:sp>
      <p:grpSp>
        <p:nvGrpSpPr>
          <p:cNvPr id="57" name="Grup 56"/>
          <p:cNvGrpSpPr/>
          <p:nvPr/>
        </p:nvGrpSpPr>
        <p:grpSpPr>
          <a:xfrm>
            <a:off x="334371" y="5853968"/>
            <a:ext cx="914437" cy="819703"/>
            <a:chOff x="313837" y="4957280"/>
            <a:chExt cx="914437" cy="819703"/>
          </a:xfrm>
        </p:grpSpPr>
        <p:grpSp>
          <p:nvGrpSpPr>
            <p:cNvPr id="58" name="Grup 57"/>
            <p:cNvGrpSpPr/>
            <p:nvPr/>
          </p:nvGrpSpPr>
          <p:grpSpPr>
            <a:xfrm>
              <a:off x="313837" y="4957280"/>
              <a:ext cx="914437" cy="819703"/>
              <a:chOff x="6709431" y="3270742"/>
              <a:chExt cx="1544353" cy="1384361"/>
            </a:xfrm>
            <a:solidFill>
              <a:schemeClr val="tx1">
                <a:lumMod val="65000"/>
                <a:lumOff val="35000"/>
              </a:schemeClr>
            </a:solidFill>
          </p:grpSpPr>
          <p:sp>
            <p:nvSpPr>
              <p:cNvPr id="6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62" name="Köşeli Çift Ayraç 61"/>
          <p:cNvSpPr/>
          <p:nvPr/>
        </p:nvSpPr>
        <p:spPr>
          <a:xfrm>
            <a:off x="1120493" y="586861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milli kültürümüzü bozmaması için neler yapılmalıdır?</a:t>
            </a:r>
            <a:endParaRPr lang="tr-TR" sz="2400" dirty="0">
              <a:solidFill>
                <a:schemeClr val="tx1"/>
              </a:solidFill>
            </a:endParaRPr>
          </a:p>
        </p:txBody>
      </p:sp>
      <p:grpSp>
        <p:nvGrpSpPr>
          <p:cNvPr id="63" name="Grup 62"/>
          <p:cNvGrpSpPr/>
          <p:nvPr/>
        </p:nvGrpSpPr>
        <p:grpSpPr>
          <a:xfrm>
            <a:off x="334371" y="5874238"/>
            <a:ext cx="914437" cy="819703"/>
            <a:chOff x="313837" y="4957280"/>
            <a:chExt cx="914437" cy="819703"/>
          </a:xfrm>
        </p:grpSpPr>
        <p:grpSp>
          <p:nvGrpSpPr>
            <p:cNvPr id="64" name="Grup 63"/>
            <p:cNvGrpSpPr/>
            <p:nvPr/>
          </p:nvGrpSpPr>
          <p:grpSpPr>
            <a:xfrm>
              <a:off x="313837" y="4957280"/>
              <a:ext cx="914437" cy="819703"/>
              <a:chOff x="6709431" y="3270742"/>
              <a:chExt cx="1544353" cy="1384361"/>
            </a:xfrm>
            <a:solidFill>
              <a:schemeClr val="tx1">
                <a:lumMod val="65000"/>
                <a:lumOff val="35000"/>
              </a:schemeClr>
            </a:solidFill>
          </p:grpSpPr>
          <p:sp>
            <p:nvSpPr>
              <p:cNvPr id="6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8" name="Grup 7"/>
          <p:cNvGrpSpPr/>
          <p:nvPr/>
        </p:nvGrpSpPr>
        <p:grpSpPr>
          <a:xfrm>
            <a:off x="8444510" y="4019852"/>
            <a:ext cx="3608117" cy="951806"/>
            <a:chOff x="8444510" y="4019852"/>
            <a:chExt cx="3608117" cy="951806"/>
          </a:xfrm>
        </p:grpSpPr>
        <p:sp>
          <p:nvSpPr>
            <p:cNvPr id="51" name="Aynı Yanın Köşesi Yuvarlatılmış Dikdörtgen 50"/>
            <p:cNvSpPr/>
            <p:nvPr/>
          </p:nvSpPr>
          <p:spPr>
            <a:xfrm>
              <a:off x="8444510" y="4019852"/>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a:solidFill>
                    <a:schemeClr val="tx1"/>
                  </a:solidFill>
                </a:rPr>
                <a:t>Popüler kültürün etkisi ile yemek, giyim gibi alışkanlıklar değişebilir.</a:t>
              </a:r>
            </a:p>
          </p:txBody>
        </p:sp>
        <p:pic>
          <p:nvPicPr>
            <p:cNvPr id="3" name="Resim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11649" y="4221208"/>
              <a:ext cx="692642" cy="624555"/>
            </a:xfrm>
            <a:prstGeom prst="rect">
              <a:avLst/>
            </a:prstGeom>
          </p:spPr>
        </p:pic>
      </p:grpSp>
      <p:grpSp>
        <p:nvGrpSpPr>
          <p:cNvPr id="7" name="Grup 6"/>
          <p:cNvGrpSpPr/>
          <p:nvPr/>
        </p:nvGrpSpPr>
        <p:grpSpPr>
          <a:xfrm>
            <a:off x="8444508" y="2910947"/>
            <a:ext cx="3608119" cy="951806"/>
            <a:chOff x="8444508" y="2910947"/>
            <a:chExt cx="3608119" cy="951806"/>
          </a:xfrm>
        </p:grpSpPr>
        <p:sp>
          <p:nvSpPr>
            <p:cNvPr id="54" name="Aynı Yanın Köşesi Yuvarlatılmış Dikdörtgen 53"/>
            <p:cNvSpPr/>
            <p:nvPr/>
          </p:nvSpPr>
          <p:spPr>
            <a:xfrm>
              <a:off x="8444510" y="291094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Yabancı kültürlerin etkisi ile kendi geleneklerimiz zayıflayabilir.</a:t>
              </a:r>
              <a:endParaRPr lang="tr-TR" sz="2000" dirty="0">
                <a:solidFill>
                  <a:schemeClr val="tx1"/>
                </a:solidFill>
              </a:endParaRPr>
            </a:p>
          </p:txBody>
        </p:sp>
        <p:pic>
          <p:nvPicPr>
            <p:cNvPr id="4" name="Resim 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44508" y="3087137"/>
              <a:ext cx="677520" cy="530796"/>
            </a:xfrm>
            <a:prstGeom prst="rect">
              <a:avLst/>
            </a:prstGeom>
          </p:spPr>
        </p:pic>
      </p:grpSp>
      <p:grpSp>
        <p:nvGrpSpPr>
          <p:cNvPr id="11" name="Grup 10"/>
          <p:cNvGrpSpPr/>
          <p:nvPr/>
        </p:nvGrpSpPr>
        <p:grpSpPr>
          <a:xfrm>
            <a:off x="93738" y="2929320"/>
            <a:ext cx="3608118" cy="951806"/>
            <a:chOff x="93738" y="2929320"/>
            <a:chExt cx="3608118" cy="951806"/>
          </a:xfrm>
        </p:grpSpPr>
        <p:sp>
          <p:nvSpPr>
            <p:cNvPr id="24" name="Aynı Yanın Köşesi Yuvarlatılmış Dikdörtgen 23"/>
            <p:cNvSpPr/>
            <p:nvPr/>
          </p:nvSpPr>
          <p:spPr>
            <a:xfrm>
              <a:off x="93739" y="292932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Kültürel </a:t>
              </a:r>
              <a:r>
                <a:rPr lang="tr-TR" sz="2000" dirty="0">
                  <a:solidFill>
                    <a:schemeClr val="tx1"/>
                  </a:solidFill>
                </a:rPr>
                <a:t>zenginlik oluşmasına katkı sağlar.</a:t>
              </a:r>
            </a:p>
            <a:p>
              <a:pPr marL="627063" algn="ctr"/>
              <a:endParaRPr lang="tr-TR" sz="2000" dirty="0">
                <a:solidFill>
                  <a:schemeClr val="tx1"/>
                </a:solidFill>
              </a:endParaRPr>
            </a:p>
          </p:txBody>
        </p:sp>
        <p:pic>
          <p:nvPicPr>
            <p:cNvPr id="10" name="Resim 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3738" y="3191305"/>
              <a:ext cx="678580" cy="459455"/>
            </a:xfrm>
            <a:prstGeom prst="rect">
              <a:avLst/>
            </a:prstGeom>
          </p:spPr>
        </p:pic>
      </p:grpSp>
      <p:grpSp>
        <p:nvGrpSpPr>
          <p:cNvPr id="13" name="Grup 12"/>
          <p:cNvGrpSpPr/>
          <p:nvPr/>
        </p:nvGrpSpPr>
        <p:grpSpPr>
          <a:xfrm>
            <a:off x="93739" y="4038225"/>
            <a:ext cx="3608117" cy="951806"/>
            <a:chOff x="93739" y="4038225"/>
            <a:chExt cx="3608117" cy="951806"/>
          </a:xfrm>
        </p:grpSpPr>
        <p:sp>
          <p:nvSpPr>
            <p:cNvPr id="37" name="Aynı Yanın Köşesi Yuvarlatılmış Dikdörtgen 36"/>
            <p:cNvSpPr/>
            <p:nvPr/>
          </p:nvSpPr>
          <p:spPr>
            <a:xfrm>
              <a:off x="93739" y="4038225"/>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a:solidFill>
                    <a:schemeClr val="tx1"/>
                  </a:solidFill>
                </a:rPr>
                <a:t>Farklı kültürlerle tanışmayı ve birbirini anlamayı sağlar.</a:t>
              </a:r>
            </a:p>
          </p:txBody>
        </p:sp>
        <p:pic>
          <p:nvPicPr>
            <p:cNvPr id="12" name="Resim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1117" y="4317452"/>
              <a:ext cx="623624" cy="421191"/>
            </a:xfrm>
            <a:prstGeom prst="rect">
              <a:avLst/>
            </a:prstGeom>
          </p:spPr>
        </p:pic>
      </p:grpSp>
      <p:pic>
        <p:nvPicPr>
          <p:cNvPr id="21" name="Resim 20">
            <a:hlinkClick r:id="rId13"/>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234218" y="53171"/>
            <a:ext cx="1940027" cy="576157"/>
          </a:xfrm>
          <a:prstGeom prst="rect">
            <a:avLst/>
          </a:prstGeom>
        </p:spPr>
      </p:pic>
    </p:spTree>
    <p:custDataLst>
      <p:tags r:id="rId1"/>
    </p:custDataLst>
    <p:extLst>
      <p:ext uri="{BB962C8B-B14F-4D97-AF65-F5344CB8AC3E}">
        <p14:creationId xmlns:p14="http://schemas.microsoft.com/office/powerpoint/2010/main" val="2059478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animEffect transition="in" filter="fade">
                                      <p:cBhvr>
                                        <p:cTn id="22" dur="500"/>
                                        <p:tgtEl>
                                          <p:spTgt spid="27"/>
                                        </p:tgtEl>
                                      </p:cBhvr>
                                    </p:animEffect>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xit" presetSubtype="2" fill="hold" grpId="1" nodeType="clickEffect">
                                  <p:stCondLst>
                                    <p:cond delay="0"/>
                                  </p:stCondLst>
                                  <p:childTnLst>
                                    <p:animEffect transition="out" filter="wipe(right)">
                                      <p:cBhvr>
                                        <p:cTn id="30" dur="500"/>
                                        <p:tgtEl>
                                          <p:spTgt spid="26"/>
                                        </p:tgtEl>
                                      </p:cBhvr>
                                    </p:animEffect>
                                    <p:set>
                                      <p:cBhvr>
                                        <p:cTn id="31" dur="1" fill="hold">
                                          <p:stCondLst>
                                            <p:cond delay="499"/>
                                          </p:stCondLst>
                                        </p:cTn>
                                        <p:tgtEl>
                                          <p:spTgt spid="26"/>
                                        </p:tgtEl>
                                        <p:attrNameLst>
                                          <p:attrName>style.visibility</p:attrName>
                                        </p:attrNameLst>
                                      </p:cBhvr>
                                      <p:to>
                                        <p:strVal val="hidden"/>
                                      </p:to>
                                    </p:set>
                                  </p:childTnLst>
                                </p:cTn>
                              </p:par>
                            </p:childTnLst>
                          </p:cTn>
                        </p:par>
                        <p:par>
                          <p:cTn id="32" fill="hold">
                            <p:stCondLst>
                              <p:cond delay="500"/>
                            </p:stCondLst>
                            <p:childTnLst>
                              <p:par>
                                <p:cTn id="33" presetID="53" presetClass="exit" presetSubtype="32" fill="hold" nodeType="afterEffect">
                                  <p:stCondLst>
                                    <p:cond delay="0"/>
                                  </p:stCondLst>
                                  <p:childTnLst>
                                    <p:anim calcmode="lin" valueType="num">
                                      <p:cBhvr>
                                        <p:cTn id="34" dur="500"/>
                                        <p:tgtEl>
                                          <p:spTgt spid="27"/>
                                        </p:tgtEl>
                                        <p:attrNameLst>
                                          <p:attrName>ppt_w</p:attrName>
                                        </p:attrNameLst>
                                      </p:cBhvr>
                                      <p:tavLst>
                                        <p:tav tm="0">
                                          <p:val>
                                            <p:strVal val="ppt_w"/>
                                          </p:val>
                                        </p:tav>
                                        <p:tav tm="100000">
                                          <p:val>
                                            <p:fltVal val="0"/>
                                          </p:val>
                                        </p:tav>
                                      </p:tavLst>
                                    </p:anim>
                                    <p:anim calcmode="lin" valueType="num">
                                      <p:cBhvr>
                                        <p:cTn id="35" dur="500"/>
                                        <p:tgtEl>
                                          <p:spTgt spid="27"/>
                                        </p:tgtEl>
                                        <p:attrNameLst>
                                          <p:attrName>ppt_h</p:attrName>
                                        </p:attrNameLst>
                                      </p:cBhvr>
                                      <p:tavLst>
                                        <p:tav tm="0">
                                          <p:val>
                                            <p:strVal val="ppt_h"/>
                                          </p:val>
                                        </p:tav>
                                        <p:tav tm="100000">
                                          <p:val>
                                            <p:fltVal val="0"/>
                                          </p:val>
                                        </p:tav>
                                      </p:tavLst>
                                    </p:anim>
                                    <p:animEffect transition="out" filter="fade">
                                      <p:cBhvr>
                                        <p:cTn id="36" dur="500"/>
                                        <p:tgtEl>
                                          <p:spTgt spid="27"/>
                                        </p:tgtEl>
                                      </p:cBhvr>
                                    </p:animEffect>
                                    <p:set>
                                      <p:cBhvr>
                                        <p:cTn id="37" dur="1" fill="hold">
                                          <p:stCondLst>
                                            <p:cond delay="499"/>
                                          </p:stCondLst>
                                        </p:cTn>
                                        <p:tgtEl>
                                          <p:spTgt spid="2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1000" fill="hold"/>
                                        <p:tgtEl>
                                          <p:spTgt spid="16"/>
                                        </p:tgtEl>
                                        <p:attrNameLst>
                                          <p:attrName>ppt_w</p:attrName>
                                        </p:attrNameLst>
                                      </p:cBhvr>
                                      <p:tavLst>
                                        <p:tav tm="0">
                                          <p:val>
                                            <p:fltVal val="0"/>
                                          </p:val>
                                        </p:tav>
                                        <p:tav tm="100000">
                                          <p:val>
                                            <p:strVal val="#ppt_w"/>
                                          </p:val>
                                        </p:tav>
                                      </p:tavLst>
                                    </p:anim>
                                    <p:anim calcmode="lin" valueType="num">
                                      <p:cBhvr>
                                        <p:cTn id="43" dur="1000" fill="hold"/>
                                        <p:tgtEl>
                                          <p:spTgt spid="16"/>
                                        </p:tgtEl>
                                        <p:attrNameLst>
                                          <p:attrName>ppt_h</p:attrName>
                                        </p:attrNameLst>
                                      </p:cBhvr>
                                      <p:tavLst>
                                        <p:tav tm="0">
                                          <p:val>
                                            <p:fltVal val="0"/>
                                          </p:val>
                                        </p:tav>
                                        <p:tav tm="100000">
                                          <p:val>
                                            <p:strVal val="#ppt_h"/>
                                          </p:val>
                                        </p:tav>
                                      </p:tavLst>
                                    </p:anim>
                                    <p:anim calcmode="lin" valueType="num">
                                      <p:cBhvr>
                                        <p:cTn id="44" dur="1000" fill="hold"/>
                                        <p:tgtEl>
                                          <p:spTgt spid="16"/>
                                        </p:tgtEl>
                                        <p:attrNameLst>
                                          <p:attrName>style.rotation</p:attrName>
                                        </p:attrNameLst>
                                      </p:cBhvr>
                                      <p:tavLst>
                                        <p:tav tm="0">
                                          <p:val>
                                            <p:fltVal val="90"/>
                                          </p:val>
                                        </p:tav>
                                        <p:tav tm="100000">
                                          <p:val>
                                            <p:fltVal val="0"/>
                                          </p:val>
                                        </p:tav>
                                      </p:tavLst>
                                    </p:anim>
                                    <p:animEffect transition="in" filter="fade">
                                      <p:cBhvr>
                                        <p:cTn id="45" dur="10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2" fill="hold" nodeType="click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ppt_x</p:attrName>
                                        </p:attrNameLst>
                                      </p:cBhvr>
                                      <p:tavLst>
                                        <p:tav tm="0">
                                          <p:val>
                                            <p:strVal val="#ppt_x+#ppt_w*1.125000"/>
                                          </p:val>
                                        </p:tav>
                                        <p:tav tm="100000">
                                          <p:val>
                                            <p:strVal val="#ppt_x"/>
                                          </p:val>
                                        </p:tav>
                                      </p:tavLst>
                                    </p:anim>
                                    <p:animEffect transition="in" filter="wipe(left)">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500"/>
                                        <p:tgtEl>
                                          <p:spTgt spid="13"/>
                                        </p:tgtEl>
                                        <p:attrNameLst>
                                          <p:attrName>ppt_x</p:attrName>
                                        </p:attrNameLst>
                                      </p:cBhvr>
                                      <p:tavLst>
                                        <p:tav tm="0">
                                          <p:val>
                                            <p:strVal val="#ppt_x+#ppt_w*1.125000"/>
                                          </p:val>
                                        </p:tav>
                                        <p:tav tm="100000">
                                          <p:val>
                                            <p:strVal val="#ppt_x"/>
                                          </p:val>
                                        </p:tav>
                                      </p:tavLst>
                                    </p:anim>
                                    <p:animEffect transition="in" filter="wipe(left)">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2" fill="hold" nodeType="click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ppt_x</p:attrName>
                                        </p:attrNameLst>
                                      </p:cBhvr>
                                      <p:tavLst>
                                        <p:tav tm="0">
                                          <p:val>
                                            <p:strVal val="#ppt_x+#ppt_w*1.125000"/>
                                          </p:val>
                                        </p:tav>
                                        <p:tav tm="100000">
                                          <p:val>
                                            <p:strVal val="#ppt_x"/>
                                          </p:val>
                                        </p:tav>
                                      </p:tavLst>
                                    </p:anim>
                                    <p:animEffect transition="in" filter="wipe(left)">
                                      <p:cBhvr>
                                        <p:cTn id="63" dur="5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nodeType="clickEffect">
                                  <p:stCondLst>
                                    <p:cond delay="0"/>
                                  </p:stCondLst>
                                  <p:childTnLst>
                                    <p:set>
                                      <p:cBhvr>
                                        <p:cTn id="67" dur="1" fill="hold">
                                          <p:stCondLst>
                                            <p:cond delay="0"/>
                                          </p:stCondLst>
                                        </p:cTn>
                                        <p:tgtEl>
                                          <p:spTgt spid="57"/>
                                        </p:tgtEl>
                                        <p:attrNameLst>
                                          <p:attrName>style.visibility</p:attrName>
                                        </p:attrNameLst>
                                      </p:cBhvr>
                                      <p:to>
                                        <p:strVal val="visible"/>
                                      </p:to>
                                    </p:set>
                                    <p:anim calcmode="lin" valueType="num">
                                      <p:cBhvr>
                                        <p:cTn id="68" dur="500" fill="hold"/>
                                        <p:tgtEl>
                                          <p:spTgt spid="57"/>
                                        </p:tgtEl>
                                        <p:attrNameLst>
                                          <p:attrName>ppt_w</p:attrName>
                                        </p:attrNameLst>
                                      </p:cBhvr>
                                      <p:tavLst>
                                        <p:tav tm="0">
                                          <p:val>
                                            <p:fltVal val="0"/>
                                          </p:val>
                                        </p:tav>
                                        <p:tav tm="100000">
                                          <p:val>
                                            <p:strVal val="#ppt_w"/>
                                          </p:val>
                                        </p:tav>
                                      </p:tavLst>
                                    </p:anim>
                                    <p:anim calcmode="lin" valueType="num">
                                      <p:cBhvr>
                                        <p:cTn id="69" dur="500" fill="hold"/>
                                        <p:tgtEl>
                                          <p:spTgt spid="57"/>
                                        </p:tgtEl>
                                        <p:attrNameLst>
                                          <p:attrName>ppt_h</p:attrName>
                                        </p:attrNameLst>
                                      </p:cBhvr>
                                      <p:tavLst>
                                        <p:tav tm="0">
                                          <p:val>
                                            <p:fltVal val="0"/>
                                          </p:val>
                                        </p:tav>
                                        <p:tav tm="100000">
                                          <p:val>
                                            <p:strVal val="#ppt_h"/>
                                          </p:val>
                                        </p:tav>
                                      </p:tavLst>
                                    </p:anim>
                                    <p:animEffect transition="in" filter="fade">
                                      <p:cBhvr>
                                        <p:cTn id="70" dur="500"/>
                                        <p:tgtEl>
                                          <p:spTgt spid="57"/>
                                        </p:tgtEl>
                                      </p:cBhvr>
                                    </p:animEffect>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56"/>
                                        </p:tgtEl>
                                        <p:attrNameLst>
                                          <p:attrName>style.visibility</p:attrName>
                                        </p:attrNameLst>
                                      </p:cBhvr>
                                      <p:to>
                                        <p:strVal val="visible"/>
                                      </p:to>
                                    </p:set>
                                    <p:animEffect transition="in" filter="wipe(left)">
                                      <p:cBhvr>
                                        <p:cTn id="74" dur="500"/>
                                        <p:tgtEl>
                                          <p:spTgt spid="5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xit" presetSubtype="2" fill="hold" grpId="1" nodeType="clickEffect">
                                  <p:stCondLst>
                                    <p:cond delay="0"/>
                                  </p:stCondLst>
                                  <p:childTnLst>
                                    <p:animEffect transition="out" filter="wipe(right)">
                                      <p:cBhvr>
                                        <p:cTn id="78" dur="500"/>
                                        <p:tgtEl>
                                          <p:spTgt spid="56"/>
                                        </p:tgtEl>
                                      </p:cBhvr>
                                    </p:animEffect>
                                    <p:set>
                                      <p:cBhvr>
                                        <p:cTn id="79" dur="1" fill="hold">
                                          <p:stCondLst>
                                            <p:cond delay="499"/>
                                          </p:stCondLst>
                                        </p:cTn>
                                        <p:tgtEl>
                                          <p:spTgt spid="56"/>
                                        </p:tgtEl>
                                        <p:attrNameLst>
                                          <p:attrName>style.visibility</p:attrName>
                                        </p:attrNameLst>
                                      </p:cBhvr>
                                      <p:to>
                                        <p:strVal val="hidden"/>
                                      </p:to>
                                    </p:set>
                                  </p:childTnLst>
                                </p:cTn>
                              </p:par>
                            </p:childTnLst>
                          </p:cTn>
                        </p:par>
                        <p:par>
                          <p:cTn id="80" fill="hold">
                            <p:stCondLst>
                              <p:cond delay="500"/>
                            </p:stCondLst>
                            <p:childTnLst>
                              <p:par>
                                <p:cTn id="81" presetID="53" presetClass="exit" presetSubtype="32" fill="hold" nodeType="afterEffect">
                                  <p:stCondLst>
                                    <p:cond delay="0"/>
                                  </p:stCondLst>
                                  <p:childTnLst>
                                    <p:anim calcmode="lin" valueType="num">
                                      <p:cBhvr>
                                        <p:cTn id="82" dur="500"/>
                                        <p:tgtEl>
                                          <p:spTgt spid="57"/>
                                        </p:tgtEl>
                                        <p:attrNameLst>
                                          <p:attrName>ppt_w</p:attrName>
                                        </p:attrNameLst>
                                      </p:cBhvr>
                                      <p:tavLst>
                                        <p:tav tm="0">
                                          <p:val>
                                            <p:strVal val="ppt_w"/>
                                          </p:val>
                                        </p:tav>
                                        <p:tav tm="100000">
                                          <p:val>
                                            <p:fltVal val="0"/>
                                          </p:val>
                                        </p:tav>
                                      </p:tavLst>
                                    </p:anim>
                                    <p:anim calcmode="lin" valueType="num">
                                      <p:cBhvr>
                                        <p:cTn id="83" dur="500"/>
                                        <p:tgtEl>
                                          <p:spTgt spid="57"/>
                                        </p:tgtEl>
                                        <p:attrNameLst>
                                          <p:attrName>ppt_h</p:attrName>
                                        </p:attrNameLst>
                                      </p:cBhvr>
                                      <p:tavLst>
                                        <p:tav tm="0">
                                          <p:val>
                                            <p:strVal val="ppt_h"/>
                                          </p:val>
                                        </p:tav>
                                        <p:tav tm="100000">
                                          <p:val>
                                            <p:fltVal val="0"/>
                                          </p:val>
                                        </p:tav>
                                      </p:tavLst>
                                    </p:anim>
                                    <p:animEffect transition="out" filter="fade">
                                      <p:cBhvr>
                                        <p:cTn id="84" dur="500"/>
                                        <p:tgtEl>
                                          <p:spTgt spid="57"/>
                                        </p:tgtEl>
                                      </p:cBhvr>
                                    </p:animEffect>
                                    <p:set>
                                      <p:cBhvr>
                                        <p:cTn id="85" dur="1" fill="hold">
                                          <p:stCondLst>
                                            <p:cond delay="499"/>
                                          </p:stCondLst>
                                        </p:cTn>
                                        <p:tgtEl>
                                          <p:spTgt spid="57"/>
                                        </p:tgtEl>
                                        <p:attrNameLst>
                                          <p:attrName>style.visibility</p:attrName>
                                        </p:attrNameLst>
                                      </p:cBhvr>
                                      <p:to>
                                        <p:strVal val="hidden"/>
                                      </p:to>
                                    </p:set>
                                  </p:childTnLst>
                                </p:cTn>
                              </p:par>
                            </p:childTnLst>
                          </p:cTn>
                        </p:par>
                      </p:childTnLst>
                    </p:cTn>
                  </p:par>
                  <p:par>
                    <p:cTn id="86" fill="hold">
                      <p:stCondLst>
                        <p:cond delay="indefinite"/>
                      </p:stCondLst>
                      <p:childTnLst>
                        <p:par>
                          <p:cTn id="87" fill="hold">
                            <p:stCondLst>
                              <p:cond delay="0"/>
                            </p:stCondLst>
                            <p:childTnLst>
                              <p:par>
                                <p:cTn id="88" presetID="31" presetClass="entr" presetSubtype="0" fill="hold" nodeType="clickEffect">
                                  <p:stCondLst>
                                    <p:cond delay="0"/>
                                  </p:stCondLst>
                                  <p:childTnLst>
                                    <p:set>
                                      <p:cBhvr>
                                        <p:cTn id="89" dur="1" fill="hold">
                                          <p:stCondLst>
                                            <p:cond delay="0"/>
                                          </p:stCondLst>
                                        </p:cTn>
                                        <p:tgtEl>
                                          <p:spTgt spid="45"/>
                                        </p:tgtEl>
                                        <p:attrNameLst>
                                          <p:attrName>style.visibility</p:attrName>
                                        </p:attrNameLst>
                                      </p:cBhvr>
                                      <p:to>
                                        <p:strVal val="visible"/>
                                      </p:to>
                                    </p:set>
                                    <p:anim calcmode="lin" valueType="num">
                                      <p:cBhvr>
                                        <p:cTn id="90" dur="1000" fill="hold"/>
                                        <p:tgtEl>
                                          <p:spTgt spid="45"/>
                                        </p:tgtEl>
                                        <p:attrNameLst>
                                          <p:attrName>ppt_w</p:attrName>
                                        </p:attrNameLst>
                                      </p:cBhvr>
                                      <p:tavLst>
                                        <p:tav tm="0">
                                          <p:val>
                                            <p:fltVal val="0"/>
                                          </p:val>
                                        </p:tav>
                                        <p:tav tm="100000">
                                          <p:val>
                                            <p:strVal val="#ppt_w"/>
                                          </p:val>
                                        </p:tav>
                                      </p:tavLst>
                                    </p:anim>
                                    <p:anim calcmode="lin" valueType="num">
                                      <p:cBhvr>
                                        <p:cTn id="91" dur="1000" fill="hold"/>
                                        <p:tgtEl>
                                          <p:spTgt spid="45"/>
                                        </p:tgtEl>
                                        <p:attrNameLst>
                                          <p:attrName>ppt_h</p:attrName>
                                        </p:attrNameLst>
                                      </p:cBhvr>
                                      <p:tavLst>
                                        <p:tav tm="0">
                                          <p:val>
                                            <p:fltVal val="0"/>
                                          </p:val>
                                        </p:tav>
                                        <p:tav tm="100000">
                                          <p:val>
                                            <p:strVal val="#ppt_h"/>
                                          </p:val>
                                        </p:tav>
                                      </p:tavLst>
                                    </p:anim>
                                    <p:anim calcmode="lin" valueType="num">
                                      <p:cBhvr>
                                        <p:cTn id="92" dur="1000" fill="hold"/>
                                        <p:tgtEl>
                                          <p:spTgt spid="45"/>
                                        </p:tgtEl>
                                        <p:attrNameLst>
                                          <p:attrName>style.rotation</p:attrName>
                                        </p:attrNameLst>
                                      </p:cBhvr>
                                      <p:tavLst>
                                        <p:tav tm="0">
                                          <p:val>
                                            <p:fltVal val="90"/>
                                          </p:val>
                                        </p:tav>
                                        <p:tav tm="100000">
                                          <p:val>
                                            <p:fltVal val="0"/>
                                          </p:val>
                                        </p:tav>
                                      </p:tavLst>
                                    </p:anim>
                                    <p:animEffect transition="in" filter="fade">
                                      <p:cBhvr>
                                        <p:cTn id="93" dur="1000"/>
                                        <p:tgtEl>
                                          <p:spTgt spid="45"/>
                                        </p:tgtEl>
                                      </p:cBhvr>
                                    </p:animEffect>
                                  </p:childTnLst>
                                </p:cTn>
                              </p:par>
                            </p:childTnLst>
                          </p:cTn>
                        </p:par>
                      </p:childTnLst>
                    </p:cTn>
                  </p:par>
                  <p:par>
                    <p:cTn id="94" fill="hold">
                      <p:stCondLst>
                        <p:cond delay="indefinite"/>
                      </p:stCondLst>
                      <p:childTnLst>
                        <p:par>
                          <p:cTn id="95" fill="hold">
                            <p:stCondLst>
                              <p:cond delay="0"/>
                            </p:stCondLst>
                            <p:childTnLst>
                              <p:par>
                                <p:cTn id="96" presetID="12" presetClass="entr" presetSubtype="8" fill="hold" nodeType="click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500"/>
                                        <p:tgtEl>
                                          <p:spTgt spid="7"/>
                                        </p:tgtEl>
                                        <p:attrNameLst>
                                          <p:attrName>ppt_x</p:attrName>
                                        </p:attrNameLst>
                                      </p:cBhvr>
                                      <p:tavLst>
                                        <p:tav tm="0">
                                          <p:val>
                                            <p:strVal val="#ppt_x-#ppt_w*1.125000"/>
                                          </p:val>
                                        </p:tav>
                                        <p:tav tm="100000">
                                          <p:val>
                                            <p:strVal val="#ppt_x"/>
                                          </p:val>
                                        </p:tav>
                                      </p:tavLst>
                                    </p:anim>
                                    <p:animEffect transition="in" filter="wipe(right)">
                                      <p:cBhvr>
                                        <p:cTn id="99" dur="500"/>
                                        <p:tgtEl>
                                          <p:spTgt spid="7"/>
                                        </p:tgtEl>
                                      </p:cBhvr>
                                    </p:animEffect>
                                  </p:childTnLst>
                                </p:cTn>
                              </p:par>
                            </p:childTnLst>
                          </p:cTn>
                        </p:par>
                      </p:childTnLst>
                    </p:cTn>
                  </p:par>
                  <p:par>
                    <p:cTn id="100" fill="hold">
                      <p:stCondLst>
                        <p:cond delay="indefinite"/>
                      </p:stCondLst>
                      <p:childTnLst>
                        <p:par>
                          <p:cTn id="101" fill="hold">
                            <p:stCondLst>
                              <p:cond delay="0"/>
                            </p:stCondLst>
                            <p:childTnLst>
                              <p:par>
                                <p:cTn id="102" presetID="12" presetClass="entr" presetSubtype="8" fill="hold" nodeType="click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500"/>
                                        <p:tgtEl>
                                          <p:spTgt spid="8"/>
                                        </p:tgtEl>
                                        <p:attrNameLst>
                                          <p:attrName>ppt_x</p:attrName>
                                        </p:attrNameLst>
                                      </p:cBhvr>
                                      <p:tavLst>
                                        <p:tav tm="0">
                                          <p:val>
                                            <p:strVal val="#ppt_x-#ppt_w*1.125000"/>
                                          </p:val>
                                        </p:tav>
                                        <p:tav tm="100000">
                                          <p:val>
                                            <p:strVal val="#ppt_x"/>
                                          </p:val>
                                        </p:tav>
                                      </p:tavLst>
                                    </p:anim>
                                    <p:animEffect transition="in" filter="wipe(right)">
                                      <p:cBhvr>
                                        <p:cTn id="105" dur="500"/>
                                        <p:tgtEl>
                                          <p:spTgt spid="8"/>
                                        </p:tgtEl>
                                      </p:cBhvr>
                                    </p:animEffect>
                                  </p:childTnLst>
                                </p:cTn>
                              </p:par>
                            </p:childTnLst>
                          </p:cTn>
                        </p:par>
                      </p:childTnLst>
                    </p:cTn>
                  </p:par>
                  <p:par>
                    <p:cTn id="106" fill="hold">
                      <p:stCondLst>
                        <p:cond delay="indefinite"/>
                      </p:stCondLst>
                      <p:childTnLst>
                        <p:par>
                          <p:cTn id="107" fill="hold">
                            <p:stCondLst>
                              <p:cond delay="0"/>
                            </p:stCondLst>
                            <p:childTnLst>
                              <p:par>
                                <p:cTn id="108" presetID="12" presetClass="entr" presetSubtype="8" fill="hold" nodeType="click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additive="base">
                                        <p:cTn id="110" dur="500"/>
                                        <p:tgtEl>
                                          <p:spTgt spid="9"/>
                                        </p:tgtEl>
                                        <p:attrNameLst>
                                          <p:attrName>ppt_x</p:attrName>
                                        </p:attrNameLst>
                                      </p:cBhvr>
                                      <p:tavLst>
                                        <p:tav tm="0">
                                          <p:val>
                                            <p:strVal val="#ppt_x-#ppt_w*1.125000"/>
                                          </p:val>
                                        </p:tav>
                                        <p:tav tm="100000">
                                          <p:val>
                                            <p:strVal val="#ppt_x"/>
                                          </p:val>
                                        </p:tav>
                                      </p:tavLst>
                                    </p:anim>
                                    <p:animEffect transition="in" filter="wipe(right)">
                                      <p:cBhvr>
                                        <p:cTn id="111" dur="500"/>
                                        <p:tgtEl>
                                          <p:spTgt spid="9"/>
                                        </p:tgtEl>
                                      </p:cBhvr>
                                    </p:animEffect>
                                  </p:childTnLst>
                                </p:cTn>
                              </p:par>
                            </p:childTnLst>
                          </p:cTn>
                        </p:par>
                      </p:childTnLst>
                    </p:cTn>
                  </p:par>
                  <p:par>
                    <p:cTn id="112" fill="hold">
                      <p:stCondLst>
                        <p:cond delay="indefinite"/>
                      </p:stCondLst>
                      <p:childTnLst>
                        <p:par>
                          <p:cTn id="113" fill="hold">
                            <p:stCondLst>
                              <p:cond delay="0"/>
                            </p:stCondLst>
                            <p:childTnLst>
                              <p:par>
                                <p:cTn id="114" presetID="53" presetClass="entr" presetSubtype="16" fill="hold" nodeType="clickEffect">
                                  <p:stCondLst>
                                    <p:cond delay="0"/>
                                  </p:stCondLst>
                                  <p:childTnLst>
                                    <p:set>
                                      <p:cBhvr>
                                        <p:cTn id="115" dur="1" fill="hold">
                                          <p:stCondLst>
                                            <p:cond delay="0"/>
                                          </p:stCondLst>
                                        </p:cTn>
                                        <p:tgtEl>
                                          <p:spTgt spid="63"/>
                                        </p:tgtEl>
                                        <p:attrNameLst>
                                          <p:attrName>style.visibility</p:attrName>
                                        </p:attrNameLst>
                                      </p:cBhvr>
                                      <p:to>
                                        <p:strVal val="visible"/>
                                      </p:to>
                                    </p:set>
                                    <p:anim calcmode="lin" valueType="num">
                                      <p:cBhvr>
                                        <p:cTn id="116" dur="500" fill="hold"/>
                                        <p:tgtEl>
                                          <p:spTgt spid="63"/>
                                        </p:tgtEl>
                                        <p:attrNameLst>
                                          <p:attrName>ppt_w</p:attrName>
                                        </p:attrNameLst>
                                      </p:cBhvr>
                                      <p:tavLst>
                                        <p:tav tm="0">
                                          <p:val>
                                            <p:fltVal val="0"/>
                                          </p:val>
                                        </p:tav>
                                        <p:tav tm="100000">
                                          <p:val>
                                            <p:strVal val="#ppt_w"/>
                                          </p:val>
                                        </p:tav>
                                      </p:tavLst>
                                    </p:anim>
                                    <p:anim calcmode="lin" valueType="num">
                                      <p:cBhvr>
                                        <p:cTn id="117" dur="500" fill="hold"/>
                                        <p:tgtEl>
                                          <p:spTgt spid="63"/>
                                        </p:tgtEl>
                                        <p:attrNameLst>
                                          <p:attrName>ppt_h</p:attrName>
                                        </p:attrNameLst>
                                      </p:cBhvr>
                                      <p:tavLst>
                                        <p:tav tm="0">
                                          <p:val>
                                            <p:fltVal val="0"/>
                                          </p:val>
                                        </p:tav>
                                        <p:tav tm="100000">
                                          <p:val>
                                            <p:strVal val="#ppt_h"/>
                                          </p:val>
                                        </p:tav>
                                      </p:tavLst>
                                    </p:anim>
                                    <p:animEffect transition="in" filter="fade">
                                      <p:cBhvr>
                                        <p:cTn id="118" dur="500"/>
                                        <p:tgtEl>
                                          <p:spTgt spid="63"/>
                                        </p:tgtEl>
                                      </p:cBhvr>
                                    </p:animEffect>
                                  </p:childTnLst>
                                </p:cTn>
                              </p:par>
                            </p:childTnLst>
                          </p:cTn>
                        </p:par>
                        <p:par>
                          <p:cTn id="119" fill="hold">
                            <p:stCondLst>
                              <p:cond delay="500"/>
                            </p:stCondLst>
                            <p:childTnLst>
                              <p:par>
                                <p:cTn id="120" presetID="22" presetClass="entr" presetSubtype="8" fill="hold" grpId="0" nodeType="afterEffect">
                                  <p:stCondLst>
                                    <p:cond delay="0"/>
                                  </p:stCondLst>
                                  <p:childTnLst>
                                    <p:set>
                                      <p:cBhvr>
                                        <p:cTn id="121" dur="1" fill="hold">
                                          <p:stCondLst>
                                            <p:cond delay="0"/>
                                          </p:stCondLst>
                                        </p:cTn>
                                        <p:tgtEl>
                                          <p:spTgt spid="62"/>
                                        </p:tgtEl>
                                        <p:attrNameLst>
                                          <p:attrName>style.visibility</p:attrName>
                                        </p:attrNameLst>
                                      </p:cBhvr>
                                      <p:to>
                                        <p:strVal val="visible"/>
                                      </p:to>
                                    </p:set>
                                    <p:animEffect transition="in" filter="wipe(left)">
                                      <p:cBhvr>
                                        <p:cTn id="122" dur="500"/>
                                        <p:tgtEl>
                                          <p:spTgt spid="62"/>
                                        </p:tgtEl>
                                      </p:cBhvr>
                                    </p:animEffect>
                                  </p:childTnLst>
                                </p:cTn>
                              </p:par>
                            </p:childTnLst>
                          </p:cTn>
                        </p:par>
                      </p:childTnLst>
                    </p:cTn>
                  </p:par>
                  <p:par>
                    <p:cTn id="123" fill="hold">
                      <p:stCondLst>
                        <p:cond delay="indefinite"/>
                      </p:stCondLst>
                      <p:childTnLst>
                        <p:par>
                          <p:cTn id="124" fill="hold">
                            <p:stCondLst>
                              <p:cond delay="0"/>
                            </p:stCondLst>
                            <p:childTnLst>
                              <p:par>
                                <p:cTn id="125" presetID="22" presetClass="exit" presetSubtype="2" fill="hold" grpId="1" nodeType="clickEffect">
                                  <p:stCondLst>
                                    <p:cond delay="0"/>
                                  </p:stCondLst>
                                  <p:childTnLst>
                                    <p:animEffect transition="out" filter="wipe(right)">
                                      <p:cBhvr>
                                        <p:cTn id="126" dur="500"/>
                                        <p:tgtEl>
                                          <p:spTgt spid="62"/>
                                        </p:tgtEl>
                                      </p:cBhvr>
                                    </p:animEffect>
                                    <p:set>
                                      <p:cBhvr>
                                        <p:cTn id="127" dur="1" fill="hold">
                                          <p:stCondLst>
                                            <p:cond delay="499"/>
                                          </p:stCondLst>
                                        </p:cTn>
                                        <p:tgtEl>
                                          <p:spTgt spid="62"/>
                                        </p:tgtEl>
                                        <p:attrNameLst>
                                          <p:attrName>style.visibility</p:attrName>
                                        </p:attrNameLst>
                                      </p:cBhvr>
                                      <p:to>
                                        <p:strVal val="hidden"/>
                                      </p:to>
                                    </p:set>
                                  </p:childTnLst>
                                </p:cTn>
                              </p:par>
                            </p:childTnLst>
                          </p:cTn>
                        </p:par>
                        <p:par>
                          <p:cTn id="128" fill="hold">
                            <p:stCondLst>
                              <p:cond delay="500"/>
                            </p:stCondLst>
                            <p:childTnLst>
                              <p:par>
                                <p:cTn id="129" presetID="53" presetClass="exit" presetSubtype="32" fill="hold" nodeType="afterEffect">
                                  <p:stCondLst>
                                    <p:cond delay="0"/>
                                  </p:stCondLst>
                                  <p:childTnLst>
                                    <p:anim calcmode="lin" valueType="num">
                                      <p:cBhvr>
                                        <p:cTn id="130" dur="500"/>
                                        <p:tgtEl>
                                          <p:spTgt spid="63"/>
                                        </p:tgtEl>
                                        <p:attrNameLst>
                                          <p:attrName>ppt_w</p:attrName>
                                        </p:attrNameLst>
                                      </p:cBhvr>
                                      <p:tavLst>
                                        <p:tav tm="0">
                                          <p:val>
                                            <p:strVal val="ppt_w"/>
                                          </p:val>
                                        </p:tav>
                                        <p:tav tm="100000">
                                          <p:val>
                                            <p:fltVal val="0"/>
                                          </p:val>
                                        </p:tav>
                                      </p:tavLst>
                                    </p:anim>
                                    <p:anim calcmode="lin" valueType="num">
                                      <p:cBhvr>
                                        <p:cTn id="131" dur="500"/>
                                        <p:tgtEl>
                                          <p:spTgt spid="63"/>
                                        </p:tgtEl>
                                        <p:attrNameLst>
                                          <p:attrName>ppt_h</p:attrName>
                                        </p:attrNameLst>
                                      </p:cBhvr>
                                      <p:tavLst>
                                        <p:tav tm="0">
                                          <p:val>
                                            <p:strVal val="ppt_h"/>
                                          </p:val>
                                        </p:tav>
                                        <p:tav tm="100000">
                                          <p:val>
                                            <p:fltVal val="0"/>
                                          </p:val>
                                        </p:tav>
                                      </p:tavLst>
                                    </p:anim>
                                    <p:animEffect transition="out" filter="fade">
                                      <p:cBhvr>
                                        <p:cTn id="132" dur="500"/>
                                        <p:tgtEl>
                                          <p:spTgt spid="63"/>
                                        </p:tgtEl>
                                      </p:cBhvr>
                                    </p:animEffect>
                                    <p:set>
                                      <p:cBhvr>
                                        <p:cTn id="133" dur="1" fill="hold">
                                          <p:stCondLst>
                                            <p:cond delay="499"/>
                                          </p:stCondLst>
                                        </p:cTn>
                                        <p:tgtEl>
                                          <p:spTgt spid="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6" grpId="0" animBg="1"/>
      <p:bldP spid="26" grpId="1" animBg="1"/>
      <p:bldP spid="56" grpId="0" animBg="1"/>
      <p:bldP spid="56" grpId="1" animBg="1"/>
      <p:bldP spid="62" grpId="0" animBg="1"/>
      <p:bldP spid="6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ve Manevi Değerlerin Korunması</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5" name="Google Shape;1450;p25"/>
          <p:cNvSpPr/>
          <p:nvPr/>
        </p:nvSpPr>
        <p:spPr>
          <a:xfrm>
            <a:off x="776870" y="866761"/>
            <a:ext cx="10708396" cy="1061413"/>
          </a:xfrm>
          <a:custGeom>
            <a:avLst/>
            <a:gdLst>
              <a:gd name="connsiteX0" fmla="*/ 587332 w 597081"/>
              <a:gd name="connsiteY0" fmla="*/ 6776 h 158308"/>
              <a:gd name="connsiteX1" fmla="*/ 523514 w 597081"/>
              <a:gd name="connsiteY1" fmla="*/ 5442 h 158308"/>
              <a:gd name="connsiteX2" fmla="*/ 453505 w 597081"/>
              <a:gd name="connsiteY2" fmla="*/ 5442 h 158308"/>
              <a:gd name="connsiteX3" fmla="*/ 315488 w 597081"/>
              <a:gd name="connsiteY3" fmla="*/ 204 h 158308"/>
              <a:gd name="connsiteX4" fmla="*/ 36120 w 597081"/>
              <a:gd name="connsiteY4" fmla="*/ 9062 h 158308"/>
              <a:gd name="connsiteX5" fmla="*/ 22223 w 597081"/>
              <a:gd name="connsiteY5" fmla="*/ 24492 h 158308"/>
              <a:gd name="connsiteX6" fmla="*/ 22880 w 597081"/>
              <a:gd name="connsiteY6" fmla="*/ 28112 h 158308"/>
              <a:gd name="connsiteX7" fmla="*/ 15641 w 597081"/>
              <a:gd name="connsiteY7" fmla="*/ 47638 h 158308"/>
              <a:gd name="connsiteX8" fmla="*/ 10117 w 597081"/>
              <a:gd name="connsiteY8" fmla="*/ 48781 h 158308"/>
              <a:gd name="connsiteX9" fmla="*/ 13927 w 597081"/>
              <a:gd name="connsiteY9" fmla="*/ 77356 h 158308"/>
              <a:gd name="connsiteX10" fmla="*/ 35358 w 597081"/>
              <a:gd name="connsiteY10" fmla="*/ 76213 h 158308"/>
              <a:gd name="connsiteX11" fmla="*/ 27357 w 597081"/>
              <a:gd name="connsiteY11" fmla="*/ 88692 h 158308"/>
              <a:gd name="connsiteX12" fmla="*/ 38406 w 597081"/>
              <a:gd name="connsiteY12" fmla="*/ 102789 h 158308"/>
              <a:gd name="connsiteX13" fmla="*/ 42444 w 597081"/>
              <a:gd name="connsiteY13" fmla="*/ 122314 h 158308"/>
              <a:gd name="connsiteX14" fmla="*/ 44787 w 597081"/>
              <a:gd name="connsiteY14" fmla="*/ 123552 h 158308"/>
              <a:gd name="connsiteX15" fmla="*/ 36977 w 597081"/>
              <a:gd name="connsiteY15" fmla="*/ 124981 h 158308"/>
              <a:gd name="connsiteX16" fmla="*/ 40692 w 597081"/>
              <a:gd name="connsiteY16" fmla="*/ 153556 h 158308"/>
              <a:gd name="connsiteX17" fmla="*/ 68600 w 597081"/>
              <a:gd name="connsiteY17" fmla="*/ 151270 h 158308"/>
              <a:gd name="connsiteX18" fmla="*/ 81173 w 597081"/>
              <a:gd name="connsiteY18" fmla="*/ 147842 h 158308"/>
              <a:gd name="connsiteX19" fmla="*/ 149848 w 597081"/>
              <a:gd name="connsiteY19" fmla="*/ 145079 h 158308"/>
              <a:gd name="connsiteX20" fmla="*/ 261100 w 597081"/>
              <a:gd name="connsiteY20" fmla="*/ 145746 h 158308"/>
              <a:gd name="connsiteX21" fmla="*/ 480747 w 597081"/>
              <a:gd name="connsiteY21" fmla="*/ 158224 h 158308"/>
              <a:gd name="connsiteX22" fmla="*/ 494082 w 597081"/>
              <a:gd name="connsiteY22" fmla="*/ 148128 h 158308"/>
              <a:gd name="connsiteX23" fmla="*/ 527134 w 597081"/>
              <a:gd name="connsiteY23" fmla="*/ 151652 h 158308"/>
              <a:gd name="connsiteX24" fmla="*/ 530848 w 597081"/>
              <a:gd name="connsiteY24" fmla="*/ 123648 h 158308"/>
              <a:gd name="connsiteX25" fmla="*/ 491796 w 597081"/>
              <a:gd name="connsiteY25" fmla="*/ 118314 h 158308"/>
              <a:gd name="connsiteX26" fmla="*/ 505131 w 597081"/>
              <a:gd name="connsiteY26" fmla="*/ 118314 h 158308"/>
              <a:gd name="connsiteX27" fmla="*/ 519342 w 597081"/>
              <a:gd name="connsiteY27" fmla="*/ 102121 h 158308"/>
              <a:gd name="connsiteX28" fmla="*/ 519323 w 597081"/>
              <a:gd name="connsiteY28" fmla="*/ 101836 h 158308"/>
              <a:gd name="connsiteX29" fmla="*/ 547041 w 597081"/>
              <a:gd name="connsiteY29" fmla="*/ 104027 h 158308"/>
              <a:gd name="connsiteX30" fmla="*/ 550756 w 597081"/>
              <a:gd name="connsiteY30" fmla="*/ 75452 h 158308"/>
              <a:gd name="connsiteX31" fmla="*/ 540278 w 597081"/>
              <a:gd name="connsiteY31" fmla="*/ 74118 h 158308"/>
              <a:gd name="connsiteX32" fmla="*/ 535325 w 597081"/>
              <a:gd name="connsiteY32" fmla="*/ 48781 h 158308"/>
              <a:gd name="connsiteX33" fmla="*/ 512560 w 597081"/>
              <a:gd name="connsiteY33" fmla="*/ 45639 h 158308"/>
              <a:gd name="connsiteX34" fmla="*/ 561900 w 597081"/>
              <a:gd name="connsiteY34" fmla="*/ 44114 h 158308"/>
              <a:gd name="connsiteX35" fmla="*/ 574854 w 597081"/>
              <a:gd name="connsiteY35" fmla="*/ 34589 h 158308"/>
              <a:gd name="connsiteX36" fmla="*/ 585021 w 597081"/>
              <a:gd name="connsiteY36" fmla="*/ 29875 h 158308"/>
              <a:gd name="connsiteX37" fmla="*/ 597057 w 597081"/>
              <a:gd name="connsiteY37" fmla="*/ 19540 h 158308"/>
              <a:gd name="connsiteX38" fmla="*/ 587332 w 597081"/>
              <a:gd name="connsiteY38" fmla="*/ 6776 h 158308"/>
              <a:gd name="connsiteX39" fmla="*/ 152896 w 597081"/>
              <a:gd name="connsiteY39" fmla="*/ 90406 h 158308"/>
              <a:gd name="connsiteX40" fmla="*/ 160897 w 597081"/>
              <a:gd name="connsiteY40" fmla="*/ 90406 h 158308"/>
              <a:gd name="connsiteX41" fmla="*/ 153754 w 597081"/>
              <a:gd name="connsiteY41" fmla="*/ 90406 h 158308"/>
              <a:gd name="connsiteX42" fmla="*/ 152896 w 597081"/>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74854 w 606086"/>
              <a:gd name="connsiteY35" fmla="*/ 34589 h 158308"/>
              <a:gd name="connsiteX36" fmla="*/ 585021 w 606086"/>
              <a:gd name="connsiteY36" fmla="*/ 29875 h 158308"/>
              <a:gd name="connsiteX37" fmla="*/ 597057 w 606086"/>
              <a:gd name="connsiteY37" fmla="*/ 19540 h 158308"/>
              <a:gd name="connsiteX38" fmla="*/ 587332 w 606086"/>
              <a:gd name="connsiteY38" fmla="*/ 6776 h 158308"/>
              <a:gd name="connsiteX39" fmla="*/ 152896 w 606086"/>
              <a:gd name="connsiteY39" fmla="*/ 90406 h 158308"/>
              <a:gd name="connsiteX40" fmla="*/ 160897 w 606086"/>
              <a:gd name="connsiteY40" fmla="*/ 90406 h 158308"/>
              <a:gd name="connsiteX41" fmla="*/ 153754 w 606086"/>
              <a:gd name="connsiteY41" fmla="*/ 90406 h 158308"/>
              <a:gd name="connsiteX42" fmla="*/ 152896 w 606086"/>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74854 w 606086"/>
              <a:gd name="connsiteY36" fmla="*/ 34589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92339 w 606086"/>
              <a:gd name="connsiteY36" fmla="*/ 33916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10253"/>
              <a:gd name="connsiteY0" fmla="*/ 6776 h 158308"/>
              <a:gd name="connsiteX1" fmla="*/ 523514 w 610253"/>
              <a:gd name="connsiteY1" fmla="*/ 5442 h 158308"/>
              <a:gd name="connsiteX2" fmla="*/ 453505 w 610253"/>
              <a:gd name="connsiteY2" fmla="*/ 5442 h 158308"/>
              <a:gd name="connsiteX3" fmla="*/ 315488 w 610253"/>
              <a:gd name="connsiteY3" fmla="*/ 204 h 158308"/>
              <a:gd name="connsiteX4" fmla="*/ 36120 w 610253"/>
              <a:gd name="connsiteY4" fmla="*/ 9062 h 158308"/>
              <a:gd name="connsiteX5" fmla="*/ 22223 w 610253"/>
              <a:gd name="connsiteY5" fmla="*/ 24492 h 158308"/>
              <a:gd name="connsiteX6" fmla="*/ 22880 w 610253"/>
              <a:gd name="connsiteY6" fmla="*/ 28112 h 158308"/>
              <a:gd name="connsiteX7" fmla="*/ 15641 w 610253"/>
              <a:gd name="connsiteY7" fmla="*/ 47638 h 158308"/>
              <a:gd name="connsiteX8" fmla="*/ 10117 w 610253"/>
              <a:gd name="connsiteY8" fmla="*/ 48781 h 158308"/>
              <a:gd name="connsiteX9" fmla="*/ 13927 w 610253"/>
              <a:gd name="connsiteY9" fmla="*/ 77356 h 158308"/>
              <a:gd name="connsiteX10" fmla="*/ 35358 w 610253"/>
              <a:gd name="connsiteY10" fmla="*/ 76213 h 158308"/>
              <a:gd name="connsiteX11" fmla="*/ 27357 w 610253"/>
              <a:gd name="connsiteY11" fmla="*/ 88692 h 158308"/>
              <a:gd name="connsiteX12" fmla="*/ 38406 w 610253"/>
              <a:gd name="connsiteY12" fmla="*/ 102789 h 158308"/>
              <a:gd name="connsiteX13" fmla="*/ 42444 w 610253"/>
              <a:gd name="connsiteY13" fmla="*/ 122314 h 158308"/>
              <a:gd name="connsiteX14" fmla="*/ 44787 w 610253"/>
              <a:gd name="connsiteY14" fmla="*/ 123552 h 158308"/>
              <a:gd name="connsiteX15" fmla="*/ 36977 w 610253"/>
              <a:gd name="connsiteY15" fmla="*/ 124981 h 158308"/>
              <a:gd name="connsiteX16" fmla="*/ 40692 w 610253"/>
              <a:gd name="connsiteY16" fmla="*/ 153556 h 158308"/>
              <a:gd name="connsiteX17" fmla="*/ 68600 w 610253"/>
              <a:gd name="connsiteY17" fmla="*/ 151270 h 158308"/>
              <a:gd name="connsiteX18" fmla="*/ 81173 w 610253"/>
              <a:gd name="connsiteY18" fmla="*/ 147842 h 158308"/>
              <a:gd name="connsiteX19" fmla="*/ 149848 w 610253"/>
              <a:gd name="connsiteY19" fmla="*/ 145079 h 158308"/>
              <a:gd name="connsiteX20" fmla="*/ 261100 w 610253"/>
              <a:gd name="connsiteY20" fmla="*/ 145746 h 158308"/>
              <a:gd name="connsiteX21" fmla="*/ 480747 w 610253"/>
              <a:gd name="connsiteY21" fmla="*/ 158224 h 158308"/>
              <a:gd name="connsiteX22" fmla="*/ 494082 w 610253"/>
              <a:gd name="connsiteY22" fmla="*/ 148128 h 158308"/>
              <a:gd name="connsiteX23" fmla="*/ 527134 w 610253"/>
              <a:gd name="connsiteY23" fmla="*/ 151652 h 158308"/>
              <a:gd name="connsiteX24" fmla="*/ 530848 w 610253"/>
              <a:gd name="connsiteY24" fmla="*/ 123648 h 158308"/>
              <a:gd name="connsiteX25" fmla="*/ 491796 w 610253"/>
              <a:gd name="connsiteY25" fmla="*/ 118314 h 158308"/>
              <a:gd name="connsiteX26" fmla="*/ 505131 w 610253"/>
              <a:gd name="connsiteY26" fmla="*/ 118314 h 158308"/>
              <a:gd name="connsiteX27" fmla="*/ 519342 w 610253"/>
              <a:gd name="connsiteY27" fmla="*/ 102121 h 158308"/>
              <a:gd name="connsiteX28" fmla="*/ 519323 w 610253"/>
              <a:gd name="connsiteY28" fmla="*/ 101836 h 158308"/>
              <a:gd name="connsiteX29" fmla="*/ 547041 w 610253"/>
              <a:gd name="connsiteY29" fmla="*/ 104027 h 158308"/>
              <a:gd name="connsiteX30" fmla="*/ 550756 w 610253"/>
              <a:gd name="connsiteY30" fmla="*/ 75452 h 158308"/>
              <a:gd name="connsiteX31" fmla="*/ 540278 w 610253"/>
              <a:gd name="connsiteY31" fmla="*/ 74118 h 158308"/>
              <a:gd name="connsiteX32" fmla="*/ 600771 w 610253"/>
              <a:gd name="connsiteY32" fmla="*/ 57535 h 158308"/>
              <a:gd name="connsiteX33" fmla="*/ 605483 w 610253"/>
              <a:gd name="connsiteY33" fmla="*/ 50353 h 158308"/>
              <a:gd name="connsiteX34" fmla="*/ 561900 w 610253"/>
              <a:gd name="connsiteY34" fmla="*/ 44114 h 158308"/>
              <a:gd name="connsiteX35" fmla="*/ 590801 w 610253"/>
              <a:gd name="connsiteY35" fmla="*/ 38829 h 158308"/>
              <a:gd name="connsiteX36" fmla="*/ 592339 w 610253"/>
              <a:gd name="connsiteY36" fmla="*/ 33916 h 158308"/>
              <a:gd name="connsiteX37" fmla="*/ 585021 w 610253"/>
              <a:gd name="connsiteY37" fmla="*/ 29875 h 158308"/>
              <a:gd name="connsiteX38" fmla="*/ 597057 w 610253"/>
              <a:gd name="connsiteY38" fmla="*/ 19540 h 158308"/>
              <a:gd name="connsiteX39" fmla="*/ 587332 w 610253"/>
              <a:gd name="connsiteY39" fmla="*/ 6776 h 158308"/>
              <a:gd name="connsiteX40" fmla="*/ 152896 w 610253"/>
              <a:gd name="connsiteY40" fmla="*/ 90406 h 158308"/>
              <a:gd name="connsiteX41" fmla="*/ 160897 w 610253"/>
              <a:gd name="connsiteY41" fmla="*/ 90406 h 158308"/>
              <a:gd name="connsiteX42" fmla="*/ 153754 w 610253"/>
              <a:gd name="connsiteY42" fmla="*/ 90406 h 158308"/>
              <a:gd name="connsiteX43" fmla="*/ 152896 w 610253"/>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50756 w 608359"/>
              <a:gd name="connsiteY30" fmla="*/ 7545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90082 w 608359"/>
              <a:gd name="connsiteY23" fmla="*/ 148285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1900 w 608359"/>
              <a:gd name="connsiteY34" fmla="*/ 44114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0884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5380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75073 w 601018"/>
              <a:gd name="connsiteY26" fmla="*/ 116294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57452 w 601018"/>
              <a:gd name="connsiteY18" fmla="*/ 139164 h 158970"/>
              <a:gd name="connsiteX19" fmla="*/ 81173 w 601018"/>
              <a:gd name="connsiteY19" fmla="*/ 147842 h 158970"/>
              <a:gd name="connsiteX20" fmla="*/ 149848 w 601018"/>
              <a:gd name="connsiteY20" fmla="*/ 145079 h 158970"/>
              <a:gd name="connsiteX21" fmla="*/ 261100 w 601018"/>
              <a:gd name="connsiteY21" fmla="*/ 145746 h 158970"/>
              <a:gd name="connsiteX22" fmla="*/ 480747 w 601018"/>
              <a:gd name="connsiteY22" fmla="*/ 158224 h 158970"/>
              <a:gd name="connsiteX23" fmla="*/ 571018 w 601018"/>
              <a:gd name="connsiteY23" fmla="*/ 154189 h 158970"/>
              <a:gd name="connsiteX24" fmla="*/ 590082 w 601018"/>
              <a:gd name="connsiteY24" fmla="*/ 148285 h 158970"/>
              <a:gd name="connsiteX25" fmla="*/ 595295 w 601018"/>
              <a:gd name="connsiteY25" fmla="*/ 135769 h 158970"/>
              <a:gd name="connsiteX26" fmla="*/ 583220 w 601018"/>
              <a:gd name="connsiteY26" fmla="*/ 125048 h 158970"/>
              <a:gd name="connsiteX27" fmla="*/ 586563 w 601018"/>
              <a:gd name="connsiteY27" fmla="*/ 115621 h 158970"/>
              <a:gd name="connsiteX28" fmla="*/ 583289 w 601018"/>
              <a:gd name="connsiteY28" fmla="*/ 109528 h 158970"/>
              <a:gd name="connsiteX29" fmla="*/ 591763 w 601018"/>
              <a:gd name="connsiteY29" fmla="*/ 101836 h 158970"/>
              <a:gd name="connsiteX30" fmla="*/ 586508 w 601018"/>
              <a:gd name="connsiteY30" fmla="*/ 92579 h 158970"/>
              <a:gd name="connsiteX31" fmla="*/ 587725 w 601018"/>
              <a:gd name="connsiteY31" fmla="*/ 71412 h 158970"/>
              <a:gd name="connsiteX32" fmla="*/ 589237 w 601018"/>
              <a:gd name="connsiteY32" fmla="*/ 70078 h 158970"/>
              <a:gd name="connsiteX33" fmla="*/ 600771 w 601018"/>
              <a:gd name="connsiteY33" fmla="*/ 57535 h 158970"/>
              <a:gd name="connsiteX34" fmla="*/ 593493 w 601018"/>
              <a:gd name="connsiteY34" fmla="*/ 54393 h 158970"/>
              <a:gd name="connsiteX35" fmla="*/ 585380 w 601018"/>
              <a:gd name="connsiteY35" fmla="*/ 48828 h 158970"/>
              <a:gd name="connsiteX36" fmla="*/ 590801 w 601018"/>
              <a:gd name="connsiteY36" fmla="*/ 38829 h 158970"/>
              <a:gd name="connsiteX37" fmla="*/ 592339 w 601018"/>
              <a:gd name="connsiteY37" fmla="*/ 33916 h 158970"/>
              <a:gd name="connsiteX38" fmla="*/ 585021 w 601018"/>
              <a:gd name="connsiteY38" fmla="*/ 29875 h 158970"/>
              <a:gd name="connsiteX39" fmla="*/ 597057 w 601018"/>
              <a:gd name="connsiteY39" fmla="*/ 19540 h 158970"/>
              <a:gd name="connsiteX40" fmla="*/ 587332 w 601018"/>
              <a:gd name="connsiteY40" fmla="*/ 6776 h 158970"/>
              <a:gd name="connsiteX41" fmla="*/ 152896 w 601018"/>
              <a:gd name="connsiteY41" fmla="*/ 90406 h 158970"/>
              <a:gd name="connsiteX42" fmla="*/ 160897 w 601018"/>
              <a:gd name="connsiteY42" fmla="*/ 90406 h 158970"/>
              <a:gd name="connsiteX43" fmla="*/ 153754 w 601018"/>
              <a:gd name="connsiteY43" fmla="*/ 90406 h 158970"/>
              <a:gd name="connsiteX44" fmla="*/ 152896 w 601018"/>
              <a:gd name="connsiteY44"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86079 w 601018"/>
              <a:gd name="connsiteY20" fmla="*/ 138339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96365" h="158970" extrusionOk="0">
                <a:moveTo>
                  <a:pt x="582679" y="6776"/>
                </a:moveTo>
                <a:cubicBezTo>
                  <a:pt x="561562" y="3442"/>
                  <a:pt x="540092" y="2967"/>
                  <a:pt x="518861" y="5442"/>
                </a:cubicBezTo>
                <a:cubicBezTo>
                  <a:pt x="495525" y="6396"/>
                  <a:pt x="472189" y="6205"/>
                  <a:pt x="448852" y="5442"/>
                </a:cubicBezTo>
                <a:cubicBezTo>
                  <a:pt x="402847" y="4110"/>
                  <a:pt x="356841" y="870"/>
                  <a:pt x="310835" y="204"/>
                </a:cubicBezTo>
                <a:cubicBezTo>
                  <a:pt x="217681" y="-1225"/>
                  <a:pt x="124431" y="5157"/>
                  <a:pt x="31467" y="9062"/>
                </a:cubicBezTo>
                <a:cubicBezTo>
                  <a:pt x="23380" y="9443"/>
                  <a:pt x="17151" y="16396"/>
                  <a:pt x="17570" y="24492"/>
                </a:cubicBezTo>
                <a:cubicBezTo>
                  <a:pt x="17636" y="25730"/>
                  <a:pt x="17856" y="26969"/>
                  <a:pt x="18227" y="28112"/>
                </a:cubicBezTo>
                <a:cubicBezTo>
                  <a:pt x="11264" y="31922"/>
                  <a:pt x="8169" y="40209"/>
                  <a:pt x="10988" y="47638"/>
                </a:cubicBezTo>
                <a:lnTo>
                  <a:pt x="5464" y="48781"/>
                </a:lnTo>
                <a:cubicBezTo>
                  <a:pt x="2618" y="58748"/>
                  <a:pt x="-7109" y="77356"/>
                  <a:pt x="9274" y="77356"/>
                </a:cubicBezTo>
                <a:lnTo>
                  <a:pt x="8224" y="83621"/>
                </a:lnTo>
                <a:cubicBezTo>
                  <a:pt x="3328" y="85812"/>
                  <a:pt x="13183" y="84704"/>
                  <a:pt x="13212" y="90039"/>
                </a:cubicBezTo>
                <a:cubicBezTo>
                  <a:pt x="13364" y="96706"/>
                  <a:pt x="9867" y="103094"/>
                  <a:pt x="16268" y="104809"/>
                </a:cubicBezTo>
                <a:cubicBezTo>
                  <a:pt x="11991" y="111285"/>
                  <a:pt x="4808" y="111294"/>
                  <a:pt x="11313" y="115580"/>
                </a:cubicBezTo>
                <a:cubicBezTo>
                  <a:pt x="12056" y="116057"/>
                  <a:pt x="9839" y="123172"/>
                  <a:pt x="10658" y="123552"/>
                </a:cubicBezTo>
                <a:cubicBezTo>
                  <a:pt x="8087" y="123552"/>
                  <a:pt x="16936" y="123010"/>
                  <a:pt x="16837" y="127001"/>
                </a:cubicBezTo>
                <a:cubicBezTo>
                  <a:pt x="16738" y="130992"/>
                  <a:pt x="3338" y="129227"/>
                  <a:pt x="10061" y="147496"/>
                </a:cubicBezTo>
                <a:cubicBezTo>
                  <a:pt x="23194" y="146734"/>
                  <a:pt x="37134" y="148967"/>
                  <a:pt x="48460" y="148576"/>
                </a:cubicBezTo>
                <a:cubicBezTo>
                  <a:pt x="59786" y="148185"/>
                  <a:pt x="64478" y="146180"/>
                  <a:pt x="78019" y="145148"/>
                </a:cubicBezTo>
                <a:cubicBezTo>
                  <a:pt x="100879" y="143148"/>
                  <a:pt x="109712" y="145316"/>
                  <a:pt x="145195" y="145079"/>
                </a:cubicBezTo>
                <a:cubicBezTo>
                  <a:pt x="180678" y="144842"/>
                  <a:pt x="253841" y="142979"/>
                  <a:pt x="290918" y="143726"/>
                </a:cubicBezTo>
                <a:cubicBezTo>
                  <a:pt x="366165" y="145243"/>
                  <a:pt x="402942" y="153080"/>
                  <a:pt x="476094" y="158224"/>
                </a:cubicBezTo>
                <a:cubicBezTo>
                  <a:pt x="482542" y="158986"/>
                  <a:pt x="565384" y="160570"/>
                  <a:pt x="566365" y="154189"/>
                </a:cubicBezTo>
                <a:cubicBezTo>
                  <a:pt x="577414" y="155141"/>
                  <a:pt x="581383" y="151355"/>
                  <a:pt x="585429" y="148285"/>
                </a:cubicBezTo>
                <a:cubicBezTo>
                  <a:pt x="589475" y="145215"/>
                  <a:pt x="591786" y="139642"/>
                  <a:pt x="590642" y="135769"/>
                </a:cubicBezTo>
                <a:cubicBezTo>
                  <a:pt x="589498" y="131896"/>
                  <a:pt x="591616" y="126762"/>
                  <a:pt x="578567" y="125048"/>
                </a:cubicBezTo>
                <a:lnTo>
                  <a:pt x="581910" y="115621"/>
                </a:lnTo>
                <a:cubicBezTo>
                  <a:pt x="590311" y="115049"/>
                  <a:pt x="579189" y="117910"/>
                  <a:pt x="578636" y="109528"/>
                </a:cubicBezTo>
                <a:cubicBezTo>
                  <a:pt x="578636" y="109433"/>
                  <a:pt x="586574" y="104661"/>
                  <a:pt x="587110" y="101836"/>
                </a:cubicBezTo>
                <a:cubicBezTo>
                  <a:pt x="587646" y="99011"/>
                  <a:pt x="582528" y="97650"/>
                  <a:pt x="581855" y="92579"/>
                </a:cubicBezTo>
                <a:cubicBezTo>
                  <a:pt x="581182" y="87508"/>
                  <a:pt x="599074" y="74364"/>
                  <a:pt x="583072" y="71412"/>
                </a:cubicBezTo>
                <a:lnTo>
                  <a:pt x="584584" y="70078"/>
                </a:lnTo>
                <a:cubicBezTo>
                  <a:pt x="592395" y="63315"/>
                  <a:pt x="595409" y="60149"/>
                  <a:pt x="596118" y="57535"/>
                </a:cubicBezTo>
                <a:cubicBezTo>
                  <a:pt x="596827" y="54921"/>
                  <a:pt x="596460" y="55345"/>
                  <a:pt x="588840" y="54393"/>
                </a:cubicBezTo>
                <a:cubicBezTo>
                  <a:pt x="576644" y="52089"/>
                  <a:pt x="594422" y="63926"/>
                  <a:pt x="580727" y="48828"/>
                </a:cubicBezTo>
                <a:cubicBezTo>
                  <a:pt x="568205" y="40959"/>
                  <a:pt x="583989" y="40416"/>
                  <a:pt x="586148" y="38829"/>
                </a:cubicBezTo>
                <a:cubicBezTo>
                  <a:pt x="588307" y="37242"/>
                  <a:pt x="584569" y="36194"/>
                  <a:pt x="587686" y="33916"/>
                </a:cubicBezTo>
                <a:cubicBezTo>
                  <a:pt x="590575" y="33916"/>
                  <a:pt x="577479" y="29875"/>
                  <a:pt x="580368" y="29875"/>
                </a:cubicBezTo>
                <a:cubicBezTo>
                  <a:pt x="588245" y="29494"/>
                  <a:pt x="592804" y="27445"/>
                  <a:pt x="592404" y="19540"/>
                </a:cubicBezTo>
                <a:cubicBezTo>
                  <a:pt x="592099" y="13730"/>
                  <a:pt x="588241" y="8682"/>
                  <a:pt x="582679" y="6776"/>
                </a:cubicBezTo>
                <a:close/>
                <a:moveTo>
                  <a:pt x="148243" y="90406"/>
                </a:moveTo>
                <a:lnTo>
                  <a:pt x="156244" y="90406"/>
                </a:lnTo>
                <a:lnTo>
                  <a:pt x="149101" y="90406"/>
                </a:lnTo>
                <a:lnTo>
                  <a:pt x="148243" y="90406"/>
                </a:lnTo>
                <a:close/>
              </a:path>
            </a:pathLst>
          </a:custGeom>
          <a:solidFill>
            <a:srgbClr val="97E3FD"/>
          </a:solidFill>
          <a:ln>
            <a:noFill/>
          </a:ln>
        </p:spPr>
        <p:txBody>
          <a:bodyPr spcFirstLastPara="1" wrap="square" lIns="91425" tIns="45700" rIns="91425" bIns="45700" anchor="ctr" anchorCtr="0">
            <a:noAutofit/>
          </a:bodyPr>
          <a:lstStyle/>
          <a:p>
            <a:pPr marL="542925" marR="0" lvl="0" algn="ctr" rtl="0">
              <a:spcBef>
                <a:spcPts val="0"/>
              </a:spcBef>
              <a:spcAft>
                <a:spcPts val="0"/>
              </a:spcAft>
              <a:buNone/>
            </a:pPr>
            <a:r>
              <a:rPr lang="tr-TR" sz="2400" dirty="0" smtClean="0">
                <a:sym typeface="Arial"/>
              </a:rPr>
              <a:t>Küreselleşme farklı kültürleri tanımamız sağlar. Ancak bunu yaparken kendi kültürümüzü de korumak hepimizin sorumluluğudur.</a:t>
            </a:r>
            <a:endParaRPr sz="2400" dirty="0">
              <a:sym typeface="Arial"/>
            </a:endParaRPr>
          </a:p>
        </p:txBody>
      </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93951" y="1928174"/>
            <a:ext cx="3581771" cy="4966186"/>
          </a:xfrm>
          <a:prstGeom prst="rect">
            <a:avLst/>
          </a:prstGeom>
        </p:spPr>
      </p:pic>
      <p:grpSp>
        <p:nvGrpSpPr>
          <p:cNvPr id="13" name="Grup 12"/>
          <p:cNvGrpSpPr/>
          <p:nvPr/>
        </p:nvGrpSpPr>
        <p:grpSpPr>
          <a:xfrm>
            <a:off x="105393" y="2623384"/>
            <a:ext cx="3964189" cy="951806"/>
            <a:chOff x="105393" y="2623384"/>
            <a:chExt cx="3964189" cy="951806"/>
          </a:xfrm>
        </p:grpSpPr>
        <p:sp>
          <p:nvSpPr>
            <p:cNvPr id="20" name="Aynı Yanın Köşesi Yuvarlatılmış Dikdörtgen 19"/>
            <p:cNvSpPr/>
            <p:nvPr/>
          </p:nvSpPr>
          <p:spPr>
            <a:xfrm>
              <a:off x="105394" y="2623384"/>
              <a:ext cx="3964188" cy="951806"/>
            </a:xfrm>
            <a:prstGeom prst="round2SameRect">
              <a:avLst>
                <a:gd name="adj1" fmla="val 11140"/>
                <a:gd name="adj2" fmla="val 9715"/>
              </a:avLst>
            </a:prstGeom>
            <a:solidFill>
              <a:srgbClr val="FCE0E9"/>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Kültürümüzü tanıyalım.</a:t>
              </a:r>
              <a:endParaRPr lang="tr-TR" sz="2000" dirty="0">
                <a:solidFill>
                  <a:schemeClr val="tx1"/>
                </a:solidFill>
              </a:endParaRPr>
            </a:p>
          </p:txBody>
        </p:sp>
        <p:pic>
          <p:nvPicPr>
            <p:cNvPr id="7" name="Resim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393" y="2752418"/>
              <a:ext cx="796813" cy="780440"/>
            </a:xfrm>
            <a:prstGeom prst="rect">
              <a:avLst/>
            </a:prstGeom>
          </p:spPr>
        </p:pic>
      </p:grpSp>
      <p:grpSp>
        <p:nvGrpSpPr>
          <p:cNvPr id="12" name="Grup 11"/>
          <p:cNvGrpSpPr/>
          <p:nvPr/>
        </p:nvGrpSpPr>
        <p:grpSpPr>
          <a:xfrm>
            <a:off x="105394" y="3883893"/>
            <a:ext cx="3964188" cy="951806"/>
            <a:chOff x="105394" y="3883893"/>
            <a:chExt cx="3964188" cy="951806"/>
          </a:xfrm>
        </p:grpSpPr>
        <p:sp>
          <p:nvSpPr>
            <p:cNvPr id="23" name="Aynı Yanın Köşesi Yuvarlatılmış Dikdörtgen 22"/>
            <p:cNvSpPr/>
            <p:nvPr/>
          </p:nvSpPr>
          <p:spPr>
            <a:xfrm>
              <a:off x="105394" y="3883893"/>
              <a:ext cx="3964188" cy="951806"/>
            </a:xfrm>
            <a:prstGeom prst="round2SameRect">
              <a:avLst>
                <a:gd name="adj1" fmla="val 11140"/>
                <a:gd name="adj2" fmla="val 9715"/>
              </a:avLst>
            </a:prstGeom>
            <a:solidFill>
              <a:srgbClr val="FEEEC3"/>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Gelenek ve göreneklerimize sahip çıkalım.</a:t>
              </a:r>
              <a:endParaRPr lang="tr-TR" sz="2000" dirty="0">
                <a:solidFill>
                  <a:schemeClr val="tx1"/>
                </a:solidFill>
              </a:endParaRPr>
            </a:p>
          </p:txBody>
        </p:sp>
        <p:pic>
          <p:nvPicPr>
            <p:cNvPr id="9" name="Resim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5097" y="4032892"/>
              <a:ext cx="734555" cy="709906"/>
            </a:xfrm>
            <a:prstGeom prst="rect">
              <a:avLst/>
            </a:prstGeom>
          </p:spPr>
        </p:pic>
      </p:grpSp>
      <p:grpSp>
        <p:nvGrpSpPr>
          <p:cNvPr id="11" name="Grup 10"/>
          <p:cNvGrpSpPr/>
          <p:nvPr/>
        </p:nvGrpSpPr>
        <p:grpSpPr>
          <a:xfrm>
            <a:off x="105393" y="5144402"/>
            <a:ext cx="3964188" cy="951806"/>
            <a:chOff x="105393" y="5144402"/>
            <a:chExt cx="3964188" cy="951806"/>
          </a:xfrm>
        </p:grpSpPr>
        <p:sp>
          <p:nvSpPr>
            <p:cNvPr id="26" name="Aynı Yanın Köşesi Yuvarlatılmış Dikdörtgen 25"/>
            <p:cNvSpPr/>
            <p:nvPr/>
          </p:nvSpPr>
          <p:spPr>
            <a:xfrm>
              <a:off x="105393" y="5144402"/>
              <a:ext cx="3964188"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Medya araçlarını doğru bir şekilde kullanalım.</a:t>
              </a:r>
              <a:endParaRPr lang="tr-TR" sz="2000" dirty="0">
                <a:solidFill>
                  <a:schemeClr val="tx1"/>
                </a:solidFill>
              </a:endParaRPr>
            </a:p>
          </p:txBody>
        </p:sp>
        <p:pic>
          <p:nvPicPr>
            <p:cNvPr id="10" name="Resim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391" y="5314189"/>
              <a:ext cx="731384" cy="675124"/>
            </a:xfrm>
            <a:prstGeom prst="rect">
              <a:avLst/>
            </a:prstGeom>
          </p:spPr>
        </p:pic>
      </p:grpSp>
      <p:grpSp>
        <p:nvGrpSpPr>
          <p:cNvPr id="48" name="Grup 47"/>
          <p:cNvGrpSpPr/>
          <p:nvPr/>
        </p:nvGrpSpPr>
        <p:grpSpPr>
          <a:xfrm>
            <a:off x="8229600" y="5126029"/>
            <a:ext cx="3834682" cy="951806"/>
            <a:chOff x="8229600" y="5126029"/>
            <a:chExt cx="3834682" cy="951806"/>
          </a:xfrm>
        </p:grpSpPr>
        <p:sp>
          <p:nvSpPr>
            <p:cNvPr id="29" name="Aynı Yanın Köşesi Yuvarlatılmış Dikdörtgen 28"/>
            <p:cNvSpPr/>
            <p:nvPr/>
          </p:nvSpPr>
          <p:spPr>
            <a:xfrm>
              <a:off x="8229600" y="5126029"/>
              <a:ext cx="3834682" cy="951806"/>
            </a:xfrm>
            <a:prstGeom prst="round2SameRect">
              <a:avLst>
                <a:gd name="adj1" fmla="val 11140"/>
                <a:gd name="adj2" fmla="val 9715"/>
              </a:avLst>
            </a:prstGeom>
            <a:solidFill>
              <a:srgbClr val="CBEEFD"/>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Kültürel değerlerimizi gelecek nesillere öğretelim.</a:t>
              </a:r>
              <a:endParaRPr lang="tr-TR" sz="2000" dirty="0">
                <a:solidFill>
                  <a:schemeClr val="tx1"/>
                </a:solidFill>
              </a:endParaRPr>
            </a:p>
          </p:txBody>
        </p:sp>
        <p:pic>
          <p:nvPicPr>
            <p:cNvPr id="14" name="Resim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10307" y="5271465"/>
              <a:ext cx="712491" cy="717848"/>
            </a:xfrm>
            <a:prstGeom prst="rect">
              <a:avLst/>
            </a:prstGeom>
          </p:spPr>
        </p:pic>
      </p:grpSp>
      <p:grpSp>
        <p:nvGrpSpPr>
          <p:cNvPr id="47" name="Grup 46"/>
          <p:cNvGrpSpPr/>
          <p:nvPr/>
        </p:nvGrpSpPr>
        <p:grpSpPr>
          <a:xfrm>
            <a:off x="8229601" y="3865520"/>
            <a:ext cx="3834682" cy="951806"/>
            <a:chOff x="8229601" y="3865520"/>
            <a:chExt cx="3834682" cy="951806"/>
          </a:xfrm>
        </p:grpSpPr>
        <p:sp>
          <p:nvSpPr>
            <p:cNvPr id="33" name="Aynı Yanın Köşesi Yuvarlatılmış Dikdörtgen 32"/>
            <p:cNvSpPr/>
            <p:nvPr/>
          </p:nvSpPr>
          <p:spPr>
            <a:xfrm>
              <a:off x="8229601" y="3865520"/>
              <a:ext cx="3834682" cy="951806"/>
            </a:xfrm>
            <a:prstGeom prst="round2SameRect">
              <a:avLst>
                <a:gd name="adj1" fmla="val 11140"/>
                <a:gd name="adj2" fmla="val 9715"/>
              </a:avLst>
            </a:prstGeom>
            <a:solidFill>
              <a:srgbClr val="D5F7DF"/>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Kültürel etkinliklere katılalım.</a:t>
              </a:r>
              <a:endParaRPr lang="tr-TR" sz="2000" dirty="0">
                <a:solidFill>
                  <a:schemeClr val="tx1"/>
                </a:solidFill>
              </a:endParaRPr>
            </a:p>
          </p:txBody>
        </p:sp>
        <p:pic>
          <p:nvPicPr>
            <p:cNvPr id="16" name="Resim 1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300215" y="3985769"/>
              <a:ext cx="722584" cy="717460"/>
            </a:xfrm>
            <a:prstGeom prst="rect">
              <a:avLst/>
            </a:prstGeom>
          </p:spPr>
        </p:pic>
      </p:grpSp>
      <p:grpSp>
        <p:nvGrpSpPr>
          <p:cNvPr id="46" name="Grup 45"/>
          <p:cNvGrpSpPr/>
          <p:nvPr/>
        </p:nvGrpSpPr>
        <p:grpSpPr>
          <a:xfrm>
            <a:off x="8229601" y="2605011"/>
            <a:ext cx="3834682" cy="951806"/>
            <a:chOff x="8229601" y="2605011"/>
            <a:chExt cx="3834682" cy="951806"/>
          </a:xfrm>
        </p:grpSpPr>
        <p:sp>
          <p:nvSpPr>
            <p:cNvPr id="44" name="Aynı Yanın Köşesi Yuvarlatılmış Dikdörtgen 43"/>
            <p:cNvSpPr/>
            <p:nvPr/>
          </p:nvSpPr>
          <p:spPr>
            <a:xfrm>
              <a:off x="8229601" y="2605011"/>
              <a:ext cx="3834682" cy="951806"/>
            </a:xfrm>
            <a:prstGeom prst="round2SameRect">
              <a:avLst>
                <a:gd name="adj1" fmla="val 11140"/>
                <a:gd name="adj2" fmla="val 9715"/>
              </a:avLst>
            </a:prstGeom>
            <a:solidFill>
              <a:srgbClr val="FDDBD5"/>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Yerli ürünleri tercih ederek yerel üreticilerimizi destekleyelim.</a:t>
              </a:r>
              <a:endParaRPr lang="tr-TR" sz="2000" dirty="0">
                <a:solidFill>
                  <a:schemeClr val="tx1"/>
                </a:solidFill>
              </a:endParaRPr>
            </a:p>
          </p:txBody>
        </p:sp>
        <p:pic>
          <p:nvPicPr>
            <p:cNvPr id="17" name="Resim 1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264100" y="2722274"/>
              <a:ext cx="722730" cy="744968"/>
            </a:xfrm>
            <a:prstGeom prst="rect">
              <a:avLst/>
            </a:prstGeom>
          </p:spPr>
        </p:pic>
      </p:grpSp>
    </p:spTree>
    <p:custDataLst>
      <p:tags r:id="rId1"/>
    </p:custDataLst>
    <p:extLst>
      <p:ext uri="{BB962C8B-B14F-4D97-AF65-F5344CB8AC3E}">
        <p14:creationId xmlns:p14="http://schemas.microsoft.com/office/powerpoint/2010/main" val="5634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2" presetClass="entr" presetSubtype="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down)">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p:tgtEl>
                                          <p:spTgt spid="12"/>
                                        </p:tgtEl>
                                        <p:attrNameLst>
                                          <p:attrName>ppt_x</p:attrName>
                                        </p:attrNameLst>
                                      </p:cBhvr>
                                      <p:tavLst>
                                        <p:tav tm="0">
                                          <p:val>
                                            <p:strVal val="#ppt_x+#ppt_w*1.125000"/>
                                          </p:val>
                                        </p:tav>
                                        <p:tav tm="100000">
                                          <p:val>
                                            <p:strVal val="#ppt_x"/>
                                          </p:val>
                                        </p:tav>
                                      </p:tavLst>
                                    </p:anim>
                                    <p:animEffect transition="in" filter="wipe(left)">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2"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p:tgtEl>
                                          <p:spTgt spid="11"/>
                                        </p:tgtEl>
                                        <p:attrNameLst>
                                          <p:attrName>ppt_x</p:attrName>
                                        </p:attrNameLst>
                                      </p:cBhvr>
                                      <p:tavLst>
                                        <p:tav tm="0">
                                          <p:val>
                                            <p:strVal val="#ppt_x+#ppt_w*1.125000"/>
                                          </p:val>
                                        </p:tav>
                                        <p:tav tm="100000">
                                          <p:val>
                                            <p:strVal val="#ppt_x"/>
                                          </p:val>
                                        </p:tav>
                                      </p:tavLst>
                                    </p:anim>
                                    <p:animEffect transition="in" filter="wipe(left)">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8" fill="hold" nodeType="click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p:tgtEl>
                                          <p:spTgt spid="46"/>
                                        </p:tgtEl>
                                        <p:attrNameLst>
                                          <p:attrName>ppt_x</p:attrName>
                                        </p:attrNameLst>
                                      </p:cBhvr>
                                      <p:tavLst>
                                        <p:tav tm="0">
                                          <p:val>
                                            <p:strVal val="#ppt_x-#ppt_w*1.125000"/>
                                          </p:val>
                                        </p:tav>
                                        <p:tav tm="100000">
                                          <p:val>
                                            <p:strVal val="#ppt_x"/>
                                          </p:val>
                                        </p:tav>
                                      </p:tavLst>
                                    </p:anim>
                                    <p:animEffect transition="in" filter="wipe(right)">
                                      <p:cBhvr>
                                        <p:cTn id="38" dur="500"/>
                                        <p:tgtEl>
                                          <p:spTgt spid="46"/>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nodeType="click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ppt_x</p:attrName>
                                        </p:attrNameLst>
                                      </p:cBhvr>
                                      <p:tavLst>
                                        <p:tav tm="0">
                                          <p:val>
                                            <p:strVal val="#ppt_x-#ppt_w*1.125000"/>
                                          </p:val>
                                        </p:tav>
                                        <p:tav tm="100000">
                                          <p:val>
                                            <p:strVal val="#ppt_x"/>
                                          </p:val>
                                        </p:tav>
                                      </p:tavLst>
                                    </p:anim>
                                    <p:animEffect transition="in" filter="wipe(right)">
                                      <p:cBhvr>
                                        <p:cTn id="44" dur="500"/>
                                        <p:tgtEl>
                                          <p:spTgt spid="47"/>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8" fill="hold" nodeType="clickEffect">
                                  <p:stCondLst>
                                    <p:cond delay="0"/>
                                  </p:stCondLst>
                                  <p:childTnLst>
                                    <p:set>
                                      <p:cBhvr>
                                        <p:cTn id="48" dur="1" fill="hold">
                                          <p:stCondLst>
                                            <p:cond delay="0"/>
                                          </p:stCondLst>
                                        </p:cTn>
                                        <p:tgtEl>
                                          <p:spTgt spid="48"/>
                                        </p:tgtEl>
                                        <p:attrNameLst>
                                          <p:attrName>style.visibility</p:attrName>
                                        </p:attrNameLst>
                                      </p:cBhvr>
                                      <p:to>
                                        <p:strVal val="visible"/>
                                      </p:to>
                                    </p:set>
                                    <p:anim calcmode="lin" valueType="num">
                                      <p:cBhvr additive="base">
                                        <p:cTn id="49" dur="500"/>
                                        <p:tgtEl>
                                          <p:spTgt spid="48"/>
                                        </p:tgtEl>
                                        <p:attrNameLst>
                                          <p:attrName>ppt_x</p:attrName>
                                        </p:attrNameLst>
                                      </p:cBhvr>
                                      <p:tavLst>
                                        <p:tav tm="0">
                                          <p:val>
                                            <p:strVal val="#ppt_x-#ppt_w*1.125000"/>
                                          </p:val>
                                        </p:tav>
                                        <p:tav tm="100000">
                                          <p:val>
                                            <p:strVal val="#ppt_x"/>
                                          </p:val>
                                        </p:tav>
                                      </p:tavLst>
                                    </p:anim>
                                    <p:animEffect transition="in" filter="wipe(right)">
                                      <p:cBhvr>
                                        <p:cTn id="50"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up 41"/>
          <p:cNvGrpSpPr/>
          <p:nvPr/>
        </p:nvGrpSpPr>
        <p:grpSpPr>
          <a:xfrm>
            <a:off x="8444509" y="5128757"/>
            <a:ext cx="3608117" cy="951806"/>
            <a:chOff x="8444509" y="5128757"/>
            <a:chExt cx="3608117" cy="951806"/>
          </a:xfrm>
        </p:grpSpPr>
        <p:sp>
          <p:nvSpPr>
            <p:cNvPr id="43" name="Aynı Yanın Köşesi Yuvarlatılmış Dikdörtgen 42"/>
            <p:cNvSpPr/>
            <p:nvPr/>
          </p:nvSpPr>
          <p:spPr>
            <a:xfrm>
              <a:off x="8444509" y="512875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Kontrolsüz ilaç kullanımıyla virüsler direnç kazanmaktadır.</a:t>
              </a:r>
              <a:endParaRPr lang="tr-TR" sz="2000" dirty="0">
                <a:solidFill>
                  <a:schemeClr val="tx1"/>
                </a:solidFill>
              </a:endParaRPr>
            </a:p>
          </p:txBody>
        </p:sp>
        <p:pic>
          <p:nvPicPr>
            <p:cNvPr id="38" name="Resim 3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4991" y="5340682"/>
              <a:ext cx="728351" cy="645111"/>
            </a:xfrm>
            <a:prstGeom prst="rect">
              <a:avLst/>
            </a:prstGeom>
          </p:spPr>
        </p:pic>
      </p:grpSp>
      <p:grpSp>
        <p:nvGrpSpPr>
          <p:cNvPr id="68" name="Grup 67"/>
          <p:cNvGrpSpPr/>
          <p:nvPr/>
        </p:nvGrpSpPr>
        <p:grpSpPr>
          <a:xfrm>
            <a:off x="93738" y="5147130"/>
            <a:ext cx="3608117" cy="951806"/>
            <a:chOff x="93738" y="5147130"/>
            <a:chExt cx="3608117" cy="951806"/>
          </a:xfrm>
        </p:grpSpPr>
        <p:sp>
          <p:nvSpPr>
            <p:cNvPr id="40" name="Aynı Yanın Köşesi Yuvarlatılmış Dikdörtgen 39"/>
            <p:cNvSpPr/>
            <p:nvPr/>
          </p:nvSpPr>
          <p:spPr>
            <a:xfrm>
              <a:off x="93738" y="514713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Salgın hastalıklara karşı daha güçlü bir mücadele verilir.</a:t>
              </a:r>
              <a:endParaRPr lang="tr-TR" sz="2000" dirty="0">
                <a:solidFill>
                  <a:schemeClr val="tx1"/>
                </a:solidFill>
              </a:endParaRPr>
            </a:p>
          </p:txBody>
        </p:sp>
        <p:pic>
          <p:nvPicPr>
            <p:cNvPr id="52" name="Resim 5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181" y="5305093"/>
              <a:ext cx="732049" cy="574860"/>
            </a:xfrm>
            <a:prstGeom prst="rect">
              <a:avLst/>
            </a:prstGeom>
          </p:spPr>
        </p:pic>
      </p:grpSp>
      <p:pic>
        <p:nvPicPr>
          <p:cNvPr id="21" name="Resim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9964" y="1892752"/>
            <a:ext cx="3355762" cy="4654327"/>
          </a:xfrm>
          <a:prstGeom prst="rect">
            <a:avLst/>
          </a:prstGeom>
        </p:spPr>
      </p:pic>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Küreselleşme ve </a:t>
            </a:r>
            <a:r>
              <a:rPr lang="tr-TR" sz="2800" dirty="0" smtClean="0">
                <a:solidFill>
                  <a:schemeClr val="bg1"/>
                </a:solidFill>
              </a:rPr>
              <a:t>Sağlık</a:t>
            </a:r>
            <a:endParaRPr lang="en-US" sz="2800" dirty="0">
              <a:solidFill>
                <a:schemeClr val="bg1"/>
              </a:solidFill>
            </a:endParaRPr>
          </a:p>
        </p:txBody>
      </p:sp>
      <p:sp>
        <p:nvSpPr>
          <p:cNvPr id="31" name="Rectangle: Rounded Corners 111">
            <a:hlinkClick r:id="rId7"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8"/>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Aynı Yanın Köşesi Yuvarlatılmış Dikdörtgen 28"/>
          <p:cNvSpPr/>
          <p:nvPr/>
        </p:nvSpPr>
        <p:spPr>
          <a:xfrm>
            <a:off x="1050965" y="825623"/>
            <a:ext cx="10152652" cy="951806"/>
          </a:xfrm>
          <a:prstGeom prst="round2SameRect">
            <a:avLst>
              <a:gd name="adj1" fmla="val 32729"/>
              <a:gd name="adj2" fmla="val 0"/>
            </a:avLst>
          </a:prstGeom>
          <a:solidFill>
            <a:srgbClr val="FFC000"/>
          </a:solidFill>
          <a:ln cmpd="dbl">
            <a:solidFill>
              <a:schemeClr val="accent4">
                <a:lumMod val="7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Teknoloji, ulaşım ve iletişimdeki gelişmeler sayesinde sağlık hizmetleri küresel ölçekte yayılmaktadır.</a:t>
            </a:r>
            <a:endParaRPr lang="tr-TR" sz="3200" dirty="0">
              <a:solidFill>
                <a:schemeClr val="tx1"/>
              </a:solidFill>
            </a:endParaRPr>
          </a:p>
        </p:txBody>
      </p:sp>
      <p:sp>
        <p:nvSpPr>
          <p:cNvPr id="26" name="Köşeli Çift Ayraç 25"/>
          <p:cNvSpPr/>
          <p:nvPr/>
        </p:nvSpPr>
        <p:spPr>
          <a:xfrm>
            <a:off x="112049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sağlık alandaki olumlu etkileri neler olabilir?</a:t>
            </a:r>
            <a:endParaRPr lang="tr-TR" sz="2400" dirty="0">
              <a:solidFill>
                <a:schemeClr val="tx1"/>
              </a:solidFill>
            </a:endParaRPr>
          </a:p>
        </p:txBody>
      </p:sp>
      <p:grpSp>
        <p:nvGrpSpPr>
          <p:cNvPr id="27" name="Grup 26"/>
          <p:cNvGrpSpPr/>
          <p:nvPr/>
        </p:nvGrpSpPr>
        <p:grpSpPr>
          <a:xfrm>
            <a:off x="334372" y="5843210"/>
            <a:ext cx="914437" cy="819703"/>
            <a:chOff x="313837" y="4957280"/>
            <a:chExt cx="914437" cy="819703"/>
          </a:xfrm>
        </p:grpSpPr>
        <p:grpSp>
          <p:nvGrpSpPr>
            <p:cNvPr id="28" name="Grup 27"/>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16" name="Grup 15"/>
          <p:cNvGrpSpPr/>
          <p:nvPr/>
        </p:nvGrpSpPr>
        <p:grpSpPr>
          <a:xfrm>
            <a:off x="157181" y="2156556"/>
            <a:ext cx="3405447" cy="615136"/>
            <a:chOff x="359128" y="1870344"/>
            <a:chExt cx="3405447" cy="615136"/>
          </a:xfrm>
        </p:grpSpPr>
        <p:sp>
          <p:nvSpPr>
            <p:cNvPr id="17" name="Yuvarlatılmış Dikdörtgen 16"/>
            <p:cNvSpPr/>
            <p:nvPr/>
          </p:nvSpPr>
          <p:spPr>
            <a:xfrm>
              <a:off x="373064" y="1956322"/>
              <a:ext cx="3391511" cy="468131"/>
            </a:xfrm>
            <a:prstGeom prst="roundRect">
              <a:avLst>
                <a:gd name="adj" fmla="val 50000"/>
              </a:avLst>
            </a:prstGeom>
            <a:solidFill>
              <a:srgbClr val="3391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Olumlu Sonuçları</a:t>
              </a:r>
              <a:endParaRPr lang="tr-TR" dirty="0"/>
            </a:p>
          </p:txBody>
        </p:sp>
        <p:grpSp>
          <p:nvGrpSpPr>
            <p:cNvPr id="18" name="Grup 17"/>
            <p:cNvGrpSpPr/>
            <p:nvPr/>
          </p:nvGrpSpPr>
          <p:grpSpPr>
            <a:xfrm>
              <a:off x="359128" y="1870344"/>
              <a:ext cx="615136" cy="615136"/>
              <a:chOff x="2440017" y="1788607"/>
              <a:chExt cx="717913" cy="717913"/>
            </a:xfrm>
          </p:grpSpPr>
          <p:sp>
            <p:nvSpPr>
              <p:cNvPr id="19" name="Oval 18"/>
              <p:cNvSpPr/>
              <p:nvPr/>
            </p:nvSpPr>
            <p:spPr>
              <a:xfrm>
                <a:off x="2440017" y="1788607"/>
                <a:ext cx="717913" cy="717913"/>
              </a:xfrm>
              <a:prstGeom prst="ellipse">
                <a:avLst/>
              </a:prstGeom>
              <a:solidFill>
                <a:srgbClr val="33914A"/>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Freeform 32">
                <a:extLst>
                  <a:ext uri="{FF2B5EF4-FFF2-40B4-BE49-F238E27FC236}">
                    <a16:creationId xmlns:a16="http://schemas.microsoft.com/office/drawing/2014/main" id="{92690B5B-554D-402C-9152-25577FEBC22A}"/>
                  </a:ext>
                </a:extLst>
              </p:cNvPr>
              <p:cNvSpPr/>
              <p:nvPr/>
            </p:nvSpPr>
            <p:spPr>
              <a:xfrm>
                <a:off x="2655025" y="1907151"/>
                <a:ext cx="287895" cy="373744"/>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45" name="Grup 44"/>
          <p:cNvGrpSpPr/>
          <p:nvPr/>
        </p:nvGrpSpPr>
        <p:grpSpPr>
          <a:xfrm>
            <a:off x="8511649" y="2155244"/>
            <a:ext cx="3391511" cy="615136"/>
            <a:chOff x="359126" y="1857934"/>
            <a:chExt cx="3391511" cy="615136"/>
          </a:xfrm>
        </p:grpSpPr>
        <p:sp>
          <p:nvSpPr>
            <p:cNvPr id="46" name="Yuvarlatılmış Dikdörtgen 45"/>
            <p:cNvSpPr/>
            <p:nvPr/>
          </p:nvSpPr>
          <p:spPr>
            <a:xfrm>
              <a:off x="359126" y="1955351"/>
              <a:ext cx="3391511" cy="468131"/>
            </a:xfrm>
            <a:prstGeom prst="roundRect">
              <a:avLst>
                <a:gd name="adj" fmla="val 50000"/>
              </a:avLst>
            </a:prstGeom>
            <a:solidFill>
              <a:srgbClr val="B222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Olumsuz Sonuçları</a:t>
              </a:r>
              <a:endParaRPr lang="tr-TR" dirty="0"/>
            </a:p>
          </p:txBody>
        </p:sp>
        <p:grpSp>
          <p:nvGrpSpPr>
            <p:cNvPr id="47" name="Grup 46"/>
            <p:cNvGrpSpPr/>
            <p:nvPr/>
          </p:nvGrpSpPr>
          <p:grpSpPr>
            <a:xfrm rot="10800000">
              <a:off x="359128" y="1857934"/>
              <a:ext cx="615136" cy="615136"/>
              <a:chOff x="2440017" y="1788607"/>
              <a:chExt cx="717913" cy="717913"/>
            </a:xfrm>
          </p:grpSpPr>
          <p:sp>
            <p:nvSpPr>
              <p:cNvPr id="48" name="Oval 47"/>
              <p:cNvSpPr/>
              <p:nvPr/>
            </p:nvSpPr>
            <p:spPr>
              <a:xfrm>
                <a:off x="2440017" y="1788607"/>
                <a:ext cx="717913" cy="717913"/>
              </a:xfrm>
              <a:prstGeom prst="ellipse">
                <a:avLst/>
              </a:prstGeom>
              <a:solidFill>
                <a:srgbClr val="B2223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9" name="Freeform 32">
                <a:extLst>
                  <a:ext uri="{FF2B5EF4-FFF2-40B4-BE49-F238E27FC236}">
                    <a16:creationId xmlns:a16="http://schemas.microsoft.com/office/drawing/2014/main" id="{92690B5B-554D-402C-9152-25577FEBC22A}"/>
                  </a:ext>
                </a:extLst>
              </p:cNvPr>
              <p:cNvSpPr/>
              <p:nvPr/>
            </p:nvSpPr>
            <p:spPr>
              <a:xfrm flipH="1">
                <a:off x="2643229" y="1900171"/>
                <a:ext cx="307917" cy="373745"/>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sp>
        <p:nvSpPr>
          <p:cNvPr id="56" name="Köşeli Çift Ayraç 55"/>
          <p:cNvSpPr/>
          <p:nvPr/>
        </p:nvSpPr>
        <p:spPr>
          <a:xfrm>
            <a:off x="1120493" y="5819166"/>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sağlık alandaki olumsuz etkileri neler olabilir?</a:t>
            </a:r>
            <a:endParaRPr lang="tr-TR" sz="2400" dirty="0">
              <a:solidFill>
                <a:schemeClr val="tx1"/>
              </a:solidFill>
            </a:endParaRPr>
          </a:p>
        </p:txBody>
      </p:sp>
      <p:grpSp>
        <p:nvGrpSpPr>
          <p:cNvPr id="57" name="Grup 56"/>
          <p:cNvGrpSpPr/>
          <p:nvPr/>
        </p:nvGrpSpPr>
        <p:grpSpPr>
          <a:xfrm>
            <a:off x="334371" y="5853968"/>
            <a:ext cx="914437" cy="819703"/>
            <a:chOff x="313837" y="4957280"/>
            <a:chExt cx="914437" cy="819703"/>
          </a:xfrm>
        </p:grpSpPr>
        <p:grpSp>
          <p:nvGrpSpPr>
            <p:cNvPr id="58" name="Grup 57"/>
            <p:cNvGrpSpPr/>
            <p:nvPr/>
          </p:nvGrpSpPr>
          <p:grpSpPr>
            <a:xfrm>
              <a:off x="313837" y="4957280"/>
              <a:ext cx="914437" cy="819703"/>
              <a:chOff x="6709431" y="3270742"/>
              <a:chExt cx="1544353" cy="1384361"/>
            </a:xfrm>
            <a:solidFill>
              <a:schemeClr val="tx1">
                <a:lumMod val="65000"/>
                <a:lumOff val="35000"/>
              </a:schemeClr>
            </a:solidFill>
          </p:grpSpPr>
          <p:sp>
            <p:nvSpPr>
              <p:cNvPr id="6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39" name="Grup 38"/>
          <p:cNvGrpSpPr/>
          <p:nvPr/>
        </p:nvGrpSpPr>
        <p:grpSpPr>
          <a:xfrm>
            <a:off x="8425460" y="2910947"/>
            <a:ext cx="3627167" cy="951806"/>
            <a:chOff x="8425460" y="2910947"/>
            <a:chExt cx="3627167" cy="951806"/>
          </a:xfrm>
        </p:grpSpPr>
        <p:sp>
          <p:nvSpPr>
            <p:cNvPr id="54" name="Aynı Yanın Köşesi Yuvarlatılmış Dikdörtgen 53"/>
            <p:cNvSpPr/>
            <p:nvPr/>
          </p:nvSpPr>
          <p:spPr>
            <a:xfrm>
              <a:off x="8444510" y="291094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Ulaşımın artması hastalıkların daha kolay yayılmasına neden olur.</a:t>
              </a:r>
              <a:endParaRPr lang="tr-TR" sz="2000" dirty="0">
                <a:solidFill>
                  <a:schemeClr val="tx1"/>
                </a:solidFill>
              </a:endParaRPr>
            </a:p>
          </p:txBody>
        </p:sp>
        <p:pic>
          <p:nvPicPr>
            <p:cNvPr id="23" name="Resim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5460" y="3056949"/>
              <a:ext cx="797882" cy="711957"/>
            </a:xfrm>
            <a:prstGeom prst="rect">
              <a:avLst/>
            </a:prstGeom>
          </p:spPr>
        </p:pic>
      </p:grpSp>
      <p:grpSp>
        <p:nvGrpSpPr>
          <p:cNvPr id="41" name="Grup 40"/>
          <p:cNvGrpSpPr/>
          <p:nvPr/>
        </p:nvGrpSpPr>
        <p:grpSpPr>
          <a:xfrm>
            <a:off x="8444510" y="4019852"/>
            <a:ext cx="3608117" cy="951806"/>
            <a:chOff x="8444510" y="4019852"/>
            <a:chExt cx="3608117" cy="951806"/>
          </a:xfrm>
        </p:grpSpPr>
        <p:sp>
          <p:nvSpPr>
            <p:cNvPr id="51" name="Aynı Yanın Köşesi Yuvarlatılmış Dikdörtgen 50"/>
            <p:cNvSpPr/>
            <p:nvPr/>
          </p:nvSpPr>
          <p:spPr>
            <a:xfrm>
              <a:off x="8444510" y="4019852"/>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Sağlıksız yaşam alışkanlıkları artar.</a:t>
              </a:r>
              <a:endParaRPr lang="tr-TR" sz="2000" dirty="0">
                <a:solidFill>
                  <a:schemeClr val="tx1"/>
                </a:solidFill>
              </a:endParaRPr>
            </a:p>
          </p:txBody>
        </p:sp>
        <p:pic>
          <p:nvPicPr>
            <p:cNvPr id="35" name="Resim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511649" y="4149489"/>
              <a:ext cx="755560" cy="669210"/>
            </a:xfrm>
            <a:prstGeom prst="rect">
              <a:avLst/>
            </a:prstGeom>
          </p:spPr>
        </p:pic>
      </p:grpSp>
      <p:grpSp>
        <p:nvGrpSpPr>
          <p:cNvPr id="53" name="Grup 52"/>
          <p:cNvGrpSpPr/>
          <p:nvPr/>
        </p:nvGrpSpPr>
        <p:grpSpPr>
          <a:xfrm>
            <a:off x="93739" y="2929320"/>
            <a:ext cx="3608117" cy="951806"/>
            <a:chOff x="93739" y="2929320"/>
            <a:chExt cx="3608117" cy="951806"/>
          </a:xfrm>
        </p:grpSpPr>
        <p:sp>
          <p:nvSpPr>
            <p:cNvPr id="24" name="Aynı Yanın Köşesi Yuvarlatılmış Dikdörtgen 23"/>
            <p:cNvSpPr/>
            <p:nvPr/>
          </p:nvSpPr>
          <p:spPr>
            <a:xfrm>
              <a:off x="93739" y="292932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Modern tedavi yöntemleri dünyaya yayılır.</a:t>
              </a:r>
              <a:endParaRPr lang="tr-TR" sz="2000" dirty="0">
                <a:solidFill>
                  <a:schemeClr val="tx1"/>
                </a:solidFill>
              </a:endParaRPr>
            </a:p>
          </p:txBody>
        </p:sp>
        <p:pic>
          <p:nvPicPr>
            <p:cNvPr id="44" name="Resim 4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57181" y="3068983"/>
              <a:ext cx="820662" cy="711241"/>
            </a:xfrm>
            <a:prstGeom prst="rect">
              <a:avLst/>
            </a:prstGeom>
          </p:spPr>
        </p:pic>
      </p:grpSp>
      <p:grpSp>
        <p:nvGrpSpPr>
          <p:cNvPr id="55" name="Grup 54"/>
          <p:cNvGrpSpPr/>
          <p:nvPr/>
        </p:nvGrpSpPr>
        <p:grpSpPr>
          <a:xfrm>
            <a:off x="93739" y="4038225"/>
            <a:ext cx="3608117" cy="951806"/>
            <a:chOff x="93739" y="4038225"/>
            <a:chExt cx="3608117" cy="951806"/>
          </a:xfrm>
        </p:grpSpPr>
        <p:sp>
          <p:nvSpPr>
            <p:cNvPr id="37" name="Aynı Yanın Köşesi Yuvarlatılmış Dikdörtgen 36"/>
            <p:cNvSpPr/>
            <p:nvPr/>
          </p:nvSpPr>
          <p:spPr>
            <a:xfrm>
              <a:off x="93739" y="4038225"/>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Aşı ve ilaçlar daha hızlı geliştirilir ve daha fazla kişiye ulaştırılır.</a:t>
              </a:r>
              <a:endParaRPr lang="tr-TR" sz="2000" dirty="0">
                <a:solidFill>
                  <a:schemeClr val="tx1"/>
                </a:solidFill>
              </a:endParaRPr>
            </a:p>
          </p:txBody>
        </p:sp>
        <p:pic>
          <p:nvPicPr>
            <p:cNvPr id="50" name="Resim 4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71117" y="4205845"/>
              <a:ext cx="730482" cy="579820"/>
            </a:xfrm>
            <a:prstGeom prst="rect">
              <a:avLst/>
            </a:prstGeom>
          </p:spPr>
        </p:pic>
      </p:grpSp>
    </p:spTree>
    <p:custDataLst>
      <p:tags r:id="rId1"/>
    </p:custDataLst>
    <p:extLst>
      <p:ext uri="{BB962C8B-B14F-4D97-AF65-F5344CB8AC3E}">
        <p14:creationId xmlns:p14="http://schemas.microsoft.com/office/powerpoint/2010/main" val="306198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12" presetClass="entr" presetSubtype="1"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ppt_y</p:attrName>
                                        </p:attrNameLst>
                                      </p:cBhvr>
                                      <p:tavLst>
                                        <p:tav tm="0">
                                          <p:val>
                                            <p:strVal val="#ppt_y-#ppt_h*1.125000"/>
                                          </p:val>
                                        </p:tav>
                                        <p:tav tm="100000">
                                          <p:val>
                                            <p:strVal val="#ppt_y"/>
                                          </p:val>
                                        </p:tav>
                                      </p:tavLst>
                                    </p:anim>
                                    <p:animEffect transition="in" filter="wipe(down)">
                                      <p:cBhvr>
                                        <p:cTn id="14" dur="5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xit" presetSubtype="2" fill="hold" grpId="1" nodeType="clickEffect">
                                  <p:stCondLst>
                                    <p:cond delay="0"/>
                                  </p:stCondLst>
                                  <p:childTnLst>
                                    <p:animEffect transition="out" filter="wipe(right)">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childTnLst>
                          </p:cTn>
                        </p:par>
                        <p:par>
                          <p:cTn id="31" fill="hold">
                            <p:stCondLst>
                              <p:cond delay="500"/>
                            </p:stCondLst>
                            <p:childTnLst>
                              <p:par>
                                <p:cTn id="32" presetID="53" presetClass="exit" presetSubtype="32" fill="hold" nodeType="afterEffect">
                                  <p:stCondLst>
                                    <p:cond delay="0"/>
                                  </p:stCondLst>
                                  <p:childTnLst>
                                    <p:anim calcmode="lin" valueType="num">
                                      <p:cBhvr>
                                        <p:cTn id="33" dur="500"/>
                                        <p:tgtEl>
                                          <p:spTgt spid="27"/>
                                        </p:tgtEl>
                                        <p:attrNameLst>
                                          <p:attrName>ppt_w</p:attrName>
                                        </p:attrNameLst>
                                      </p:cBhvr>
                                      <p:tavLst>
                                        <p:tav tm="0">
                                          <p:val>
                                            <p:strVal val="ppt_w"/>
                                          </p:val>
                                        </p:tav>
                                        <p:tav tm="100000">
                                          <p:val>
                                            <p:fltVal val="0"/>
                                          </p:val>
                                        </p:tav>
                                      </p:tavLst>
                                    </p:anim>
                                    <p:anim calcmode="lin" valueType="num">
                                      <p:cBhvr>
                                        <p:cTn id="34" dur="500"/>
                                        <p:tgtEl>
                                          <p:spTgt spid="27"/>
                                        </p:tgtEl>
                                        <p:attrNameLst>
                                          <p:attrName>ppt_h</p:attrName>
                                        </p:attrNameLst>
                                      </p:cBhvr>
                                      <p:tavLst>
                                        <p:tav tm="0">
                                          <p:val>
                                            <p:strVal val="ppt_h"/>
                                          </p:val>
                                        </p:tav>
                                        <p:tav tm="100000">
                                          <p:val>
                                            <p:fltVal val="0"/>
                                          </p:val>
                                        </p:tav>
                                      </p:tavLst>
                                    </p:anim>
                                    <p:animEffect transition="out" filter="fade">
                                      <p:cBhvr>
                                        <p:cTn id="35" dur="500"/>
                                        <p:tgtEl>
                                          <p:spTgt spid="27"/>
                                        </p:tgtEl>
                                      </p:cBhvr>
                                    </p:animEffect>
                                    <p:set>
                                      <p:cBhvr>
                                        <p:cTn id="36" dur="1" fill="hold">
                                          <p:stCondLst>
                                            <p:cond delay="499"/>
                                          </p:stCondLst>
                                        </p:cTn>
                                        <p:tgtEl>
                                          <p:spTgt spid="27"/>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2" fill="hold" nodeType="click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p:tgtEl>
                                          <p:spTgt spid="53"/>
                                        </p:tgtEl>
                                        <p:attrNameLst>
                                          <p:attrName>ppt_x</p:attrName>
                                        </p:attrNameLst>
                                      </p:cBhvr>
                                      <p:tavLst>
                                        <p:tav tm="0">
                                          <p:val>
                                            <p:strVal val="#ppt_x+#ppt_w*1.125000"/>
                                          </p:val>
                                        </p:tav>
                                        <p:tav tm="100000">
                                          <p:val>
                                            <p:strVal val="#ppt_x"/>
                                          </p:val>
                                        </p:tav>
                                      </p:tavLst>
                                    </p:anim>
                                    <p:animEffect transition="in" filter="wipe(left)">
                                      <p:cBhvr>
                                        <p:cTn id="50" dur="500"/>
                                        <p:tgtEl>
                                          <p:spTgt spid="53"/>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2" fill="hold" nodeType="click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additive="base">
                                        <p:cTn id="55" dur="500"/>
                                        <p:tgtEl>
                                          <p:spTgt spid="55"/>
                                        </p:tgtEl>
                                        <p:attrNameLst>
                                          <p:attrName>ppt_x</p:attrName>
                                        </p:attrNameLst>
                                      </p:cBhvr>
                                      <p:tavLst>
                                        <p:tav tm="0">
                                          <p:val>
                                            <p:strVal val="#ppt_x+#ppt_w*1.125000"/>
                                          </p:val>
                                        </p:tav>
                                        <p:tav tm="100000">
                                          <p:val>
                                            <p:strVal val="#ppt_x"/>
                                          </p:val>
                                        </p:tav>
                                      </p:tavLst>
                                    </p:anim>
                                    <p:animEffect transition="in" filter="wipe(left)">
                                      <p:cBhvr>
                                        <p:cTn id="56" dur="500"/>
                                        <p:tgtEl>
                                          <p:spTgt spid="55"/>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2" fill="hold" nodeType="click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additive="base">
                                        <p:cTn id="61" dur="500"/>
                                        <p:tgtEl>
                                          <p:spTgt spid="68"/>
                                        </p:tgtEl>
                                        <p:attrNameLst>
                                          <p:attrName>ppt_x</p:attrName>
                                        </p:attrNameLst>
                                      </p:cBhvr>
                                      <p:tavLst>
                                        <p:tav tm="0">
                                          <p:val>
                                            <p:strVal val="#ppt_x+#ppt_w*1.125000"/>
                                          </p:val>
                                        </p:tav>
                                        <p:tav tm="100000">
                                          <p:val>
                                            <p:strVal val="#ppt_x"/>
                                          </p:val>
                                        </p:tav>
                                      </p:tavLst>
                                    </p:anim>
                                    <p:animEffect transition="in" filter="wipe(left)">
                                      <p:cBhvr>
                                        <p:cTn id="62" dur="500"/>
                                        <p:tgtEl>
                                          <p:spTgt spid="68"/>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nodeType="click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p:cTn id="67" dur="500" fill="hold"/>
                                        <p:tgtEl>
                                          <p:spTgt spid="57"/>
                                        </p:tgtEl>
                                        <p:attrNameLst>
                                          <p:attrName>ppt_w</p:attrName>
                                        </p:attrNameLst>
                                      </p:cBhvr>
                                      <p:tavLst>
                                        <p:tav tm="0">
                                          <p:val>
                                            <p:fltVal val="0"/>
                                          </p:val>
                                        </p:tav>
                                        <p:tav tm="100000">
                                          <p:val>
                                            <p:strVal val="#ppt_w"/>
                                          </p:val>
                                        </p:tav>
                                      </p:tavLst>
                                    </p:anim>
                                    <p:anim calcmode="lin" valueType="num">
                                      <p:cBhvr>
                                        <p:cTn id="68" dur="500" fill="hold"/>
                                        <p:tgtEl>
                                          <p:spTgt spid="57"/>
                                        </p:tgtEl>
                                        <p:attrNameLst>
                                          <p:attrName>ppt_h</p:attrName>
                                        </p:attrNameLst>
                                      </p:cBhvr>
                                      <p:tavLst>
                                        <p:tav tm="0">
                                          <p:val>
                                            <p:fltVal val="0"/>
                                          </p:val>
                                        </p:tav>
                                        <p:tav tm="100000">
                                          <p:val>
                                            <p:strVal val="#ppt_h"/>
                                          </p:val>
                                        </p:tav>
                                      </p:tavLst>
                                    </p:anim>
                                    <p:animEffect transition="in" filter="fade">
                                      <p:cBhvr>
                                        <p:cTn id="69" dur="500"/>
                                        <p:tgtEl>
                                          <p:spTgt spid="57"/>
                                        </p:tgtEl>
                                      </p:cBhvr>
                                    </p:animEffect>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56"/>
                                        </p:tgtEl>
                                        <p:attrNameLst>
                                          <p:attrName>style.visibility</p:attrName>
                                        </p:attrNameLst>
                                      </p:cBhvr>
                                      <p:to>
                                        <p:strVal val="visible"/>
                                      </p:to>
                                    </p:set>
                                    <p:animEffect transition="in" filter="wipe(left)">
                                      <p:cBhvr>
                                        <p:cTn id="73" dur="500"/>
                                        <p:tgtEl>
                                          <p:spTgt spid="5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xit" presetSubtype="2" fill="hold" grpId="1" nodeType="clickEffect">
                                  <p:stCondLst>
                                    <p:cond delay="0"/>
                                  </p:stCondLst>
                                  <p:childTnLst>
                                    <p:animEffect transition="out" filter="wipe(right)">
                                      <p:cBhvr>
                                        <p:cTn id="77" dur="500"/>
                                        <p:tgtEl>
                                          <p:spTgt spid="56"/>
                                        </p:tgtEl>
                                      </p:cBhvr>
                                    </p:animEffect>
                                    <p:set>
                                      <p:cBhvr>
                                        <p:cTn id="78" dur="1" fill="hold">
                                          <p:stCondLst>
                                            <p:cond delay="499"/>
                                          </p:stCondLst>
                                        </p:cTn>
                                        <p:tgtEl>
                                          <p:spTgt spid="56"/>
                                        </p:tgtEl>
                                        <p:attrNameLst>
                                          <p:attrName>style.visibility</p:attrName>
                                        </p:attrNameLst>
                                      </p:cBhvr>
                                      <p:to>
                                        <p:strVal val="hidden"/>
                                      </p:to>
                                    </p:set>
                                  </p:childTnLst>
                                </p:cTn>
                              </p:par>
                            </p:childTnLst>
                          </p:cTn>
                        </p:par>
                        <p:par>
                          <p:cTn id="79" fill="hold">
                            <p:stCondLst>
                              <p:cond delay="500"/>
                            </p:stCondLst>
                            <p:childTnLst>
                              <p:par>
                                <p:cTn id="80" presetID="53" presetClass="exit" presetSubtype="32" fill="hold" nodeType="afterEffect">
                                  <p:stCondLst>
                                    <p:cond delay="0"/>
                                  </p:stCondLst>
                                  <p:childTnLst>
                                    <p:anim calcmode="lin" valueType="num">
                                      <p:cBhvr>
                                        <p:cTn id="81" dur="500"/>
                                        <p:tgtEl>
                                          <p:spTgt spid="57"/>
                                        </p:tgtEl>
                                        <p:attrNameLst>
                                          <p:attrName>ppt_w</p:attrName>
                                        </p:attrNameLst>
                                      </p:cBhvr>
                                      <p:tavLst>
                                        <p:tav tm="0">
                                          <p:val>
                                            <p:strVal val="ppt_w"/>
                                          </p:val>
                                        </p:tav>
                                        <p:tav tm="100000">
                                          <p:val>
                                            <p:fltVal val="0"/>
                                          </p:val>
                                        </p:tav>
                                      </p:tavLst>
                                    </p:anim>
                                    <p:anim calcmode="lin" valueType="num">
                                      <p:cBhvr>
                                        <p:cTn id="82" dur="500"/>
                                        <p:tgtEl>
                                          <p:spTgt spid="57"/>
                                        </p:tgtEl>
                                        <p:attrNameLst>
                                          <p:attrName>ppt_h</p:attrName>
                                        </p:attrNameLst>
                                      </p:cBhvr>
                                      <p:tavLst>
                                        <p:tav tm="0">
                                          <p:val>
                                            <p:strVal val="ppt_h"/>
                                          </p:val>
                                        </p:tav>
                                        <p:tav tm="100000">
                                          <p:val>
                                            <p:fltVal val="0"/>
                                          </p:val>
                                        </p:tav>
                                      </p:tavLst>
                                    </p:anim>
                                    <p:animEffect transition="out" filter="fade">
                                      <p:cBhvr>
                                        <p:cTn id="83" dur="500"/>
                                        <p:tgtEl>
                                          <p:spTgt spid="57"/>
                                        </p:tgtEl>
                                      </p:cBhvr>
                                    </p:animEffect>
                                    <p:set>
                                      <p:cBhvr>
                                        <p:cTn id="84" dur="1" fill="hold">
                                          <p:stCondLst>
                                            <p:cond delay="499"/>
                                          </p:stCondLst>
                                        </p:cTn>
                                        <p:tgtEl>
                                          <p:spTgt spid="57"/>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31" presetClass="entr" presetSubtype="0" fill="hold" nodeType="clickEffect">
                                  <p:stCondLst>
                                    <p:cond delay="0"/>
                                  </p:stCondLst>
                                  <p:childTnLst>
                                    <p:set>
                                      <p:cBhvr>
                                        <p:cTn id="88" dur="1" fill="hold">
                                          <p:stCondLst>
                                            <p:cond delay="0"/>
                                          </p:stCondLst>
                                        </p:cTn>
                                        <p:tgtEl>
                                          <p:spTgt spid="45"/>
                                        </p:tgtEl>
                                        <p:attrNameLst>
                                          <p:attrName>style.visibility</p:attrName>
                                        </p:attrNameLst>
                                      </p:cBhvr>
                                      <p:to>
                                        <p:strVal val="visible"/>
                                      </p:to>
                                    </p:set>
                                    <p:anim calcmode="lin" valueType="num">
                                      <p:cBhvr>
                                        <p:cTn id="89" dur="1000" fill="hold"/>
                                        <p:tgtEl>
                                          <p:spTgt spid="45"/>
                                        </p:tgtEl>
                                        <p:attrNameLst>
                                          <p:attrName>ppt_w</p:attrName>
                                        </p:attrNameLst>
                                      </p:cBhvr>
                                      <p:tavLst>
                                        <p:tav tm="0">
                                          <p:val>
                                            <p:fltVal val="0"/>
                                          </p:val>
                                        </p:tav>
                                        <p:tav tm="100000">
                                          <p:val>
                                            <p:strVal val="#ppt_w"/>
                                          </p:val>
                                        </p:tav>
                                      </p:tavLst>
                                    </p:anim>
                                    <p:anim calcmode="lin" valueType="num">
                                      <p:cBhvr>
                                        <p:cTn id="90" dur="1000" fill="hold"/>
                                        <p:tgtEl>
                                          <p:spTgt spid="45"/>
                                        </p:tgtEl>
                                        <p:attrNameLst>
                                          <p:attrName>ppt_h</p:attrName>
                                        </p:attrNameLst>
                                      </p:cBhvr>
                                      <p:tavLst>
                                        <p:tav tm="0">
                                          <p:val>
                                            <p:fltVal val="0"/>
                                          </p:val>
                                        </p:tav>
                                        <p:tav tm="100000">
                                          <p:val>
                                            <p:strVal val="#ppt_h"/>
                                          </p:val>
                                        </p:tav>
                                      </p:tavLst>
                                    </p:anim>
                                    <p:anim calcmode="lin" valueType="num">
                                      <p:cBhvr>
                                        <p:cTn id="91" dur="1000" fill="hold"/>
                                        <p:tgtEl>
                                          <p:spTgt spid="45"/>
                                        </p:tgtEl>
                                        <p:attrNameLst>
                                          <p:attrName>style.rotation</p:attrName>
                                        </p:attrNameLst>
                                      </p:cBhvr>
                                      <p:tavLst>
                                        <p:tav tm="0">
                                          <p:val>
                                            <p:fltVal val="90"/>
                                          </p:val>
                                        </p:tav>
                                        <p:tav tm="100000">
                                          <p:val>
                                            <p:fltVal val="0"/>
                                          </p:val>
                                        </p:tav>
                                      </p:tavLst>
                                    </p:anim>
                                    <p:animEffect transition="in" filter="fade">
                                      <p:cBhvr>
                                        <p:cTn id="92" dur="1000"/>
                                        <p:tgtEl>
                                          <p:spTgt spid="45"/>
                                        </p:tgtEl>
                                      </p:cBhvr>
                                    </p:animEffect>
                                  </p:childTnLst>
                                </p:cTn>
                              </p:par>
                            </p:childTnLst>
                          </p:cTn>
                        </p:par>
                      </p:childTnLst>
                    </p:cTn>
                  </p:par>
                  <p:par>
                    <p:cTn id="93" fill="hold">
                      <p:stCondLst>
                        <p:cond delay="indefinite"/>
                      </p:stCondLst>
                      <p:childTnLst>
                        <p:par>
                          <p:cTn id="94" fill="hold">
                            <p:stCondLst>
                              <p:cond delay="0"/>
                            </p:stCondLst>
                            <p:childTnLst>
                              <p:par>
                                <p:cTn id="95" presetID="12" presetClass="entr" presetSubtype="8" fill="hold" nodeType="clickEffect">
                                  <p:stCondLst>
                                    <p:cond delay="0"/>
                                  </p:stCondLst>
                                  <p:childTnLst>
                                    <p:set>
                                      <p:cBhvr>
                                        <p:cTn id="96" dur="1" fill="hold">
                                          <p:stCondLst>
                                            <p:cond delay="0"/>
                                          </p:stCondLst>
                                        </p:cTn>
                                        <p:tgtEl>
                                          <p:spTgt spid="39"/>
                                        </p:tgtEl>
                                        <p:attrNameLst>
                                          <p:attrName>style.visibility</p:attrName>
                                        </p:attrNameLst>
                                      </p:cBhvr>
                                      <p:to>
                                        <p:strVal val="visible"/>
                                      </p:to>
                                    </p:set>
                                    <p:anim calcmode="lin" valueType="num">
                                      <p:cBhvr additive="base">
                                        <p:cTn id="97" dur="500"/>
                                        <p:tgtEl>
                                          <p:spTgt spid="39"/>
                                        </p:tgtEl>
                                        <p:attrNameLst>
                                          <p:attrName>ppt_x</p:attrName>
                                        </p:attrNameLst>
                                      </p:cBhvr>
                                      <p:tavLst>
                                        <p:tav tm="0">
                                          <p:val>
                                            <p:strVal val="#ppt_x-#ppt_w*1.125000"/>
                                          </p:val>
                                        </p:tav>
                                        <p:tav tm="100000">
                                          <p:val>
                                            <p:strVal val="#ppt_x"/>
                                          </p:val>
                                        </p:tav>
                                      </p:tavLst>
                                    </p:anim>
                                    <p:animEffect transition="in" filter="wipe(right)">
                                      <p:cBhvr>
                                        <p:cTn id="98" dur="500"/>
                                        <p:tgtEl>
                                          <p:spTgt spid="39"/>
                                        </p:tgtEl>
                                      </p:cBhvr>
                                    </p:animEffect>
                                  </p:childTnLst>
                                </p:cTn>
                              </p:par>
                            </p:childTnLst>
                          </p:cTn>
                        </p:par>
                      </p:childTnLst>
                    </p:cTn>
                  </p:par>
                  <p:par>
                    <p:cTn id="99" fill="hold">
                      <p:stCondLst>
                        <p:cond delay="indefinite"/>
                      </p:stCondLst>
                      <p:childTnLst>
                        <p:par>
                          <p:cTn id="100" fill="hold">
                            <p:stCondLst>
                              <p:cond delay="0"/>
                            </p:stCondLst>
                            <p:childTnLst>
                              <p:par>
                                <p:cTn id="101" presetID="12" presetClass="entr" presetSubtype="8" fill="hold" nodeType="clickEffect">
                                  <p:stCondLst>
                                    <p:cond delay="0"/>
                                  </p:stCondLst>
                                  <p:childTnLst>
                                    <p:set>
                                      <p:cBhvr>
                                        <p:cTn id="102" dur="1" fill="hold">
                                          <p:stCondLst>
                                            <p:cond delay="0"/>
                                          </p:stCondLst>
                                        </p:cTn>
                                        <p:tgtEl>
                                          <p:spTgt spid="41"/>
                                        </p:tgtEl>
                                        <p:attrNameLst>
                                          <p:attrName>style.visibility</p:attrName>
                                        </p:attrNameLst>
                                      </p:cBhvr>
                                      <p:to>
                                        <p:strVal val="visible"/>
                                      </p:to>
                                    </p:set>
                                    <p:anim calcmode="lin" valueType="num">
                                      <p:cBhvr additive="base">
                                        <p:cTn id="103" dur="500"/>
                                        <p:tgtEl>
                                          <p:spTgt spid="41"/>
                                        </p:tgtEl>
                                        <p:attrNameLst>
                                          <p:attrName>ppt_x</p:attrName>
                                        </p:attrNameLst>
                                      </p:cBhvr>
                                      <p:tavLst>
                                        <p:tav tm="0">
                                          <p:val>
                                            <p:strVal val="#ppt_x-#ppt_w*1.125000"/>
                                          </p:val>
                                        </p:tav>
                                        <p:tav tm="100000">
                                          <p:val>
                                            <p:strVal val="#ppt_x"/>
                                          </p:val>
                                        </p:tav>
                                      </p:tavLst>
                                    </p:anim>
                                    <p:animEffect transition="in" filter="wipe(right)">
                                      <p:cBhvr>
                                        <p:cTn id="104" dur="500"/>
                                        <p:tgtEl>
                                          <p:spTgt spid="41"/>
                                        </p:tgtEl>
                                      </p:cBhvr>
                                    </p:animEffect>
                                  </p:childTnLst>
                                </p:cTn>
                              </p:par>
                            </p:childTnLst>
                          </p:cTn>
                        </p:par>
                      </p:childTnLst>
                    </p:cTn>
                  </p:par>
                  <p:par>
                    <p:cTn id="105" fill="hold">
                      <p:stCondLst>
                        <p:cond delay="indefinite"/>
                      </p:stCondLst>
                      <p:childTnLst>
                        <p:par>
                          <p:cTn id="106" fill="hold">
                            <p:stCondLst>
                              <p:cond delay="0"/>
                            </p:stCondLst>
                            <p:childTnLst>
                              <p:par>
                                <p:cTn id="107" presetID="12" presetClass="entr" presetSubtype="8" fill="hold"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500"/>
                                        <p:tgtEl>
                                          <p:spTgt spid="42"/>
                                        </p:tgtEl>
                                        <p:attrNameLst>
                                          <p:attrName>ppt_x</p:attrName>
                                        </p:attrNameLst>
                                      </p:cBhvr>
                                      <p:tavLst>
                                        <p:tav tm="0">
                                          <p:val>
                                            <p:strVal val="#ppt_x-#ppt_w*1.125000"/>
                                          </p:val>
                                        </p:tav>
                                        <p:tav tm="100000">
                                          <p:val>
                                            <p:strVal val="#ppt_x"/>
                                          </p:val>
                                        </p:tav>
                                      </p:tavLst>
                                    </p:anim>
                                    <p:animEffect transition="in" filter="wipe(right)">
                                      <p:cBhvr>
                                        <p:cTn id="11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6" grpId="0" animBg="1"/>
      <p:bldP spid="26" grpId="1" animBg="1"/>
      <p:bldP spid="56" grpId="0" animBg="1"/>
      <p:bldP spid="56"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2044" y="2150910"/>
            <a:ext cx="4038836" cy="4336066"/>
          </a:xfrm>
          <a:prstGeom prst="rect">
            <a:avLst/>
          </a:prstGeom>
        </p:spPr>
      </p:pic>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Küreselleşme ve </a:t>
            </a:r>
            <a:r>
              <a:rPr lang="tr-TR" sz="2800" dirty="0" smtClean="0">
                <a:solidFill>
                  <a:schemeClr val="bg1"/>
                </a:solidFill>
              </a:rPr>
              <a:t>Çevre</a:t>
            </a:r>
            <a:endParaRPr lang="en-US" sz="2800" dirty="0">
              <a:solidFill>
                <a:schemeClr val="bg1"/>
              </a:solidFill>
            </a:endParaRPr>
          </a:p>
        </p:txBody>
      </p:sp>
      <p:sp>
        <p:nvSpPr>
          <p:cNvPr id="31"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6"/>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Aynı Yanın Köşesi Yuvarlatılmış Dikdörtgen 28"/>
          <p:cNvSpPr/>
          <p:nvPr/>
        </p:nvSpPr>
        <p:spPr>
          <a:xfrm>
            <a:off x="977843" y="825623"/>
            <a:ext cx="10225774" cy="951806"/>
          </a:xfrm>
          <a:prstGeom prst="round2SameRect">
            <a:avLst>
              <a:gd name="adj1" fmla="val 32729"/>
              <a:gd name="adj2" fmla="val 0"/>
            </a:avLst>
          </a:prstGeom>
          <a:solidFill>
            <a:srgbClr val="FFC000"/>
          </a:solidFill>
          <a:ln cmpd="dbl">
            <a:solidFill>
              <a:schemeClr val="accent4">
                <a:lumMod val="7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a:solidFill>
                  <a:schemeClr val="tx1"/>
                </a:solidFill>
              </a:rPr>
              <a:t>Küreselleşme ile birlikte artan üretim, tüketim ve </a:t>
            </a:r>
            <a:r>
              <a:rPr lang="tr-TR" sz="2400" dirty="0" smtClean="0">
                <a:solidFill>
                  <a:schemeClr val="tx1"/>
                </a:solidFill>
              </a:rPr>
              <a:t>ulaşım </a:t>
            </a:r>
            <a:r>
              <a:rPr lang="tr-TR" sz="2400" dirty="0">
                <a:solidFill>
                  <a:schemeClr val="tx1"/>
                </a:solidFill>
              </a:rPr>
              <a:t>faaliyetleri, doğal kaynakların daha yoğun kullanılmasına neden olmuştur</a:t>
            </a:r>
            <a:r>
              <a:rPr lang="tr-TR" sz="2400" dirty="0" smtClean="0">
                <a:solidFill>
                  <a:schemeClr val="tx1"/>
                </a:solidFill>
              </a:rPr>
              <a:t>.</a:t>
            </a:r>
            <a:endParaRPr lang="tr-TR" sz="4000" dirty="0">
              <a:solidFill>
                <a:schemeClr val="tx1"/>
              </a:solidFill>
            </a:endParaRPr>
          </a:p>
        </p:txBody>
      </p:sp>
      <p:sp>
        <p:nvSpPr>
          <p:cNvPr id="26" name="Köşeli Çift Ayraç 25"/>
          <p:cNvSpPr/>
          <p:nvPr/>
        </p:nvSpPr>
        <p:spPr>
          <a:xfrm>
            <a:off x="1120494" y="5837583"/>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çevreye olumlu etkisi neler olmuş olabilir?</a:t>
            </a:r>
            <a:endParaRPr lang="tr-TR" sz="2400" dirty="0">
              <a:solidFill>
                <a:schemeClr val="tx1"/>
              </a:solidFill>
            </a:endParaRPr>
          </a:p>
        </p:txBody>
      </p:sp>
      <p:grpSp>
        <p:nvGrpSpPr>
          <p:cNvPr id="27" name="Grup 26"/>
          <p:cNvGrpSpPr/>
          <p:nvPr/>
        </p:nvGrpSpPr>
        <p:grpSpPr>
          <a:xfrm>
            <a:off x="334372" y="5843210"/>
            <a:ext cx="914437" cy="819703"/>
            <a:chOff x="313837" y="4957280"/>
            <a:chExt cx="914437" cy="819703"/>
          </a:xfrm>
        </p:grpSpPr>
        <p:grpSp>
          <p:nvGrpSpPr>
            <p:cNvPr id="28" name="Grup 27"/>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16" name="Grup 15"/>
          <p:cNvGrpSpPr/>
          <p:nvPr/>
        </p:nvGrpSpPr>
        <p:grpSpPr>
          <a:xfrm>
            <a:off x="157181" y="2156556"/>
            <a:ext cx="3405447" cy="615136"/>
            <a:chOff x="359128" y="1870344"/>
            <a:chExt cx="3405447" cy="615136"/>
          </a:xfrm>
        </p:grpSpPr>
        <p:sp>
          <p:nvSpPr>
            <p:cNvPr id="17" name="Yuvarlatılmış Dikdörtgen 16"/>
            <p:cNvSpPr/>
            <p:nvPr/>
          </p:nvSpPr>
          <p:spPr>
            <a:xfrm>
              <a:off x="373064" y="1956322"/>
              <a:ext cx="3391511" cy="468131"/>
            </a:xfrm>
            <a:prstGeom prst="roundRect">
              <a:avLst>
                <a:gd name="adj" fmla="val 50000"/>
              </a:avLst>
            </a:prstGeom>
            <a:solidFill>
              <a:srgbClr val="3391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Olumlu Sonuçları</a:t>
              </a:r>
              <a:endParaRPr lang="tr-TR" dirty="0"/>
            </a:p>
          </p:txBody>
        </p:sp>
        <p:grpSp>
          <p:nvGrpSpPr>
            <p:cNvPr id="18" name="Grup 17"/>
            <p:cNvGrpSpPr/>
            <p:nvPr/>
          </p:nvGrpSpPr>
          <p:grpSpPr>
            <a:xfrm>
              <a:off x="359128" y="1870344"/>
              <a:ext cx="615136" cy="615136"/>
              <a:chOff x="2440017" y="1788607"/>
              <a:chExt cx="717913" cy="717913"/>
            </a:xfrm>
          </p:grpSpPr>
          <p:sp>
            <p:nvSpPr>
              <p:cNvPr id="19" name="Oval 18"/>
              <p:cNvSpPr/>
              <p:nvPr/>
            </p:nvSpPr>
            <p:spPr>
              <a:xfrm>
                <a:off x="2440017" y="1788607"/>
                <a:ext cx="717913" cy="717913"/>
              </a:xfrm>
              <a:prstGeom prst="ellipse">
                <a:avLst/>
              </a:prstGeom>
              <a:solidFill>
                <a:srgbClr val="33914A"/>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Freeform 32">
                <a:extLst>
                  <a:ext uri="{FF2B5EF4-FFF2-40B4-BE49-F238E27FC236}">
                    <a16:creationId xmlns:a16="http://schemas.microsoft.com/office/drawing/2014/main" id="{92690B5B-554D-402C-9152-25577FEBC22A}"/>
                  </a:ext>
                </a:extLst>
              </p:cNvPr>
              <p:cNvSpPr/>
              <p:nvPr/>
            </p:nvSpPr>
            <p:spPr>
              <a:xfrm>
                <a:off x="2655025" y="1907151"/>
                <a:ext cx="287895" cy="373744"/>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45" name="Grup 44"/>
          <p:cNvGrpSpPr/>
          <p:nvPr/>
        </p:nvGrpSpPr>
        <p:grpSpPr>
          <a:xfrm>
            <a:off x="8511649" y="2155244"/>
            <a:ext cx="3391511" cy="615136"/>
            <a:chOff x="359126" y="1857934"/>
            <a:chExt cx="3391511" cy="615136"/>
          </a:xfrm>
        </p:grpSpPr>
        <p:sp>
          <p:nvSpPr>
            <p:cNvPr id="46" name="Yuvarlatılmış Dikdörtgen 45"/>
            <p:cNvSpPr/>
            <p:nvPr/>
          </p:nvSpPr>
          <p:spPr>
            <a:xfrm>
              <a:off x="359126" y="1955351"/>
              <a:ext cx="3391511" cy="468131"/>
            </a:xfrm>
            <a:prstGeom prst="roundRect">
              <a:avLst>
                <a:gd name="adj" fmla="val 50000"/>
              </a:avLst>
            </a:prstGeom>
            <a:solidFill>
              <a:srgbClr val="B222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Olumsuz Sonuçları</a:t>
              </a:r>
              <a:endParaRPr lang="tr-TR" dirty="0"/>
            </a:p>
          </p:txBody>
        </p:sp>
        <p:grpSp>
          <p:nvGrpSpPr>
            <p:cNvPr id="47" name="Grup 46"/>
            <p:cNvGrpSpPr/>
            <p:nvPr/>
          </p:nvGrpSpPr>
          <p:grpSpPr>
            <a:xfrm rot="10800000">
              <a:off x="359128" y="1857934"/>
              <a:ext cx="615136" cy="615136"/>
              <a:chOff x="2440017" y="1788607"/>
              <a:chExt cx="717913" cy="717913"/>
            </a:xfrm>
          </p:grpSpPr>
          <p:sp>
            <p:nvSpPr>
              <p:cNvPr id="48" name="Oval 47"/>
              <p:cNvSpPr/>
              <p:nvPr/>
            </p:nvSpPr>
            <p:spPr>
              <a:xfrm>
                <a:off x="2440017" y="1788607"/>
                <a:ext cx="717913" cy="717913"/>
              </a:xfrm>
              <a:prstGeom prst="ellipse">
                <a:avLst/>
              </a:prstGeom>
              <a:solidFill>
                <a:srgbClr val="B2223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9" name="Freeform 32">
                <a:extLst>
                  <a:ext uri="{FF2B5EF4-FFF2-40B4-BE49-F238E27FC236}">
                    <a16:creationId xmlns:a16="http://schemas.microsoft.com/office/drawing/2014/main" id="{92690B5B-554D-402C-9152-25577FEBC22A}"/>
                  </a:ext>
                </a:extLst>
              </p:cNvPr>
              <p:cNvSpPr/>
              <p:nvPr/>
            </p:nvSpPr>
            <p:spPr>
              <a:xfrm flipH="1">
                <a:off x="2643229" y="1900171"/>
                <a:ext cx="307917" cy="373745"/>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grpSp>
      <p:grpSp>
        <p:nvGrpSpPr>
          <p:cNvPr id="7" name="Grup 6"/>
          <p:cNvGrpSpPr/>
          <p:nvPr/>
        </p:nvGrpSpPr>
        <p:grpSpPr>
          <a:xfrm>
            <a:off x="93739" y="2929320"/>
            <a:ext cx="3608117" cy="951806"/>
            <a:chOff x="93739" y="2929320"/>
            <a:chExt cx="3608117" cy="951806"/>
          </a:xfrm>
        </p:grpSpPr>
        <p:sp>
          <p:nvSpPr>
            <p:cNvPr id="24" name="Aynı Yanın Köşesi Yuvarlatılmış Dikdörtgen 23"/>
            <p:cNvSpPr/>
            <p:nvPr/>
          </p:nvSpPr>
          <p:spPr>
            <a:xfrm>
              <a:off x="93739" y="292932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Çevreyi koruma bilincinin oluşmasını sağlamıştır.</a:t>
              </a:r>
              <a:endParaRPr lang="tr-TR" sz="2000" dirty="0">
                <a:solidFill>
                  <a:schemeClr val="tx1"/>
                </a:solidFill>
              </a:endParaRPr>
            </a:p>
          </p:txBody>
        </p:sp>
        <p:pic>
          <p:nvPicPr>
            <p:cNvPr id="3" name="Resim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6046" y="3069397"/>
              <a:ext cx="743184" cy="673237"/>
            </a:xfrm>
            <a:prstGeom prst="rect">
              <a:avLst/>
            </a:prstGeom>
          </p:spPr>
        </p:pic>
      </p:grpSp>
      <p:grpSp>
        <p:nvGrpSpPr>
          <p:cNvPr id="8" name="Grup 7"/>
          <p:cNvGrpSpPr/>
          <p:nvPr/>
        </p:nvGrpSpPr>
        <p:grpSpPr>
          <a:xfrm>
            <a:off x="93739" y="4038225"/>
            <a:ext cx="3608117" cy="951806"/>
            <a:chOff x="93739" y="4038225"/>
            <a:chExt cx="3608117" cy="951806"/>
          </a:xfrm>
        </p:grpSpPr>
        <p:sp>
          <p:nvSpPr>
            <p:cNvPr id="37" name="Aynı Yanın Köşesi Yuvarlatılmış Dikdörtgen 36"/>
            <p:cNvSpPr/>
            <p:nvPr/>
          </p:nvSpPr>
          <p:spPr>
            <a:xfrm>
              <a:off x="93739" y="4038225"/>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Ülkeler yenilenebilir enerji kaynakları kullanımına yönelir.</a:t>
              </a:r>
              <a:endParaRPr lang="tr-TR" sz="2000" dirty="0">
                <a:solidFill>
                  <a:schemeClr val="tx1"/>
                </a:solidFill>
              </a:endParaRPr>
            </a:p>
          </p:txBody>
        </p:sp>
        <p:pic>
          <p:nvPicPr>
            <p:cNvPr id="4" name="Resim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619" y="4180165"/>
              <a:ext cx="793611" cy="718918"/>
            </a:xfrm>
            <a:prstGeom prst="rect">
              <a:avLst/>
            </a:prstGeom>
          </p:spPr>
        </p:pic>
      </p:grpSp>
      <p:grpSp>
        <p:nvGrpSpPr>
          <p:cNvPr id="9" name="Grup 8"/>
          <p:cNvGrpSpPr/>
          <p:nvPr/>
        </p:nvGrpSpPr>
        <p:grpSpPr>
          <a:xfrm>
            <a:off x="93737" y="5147130"/>
            <a:ext cx="3608118" cy="951806"/>
            <a:chOff x="93737" y="5147130"/>
            <a:chExt cx="3608118" cy="951806"/>
          </a:xfrm>
        </p:grpSpPr>
        <p:sp>
          <p:nvSpPr>
            <p:cNvPr id="40" name="Aynı Yanın Köşesi Yuvarlatılmış Dikdörtgen 39"/>
            <p:cNvSpPr/>
            <p:nvPr/>
          </p:nvSpPr>
          <p:spPr>
            <a:xfrm>
              <a:off x="93738" y="5147130"/>
              <a:ext cx="3608117" cy="951806"/>
            </a:xfrm>
            <a:prstGeom prst="round2SameRect">
              <a:avLst>
                <a:gd name="adj1" fmla="val 11140"/>
                <a:gd name="adj2" fmla="val 9715"/>
              </a:avLst>
            </a:prstGeom>
            <a:solidFill>
              <a:srgbClr val="E6F6E8"/>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İklim değişikliği ile mücadele için ortak projeler yapılır.</a:t>
              </a:r>
              <a:endParaRPr lang="tr-TR" sz="2000" dirty="0">
                <a:solidFill>
                  <a:schemeClr val="tx1"/>
                </a:solidFill>
              </a:endParaRPr>
            </a:p>
          </p:txBody>
        </p:sp>
        <p:pic>
          <p:nvPicPr>
            <p:cNvPr id="5" name="Resim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737" y="5296012"/>
              <a:ext cx="710816" cy="655283"/>
            </a:xfrm>
            <a:prstGeom prst="rect">
              <a:avLst/>
            </a:prstGeom>
          </p:spPr>
        </p:pic>
      </p:grpSp>
      <p:grpSp>
        <p:nvGrpSpPr>
          <p:cNvPr id="21" name="Grup 20"/>
          <p:cNvGrpSpPr/>
          <p:nvPr/>
        </p:nvGrpSpPr>
        <p:grpSpPr>
          <a:xfrm>
            <a:off x="8444509" y="2910947"/>
            <a:ext cx="3608118" cy="951806"/>
            <a:chOff x="8444509" y="2910947"/>
            <a:chExt cx="3608118" cy="951806"/>
          </a:xfrm>
        </p:grpSpPr>
        <p:sp>
          <p:nvSpPr>
            <p:cNvPr id="54" name="Aynı Yanın Köşesi Yuvarlatılmış Dikdörtgen 53"/>
            <p:cNvSpPr/>
            <p:nvPr/>
          </p:nvSpPr>
          <p:spPr>
            <a:xfrm>
              <a:off x="8444510" y="291094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Sanayi, ulaşım ve tüketim arttıkça çevre kirliliği artar.</a:t>
              </a:r>
              <a:endParaRPr lang="tr-TR" sz="2000" dirty="0">
                <a:solidFill>
                  <a:schemeClr val="tx1"/>
                </a:solidFill>
              </a:endParaRPr>
            </a:p>
          </p:txBody>
        </p:sp>
        <p:pic>
          <p:nvPicPr>
            <p:cNvPr id="11" name="Resim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44509" y="3032546"/>
              <a:ext cx="926752" cy="683134"/>
            </a:xfrm>
            <a:prstGeom prst="rect">
              <a:avLst/>
            </a:prstGeom>
          </p:spPr>
        </p:pic>
      </p:grpSp>
      <p:grpSp>
        <p:nvGrpSpPr>
          <p:cNvPr id="22" name="Grup 21"/>
          <p:cNvGrpSpPr/>
          <p:nvPr/>
        </p:nvGrpSpPr>
        <p:grpSpPr>
          <a:xfrm>
            <a:off x="8444509" y="4019852"/>
            <a:ext cx="3608118" cy="951806"/>
            <a:chOff x="8444509" y="4019852"/>
            <a:chExt cx="3608118" cy="951806"/>
          </a:xfrm>
        </p:grpSpPr>
        <p:sp>
          <p:nvSpPr>
            <p:cNvPr id="51" name="Aynı Yanın Köşesi Yuvarlatılmış Dikdörtgen 50"/>
            <p:cNvSpPr/>
            <p:nvPr/>
          </p:nvSpPr>
          <p:spPr>
            <a:xfrm>
              <a:off x="8444510" y="4019852"/>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Doğal kaynaklar hızla tükenir.</a:t>
              </a:r>
              <a:endParaRPr lang="tr-TR" sz="2000" dirty="0">
                <a:solidFill>
                  <a:schemeClr val="tx1"/>
                </a:solidFill>
              </a:endParaRPr>
            </a:p>
          </p:txBody>
        </p:sp>
        <p:pic>
          <p:nvPicPr>
            <p:cNvPr id="14" name="Resim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44509" y="4165991"/>
              <a:ext cx="926752" cy="693364"/>
            </a:xfrm>
            <a:prstGeom prst="rect">
              <a:avLst/>
            </a:prstGeom>
          </p:spPr>
        </p:pic>
      </p:grpSp>
      <p:sp>
        <p:nvSpPr>
          <p:cNvPr id="69" name="Köşeli Çift Ayraç 68"/>
          <p:cNvSpPr/>
          <p:nvPr/>
        </p:nvSpPr>
        <p:spPr>
          <a:xfrm>
            <a:off x="1107434" y="5848998"/>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Küreselleşmenin çevreye olumsuz etkisi neler olmuş olabilir?</a:t>
            </a:r>
            <a:endParaRPr lang="tr-TR" sz="2400" dirty="0">
              <a:solidFill>
                <a:schemeClr val="tx1"/>
              </a:solidFill>
            </a:endParaRPr>
          </a:p>
        </p:txBody>
      </p:sp>
      <p:grpSp>
        <p:nvGrpSpPr>
          <p:cNvPr id="70" name="Grup 69"/>
          <p:cNvGrpSpPr/>
          <p:nvPr/>
        </p:nvGrpSpPr>
        <p:grpSpPr>
          <a:xfrm>
            <a:off x="321312" y="5854625"/>
            <a:ext cx="914437" cy="819703"/>
            <a:chOff x="313837" y="4957280"/>
            <a:chExt cx="914437" cy="819703"/>
          </a:xfrm>
        </p:grpSpPr>
        <p:grpSp>
          <p:nvGrpSpPr>
            <p:cNvPr id="71" name="Grup 70"/>
            <p:cNvGrpSpPr/>
            <p:nvPr/>
          </p:nvGrpSpPr>
          <p:grpSpPr>
            <a:xfrm>
              <a:off x="313837" y="4957280"/>
              <a:ext cx="914437" cy="819703"/>
              <a:chOff x="6709431" y="3270742"/>
              <a:chExt cx="1544353" cy="1384361"/>
            </a:xfrm>
            <a:solidFill>
              <a:schemeClr val="tx1">
                <a:lumMod val="65000"/>
                <a:lumOff val="35000"/>
              </a:schemeClr>
            </a:solidFill>
          </p:grpSpPr>
          <p:sp>
            <p:nvSpPr>
              <p:cNvPr id="7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25" name="Grup 24"/>
          <p:cNvGrpSpPr/>
          <p:nvPr/>
        </p:nvGrpSpPr>
        <p:grpSpPr>
          <a:xfrm>
            <a:off x="8444509" y="5128757"/>
            <a:ext cx="3608117" cy="951806"/>
            <a:chOff x="8444509" y="5128757"/>
            <a:chExt cx="3608117" cy="951806"/>
          </a:xfrm>
        </p:grpSpPr>
        <p:sp>
          <p:nvSpPr>
            <p:cNvPr id="43" name="Aynı Yanın Köşesi Yuvarlatılmış Dikdörtgen 42"/>
            <p:cNvSpPr/>
            <p:nvPr/>
          </p:nvSpPr>
          <p:spPr>
            <a:xfrm>
              <a:off x="8444509" y="5128757"/>
              <a:ext cx="3608117" cy="951806"/>
            </a:xfrm>
            <a:prstGeom prst="round2SameRect">
              <a:avLst>
                <a:gd name="adj1" fmla="val 11140"/>
                <a:gd name="adj2" fmla="val 9715"/>
              </a:avLst>
            </a:prstGeom>
            <a:solidFill>
              <a:srgbClr val="FCE9E7"/>
            </a:solidFill>
            <a:ln cmpd="dbl">
              <a:solidFill>
                <a:schemeClr val="bg1">
                  <a:lumMod val="95000"/>
                  <a:alpha val="68000"/>
                </a:schemeClr>
              </a:solidFill>
            </a:ln>
          </p:spPr>
          <p:style>
            <a:lnRef idx="3">
              <a:schemeClr val="lt1"/>
            </a:lnRef>
            <a:fillRef idx="1">
              <a:schemeClr val="accent4"/>
            </a:fillRef>
            <a:effectRef idx="1">
              <a:schemeClr val="accent4"/>
            </a:effectRef>
            <a:fontRef idx="minor">
              <a:schemeClr val="lt1"/>
            </a:fontRef>
          </p:style>
          <p:txBody>
            <a:bodyPr rtlCol="0" anchor="ctr"/>
            <a:lstStyle/>
            <a:p>
              <a:pPr marL="627063" algn="ctr"/>
              <a:r>
                <a:rPr lang="tr-TR" sz="2000" dirty="0" smtClean="0">
                  <a:solidFill>
                    <a:schemeClr val="tx1"/>
                  </a:solidFill>
                </a:rPr>
                <a:t>Sera gazı oranı artar, bu da iklim değişikliğine ve afetlere neden olur. </a:t>
              </a:r>
              <a:endParaRPr lang="tr-TR" sz="2000" dirty="0">
                <a:solidFill>
                  <a:schemeClr val="tx1"/>
                </a:solidFill>
              </a:endParaRPr>
            </a:p>
          </p:txBody>
        </p:sp>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73820" y="5325925"/>
              <a:ext cx="897441" cy="698923"/>
            </a:xfrm>
            <a:prstGeom prst="rect">
              <a:avLst/>
            </a:prstGeom>
          </p:spPr>
        </p:pic>
      </p:grpSp>
    </p:spTree>
    <p:custDataLst>
      <p:tags r:id="rId1"/>
    </p:custDataLst>
    <p:extLst>
      <p:ext uri="{BB962C8B-B14F-4D97-AF65-F5344CB8AC3E}">
        <p14:creationId xmlns:p14="http://schemas.microsoft.com/office/powerpoint/2010/main" val="346249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1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ppt_y</p:attrName>
                                        </p:attrNameLst>
                                      </p:cBhvr>
                                      <p:tavLst>
                                        <p:tav tm="0">
                                          <p:val>
                                            <p:strVal val="#ppt_y-#ppt_h*1.125000"/>
                                          </p:val>
                                        </p:tav>
                                        <p:tav tm="100000">
                                          <p:val>
                                            <p:strVal val="#ppt_y"/>
                                          </p:val>
                                        </p:tav>
                                      </p:tavLst>
                                    </p:anim>
                                    <p:animEffect transition="in" filter="wipe(down)">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xit" presetSubtype="2" fill="hold" grpId="1" nodeType="clickEffect">
                                  <p:stCondLst>
                                    <p:cond delay="0"/>
                                  </p:stCondLst>
                                  <p:childTnLst>
                                    <p:animEffect transition="out" filter="wipe(right)">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childTnLst>
                          </p:cTn>
                        </p:par>
                        <p:par>
                          <p:cTn id="31" fill="hold">
                            <p:stCondLst>
                              <p:cond delay="500"/>
                            </p:stCondLst>
                            <p:childTnLst>
                              <p:par>
                                <p:cTn id="32" presetID="53" presetClass="exit" presetSubtype="32" fill="hold" nodeType="afterEffect">
                                  <p:stCondLst>
                                    <p:cond delay="0"/>
                                  </p:stCondLst>
                                  <p:childTnLst>
                                    <p:anim calcmode="lin" valueType="num">
                                      <p:cBhvr>
                                        <p:cTn id="33" dur="500"/>
                                        <p:tgtEl>
                                          <p:spTgt spid="27"/>
                                        </p:tgtEl>
                                        <p:attrNameLst>
                                          <p:attrName>ppt_w</p:attrName>
                                        </p:attrNameLst>
                                      </p:cBhvr>
                                      <p:tavLst>
                                        <p:tav tm="0">
                                          <p:val>
                                            <p:strVal val="ppt_w"/>
                                          </p:val>
                                        </p:tav>
                                        <p:tav tm="100000">
                                          <p:val>
                                            <p:fltVal val="0"/>
                                          </p:val>
                                        </p:tav>
                                      </p:tavLst>
                                    </p:anim>
                                    <p:anim calcmode="lin" valueType="num">
                                      <p:cBhvr>
                                        <p:cTn id="34" dur="500"/>
                                        <p:tgtEl>
                                          <p:spTgt spid="27"/>
                                        </p:tgtEl>
                                        <p:attrNameLst>
                                          <p:attrName>ppt_h</p:attrName>
                                        </p:attrNameLst>
                                      </p:cBhvr>
                                      <p:tavLst>
                                        <p:tav tm="0">
                                          <p:val>
                                            <p:strVal val="ppt_h"/>
                                          </p:val>
                                        </p:tav>
                                        <p:tav tm="100000">
                                          <p:val>
                                            <p:fltVal val="0"/>
                                          </p:val>
                                        </p:tav>
                                      </p:tavLst>
                                    </p:anim>
                                    <p:animEffect transition="out" filter="fade">
                                      <p:cBhvr>
                                        <p:cTn id="35" dur="500"/>
                                        <p:tgtEl>
                                          <p:spTgt spid="27"/>
                                        </p:tgtEl>
                                      </p:cBhvr>
                                    </p:animEffect>
                                    <p:set>
                                      <p:cBhvr>
                                        <p:cTn id="36" dur="1" fill="hold">
                                          <p:stCondLst>
                                            <p:cond delay="499"/>
                                          </p:stCondLst>
                                        </p:cTn>
                                        <p:tgtEl>
                                          <p:spTgt spid="27"/>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2"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p:tgtEl>
                                          <p:spTgt spid="7"/>
                                        </p:tgtEl>
                                        <p:attrNameLst>
                                          <p:attrName>ppt_x</p:attrName>
                                        </p:attrNameLst>
                                      </p:cBhvr>
                                      <p:tavLst>
                                        <p:tav tm="0">
                                          <p:val>
                                            <p:strVal val="#ppt_x+#ppt_w*1.125000"/>
                                          </p:val>
                                        </p:tav>
                                        <p:tav tm="100000">
                                          <p:val>
                                            <p:strVal val="#ppt_x"/>
                                          </p:val>
                                        </p:tav>
                                      </p:tavLst>
                                    </p:anim>
                                    <p:animEffect transition="in" filter="wipe(left)">
                                      <p:cBhvr>
                                        <p:cTn id="50" dur="500"/>
                                        <p:tgtEl>
                                          <p:spTgt spid="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2"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p:tgtEl>
                                          <p:spTgt spid="8"/>
                                        </p:tgtEl>
                                        <p:attrNameLst>
                                          <p:attrName>ppt_x</p:attrName>
                                        </p:attrNameLst>
                                      </p:cBhvr>
                                      <p:tavLst>
                                        <p:tav tm="0">
                                          <p:val>
                                            <p:strVal val="#ppt_x+#ppt_w*1.125000"/>
                                          </p:val>
                                        </p:tav>
                                        <p:tav tm="100000">
                                          <p:val>
                                            <p:strVal val="#ppt_x"/>
                                          </p:val>
                                        </p:tav>
                                      </p:tavLst>
                                    </p:anim>
                                    <p:animEffect transition="in" filter="wipe(left)">
                                      <p:cBhvr>
                                        <p:cTn id="56" dur="5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2" fill="hold" nodeType="click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p:tgtEl>
                                          <p:spTgt spid="9"/>
                                        </p:tgtEl>
                                        <p:attrNameLst>
                                          <p:attrName>ppt_x</p:attrName>
                                        </p:attrNameLst>
                                      </p:cBhvr>
                                      <p:tavLst>
                                        <p:tav tm="0">
                                          <p:val>
                                            <p:strVal val="#ppt_x+#ppt_w*1.125000"/>
                                          </p:val>
                                        </p:tav>
                                        <p:tav tm="100000">
                                          <p:val>
                                            <p:strVal val="#ppt_x"/>
                                          </p:val>
                                        </p:tav>
                                      </p:tavLst>
                                    </p:anim>
                                    <p:animEffect transition="in" filter="wipe(left)">
                                      <p:cBhvr>
                                        <p:cTn id="62" dur="500"/>
                                        <p:tgtEl>
                                          <p:spTgt spid="9"/>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nodeType="click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wipe(left)">
                                      <p:cBhvr>
                                        <p:cTn id="73" dur="500"/>
                                        <p:tgtEl>
                                          <p:spTgt spid="69"/>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xit" presetSubtype="2" fill="hold" grpId="1" nodeType="clickEffect">
                                  <p:stCondLst>
                                    <p:cond delay="0"/>
                                  </p:stCondLst>
                                  <p:childTnLst>
                                    <p:animEffect transition="out" filter="wipe(right)">
                                      <p:cBhvr>
                                        <p:cTn id="77" dur="500"/>
                                        <p:tgtEl>
                                          <p:spTgt spid="69"/>
                                        </p:tgtEl>
                                      </p:cBhvr>
                                    </p:animEffect>
                                    <p:set>
                                      <p:cBhvr>
                                        <p:cTn id="78" dur="1" fill="hold">
                                          <p:stCondLst>
                                            <p:cond delay="499"/>
                                          </p:stCondLst>
                                        </p:cTn>
                                        <p:tgtEl>
                                          <p:spTgt spid="69"/>
                                        </p:tgtEl>
                                        <p:attrNameLst>
                                          <p:attrName>style.visibility</p:attrName>
                                        </p:attrNameLst>
                                      </p:cBhvr>
                                      <p:to>
                                        <p:strVal val="hidden"/>
                                      </p:to>
                                    </p:set>
                                  </p:childTnLst>
                                </p:cTn>
                              </p:par>
                            </p:childTnLst>
                          </p:cTn>
                        </p:par>
                        <p:par>
                          <p:cTn id="79" fill="hold">
                            <p:stCondLst>
                              <p:cond delay="500"/>
                            </p:stCondLst>
                            <p:childTnLst>
                              <p:par>
                                <p:cTn id="80" presetID="53" presetClass="exit" presetSubtype="32" fill="hold" nodeType="afterEffect">
                                  <p:stCondLst>
                                    <p:cond delay="0"/>
                                  </p:stCondLst>
                                  <p:childTnLst>
                                    <p:anim calcmode="lin" valueType="num">
                                      <p:cBhvr>
                                        <p:cTn id="81" dur="500"/>
                                        <p:tgtEl>
                                          <p:spTgt spid="70"/>
                                        </p:tgtEl>
                                        <p:attrNameLst>
                                          <p:attrName>ppt_w</p:attrName>
                                        </p:attrNameLst>
                                      </p:cBhvr>
                                      <p:tavLst>
                                        <p:tav tm="0">
                                          <p:val>
                                            <p:strVal val="ppt_w"/>
                                          </p:val>
                                        </p:tav>
                                        <p:tav tm="100000">
                                          <p:val>
                                            <p:fltVal val="0"/>
                                          </p:val>
                                        </p:tav>
                                      </p:tavLst>
                                    </p:anim>
                                    <p:anim calcmode="lin" valueType="num">
                                      <p:cBhvr>
                                        <p:cTn id="82" dur="500"/>
                                        <p:tgtEl>
                                          <p:spTgt spid="70"/>
                                        </p:tgtEl>
                                        <p:attrNameLst>
                                          <p:attrName>ppt_h</p:attrName>
                                        </p:attrNameLst>
                                      </p:cBhvr>
                                      <p:tavLst>
                                        <p:tav tm="0">
                                          <p:val>
                                            <p:strVal val="ppt_h"/>
                                          </p:val>
                                        </p:tav>
                                        <p:tav tm="100000">
                                          <p:val>
                                            <p:fltVal val="0"/>
                                          </p:val>
                                        </p:tav>
                                      </p:tavLst>
                                    </p:anim>
                                    <p:animEffect transition="out" filter="fade">
                                      <p:cBhvr>
                                        <p:cTn id="83" dur="500"/>
                                        <p:tgtEl>
                                          <p:spTgt spid="70"/>
                                        </p:tgtEl>
                                      </p:cBhvr>
                                    </p:animEffect>
                                    <p:set>
                                      <p:cBhvr>
                                        <p:cTn id="84" dur="1" fill="hold">
                                          <p:stCondLst>
                                            <p:cond delay="499"/>
                                          </p:stCondLst>
                                        </p:cTn>
                                        <p:tgtEl>
                                          <p:spTgt spid="70"/>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31" presetClass="entr" presetSubtype="0" fill="hold" nodeType="clickEffect">
                                  <p:stCondLst>
                                    <p:cond delay="0"/>
                                  </p:stCondLst>
                                  <p:childTnLst>
                                    <p:set>
                                      <p:cBhvr>
                                        <p:cTn id="88" dur="1" fill="hold">
                                          <p:stCondLst>
                                            <p:cond delay="0"/>
                                          </p:stCondLst>
                                        </p:cTn>
                                        <p:tgtEl>
                                          <p:spTgt spid="45"/>
                                        </p:tgtEl>
                                        <p:attrNameLst>
                                          <p:attrName>style.visibility</p:attrName>
                                        </p:attrNameLst>
                                      </p:cBhvr>
                                      <p:to>
                                        <p:strVal val="visible"/>
                                      </p:to>
                                    </p:set>
                                    <p:anim calcmode="lin" valueType="num">
                                      <p:cBhvr>
                                        <p:cTn id="89" dur="1000" fill="hold"/>
                                        <p:tgtEl>
                                          <p:spTgt spid="45"/>
                                        </p:tgtEl>
                                        <p:attrNameLst>
                                          <p:attrName>ppt_w</p:attrName>
                                        </p:attrNameLst>
                                      </p:cBhvr>
                                      <p:tavLst>
                                        <p:tav tm="0">
                                          <p:val>
                                            <p:fltVal val="0"/>
                                          </p:val>
                                        </p:tav>
                                        <p:tav tm="100000">
                                          <p:val>
                                            <p:strVal val="#ppt_w"/>
                                          </p:val>
                                        </p:tav>
                                      </p:tavLst>
                                    </p:anim>
                                    <p:anim calcmode="lin" valueType="num">
                                      <p:cBhvr>
                                        <p:cTn id="90" dur="1000" fill="hold"/>
                                        <p:tgtEl>
                                          <p:spTgt spid="45"/>
                                        </p:tgtEl>
                                        <p:attrNameLst>
                                          <p:attrName>ppt_h</p:attrName>
                                        </p:attrNameLst>
                                      </p:cBhvr>
                                      <p:tavLst>
                                        <p:tav tm="0">
                                          <p:val>
                                            <p:fltVal val="0"/>
                                          </p:val>
                                        </p:tav>
                                        <p:tav tm="100000">
                                          <p:val>
                                            <p:strVal val="#ppt_h"/>
                                          </p:val>
                                        </p:tav>
                                      </p:tavLst>
                                    </p:anim>
                                    <p:anim calcmode="lin" valueType="num">
                                      <p:cBhvr>
                                        <p:cTn id="91" dur="1000" fill="hold"/>
                                        <p:tgtEl>
                                          <p:spTgt spid="45"/>
                                        </p:tgtEl>
                                        <p:attrNameLst>
                                          <p:attrName>style.rotation</p:attrName>
                                        </p:attrNameLst>
                                      </p:cBhvr>
                                      <p:tavLst>
                                        <p:tav tm="0">
                                          <p:val>
                                            <p:fltVal val="90"/>
                                          </p:val>
                                        </p:tav>
                                        <p:tav tm="100000">
                                          <p:val>
                                            <p:fltVal val="0"/>
                                          </p:val>
                                        </p:tav>
                                      </p:tavLst>
                                    </p:anim>
                                    <p:animEffect transition="in" filter="fade">
                                      <p:cBhvr>
                                        <p:cTn id="92" dur="1000"/>
                                        <p:tgtEl>
                                          <p:spTgt spid="45"/>
                                        </p:tgtEl>
                                      </p:cBhvr>
                                    </p:animEffect>
                                  </p:childTnLst>
                                </p:cTn>
                              </p:par>
                            </p:childTnLst>
                          </p:cTn>
                        </p:par>
                      </p:childTnLst>
                    </p:cTn>
                  </p:par>
                  <p:par>
                    <p:cTn id="93" fill="hold">
                      <p:stCondLst>
                        <p:cond delay="indefinite"/>
                      </p:stCondLst>
                      <p:childTnLst>
                        <p:par>
                          <p:cTn id="94" fill="hold">
                            <p:stCondLst>
                              <p:cond delay="0"/>
                            </p:stCondLst>
                            <p:childTnLst>
                              <p:par>
                                <p:cTn id="95" presetID="12" presetClass="entr" presetSubtype="8" fill="hold" nodeType="click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500"/>
                                        <p:tgtEl>
                                          <p:spTgt spid="21"/>
                                        </p:tgtEl>
                                        <p:attrNameLst>
                                          <p:attrName>ppt_x</p:attrName>
                                        </p:attrNameLst>
                                      </p:cBhvr>
                                      <p:tavLst>
                                        <p:tav tm="0">
                                          <p:val>
                                            <p:strVal val="#ppt_x-#ppt_w*1.125000"/>
                                          </p:val>
                                        </p:tav>
                                        <p:tav tm="100000">
                                          <p:val>
                                            <p:strVal val="#ppt_x"/>
                                          </p:val>
                                        </p:tav>
                                      </p:tavLst>
                                    </p:anim>
                                    <p:animEffect transition="in" filter="wipe(right)">
                                      <p:cBhvr>
                                        <p:cTn id="98" dur="500"/>
                                        <p:tgtEl>
                                          <p:spTgt spid="21"/>
                                        </p:tgtEl>
                                      </p:cBhvr>
                                    </p:animEffect>
                                  </p:childTnLst>
                                </p:cTn>
                              </p:par>
                            </p:childTnLst>
                          </p:cTn>
                        </p:par>
                      </p:childTnLst>
                    </p:cTn>
                  </p:par>
                  <p:par>
                    <p:cTn id="99" fill="hold">
                      <p:stCondLst>
                        <p:cond delay="indefinite"/>
                      </p:stCondLst>
                      <p:childTnLst>
                        <p:par>
                          <p:cTn id="100" fill="hold">
                            <p:stCondLst>
                              <p:cond delay="0"/>
                            </p:stCondLst>
                            <p:childTnLst>
                              <p:par>
                                <p:cTn id="101" presetID="12" presetClass="entr" presetSubtype="8" fill="hold" nodeType="click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ppt_x</p:attrName>
                                        </p:attrNameLst>
                                      </p:cBhvr>
                                      <p:tavLst>
                                        <p:tav tm="0">
                                          <p:val>
                                            <p:strVal val="#ppt_x-#ppt_w*1.125000"/>
                                          </p:val>
                                        </p:tav>
                                        <p:tav tm="100000">
                                          <p:val>
                                            <p:strVal val="#ppt_x"/>
                                          </p:val>
                                        </p:tav>
                                      </p:tavLst>
                                    </p:anim>
                                    <p:animEffect transition="in" filter="wipe(right)">
                                      <p:cBhvr>
                                        <p:cTn id="104" dur="500"/>
                                        <p:tgtEl>
                                          <p:spTgt spid="22"/>
                                        </p:tgtEl>
                                      </p:cBhvr>
                                    </p:animEffect>
                                  </p:childTnLst>
                                </p:cTn>
                              </p:par>
                            </p:childTnLst>
                          </p:cTn>
                        </p:par>
                      </p:childTnLst>
                    </p:cTn>
                  </p:par>
                  <p:par>
                    <p:cTn id="105" fill="hold">
                      <p:stCondLst>
                        <p:cond delay="indefinite"/>
                      </p:stCondLst>
                      <p:childTnLst>
                        <p:par>
                          <p:cTn id="106" fill="hold">
                            <p:stCondLst>
                              <p:cond delay="0"/>
                            </p:stCondLst>
                            <p:childTnLst>
                              <p:par>
                                <p:cTn id="107" presetID="12" presetClass="entr" presetSubtype="8" fill="hold" nodeType="click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500"/>
                                        <p:tgtEl>
                                          <p:spTgt spid="25"/>
                                        </p:tgtEl>
                                        <p:attrNameLst>
                                          <p:attrName>ppt_x</p:attrName>
                                        </p:attrNameLst>
                                      </p:cBhvr>
                                      <p:tavLst>
                                        <p:tav tm="0">
                                          <p:val>
                                            <p:strVal val="#ppt_x-#ppt_w*1.125000"/>
                                          </p:val>
                                        </p:tav>
                                        <p:tav tm="100000">
                                          <p:val>
                                            <p:strVal val="#ppt_x"/>
                                          </p:val>
                                        </p:tav>
                                      </p:tavLst>
                                    </p:anim>
                                    <p:animEffect transition="in" filter="wipe(right)">
                                      <p:cBhvr>
                                        <p:cTn id="11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6" grpId="0" animBg="1"/>
      <p:bldP spid="26" grpId="1" animBg="1"/>
      <p:bldP spid="69" grpId="0" animBg="1"/>
      <p:bldP spid="69"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Küreselleşmenin Etkileri</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 name="Grup 2"/>
          <p:cNvGrpSpPr/>
          <p:nvPr/>
        </p:nvGrpSpPr>
        <p:grpSpPr>
          <a:xfrm>
            <a:off x="4607631" y="927853"/>
            <a:ext cx="1909938" cy="496969"/>
            <a:chOff x="1831482" y="3528932"/>
            <a:chExt cx="1909938" cy="496969"/>
          </a:xfrm>
        </p:grpSpPr>
        <p:sp>
          <p:nvSpPr>
            <p:cNvPr id="9" name="Google Shape;1450;p25"/>
            <p:cNvSpPr/>
            <p:nvPr/>
          </p:nvSpPr>
          <p:spPr>
            <a:xfrm>
              <a:off x="1831482" y="3528932"/>
              <a:ext cx="1909938" cy="496969"/>
            </a:xfrm>
            <a:custGeom>
              <a:avLst/>
              <a:gdLst>
                <a:gd name="connsiteX0" fmla="*/ 587332 w 597081"/>
                <a:gd name="connsiteY0" fmla="*/ 6776 h 158308"/>
                <a:gd name="connsiteX1" fmla="*/ 523514 w 597081"/>
                <a:gd name="connsiteY1" fmla="*/ 5442 h 158308"/>
                <a:gd name="connsiteX2" fmla="*/ 453505 w 597081"/>
                <a:gd name="connsiteY2" fmla="*/ 5442 h 158308"/>
                <a:gd name="connsiteX3" fmla="*/ 315488 w 597081"/>
                <a:gd name="connsiteY3" fmla="*/ 204 h 158308"/>
                <a:gd name="connsiteX4" fmla="*/ 36120 w 597081"/>
                <a:gd name="connsiteY4" fmla="*/ 9062 h 158308"/>
                <a:gd name="connsiteX5" fmla="*/ 22223 w 597081"/>
                <a:gd name="connsiteY5" fmla="*/ 24492 h 158308"/>
                <a:gd name="connsiteX6" fmla="*/ 22880 w 597081"/>
                <a:gd name="connsiteY6" fmla="*/ 28112 h 158308"/>
                <a:gd name="connsiteX7" fmla="*/ 15641 w 597081"/>
                <a:gd name="connsiteY7" fmla="*/ 47638 h 158308"/>
                <a:gd name="connsiteX8" fmla="*/ 10117 w 597081"/>
                <a:gd name="connsiteY8" fmla="*/ 48781 h 158308"/>
                <a:gd name="connsiteX9" fmla="*/ 13927 w 597081"/>
                <a:gd name="connsiteY9" fmla="*/ 77356 h 158308"/>
                <a:gd name="connsiteX10" fmla="*/ 35358 w 597081"/>
                <a:gd name="connsiteY10" fmla="*/ 76213 h 158308"/>
                <a:gd name="connsiteX11" fmla="*/ 27357 w 597081"/>
                <a:gd name="connsiteY11" fmla="*/ 88692 h 158308"/>
                <a:gd name="connsiteX12" fmla="*/ 38406 w 597081"/>
                <a:gd name="connsiteY12" fmla="*/ 102789 h 158308"/>
                <a:gd name="connsiteX13" fmla="*/ 42444 w 597081"/>
                <a:gd name="connsiteY13" fmla="*/ 122314 h 158308"/>
                <a:gd name="connsiteX14" fmla="*/ 44787 w 597081"/>
                <a:gd name="connsiteY14" fmla="*/ 123552 h 158308"/>
                <a:gd name="connsiteX15" fmla="*/ 36977 w 597081"/>
                <a:gd name="connsiteY15" fmla="*/ 124981 h 158308"/>
                <a:gd name="connsiteX16" fmla="*/ 40692 w 597081"/>
                <a:gd name="connsiteY16" fmla="*/ 153556 h 158308"/>
                <a:gd name="connsiteX17" fmla="*/ 68600 w 597081"/>
                <a:gd name="connsiteY17" fmla="*/ 151270 h 158308"/>
                <a:gd name="connsiteX18" fmla="*/ 81173 w 597081"/>
                <a:gd name="connsiteY18" fmla="*/ 147842 h 158308"/>
                <a:gd name="connsiteX19" fmla="*/ 149848 w 597081"/>
                <a:gd name="connsiteY19" fmla="*/ 145079 h 158308"/>
                <a:gd name="connsiteX20" fmla="*/ 261100 w 597081"/>
                <a:gd name="connsiteY20" fmla="*/ 145746 h 158308"/>
                <a:gd name="connsiteX21" fmla="*/ 480747 w 597081"/>
                <a:gd name="connsiteY21" fmla="*/ 158224 h 158308"/>
                <a:gd name="connsiteX22" fmla="*/ 494082 w 597081"/>
                <a:gd name="connsiteY22" fmla="*/ 148128 h 158308"/>
                <a:gd name="connsiteX23" fmla="*/ 527134 w 597081"/>
                <a:gd name="connsiteY23" fmla="*/ 151652 h 158308"/>
                <a:gd name="connsiteX24" fmla="*/ 530848 w 597081"/>
                <a:gd name="connsiteY24" fmla="*/ 123648 h 158308"/>
                <a:gd name="connsiteX25" fmla="*/ 491796 w 597081"/>
                <a:gd name="connsiteY25" fmla="*/ 118314 h 158308"/>
                <a:gd name="connsiteX26" fmla="*/ 505131 w 597081"/>
                <a:gd name="connsiteY26" fmla="*/ 118314 h 158308"/>
                <a:gd name="connsiteX27" fmla="*/ 519342 w 597081"/>
                <a:gd name="connsiteY27" fmla="*/ 102121 h 158308"/>
                <a:gd name="connsiteX28" fmla="*/ 519323 w 597081"/>
                <a:gd name="connsiteY28" fmla="*/ 101836 h 158308"/>
                <a:gd name="connsiteX29" fmla="*/ 547041 w 597081"/>
                <a:gd name="connsiteY29" fmla="*/ 104027 h 158308"/>
                <a:gd name="connsiteX30" fmla="*/ 550756 w 597081"/>
                <a:gd name="connsiteY30" fmla="*/ 75452 h 158308"/>
                <a:gd name="connsiteX31" fmla="*/ 540278 w 597081"/>
                <a:gd name="connsiteY31" fmla="*/ 74118 h 158308"/>
                <a:gd name="connsiteX32" fmla="*/ 535325 w 597081"/>
                <a:gd name="connsiteY32" fmla="*/ 48781 h 158308"/>
                <a:gd name="connsiteX33" fmla="*/ 512560 w 597081"/>
                <a:gd name="connsiteY33" fmla="*/ 45639 h 158308"/>
                <a:gd name="connsiteX34" fmla="*/ 561900 w 597081"/>
                <a:gd name="connsiteY34" fmla="*/ 44114 h 158308"/>
                <a:gd name="connsiteX35" fmla="*/ 574854 w 597081"/>
                <a:gd name="connsiteY35" fmla="*/ 34589 h 158308"/>
                <a:gd name="connsiteX36" fmla="*/ 585021 w 597081"/>
                <a:gd name="connsiteY36" fmla="*/ 29875 h 158308"/>
                <a:gd name="connsiteX37" fmla="*/ 597057 w 597081"/>
                <a:gd name="connsiteY37" fmla="*/ 19540 h 158308"/>
                <a:gd name="connsiteX38" fmla="*/ 587332 w 597081"/>
                <a:gd name="connsiteY38" fmla="*/ 6776 h 158308"/>
                <a:gd name="connsiteX39" fmla="*/ 152896 w 597081"/>
                <a:gd name="connsiteY39" fmla="*/ 90406 h 158308"/>
                <a:gd name="connsiteX40" fmla="*/ 160897 w 597081"/>
                <a:gd name="connsiteY40" fmla="*/ 90406 h 158308"/>
                <a:gd name="connsiteX41" fmla="*/ 153754 w 597081"/>
                <a:gd name="connsiteY41" fmla="*/ 90406 h 158308"/>
                <a:gd name="connsiteX42" fmla="*/ 152896 w 597081"/>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74854 w 606086"/>
                <a:gd name="connsiteY35" fmla="*/ 34589 h 158308"/>
                <a:gd name="connsiteX36" fmla="*/ 585021 w 606086"/>
                <a:gd name="connsiteY36" fmla="*/ 29875 h 158308"/>
                <a:gd name="connsiteX37" fmla="*/ 597057 w 606086"/>
                <a:gd name="connsiteY37" fmla="*/ 19540 h 158308"/>
                <a:gd name="connsiteX38" fmla="*/ 587332 w 606086"/>
                <a:gd name="connsiteY38" fmla="*/ 6776 h 158308"/>
                <a:gd name="connsiteX39" fmla="*/ 152896 w 606086"/>
                <a:gd name="connsiteY39" fmla="*/ 90406 h 158308"/>
                <a:gd name="connsiteX40" fmla="*/ 160897 w 606086"/>
                <a:gd name="connsiteY40" fmla="*/ 90406 h 158308"/>
                <a:gd name="connsiteX41" fmla="*/ 153754 w 606086"/>
                <a:gd name="connsiteY41" fmla="*/ 90406 h 158308"/>
                <a:gd name="connsiteX42" fmla="*/ 152896 w 606086"/>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74854 w 606086"/>
                <a:gd name="connsiteY36" fmla="*/ 34589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92339 w 606086"/>
                <a:gd name="connsiteY36" fmla="*/ 33916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10253"/>
                <a:gd name="connsiteY0" fmla="*/ 6776 h 158308"/>
                <a:gd name="connsiteX1" fmla="*/ 523514 w 610253"/>
                <a:gd name="connsiteY1" fmla="*/ 5442 h 158308"/>
                <a:gd name="connsiteX2" fmla="*/ 453505 w 610253"/>
                <a:gd name="connsiteY2" fmla="*/ 5442 h 158308"/>
                <a:gd name="connsiteX3" fmla="*/ 315488 w 610253"/>
                <a:gd name="connsiteY3" fmla="*/ 204 h 158308"/>
                <a:gd name="connsiteX4" fmla="*/ 36120 w 610253"/>
                <a:gd name="connsiteY4" fmla="*/ 9062 h 158308"/>
                <a:gd name="connsiteX5" fmla="*/ 22223 w 610253"/>
                <a:gd name="connsiteY5" fmla="*/ 24492 h 158308"/>
                <a:gd name="connsiteX6" fmla="*/ 22880 w 610253"/>
                <a:gd name="connsiteY6" fmla="*/ 28112 h 158308"/>
                <a:gd name="connsiteX7" fmla="*/ 15641 w 610253"/>
                <a:gd name="connsiteY7" fmla="*/ 47638 h 158308"/>
                <a:gd name="connsiteX8" fmla="*/ 10117 w 610253"/>
                <a:gd name="connsiteY8" fmla="*/ 48781 h 158308"/>
                <a:gd name="connsiteX9" fmla="*/ 13927 w 610253"/>
                <a:gd name="connsiteY9" fmla="*/ 77356 h 158308"/>
                <a:gd name="connsiteX10" fmla="*/ 35358 w 610253"/>
                <a:gd name="connsiteY10" fmla="*/ 76213 h 158308"/>
                <a:gd name="connsiteX11" fmla="*/ 27357 w 610253"/>
                <a:gd name="connsiteY11" fmla="*/ 88692 h 158308"/>
                <a:gd name="connsiteX12" fmla="*/ 38406 w 610253"/>
                <a:gd name="connsiteY12" fmla="*/ 102789 h 158308"/>
                <a:gd name="connsiteX13" fmla="*/ 42444 w 610253"/>
                <a:gd name="connsiteY13" fmla="*/ 122314 h 158308"/>
                <a:gd name="connsiteX14" fmla="*/ 44787 w 610253"/>
                <a:gd name="connsiteY14" fmla="*/ 123552 h 158308"/>
                <a:gd name="connsiteX15" fmla="*/ 36977 w 610253"/>
                <a:gd name="connsiteY15" fmla="*/ 124981 h 158308"/>
                <a:gd name="connsiteX16" fmla="*/ 40692 w 610253"/>
                <a:gd name="connsiteY16" fmla="*/ 153556 h 158308"/>
                <a:gd name="connsiteX17" fmla="*/ 68600 w 610253"/>
                <a:gd name="connsiteY17" fmla="*/ 151270 h 158308"/>
                <a:gd name="connsiteX18" fmla="*/ 81173 w 610253"/>
                <a:gd name="connsiteY18" fmla="*/ 147842 h 158308"/>
                <a:gd name="connsiteX19" fmla="*/ 149848 w 610253"/>
                <a:gd name="connsiteY19" fmla="*/ 145079 h 158308"/>
                <a:gd name="connsiteX20" fmla="*/ 261100 w 610253"/>
                <a:gd name="connsiteY20" fmla="*/ 145746 h 158308"/>
                <a:gd name="connsiteX21" fmla="*/ 480747 w 610253"/>
                <a:gd name="connsiteY21" fmla="*/ 158224 h 158308"/>
                <a:gd name="connsiteX22" fmla="*/ 494082 w 610253"/>
                <a:gd name="connsiteY22" fmla="*/ 148128 h 158308"/>
                <a:gd name="connsiteX23" fmla="*/ 527134 w 610253"/>
                <a:gd name="connsiteY23" fmla="*/ 151652 h 158308"/>
                <a:gd name="connsiteX24" fmla="*/ 530848 w 610253"/>
                <a:gd name="connsiteY24" fmla="*/ 123648 h 158308"/>
                <a:gd name="connsiteX25" fmla="*/ 491796 w 610253"/>
                <a:gd name="connsiteY25" fmla="*/ 118314 h 158308"/>
                <a:gd name="connsiteX26" fmla="*/ 505131 w 610253"/>
                <a:gd name="connsiteY26" fmla="*/ 118314 h 158308"/>
                <a:gd name="connsiteX27" fmla="*/ 519342 w 610253"/>
                <a:gd name="connsiteY27" fmla="*/ 102121 h 158308"/>
                <a:gd name="connsiteX28" fmla="*/ 519323 w 610253"/>
                <a:gd name="connsiteY28" fmla="*/ 101836 h 158308"/>
                <a:gd name="connsiteX29" fmla="*/ 547041 w 610253"/>
                <a:gd name="connsiteY29" fmla="*/ 104027 h 158308"/>
                <a:gd name="connsiteX30" fmla="*/ 550756 w 610253"/>
                <a:gd name="connsiteY30" fmla="*/ 75452 h 158308"/>
                <a:gd name="connsiteX31" fmla="*/ 540278 w 610253"/>
                <a:gd name="connsiteY31" fmla="*/ 74118 h 158308"/>
                <a:gd name="connsiteX32" fmla="*/ 600771 w 610253"/>
                <a:gd name="connsiteY32" fmla="*/ 57535 h 158308"/>
                <a:gd name="connsiteX33" fmla="*/ 605483 w 610253"/>
                <a:gd name="connsiteY33" fmla="*/ 50353 h 158308"/>
                <a:gd name="connsiteX34" fmla="*/ 561900 w 610253"/>
                <a:gd name="connsiteY34" fmla="*/ 44114 h 158308"/>
                <a:gd name="connsiteX35" fmla="*/ 590801 w 610253"/>
                <a:gd name="connsiteY35" fmla="*/ 38829 h 158308"/>
                <a:gd name="connsiteX36" fmla="*/ 592339 w 610253"/>
                <a:gd name="connsiteY36" fmla="*/ 33916 h 158308"/>
                <a:gd name="connsiteX37" fmla="*/ 585021 w 610253"/>
                <a:gd name="connsiteY37" fmla="*/ 29875 h 158308"/>
                <a:gd name="connsiteX38" fmla="*/ 597057 w 610253"/>
                <a:gd name="connsiteY38" fmla="*/ 19540 h 158308"/>
                <a:gd name="connsiteX39" fmla="*/ 587332 w 610253"/>
                <a:gd name="connsiteY39" fmla="*/ 6776 h 158308"/>
                <a:gd name="connsiteX40" fmla="*/ 152896 w 610253"/>
                <a:gd name="connsiteY40" fmla="*/ 90406 h 158308"/>
                <a:gd name="connsiteX41" fmla="*/ 160897 w 610253"/>
                <a:gd name="connsiteY41" fmla="*/ 90406 h 158308"/>
                <a:gd name="connsiteX42" fmla="*/ 153754 w 610253"/>
                <a:gd name="connsiteY42" fmla="*/ 90406 h 158308"/>
                <a:gd name="connsiteX43" fmla="*/ 152896 w 610253"/>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50756 w 608359"/>
                <a:gd name="connsiteY30" fmla="*/ 7545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90082 w 608359"/>
                <a:gd name="connsiteY23" fmla="*/ 148285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1900 w 608359"/>
                <a:gd name="connsiteY34" fmla="*/ 44114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0884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5380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75073 w 601018"/>
                <a:gd name="connsiteY26" fmla="*/ 116294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57452 w 601018"/>
                <a:gd name="connsiteY18" fmla="*/ 139164 h 158970"/>
                <a:gd name="connsiteX19" fmla="*/ 81173 w 601018"/>
                <a:gd name="connsiteY19" fmla="*/ 147842 h 158970"/>
                <a:gd name="connsiteX20" fmla="*/ 149848 w 601018"/>
                <a:gd name="connsiteY20" fmla="*/ 145079 h 158970"/>
                <a:gd name="connsiteX21" fmla="*/ 261100 w 601018"/>
                <a:gd name="connsiteY21" fmla="*/ 145746 h 158970"/>
                <a:gd name="connsiteX22" fmla="*/ 480747 w 601018"/>
                <a:gd name="connsiteY22" fmla="*/ 158224 h 158970"/>
                <a:gd name="connsiteX23" fmla="*/ 571018 w 601018"/>
                <a:gd name="connsiteY23" fmla="*/ 154189 h 158970"/>
                <a:gd name="connsiteX24" fmla="*/ 590082 w 601018"/>
                <a:gd name="connsiteY24" fmla="*/ 148285 h 158970"/>
                <a:gd name="connsiteX25" fmla="*/ 595295 w 601018"/>
                <a:gd name="connsiteY25" fmla="*/ 135769 h 158970"/>
                <a:gd name="connsiteX26" fmla="*/ 583220 w 601018"/>
                <a:gd name="connsiteY26" fmla="*/ 125048 h 158970"/>
                <a:gd name="connsiteX27" fmla="*/ 586563 w 601018"/>
                <a:gd name="connsiteY27" fmla="*/ 115621 h 158970"/>
                <a:gd name="connsiteX28" fmla="*/ 583289 w 601018"/>
                <a:gd name="connsiteY28" fmla="*/ 109528 h 158970"/>
                <a:gd name="connsiteX29" fmla="*/ 591763 w 601018"/>
                <a:gd name="connsiteY29" fmla="*/ 101836 h 158970"/>
                <a:gd name="connsiteX30" fmla="*/ 586508 w 601018"/>
                <a:gd name="connsiteY30" fmla="*/ 92579 h 158970"/>
                <a:gd name="connsiteX31" fmla="*/ 587725 w 601018"/>
                <a:gd name="connsiteY31" fmla="*/ 71412 h 158970"/>
                <a:gd name="connsiteX32" fmla="*/ 589237 w 601018"/>
                <a:gd name="connsiteY32" fmla="*/ 70078 h 158970"/>
                <a:gd name="connsiteX33" fmla="*/ 600771 w 601018"/>
                <a:gd name="connsiteY33" fmla="*/ 57535 h 158970"/>
                <a:gd name="connsiteX34" fmla="*/ 593493 w 601018"/>
                <a:gd name="connsiteY34" fmla="*/ 54393 h 158970"/>
                <a:gd name="connsiteX35" fmla="*/ 585380 w 601018"/>
                <a:gd name="connsiteY35" fmla="*/ 48828 h 158970"/>
                <a:gd name="connsiteX36" fmla="*/ 590801 w 601018"/>
                <a:gd name="connsiteY36" fmla="*/ 38829 h 158970"/>
                <a:gd name="connsiteX37" fmla="*/ 592339 w 601018"/>
                <a:gd name="connsiteY37" fmla="*/ 33916 h 158970"/>
                <a:gd name="connsiteX38" fmla="*/ 585021 w 601018"/>
                <a:gd name="connsiteY38" fmla="*/ 29875 h 158970"/>
                <a:gd name="connsiteX39" fmla="*/ 597057 w 601018"/>
                <a:gd name="connsiteY39" fmla="*/ 19540 h 158970"/>
                <a:gd name="connsiteX40" fmla="*/ 587332 w 601018"/>
                <a:gd name="connsiteY40" fmla="*/ 6776 h 158970"/>
                <a:gd name="connsiteX41" fmla="*/ 152896 w 601018"/>
                <a:gd name="connsiteY41" fmla="*/ 90406 h 158970"/>
                <a:gd name="connsiteX42" fmla="*/ 160897 w 601018"/>
                <a:gd name="connsiteY42" fmla="*/ 90406 h 158970"/>
                <a:gd name="connsiteX43" fmla="*/ 153754 w 601018"/>
                <a:gd name="connsiteY43" fmla="*/ 90406 h 158970"/>
                <a:gd name="connsiteX44" fmla="*/ 152896 w 601018"/>
                <a:gd name="connsiteY44"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86079 w 601018"/>
                <a:gd name="connsiteY20" fmla="*/ 138339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96365" h="158970" extrusionOk="0">
                  <a:moveTo>
                    <a:pt x="582679" y="6776"/>
                  </a:moveTo>
                  <a:cubicBezTo>
                    <a:pt x="561562" y="3442"/>
                    <a:pt x="540092" y="2967"/>
                    <a:pt x="518861" y="5442"/>
                  </a:cubicBezTo>
                  <a:cubicBezTo>
                    <a:pt x="495525" y="6396"/>
                    <a:pt x="472189" y="6205"/>
                    <a:pt x="448852" y="5442"/>
                  </a:cubicBezTo>
                  <a:cubicBezTo>
                    <a:pt x="402847" y="4110"/>
                    <a:pt x="356841" y="870"/>
                    <a:pt x="310835" y="204"/>
                  </a:cubicBezTo>
                  <a:cubicBezTo>
                    <a:pt x="217681" y="-1225"/>
                    <a:pt x="124431" y="5157"/>
                    <a:pt x="31467" y="9062"/>
                  </a:cubicBezTo>
                  <a:cubicBezTo>
                    <a:pt x="23380" y="9443"/>
                    <a:pt x="17151" y="16396"/>
                    <a:pt x="17570" y="24492"/>
                  </a:cubicBezTo>
                  <a:cubicBezTo>
                    <a:pt x="17636" y="25730"/>
                    <a:pt x="17856" y="26969"/>
                    <a:pt x="18227" y="28112"/>
                  </a:cubicBezTo>
                  <a:cubicBezTo>
                    <a:pt x="11264" y="31922"/>
                    <a:pt x="8169" y="40209"/>
                    <a:pt x="10988" y="47638"/>
                  </a:cubicBezTo>
                  <a:lnTo>
                    <a:pt x="5464" y="48781"/>
                  </a:lnTo>
                  <a:cubicBezTo>
                    <a:pt x="2618" y="58748"/>
                    <a:pt x="-7109" y="77356"/>
                    <a:pt x="9274" y="77356"/>
                  </a:cubicBezTo>
                  <a:lnTo>
                    <a:pt x="8224" y="83621"/>
                  </a:lnTo>
                  <a:cubicBezTo>
                    <a:pt x="3328" y="85812"/>
                    <a:pt x="13183" y="84704"/>
                    <a:pt x="13212" y="90039"/>
                  </a:cubicBezTo>
                  <a:cubicBezTo>
                    <a:pt x="13364" y="96706"/>
                    <a:pt x="9867" y="103094"/>
                    <a:pt x="16268" y="104809"/>
                  </a:cubicBezTo>
                  <a:cubicBezTo>
                    <a:pt x="11991" y="111285"/>
                    <a:pt x="4808" y="111294"/>
                    <a:pt x="11313" y="115580"/>
                  </a:cubicBezTo>
                  <a:cubicBezTo>
                    <a:pt x="12056" y="116057"/>
                    <a:pt x="9839" y="123172"/>
                    <a:pt x="10658" y="123552"/>
                  </a:cubicBezTo>
                  <a:cubicBezTo>
                    <a:pt x="8087" y="123552"/>
                    <a:pt x="16936" y="123010"/>
                    <a:pt x="16837" y="127001"/>
                  </a:cubicBezTo>
                  <a:cubicBezTo>
                    <a:pt x="16738" y="130992"/>
                    <a:pt x="3338" y="129227"/>
                    <a:pt x="10061" y="147496"/>
                  </a:cubicBezTo>
                  <a:cubicBezTo>
                    <a:pt x="23194" y="146734"/>
                    <a:pt x="37134" y="148967"/>
                    <a:pt x="48460" y="148576"/>
                  </a:cubicBezTo>
                  <a:cubicBezTo>
                    <a:pt x="59786" y="148185"/>
                    <a:pt x="64478" y="146180"/>
                    <a:pt x="78019" y="145148"/>
                  </a:cubicBezTo>
                  <a:cubicBezTo>
                    <a:pt x="100879" y="143148"/>
                    <a:pt x="109712" y="145316"/>
                    <a:pt x="145195" y="145079"/>
                  </a:cubicBezTo>
                  <a:cubicBezTo>
                    <a:pt x="180678" y="144842"/>
                    <a:pt x="253841" y="142979"/>
                    <a:pt x="290918" y="143726"/>
                  </a:cubicBezTo>
                  <a:cubicBezTo>
                    <a:pt x="366165" y="145243"/>
                    <a:pt x="402942" y="153080"/>
                    <a:pt x="476094" y="158224"/>
                  </a:cubicBezTo>
                  <a:cubicBezTo>
                    <a:pt x="482542" y="158986"/>
                    <a:pt x="565384" y="160570"/>
                    <a:pt x="566365" y="154189"/>
                  </a:cubicBezTo>
                  <a:cubicBezTo>
                    <a:pt x="577414" y="155141"/>
                    <a:pt x="581383" y="151355"/>
                    <a:pt x="585429" y="148285"/>
                  </a:cubicBezTo>
                  <a:cubicBezTo>
                    <a:pt x="589475" y="145215"/>
                    <a:pt x="591786" y="139642"/>
                    <a:pt x="590642" y="135769"/>
                  </a:cubicBezTo>
                  <a:cubicBezTo>
                    <a:pt x="589498" y="131896"/>
                    <a:pt x="591616" y="126762"/>
                    <a:pt x="578567" y="125048"/>
                  </a:cubicBezTo>
                  <a:lnTo>
                    <a:pt x="581910" y="115621"/>
                  </a:lnTo>
                  <a:cubicBezTo>
                    <a:pt x="590311" y="115049"/>
                    <a:pt x="579189" y="117910"/>
                    <a:pt x="578636" y="109528"/>
                  </a:cubicBezTo>
                  <a:cubicBezTo>
                    <a:pt x="578636" y="109433"/>
                    <a:pt x="586574" y="104661"/>
                    <a:pt x="587110" y="101836"/>
                  </a:cubicBezTo>
                  <a:cubicBezTo>
                    <a:pt x="587646" y="99011"/>
                    <a:pt x="582528" y="97650"/>
                    <a:pt x="581855" y="92579"/>
                  </a:cubicBezTo>
                  <a:cubicBezTo>
                    <a:pt x="581182" y="87508"/>
                    <a:pt x="599074" y="74364"/>
                    <a:pt x="583072" y="71412"/>
                  </a:cubicBezTo>
                  <a:lnTo>
                    <a:pt x="584584" y="70078"/>
                  </a:lnTo>
                  <a:cubicBezTo>
                    <a:pt x="592395" y="63315"/>
                    <a:pt x="595409" y="60149"/>
                    <a:pt x="596118" y="57535"/>
                  </a:cubicBezTo>
                  <a:cubicBezTo>
                    <a:pt x="596827" y="54921"/>
                    <a:pt x="596460" y="55345"/>
                    <a:pt x="588840" y="54393"/>
                  </a:cubicBezTo>
                  <a:cubicBezTo>
                    <a:pt x="576644" y="52089"/>
                    <a:pt x="594422" y="63926"/>
                    <a:pt x="580727" y="48828"/>
                  </a:cubicBezTo>
                  <a:cubicBezTo>
                    <a:pt x="568205" y="40959"/>
                    <a:pt x="583989" y="40416"/>
                    <a:pt x="586148" y="38829"/>
                  </a:cubicBezTo>
                  <a:cubicBezTo>
                    <a:pt x="588307" y="37242"/>
                    <a:pt x="584569" y="36194"/>
                    <a:pt x="587686" y="33916"/>
                  </a:cubicBezTo>
                  <a:cubicBezTo>
                    <a:pt x="590575" y="33916"/>
                    <a:pt x="577479" y="29875"/>
                    <a:pt x="580368" y="29875"/>
                  </a:cubicBezTo>
                  <a:cubicBezTo>
                    <a:pt x="588245" y="29494"/>
                    <a:pt x="592804" y="27445"/>
                    <a:pt x="592404" y="19540"/>
                  </a:cubicBezTo>
                  <a:cubicBezTo>
                    <a:pt x="592099" y="13730"/>
                    <a:pt x="588241" y="8682"/>
                    <a:pt x="582679" y="6776"/>
                  </a:cubicBezTo>
                  <a:close/>
                  <a:moveTo>
                    <a:pt x="148243" y="90406"/>
                  </a:moveTo>
                  <a:lnTo>
                    <a:pt x="156244" y="90406"/>
                  </a:lnTo>
                  <a:lnTo>
                    <a:pt x="149101" y="90406"/>
                  </a:lnTo>
                  <a:lnTo>
                    <a:pt x="148243" y="90406"/>
                  </a:lnTo>
                  <a:close/>
                </a:path>
              </a:pathLst>
            </a:custGeom>
            <a:solidFill>
              <a:srgbClr val="FDDA3D"/>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tr-TR" dirty="0" smtClean="0">
                  <a:sym typeface="Arial"/>
                </a:rPr>
                <a:t>         </a:t>
              </a:r>
              <a:r>
                <a:rPr lang="tr-TR" b="1" dirty="0" smtClean="0">
                  <a:solidFill>
                    <a:srgbClr val="053B6A"/>
                  </a:solidFill>
                  <a:sym typeface="Arial"/>
                </a:rPr>
                <a:t>UNUTMA!</a:t>
              </a:r>
              <a:endParaRPr b="1" dirty="0">
                <a:sym typeface="Arial"/>
              </a:endParaRPr>
            </a:p>
          </p:txBody>
        </p:sp>
        <p:sp>
          <p:nvSpPr>
            <p:cNvPr id="10" name="Donut 24">
              <a:extLst>
                <a:ext uri="{FF2B5EF4-FFF2-40B4-BE49-F238E27FC236}">
                  <a16:creationId xmlns:a16="http://schemas.microsoft.com/office/drawing/2014/main" id="{B594EDC8-002B-4370-AAB9-412DB2429078}"/>
                </a:ext>
              </a:extLst>
            </p:cNvPr>
            <p:cNvSpPr/>
            <p:nvPr/>
          </p:nvSpPr>
          <p:spPr>
            <a:xfrm>
              <a:off x="1976417" y="3585197"/>
              <a:ext cx="371885" cy="374912"/>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rgbClr val="10558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dirty="0">
                <a:solidFill>
                  <a:schemeClr val="tx1"/>
                </a:solidFill>
              </a:endParaRPr>
            </a:p>
          </p:txBody>
        </p:sp>
      </p:grpSp>
      <p:sp>
        <p:nvSpPr>
          <p:cNvPr id="11" name="Google Shape;1450;p25"/>
          <p:cNvSpPr/>
          <p:nvPr/>
        </p:nvSpPr>
        <p:spPr>
          <a:xfrm>
            <a:off x="2490235" y="1621695"/>
            <a:ext cx="6144730" cy="624995"/>
          </a:xfrm>
          <a:custGeom>
            <a:avLst/>
            <a:gdLst>
              <a:gd name="connsiteX0" fmla="*/ 587332 w 597081"/>
              <a:gd name="connsiteY0" fmla="*/ 6776 h 158308"/>
              <a:gd name="connsiteX1" fmla="*/ 523514 w 597081"/>
              <a:gd name="connsiteY1" fmla="*/ 5442 h 158308"/>
              <a:gd name="connsiteX2" fmla="*/ 453505 w 597081"/>
              <a:gd name="connsiteY2" fmla="*/ 5442 h 158308"/>
              <a:gd name="connsiteX3" fmla="*/ 315488 w 597081"/>
              <a:gd name="connsiteY3" fmla="*/ 204 h 158308"/>
              <a:gd name="connsiteX4" fmla="*/ 36120 w 597081"/>
              <a:gd name="connsiteY4" fmla="*/ 9062 h 158308"/>
              <a:gd name="connsiteX5" fmla="*/ 22223 w 597081"/>
              <a:gd name="connsiteY5" fmla="*/ 24492 h 158308"/>
              <a:gd name="connsiteX6" fmla="*/ 22880 w 597081"/>
              <a:gd name="connsiteY6" fmla="*/ 28112 h 158308"/>
              <a:gd name="connsiteX7" fmla="*/ 15641 w 597081"/>
              <a:gd name="connsiteY7" fmla="*/ 47638 h 158308"/>
              <a:gd name="connsiteX8" fmla="*/ 10117 w 597081"/>
              <a:gd name="connsiteY8" fmla="*/ 48781 h 158308"/>
              <a:gd name="connsiteX9" fmla="*/ 13927 w 597081"/>
              <a:gd name="connsiteY9" fmla="*/ 77356 h 158308"/>
              <a:gd name="connsiteX10" fmla="*/ 35358 w 597081"/>
              <a:gd name="connsiteY10" fmla="*/ 76213 h 158308"/>
              <a:gd name="connsiteX11" fmla="*/ 27357 w 597081"/>
              <a:gd name="connsiteY11" fmla="*/ 88692 h 158308"/>
              <a:gd name="connsiteX12" fmla="*/ 38406 w 597081"/>
              <a:gd name="connsiteY12" fmla="*/ 102789 h 158308"/>
              <a:gd name="connsiteX13" fmla="*/ 42444 w 597081"/>
              <a:gd name="connsiteY13" fmla="*/ 122314 h 158308"/>
              <a:gd name="connsiteX14" fmla="*/ 44787 w 597081"/>
              <a:gd name="connsiteY14" fmla="*/ 123552 h 158308"/>
              <a:gd name="connsiteX15" fmla="*/ 36977 w 597081"/>
              <a:gd name="connsiteY15" fmla="*/ 124981 h 158308"/>
              <a:gd name="connsiteX16" fmla="*/ 40692 w 597081"/>
              <a:gd name="connsiteY16" fmla="*/ 153556 h 158308"/>
              <a:gd name="connsiteX17" fmla="*/ 68600 w 597081"/>
              <a:gd name="connsiteY17" fmla="*/ 151270 h 158308"/>
              <a:gd name="connsiteX18" fmla="*/ 81173 w 597081"/>
              <a:gd name="connsiteY18" fmla="*/ 147842 h 158308"/>
              <a:gd name="connsiteX19" fmla="*/ 149848 w 597081"/>
              <a:gd name="connsiteY19" fmla="*/ 145079 h 158308"/>
              <a:gd name="connsiteX20" fmla="*/ 261100 w 597081"/>
              <a:gd name="connsiteY20" fmla="*/ 145746 h 158308"/>
              <a:gd name="connsiteX21" fmla="*/ 480747 w 597081"/>
              <a:gd name="connsiteY21" fmla="*/ 158224 h 158308"/>
              <a:gd name="connsiteX22" fmla="*/ 494082 w 597081"/>
              <a:gd name="connsiteY22" fmla="*/ 148128 h 158308"/>
              <a:gd name="connsiteX23" fmla="*/ 527134 w 597081"/>
              <a:gd name="connsiteY23" fmla="*/ 151652 h 158308"/>
              <a:gd name="connsiteX24" fmla="*/ 530848 w 597081"/>
              <a:gd name="connsiteY24" fmla="*/ 123648 h 158308"/>
              <a:gd name="connsiteX25" fmla="*/ 491796 w 597081"/>
              <a:gd name="connsiteY25" fmla="*/ 118314 h 158308"/>
              <a:gd name="connsiteX26" fmla="*/ 505131 w 597081"/>
              <a:gd name="connsiteY26" fmla="*/ 118314 h 158308"/>
              <a:gd name="connsiteX27" fmla="*/ 519342 w 597081"/>
              <a:gd name="connsiteY27" fmla="*/ 102121 h 158308"/>
              <a:gd name="connsiteX28" fmla="*/ 519323 w 597081"/>
              <a:gd name="connsiteY28" fmla="*/ 101836 h 158308"/>
              <a:gd name="connsiteX29" fmla="*/ 547041 w 597081"/>
              <a:gd name="connsiteY29" fmla="*/ 104027 h 158308"/>
              <a:gd name="connsiteX30" fmla="*/ 550756 w 597081"/>
              <a:gd name="connsiteY30" fmla="*/ 75452 h 158308"/>
              <a:gd name="connsiteX31" fmla="*/ 540278 w 597081"/>
              <a:gd name="connsiteY31" fmla="*/ 74118 h 158308"/>
              <a:gd name="connsiteX32" fmla="*/ 535325 w 597081"/>
              <a:gd name="connsiteY32" fmla="*/ 48781 h 158308"/>
              <a:gd name="connsiteX33" fmla="*/ 512560 w 597081"/>
              <a:gd name="connsiteY33" fmla="*/ 45639 h 158308"/>
              <a:gd name="connsiteX34" fmla="*/ 561900 w 597081"/>
              <a:gd name="connsiteY34" fmla="*/ 44114 h 158308"/>
              <a:gd name="connsiteX35" fmla="*/ 574854 w 597081"/>
              <a:gd name="connsiteY35" fmla="*/ 34589 h 158308"/>
              <a:gd name="connsiteX36" fmla="*/ 585021 w 597081"/>
              <a:gd name="connsiteY36" fmla="*/ 29875 h 158308"/>
              <a:gd name="connsiteX37" fmla="*/ 597057 w 597081"/>
              <a:gd name="connsiteY37" fmla="*/ 19540 h 158308"/>
              <a:gd name="connsiteX38" fmla="*/ 587332 w 597081"/>
              <a:gd name="connsiteY38" fmla="*/ 6776 h 158308"/>
              <a:gd name="connsiteX39" fmla="*/ 152896 w 597081"/>
              <a:gd name="connsiteY39" fmla="*/ 90406 h 158308"/>
              <a:gd name="connsiteX40" fmla="*/ 160897 w 597081"/>
              <a:gd name="connsiteY40" fmla="*/ 90406 h 158308"/>
              <a:gd name="connsiteX41" fmla="*/ 153754 w 597081"/>
              <a:gd name="connsiteY41" fmla="*/ 90406 h 158308"/>
              <a:gd name="connsiteX42" fmla="*/ 152896 w 597081"/>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74854 w 606086"/>
              <a:gd name="connsiteY35" fmla="*/ 34589 h 158308"/>
              <a:gd name="connsiteX36" fmla="*/ 585021 w 606086"/>
              <a:gd name="connsiteY36" fmla="*/ 29875 h 158308"/>
              <a:gd name="connsiteX37" fmla="*/ 597057 w 606086"/>
              <a:gd name="connsiteY37" fmla="*/ 19540 h 158308"/>
              <a:gd name="connsiteX38" fmla="*/ 587332 w 606086"/>
              <a:gd name="connsiteY38" fmla="*/ 6776 h 158308"/>
              <a:gd name="connsiteX39" fmla="*/ 152896 w 606086"/>
              <a:gd name="connsiteY39" fmla="*/ 90406 h 158308"/>
              <a:gd name="connsiteX40" fmla="*/ 160897 w 606086"/>
              <a:gd name="connsiteY40" fmla="*/ 90406 h 158308"/>
              <a:gd name="connsiteX41" fmla="*/ 153754 w 606086"/>
              <a:gd name="connsiteY41" fmla="*/ 90406 h 158308"/>
              <a:gd name="connsiteX42" fmla="*/ 152896 w 606086"/>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74854 w 606086"/>
              <a:gd name="connsiteY36" fmla="*/ 34589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92339 w 606086"/>
              <a:gd name="connsiteY36" fmla="*/ 33916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10253"/>
              <a:gd name="connsiteY0" fmla="*/ 6776 h 158308"/>
              <a:gd name="connsiteX1" fmla="*/ 523514 w 610253"/>
              <a:gd name="connsiteY1" fmla="*/ 5442 h 158308"/>
              <a:gd name="connsiteX2" fmla="*/ 453505 w 610253"/>
              <a:gd name="connsiteY2" fmla="*/ 5442 h 158308"/>
              <a:gd name="connsiteX3" fmla="*/ 315488 w 610253"/>
              <a:gd name="connsiteY3" fmla="*/ 204 h 158308"/>
              <a:gd name="connsiteX4" fmla="*/ 36120 w 610253"/>
              <a:gd name="connsiteY4" fmla="*/ 9062 h 158308"/>
              <a:gd name="connsiteX5" fmla="*/ 22223 w 610253"/>
              <a:gd name="connsiteY5" fmla="*/ 24492 h 158308"/>
              <a:gd name="connsiteX6" fmla="*/ 22880 w 610253"/>
              <a:gd name="connsiteY6" fmla="*/ 28112 h 158308"/>
              <a:gd name="connsiteX7" fmla="*/ 15641 w 610253"/>
              <a:gd name="connsiteY7" fmla="*/ 47638 h 158308"/>
              <a:gd name="connsiteX8" fmla="*/ 10117 w 610253"/>
              <a:gd name="connsiteY8" fmla="*/ 48781 h 158308"/>
              <a:gd name="connsiteX9" fmla="*/ 13927 w 610253"/>
              <a:gd name="connsiteY9" fmla="*/ 77356 h 158308"/>
              <a:gd name="connsiteX10" fmla="*/ 35358 w 610253"/>
              <a:gd name="connsiteY10" fmla="*/ 76213 h 158308"/>
              <a:gd name="connsiteX11" fmla="*/ 27357 w 610253"/>
              <a:gd name="connsiteY11" fmla="*/ 88692 h 158308"/>
              <a:gd name="connsiteX12" fmla="*/ 38406 w 610253"/>
              <a:gd name="connsiteY12" fmla="*/ 102789 h 158308"/>
              <a:gd name="connsiteX13" fmla="*/ 42444 w 610253"/>
              <a:gd name="connsiteY13" fmla="*/ 122314 h 158308"/>
              <a:gd name="connsiteX14" fmla="*/ 44787 w 610253"/>
              <a:gd name="connsiteY14" fmla="*/ 123552 h 158308"/>
              <a:gd name="connsiteX15" fmla="*/ 36977 w 610253"/>
              <a:gd name="connsiteY15" fmla="*/ 124981 h 158308"/>
              <a:gd name="connsiteX16" fmla="*/ 40692 w 610253"/>
              <a:gd name="connsiteY16" fmla="*/ 153556 h 158308"/>
              <a:gd name="connsiteX17" fmla="*/ 68600 w 610253"/>
              <a:gd name="connsiteY17" fmla="*/ 151270 h 158308"/>
              <a:gd name="connsiteX18" fmla="*/ 81173 w 610253"/>
              <a:gd name="connsiteY18" fmla="*/ 147842 h 158308"/>
              <a:gd name="connsiteX19" fmla="*/ 149848 w 610253"/>
              <a:gd name="connsiteY19" fmla="*/ 145079 h 158308"/>
              <a:gd name="connsiteX20" fmla="*/ 261100 w 610253"/>
              <a:gd name="connsiteY20" fmla="*/ 145746 h 158308"/>
              <a:gd name="connsiteX21" fmla="*/ 480747 w 610253"/>
              <a:gd name="connsiteY21" fmla="*/ 158224 h 158308"/>
              <a:gd name="connsiteX22" fmla="*/ 494082 w 610253"/>
              <a:gd name="connsiteY22" fmla="*/ 148128 h 158308"/>
              <a:gd name="connsiteX23" fmla="*/ 527134 w 610253"/>
              <a:gd name="connsiteY23" fmla="*/ 151652 h 158308"/>
              <a:gd name="connsiteX24" fmla="*/ 530848 w 610253"/>
              <a:gd name="connsiteY24" fmla="*/ 123648 h 158308"/>
              <a:gd name="connsiteX25" fmla="*/ 491796 w 610253"/>
              <a:gd name="connsiteY25" fmla="*/ 118314 h 158308"/>
              <a:gd name="connsiteX26" fmla="*/ 505131 w 610253"/>
              <a:gd name="connsiteY26" fmla="*/ 118314 h 158308"/>
              <a:gd name="connsiteX27" fmla="*/ 519342 w 610253"/>
              <a:gd name="connsiteY27" fmla="*/ 102121 h 158308"/>
              <a:gd name="connsiteX28" fmla="*/ 519323 w 610253"/>
              <a:gd name="connsiteY28" fmla="*/ 101836 h 158308"/>
              <a:gd name="connsiteX29" fmla="*/ 547041 w 610253"/>
              <a:gd name="connsiteY29" fmla="*/ 104027 h 158308"/>
              <a:gd name="connsiteX30" fmla="*/ 550756 w 610253"/>
              <a:gd name="connsiteY30" fmla="*/ 75452 h 158308"/>
              <a:gd name="connsiteX31" fmla="*/ 540278 w 610253"/>
              <a:gd name="connsiteY31" fmla="*/ 74118 h 158308"/>
              <a:gd name="connsiteX32" fmla="*/ 600771 w 610253"/>
              <a:gd name="connsiteY32" fmla="*/ 57535 h 158308"/>
              <a:gd name="connsiteX33" fmla="*/ 605483 w 610253"/>
              <a:gd name="connsiteY33" fmla="*/ 50353 h 158308"/>
              <a:gd name="connsiteX34" fmla="*/ 561900 w 610253"/>
              <a:gd name="connsiteY34" fmla="*/ 44114 h 158308"/>
              <a:gd name="connsiteX35" fmla="*/ 590801 w 610253"/>
              <a:gd name="connsiteY35" fmla="*/ 38829 h 158308"/>
              <a:gd name="connsiteX36" fmla="*/ 592339 w 610253"/>
              <a:gd name="connsiteY36" fmla="*/ 33916 h 158308"/>
              <a:gd name="connsiteX37" fmla="*/ 585021 w 610253"/>
              <a:gd name="connsiteY37" fmla="*/ 29875 h 158308"/>
              <a:gd name="connsiteX38" fmla="*/ 597057 w 610253"/>
              <a:gd name="connsiteY38" fmla="*/ 19540 h 158308"/>
              <a:gd name="connsiteX39" fmla="*/ 587332 w 610253"/>
              <a:gd name="connsiteY39" fmla="*/ 6776 h 158308"/>
              <a:gd name="connsiteX40" fmla="*/ 152896 w 610253"/>
              <a:gd name="connsiteY40" fmla="*/ 90406 h 158308"/>
              <a:gd name="connsiteX41" fmla="*/ 160897 w 610253"/>
              <a:gd name="connsiteY41" fmla="*/ 90406 h 158308"/>
              <a:gd name="connsiteX42" fmla="*/ 153754 w 610253"/>
              <a:gd name="connsiteY42" fmla="*/ 90406 h 158308"/>
              <a:gd name="connsiteX43" fmla="*/ 152896 w 610253"/>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50756 w 608359"/>
              <a:gd name="connsiteY30" fmla="*/ 7545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90082 w 608359"/>
              <a:gd name="connsiteY23" fmla="*/ 148285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1900 w 608359"/>
              <a:gd name="connsiteY34" fmla="*/ 44114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0884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5380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75073 w 601018"/>
              <a:gd name="connsiteY26" fmla="*/ 116294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57452 w 601018"/>
              <a:gd name="connsiteY18" fmla="*/ 139164 h 158970"/>
              <a:gd name="connsiteX19" fmla="*/ 81173 w 601018"/>
              <a:gd name="connsiteY19" fmla="*/ 147842 h 158970"/>
              <a:gd name="connsiteX20" fmla="*/ 149848 w 601018"/>
              <a:gd name="connsiteY20" fmla="*/ 145079 h 158970"/>
              <a:gd name="connsiteX21" fmla="*/ 261100 w 601018"/>
              <a:gd name="connsiteY21" fmla="*/ 145746 h 158970"/>
              <a:gd name="connsiteX22" fmla="*/ 480747 w 601018"/>
              <a:gd name="connsiteY22" fmla="*/ 158224 h 158970"/>
              <a:gd name="connsiteX23" fmla="*/ 571018 w 601018"/>
              <a:gd name="connsiteY23" fmla="*/ 154189 h 158970"/>
              <a:gd name="connsiteX24" fmla="*/ 590082 w 601018"/>
              <a:gd name="connsiteY24" fmla="*/ 148285 h 158970"/>
              <a:gd name="connsiteX25" fmla="*/ 595295 w 601018"/>
              <a:gd name="connsiteY25" fmla="*/ 135769 h 158970"/>
              <a:gd name="connsiteX26" fmla="*/ 583220 w 601018"/>
              <a:gd name="connsiteY26" fmla="*/ 125048 h 158970"/>
              <a:gd name="connsiteX27" fmla="*/ 586563 w 601018"/>
              <a:gd name="connsiteY27" fmla="*/ 115621 h 158970"/>
              <a:gd name="connsiteX28" fmla="*/ 583289 w 601018"/>
              <a:gd name="connsiteY28" fmla="*/ 109528 h 158970"/>
              <a:gd name="connsiteX29" fmla="*/ 591763 w 601018"/>
              <a:gd name="connsiteY29" fmla="*/ 101836 h 158970"/>
              <a:gd name="connsiteX30" fmla="*/ 586508 w 601018"/>
              <a:gd name="connsiteY30" fmla="*/ 92579 h 158970"/>
              <a:gd name="connsiteX31" fmla="*/ 587725 w 601018"/>
              <a:gd name="connsiteY31" fmla="*/ 71412 h 158970"/>
              <a:gd name="connsiteX32" fmla="*/ 589237 w 601018"/>
              <a:gd name="connsiteY32" fmla="*/ 70078 h 158970"/>
              <a:gd name="connsiteX33" fmla="*/ 600771 w 601018"/>
              <a:gd name="connsiteY33" fmla="*/ 57535 h 158970"/>
              <a:gd name="connsiteX34" fmla="*/ 593493 w 601018"/>
              <a:gd name="connsiteY34" fmla="*/ 54393 h 158970"/>
              <a:gd name="connsiteX35" fmla="*/ 585380 w 601018"/>
              <a:gd name="connsiteY35" fmla="*/ 48828 h 158970"/>
              <a:gd name="connsiteX36" fmla="*/ 590801 w 601018"/>
              <a:gd name="connsiteY36" fmla="*/ 38829 h 158970"/>
              <a:gd name="connsiteX37" fmla="*/ 592339 w 601018"/>
              <a:gd name="connsiteY37" fmla="*/ 33916 h 158970"/>
              <a:gd name="connsiteX38" fmla="*/ 585021 w 601018"/>
              <a:gd name="connsiteY38" fmla="*/ 29875 h 158970"/>
              <a:gd name="connsiteX39" fmla="*/ 597057 w 601018"/>
              <a:gd name="connsiteY39" fmla="*/ 19540 h 158970"/>
              <a:gd name="connsiteX40" fmla="*/ 587332 w 601018"/>
              <a:gd name="connsiteY40" fmla="*/ 6776 h 158970"/>
              <a:gd name="connsiteX41" fmla="*/ 152896 w 601018"/>
              <a:gd name="connsiteY41" fmla="*/ 90406 h 158970"/>
              <a:gd name="connsiteX42" fmla="*/ 160897 w 601018"/>
              <a:gd name="connsiteY42" fmla="*/ 90406 h 158970"/>
              <a:gd name="connsiteX43" fmla="*/ 153754 w 601018"/>
              <a:gd name="connsiteY43" fmla="*/ 90406 h 158970"/>
              <a:gd name="connsiteX44" fmla="*/ 152896 w 601018"/>
              <a:gd name="connsiteY44"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86079 w 601018"/>
              <a:gd name="connsiteY20" fmla="*/ 138339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96365" h="158970" extrusionOk="0">
                <a:moveTo>
                  <a:pt x="582679" y="6776"/>
                </a:moveTo>
                <a:cubicBezTo>
                  <a:pt x="561562" y="3442"/>
                  <a:pt x="540092" y="2967"/>
                  <a:pt x="518861" y="5442"/>
                </a:cubicBezTo>
                <a:cubicBezTo>
                  <a:pt x="495525" y="6396"/>
                  <a:pt x="472189" y="6205"/>
                  <a:pt x="448852" y="5442"/>
                </a:cubicBezTo>
                <a:cubicBezTo>
                  <a:pt x="402847" y="4110"/>
                  <a:pt x="356841" y="870"/>
                  <a:pt x="310835" y="204"/>
                </a:cubicBezTo>
                <a:cubicBezTo>
                  <a:pt x="217681" y="-1225"/>
                  <a:pt x="124431" y="5157"/>
                  <a:pt x="31467" y="9062"/>
                </a:cubicBezTo>
                <a:cubicBezTo>
                  <a:pt x="23380" y="9443"/>
                  <a:pt x="17151" y="16396"/>
                  <a:pt x="17570" y="24492"/>
                </a:cubicBezTo>
                <a:cubicBezTo>
                  <a:pt x="17636" y="25730"/>
                  <a:pt x="17856" y="26969"/>
                  <a:pt x="18227" y="28112"/>
                </a:cubicBezTo>
                <a:cubicBezTo>
                  <a:pt x="11264" y="31922"/>
                  <a:pt x="8169" y="40209"/>
                  <a:pt x="10988" y="47638"/>
                </a:cubicBezTo>
                <a:lnTo>
                  <a:pt x="5464" y="48781"/>
                </a:lnTo>
                <a:cubicBezTo>
                  <a:pt x="2618" y="58748"/>
                  <a:pt x="-7109" y="77356"/>
                  <a:pt x="9274" y="77356"/>
                </a:cubicBezTo>
                <a:lnTo>
                  <a:pt x="8224" y="83621"/>
                </a:lnTo>
                <a:cubicBezTo>
                  <a:pt x="3328" y="85812"/>
                  <a:pt x="13183" y="84704"/>
                  <a:pt x="13212" y="90039"/>
                </a:cubicBezTo>
                <a:cubicBezTo>
                  <a:pt x="13364" y="96706"/>
                  <a:pt x="9867" y="103094"/>
                  <a:pt x="16268" y="104809"/>
                </a:cubicBezTo>
                <a:cubicBezTo>
                  <a:pt x="11991" y="111285"/>
                  <a:pt x="4808" y="111294"/>
                  <a:pt x="11313" y="115580"/>
                </a:cubicBezTo>
                <a:cubicBezTo>
                  <a:pt x="12056" y="116057"/>
                  <a:pt x="9839" y="123172"/>
                  <a:pt x="10658" y="123552"/>
                </a:cubicBezTo>
                <a:cubicBezTo>
                  <a:pt x="8087" y="123552"/>
                  <a:pt x="16936" y="123010"/>
                  <a:pt x="16837" y="127001"/>
                </a:cubicBezTo>
                <a:cubicBezTo>
                  <a:pt x="16738" y="130992"/>
                  <a:pt x="3338" y="129227"/>
                  <a:pt x="10061" y="147496"/>
                </a:cubicBezTo>
                <a:cubicBezTo>
                  <a:pt x="23194" y="146734"/>
                  <a:pt x="37134" y="148967"/>
                  <a:pt x="48460" y="148576"/>
                </a:cubicBezTo>
                <a:cubicBezTo>
                  <a:pt x="59786" y="148185"/>
                  <a:pt x="64478" y="146180"/>
                  <a:pt x="78019" y="145148"/>
                </a:cubicBezTo>
                <a:cubicBezTo>
                  <a:pt x="100879" y="143148"/>
                  <a:pt x="109712" y="145316"/>
                  <a:pt x="145195" y="145079"/>
                </a:cubicBezTo>
                <a:cubicBezTo>
                  <a:pt x="180678" y="144842"/>
                  <a:pt x="253841" y="142979"/>
                  <a:pt x="290918" y="143726"/>
                </a:cubicBezTo>
                <a:cubicBezTo>
                  <a:pt x="366165" y="145243"/>
                  <a:pt x="402942" y="153080"/>
                  <a:pt x="476094" y="158224"/>
                </a:cubicBezTo>
                <a:cubicBezTo>
                  <a:pt x="482542" y="158986"/>
                  <a:pt x="565384" y="160570"/>
                  <a:pt x="566365" y="154189"/>
                </a:cubicBezTo>
                <a:cubicBezTo>
                  <a:pt x="577414" y="155141"/>
                  <a:pt x="581383" y="151355"/>
                  <a:pt x="585429" y="148285"/>
                </a:cubicBezTo>
                <a:cubicBezTo>
                  <a:pt x="589475" y="145215"/>
                  <a:pt x="591786" y="139642"/>
                  <a:pt x="590642" y="135769"/>
                </a:cubicBezTo>
                <a:cubicBezTo>
                  <a:pt x="589498" y="131896"/>
                  <a:pt x="591616" y="126762"/>
                  <a:pt x="578567" y="125048"/>
                </a:cubicBezTo>
                <a:lnTo>
                  <a:pt x="581910" y="115621"/>
                </a:lnTo>
                <a:cubicBezTo>
                  <a:pt x="590311" y="115049"/>
                  <a:pt x="579189" y="117910"/>
                  <a:pt x="578636" y="109528"/>
                </a:cubicBezTo>
                <a:cubicBezTo>
                  <a:pt x="578636" y="109433"/>
                  <a:pt x="586574" y="104661"/>
                  <a:pt x="587110" y="101836"/>
                </a:cubicBezTo>
                <a:cubicBezTo>
                  <a:pt x="587646" y="99011"/>
                  <a:pt x="582528" y="97650"/>
                  <a:pt x="581855" y="92579"/>
                </a:cubicBezTo>
                <a:cubicBezTo>
                  <a:pt x="581182" y="87508"/>
                  <a:pt x="599074" y="74364"/>
                  <a:pt x="583072" y="71412"/>
                </a:cubicBezTo>
                <a:lnTo>
                  <a:pt x="584584" y="70078"/>
                </a:lnTo>
                <a:cubicBezTo>
                  <a:pt x="592395" y="63315"/>
                  <a:pt x="595409" y="60149"/>
                  <a:pt x="596118" y="57535"/>
                </a:cubicBezTo>
                <a:cubicBezTo>
                  <a:pt x="596827" y="54921"/>
                  <a:pt x="596460" y="55345"/>
                  <a:pt x="588840" y="54393"/>
                </a:cubicBezTo>
                <a:cubicBezTo>
                  <a:pt x="576644" y="52089"/>
                  <a:pt x="594422" y="63926"/>
                  <a:pt x="580727" y="48828"/>
                </a:cubicBezTo>
                <a:cubicBezTo>
                  <a:pt x="568205" y="40959"/>
                  <a:pt x="583989" y="40416"/>
                  <a:pt x="586148" y="38829"/>
                </a:cubicBezTo>
                <a:cubicBezTo>
                  <a:pt x="588307" y="37242"/>
                  <a:pt x="584569" y="36194"/>
                  <a:pt x="587686" y="33916"/>
                </a:cubicBezTo>
                <a:cubicBezTo>
                  <a:pt x="590575" y="33916"/>
                  <a:pt x="577479" y="29875"/>
                  <a:pt x="580368" y="29875"/>
                </a:cubicBezTo>
                <a:cubicBezTo>
                  <a:pt x="588245" y="29494"/>
                  <a:pt x="592804" y="27445"/>
                  <a:pt x="592404" y="19540"/>
                </a:cubicBezTo>
                <a:cubicBezTo>
                  <a:pt x="592099" y="13730"/>
                  <a:pt x="588241" y="8682"/>
                  <a:pt x="582679" y="6776"/>
                </a:cubicBezTo>
                <a:close/>
                <a:moveTo>
                  <a:pt x="148243" y="90406"/>
                </a:moveTo>
                <a:lnTo>
                  <a:pt x="156244" y="90406"/>
                </a:lnTo>
                <a:lnTo>
                  <a:pt x="149101" y="90406"/>
                </a:lnTo>
                <a:lnTo>
                  <a:pt x="148243" y="90406"/>
                </a:lnTo>
                <a:close/>
              </a:path>
            </a:pathLst>
          </a:cu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ym typeface="Arial"/>
              </a:rPr>
              <a:t>Küreselleşme, bir çok fırsat sunarken;</a:t>
            </a:r>
            <a:endParaRPr sz="2400" dirty="0">
              <a:sym typeface="Arial"/>
            </a:endParaRPr>
          </a:p>
        </p:txBody>
      </p:sp>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7647" y="2418809"/>
            <a:ext cx="1593229" cy="1370400"/>
          </a:xfrm>
          <a:prstGeom prst="rect">
            <a:avLst/>
          </a:prstGeom>
        </p:spPr>
      </p:pic>
      <p:sp>
        <p:nvSpPr>
          <p:cNvPr id="13" name="Google Shape;1442;p25"/>
          <p:cNvSpPr/>
          <p:nvPr/>
        </p:nvSpPr>
        <p:spPr>
          <a:xfrm>
            <a:off x="866775" y="4017798"/>
            <a:ext cx="2905286"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ADBE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000" dirty="0" smtClean="0">
                <a:solidFill>
                  <a:srgbClr val="000000"/>
                </a:solidFill>
                <a:latin typeface="Arial"/>
                <a:ea typeface="Arial"/>
                <a:cs typeface="Arial"/>
                <a:sym typeface="Arial"/>
              </a:rPr>
              <a:t>Yerel kültürlerin</a:t>
            </a:r>
          </a:p>
          <a:p>
            <a:pPr marL="0" marR="0" lvl="0" indent="0" algn="ctr" rtl="0">
              <a:spcBef>
                <a:spcPts val="0"/>
              </a:spcBef>
              <a:spcAft>
                <a:spcPts val="0"/>
              </a:spcAft>
              <a:buNone/>
            </a:pPr>
            <a:r>
              <a:rPr lang="tr-TR" sz="2000" dirty="0" smtClean="0">
                <a:solidFill>
                  <a:srgbClr val="000000"/>
                </a:solidFill>
                <a:latin typeface="Arial"/>
                <a:ea typeface="Arial"/>
                <a:cs typeface="Arial"/>
                <a:sym typeface="Arial"/>
              </a:rPr>
              <a:t> zayıflaması</a:t>
            </a:r>
            <a:endParaRPr sz="2000" dirty="0">
              <a:solidFill>
                <a:srgbClr val="000000"/>
              </a:solidFill>
              <a:latin typeface="Arial"/>
              <a:ea typeface="Arial"/>
              <a:cs typeface="Arial"/>
              <a:sym typeface="Arial"/>
            </a:endParaRPr>
          </a:p>
        </p:txBody>
      </p:sp>
      <p:pic>
        <p:nvPicPr>
          <p:cNvPr id="5" name="Resim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26309" y="2475279"/>
            <a:ext cx="1527577" cy="1313930"/>
          </a:xfrm>
          <a:prstGeom prst="rect">
            <a:avLst/>
          </a:prstGeom>
        </p:spPr>
      </p:pic>
      <p:sp>
        <p:nvSpPr>
          <p:cNvPr id="15" name="Google Shape;1442;p25"/>
          <p:cNvSpPr/>
          <p:nvPr/>
        </p:nvSpPr>
        <p:spPr>
          <a:xfrm>
            <a:off x="4437454" y="4017798"/>
            <a:ext cx="2905286"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E8D3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000" dirty="0" smtClean="0">
                <a:solidFill>
                  <a:srgbClr val="000000"/>
                </a:solidFill>
                <a:latin typeface="Arial"/>
                <a:ea typeface="Arial"/>
                <a:cs typeface="Arial"/>
                <a:sym typeface="Arial"/>
              </a:rPr>
              <a:t>Salgın hastalıkların hızla yayılması</a:t>
            </a:r>
            <a:endParaRPr sz="2000" dirty="0">
              <a:solidFill>
                <a:srgbClr val="000000"/>
              </a:solidFill>
              <a:latin typeface="Arial"/>
              <a:ea typeface="Arial"/>
              <a:cs typeface="Arial"/>
              <a:sym typeface="Arial"/>
            </a:endParaRPr>
          </a:p>
        </p:txBody>
      </p:sp>
      <p:pic>
        <p:nvPicPr>
          <p:cNvPr id="12" name="Resim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659319" y="2474961"/>
            <a:ext cx="1454856" cy="1314566"/>
          </a:xfrm>
          <a:prstGeom prst="rect">
            <a:avLst/>
          </a:prstGeom>
        </p:spPr>
      </p:pic>
      <p:sp>
        <p:nvSpPr>
          <p:cNvPr id="17" name="Google Shape;1442;p25"/>
          <p:cNvSpPr/>
          <p:nvPr/>
        </p:nvSpPr>
        <p:spPr>
          <a:xfrm>
            <a:off x="7934104" y="4017798"/>
            <a:ext cx="2905286"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DBF1D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000" dirty="0" smtClean="0">
                <a:solidFill>
                  <a:srgbClr val="000000"/>
                </a:solidFill>
                <a:latin typeface="Arial"/>
                <a:ea typeface="Arial"/>
                <a:cs typeface="Arial"/>
                <a:sym typeface="Arial"/>
              </a:rPr>
              <a:t>Çevre sorunlarının artması</a:t>
            </a:r>
            <a:endParaRPr sz="2000" dirty="0">
              <a:solidFill>
                <a:srgbClr val="000000"/>
              </a:solidFill>
              <a:latin typeface="Arial"/>
              <a:ea typeface="Arial"/>
              <a:cs typeface="Arial"/>
              <a:sym typeface="Arial"/>
            </a:endParaRPr>
          </a:p>
        </p:txBody>
      </p:sp>
      <p:sp>
        <p:nvSpPr>
          <p:cNvPr id="18" name="Google Shape;1450;p25"/>
          <p:cNvSpPr/>
          <p:nvPr/>
        </p:nvSpPr>
        <p:spPr>
          <a:xfrm>
            <a:off x="2490235" y="5126895"/>
            <a:ext cx="6144730" cy="624995"/>
          </a:xfrm>
          <a:custGeom>
            <a:avLst/>
            <a:gdLst>
              <a:gd name="connsiteX0" fmla="*/ 587332 w 597081"/>
              <a:gd name="connsiteY0" fmla="*/ 6776 h 158308"/>
              <a:gd name="connsiteX1" fmla="*/ 523514 w 597081"/>
              <a:gd name="connsiteY1" fmla="*/ 5442 h 158308"/>
              <a:gd name="connsiteX2" fmla="*/ 453505 w 597081"/>
              <a:gd name="connsiteY2" fmla="*/ 5442 h 158308"/>
              <a:gd name="connsiteX3" fmla="*/ 315488 w 597081"/>
              <a:gd name="connsiteY3" fmla="*/ 204 h 158308"/>
              <a:gd name="connsiteX4" fmla="*/ 36120 w 597081"/>
              <a:gd name="connsiteY4" fmla="*/ 9062 h 158308"/>
              <a:gd name="connsiteX5" fmla="*/ 22223 w 597081"/>
              <a:gd name="connsiteY5" fmla="*/ 24492 h 158308"/>
              <a:gd name="connsiteX6" fmla="*/ 22880 w 597081"/>
              <a:gd name="connsiteY6" fmla="*/ 28112 h 158308"/>
              <a:gd name="connsiteX7" fmla="*/ 15641 w 597081"/>
              <a:gd name="connsiteY7" fmla="*/ 47638 h 158308"/>
              <a:gd name="connsiteX8" fmla="*/ 10117 w 597081"/>
              <a:gd name="connsiteY8" fmla="*/ 48781 h 158308"/>
              <a:gd name="connsiteX9" fmla="*/ 13927 w 597081"/>
              <a:gd name="connsiteY9" fmla="*/ 77356 h 158308"/>
              <a:gd name="connsiteX10" fmla="*/ 35358 w 597081"/>
              <a:gd name="connsiteY10" fmla="*/ 76213 h 158308"/>
              <a:gd name="connsiteX11" fmla="*/ 27357 w 597081"/>
              <a:gd name="connsiteY11" fmla="*/ 88692 h 158308"/>
              <a:gd name="connsiteX12" fmla="*/ 38406 w 597081"/>
              <a:gd name="connsiteY12" fmla="*/ 102789 h 158308"/>
              <a:gd name="connsiteX13" fmla="*/ 42444 w 597081"/>
              <a:gd name="connsiteY13" fmla="*/ 122314 h 158308"/>
              <a:gd name="connsiteX14" fmla="*/ 44787 w 597081"/>
              <a:gd name="connsiteY14" fmla="*/ 123552 h 158308"/>
              <a:gd name="connsiteX15" fmla="*/ 36977 w 597081"/>
              <a:gd name="connsiteY15" fmla="*/ 124981 h 158308"/>
              <a:gd name="connsiteX16" fmla="*/ 40692 w 597081"/>
              <a:gd name="connsiteY16" fmla="*/ 153556 h 158308"/>
              <a:gd name="connsiteX17" fmla="*/ 68600 w 597081"/>
              <a:gd name="connsiteY17" fmla="*/ 151270 h 158308"/>
              <a:gd name="connsiteX18" fmla="*/ 81173 w 597081"/>
              <a:gd name="connsiteY18" fmla="*/ 147842 h 158308"/>
              <a:gd name="connsiteX19" fmla="*/ 149848 w 597081"/>
              <a:gd name="connsiteY19" fmla="*/ 145079 h 158308"/>
              <a:gd name="connsiteX20" fmla="*/ 261100 w 597081"/>
              <a:gd name="connsiteY20" fmla="*/ 145746 h 158308"/>
              <a:gd name="connsiteX21" fmla="*/ 480747 w 597081"/>
              <a:gd name="connsiteY21" fmla="*/ 158224 h 158308"/>
              <a:gd name="connsiteX22" fmla="*/ 494082 w 597081"/>
              <a:gd name="connsiteY22" fmla="*/ 148128 h 158308"/>
              <a:gd name="connsiteX23" fmla="*/ 527134 w 597081"/>
              <a:gd name="connsiteY23" fmla="*/ 151652 h 158308"/>
              <a:gd name="connsiteX24" fmla="*/ 530848 w 597081"/>
              <a:gd name="connsiteY24" fmla="*/ 123648 h 158308"/>
              <a:gd name="connsiteX25" fmla="*/ 491796 w 597081"/>
              <a:gd name="connsiteY25" fmla="*/ 118314 h 158308"/>
              <a:gd name="connsiteX26" fmla="*/ 505131 w 597081"/>
              <a:gd name="connsiteY26" fmla="*/ 118314 h 158308"/>
              <a:gd name="connsiteX27" fmla="*/ 519342 w 597081"/>
              <a:gd name="connsiteY27" fmla="*/ 102121 h 158308"/>
              <a:gd name="connsiteX28" fmla="*/ 519323 w 597081"/>
              <a:gd name="connsiteY28" fmla="*/ 101836 h 158308"/>
              <a:gd name="connsiteX29" fmla="*/ 547041 w 597081"/>
              <a:gd name="connsiteY29" fmla="*/ 104027 h 158308"/>
              <a:gd name="connsiteX30" fmla="*/ 550756 w 597081"/>
              <a:gd name="connsiteY30" fmla="*/ 75452 h 158308"/>
              <a:gd name="connsiteX31" fmla="*/ 540278 w 597081"/>
              <a:gd name="connsiteY31" fmla="*/ 74118 h 158308"/>
              <a:gd name="connsiteX32" fmla="*/ 535325 w 597081"/>
              <a:gd name="connsiteY32" fmla="*/ 48781 h 158308"/>
              <a:gd name="connsiteX33" fmla="*/ 512560 w 597081"/>
              <a:gd name="connsiteY33" fmla="*/ 45639 h 158308"/>
              <a:gd name="connsiteX34" fmla="*/ 561900 w 597081"/>
              <a:gd name="connsiteY34" fmla="*/ 44114 h 158308"/>
              <a:gd name="connsiteX35" fmla="*/ 574854 w 597081"/>
              <a:gd name="connsiteY35" fmla="*/ 34589 h 158308"/>
              <a:gd name="connsiteX36" fmla="*/ 585021 w 597081"/>
              <a:gd name="connsiteY36" fmla="*/ 29875 h 158308"/>
              <a:gd name="connsiteX37" fmla="*/ 597057 w 597081"/>
              <a:gd name="connsiteY37" fmla="*/ 19540 h 158308"/>
              <a:gd name="connsiteX38" fmla="*/ 587332 w 597081"/>
              <a:gd name="connsiteY38" fmla="*/ 6776 h 158308"/>
              <a:gd name="connsiteX39" fmla="*/ 152896 w 597081"/>
              <a:gd name="connsiteY39" fmla="*/ 90406 h 158308"/>
              <a:gd name="connsiteX40" fmla="*/ 160897 w 597081"/>
              <a:gd name="connsiteY40" fmla="*/ 90406 h 158308"/>
              <a:gd name="connsiteX41" fmla="*/ 153754 w 597081"/>
              <a:gd name="connsiteY41" fmla="*/ 90406 h 158308"/>
              <a:gd name="connsiteX42" fmla="*/ 152896 w 597081"/>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74854 w 606086"/>
              <a:gd name="connsiteY35" fmla="*/ 34589 h 158308"/>
              <a:gd name="connsiteX36" fmla="*/ 585021 w 606086"/>
              <a:gd name="connsiteY36" fmla="*/ 29875 h 158308"/>
              <a:gd name="connsiteX37" fmla="*/ 597057 w 606086"/>
              <a:gd name="connsiteY37" fmla="*/ 19540 h 158308"/>
              <a:gd name="connsiteX38" fmla="*/ 587332 w 606086"/>
              <a:gd name="connsiteY38" fmla="*/ 6776 h 158308"/>
              <a:gd name="connsiteX39" fmla="*/ 152896 w 606086"/>
              <a:gd name="connsiteY39" fmla="*/ 90406 h 158308"/>
              <a:gd name="connsiteX40" fmla="*/ 160897 w 606086"/>
              <a:gd name="connsiteY40" fmla="*/ 90406 h 158308"/>
              <a:gd name="connsiteX41" fmla="*/ 153754 w 606086"/>
              <a:gd name="connsiteY41" fmla="*/ 90406 h 158308"/>
              <a:gd name="connsiteX42" fmla="*/ 152896 w 606086"/>
              <a:gd name="connsiteY42"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74854 w 606086"/>
              <a:gd name="connsiteY36" fmla="*/ 34589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06086"/>
              <a:gd name="connsiteY0" fmla="*/ 6776 h 158308"/>
              <a:gd name="connsiteX1" fmla="*/ 523514 w 606086"/>
              <a:gd name="connsiteY1" fmla="*/ 5442 h 158308"/>
              <a:gd name="connsiteX2" fmla="*/ 453505 w 606086"/>
              <a:gd name="connsiteY2" fmla="*/ 5442 h 158308"/>
              <a:gd name="connsiteX3" fmla="*/ 315488 w 606086"/>
              <a:gd name="connsiteY3" fmla="*/ 204 h 158308"/>
              <a:gd name="connsiteX4" fmla="*/ 36120 w 606086"/>
              <a:gd name="connsiteY4" fmla="*/ 9062 h 158308"/>
              <a:gd name="connsiteX5" fmla="*/ 22223 w 606086"/>
              <a:gd name="connsiteY5" fmla="*/ 24492 h 158308"/>
              <a:gd name="connsiteX6" fmla="*/ 22880 w 606086"/>
              <a:gd name="connsiteY6" fmla="*/ 28112 h 158308"/>
              <a:gd name="connsiteX7" fmla="*/ 15641 w 606086"/>
              <a:gd name="connsiteY7" fmla="*/ 47638 h 158308"/>
              <a:gd name="connsiteX8" fmla="*/ 10117 w 606086"/>
              <a:gd name="connsiteY8" fmla="*/ 48781 h 158308"/>
              <a:gd name="connsiteX9" fmla="*/ 13927 w 606086"/>
              <a:gd name="connsiteY9" fmla="*/ 77356 h 158308"/>
              <a:gd name="connsiteX10" fmla="*/ 35358 w 606086"/>
              <a:gd name="connsiteY10" fmla="*/ 76213 h 158308"/>
              <a:gd name="connsiteX11" fmla="*/ 27357 w 606086"/>
              <a:gd name="connsiteY11" fmla="*/ 88692 h 158308"/>
              <a:gd name="connsiteX12" fmla="*/ 38406 w 606086"/>
              <a:gd name="connsiteY12" fmla="*/ 102789 h 158308"/>
              <a:gd name="connsiteX13" fmla="*/ 42444 w 606086"/>
              <a:gd name="connsiteY13" fmla="*/ 122314 h 158308"/>
              <a:gd name="connsiteX14" fmla="*/ 44787 w 606086"/>
              <a:gd name="connsiteY14" fmla="*/ 123552 h 158308"/>
              <a:gd name="connsiteX15" fmla="*/ 36977 w 606086"/>
              <a:gd name="connsiteY15" fmla="*/ 124981 h 158308"/>
              <a:gd name="connsiteX16" fmla="*/ 40692 w 606086"/>
              <a:gd name="connsiteY16" fmla="*/ 153556 h 158308"/>
              <a:gd name="connsiteX17" fmla="*/ 68600 w 606086"/>
              <a:gd name="connsiteY17" fmla="*/ 151270 h 158308"/>
              <a:gd name="connsiteX18" fmla="*/ 81173 w 606086"/>
              <a:gd name="connsiteY18" fmla="*/ 147842 h 158308"/>
              <a:gd name="connsiteX19" fmla="*/ 149848 w 606086"/>
              <a:gd name="connsiteY19" fmla="*/ 145079 h 158308"/>
              <a:gd name="connsiteX20" fmla="*/ 261100 w 606086"/>
              <a:gd name="connsiteY20" fmla="*/ 145746 h 158308"/>
              <a:gd name="connsiteX21" fmla="*/ 480747 w 606086"/>
              <a:gd name="connsiteY21" fmla="*/ 158224 h 158308"/>
              <a:gd name="connsiteX22" fmla="*/ 494082 w 606086"/>
              <a:gd name="connsiteY22" fmla="*/ 148128 h 158308"/>
              <a:gd name="connsiteX23" fmla="*/ 527134 w 606086"/>
              <a:gd name="connsiteY23" fmla="*/ 151652 h 158308"/>
              <a:gd name="connsiteX24" fmla="*/ 530848 w 606086"/>
              <a:gd name="connsiteY24" fmla="*/ 123648 h 158308"/>
              <a:gd name="connsiteX25" fmla="*/ 491796 w 606086"/>
              <a:gd name="connsiteY25" fmla="*/ 118314 h 158308"/>
              <a:gd name="connsiteX26" fmla="*/ 505131 w 606086"/>
              <a:gd name="connsiteY26" fmla="*/ 118314 h 158308"/>
              <a:gd name="connsiteX27" fmla="*/ 519342 w 606086"/>
              <a:gd name="connsiteY27" fmla="*/ 102121 h 158308"/>
              <a:gd name="connsiteX28" fmla="*/ 519323 w 606086"/>
              <a:gd name="connsiteY28" fmla="*/ 101836 h 158308"/>
              <a:gd name="connsiteX29" fmla="*/ 547041 w 606086"/>
              <a:gd name="connsiteY29" fmla="*/ 104027 h 158308"/>
              <a:gd name="connsiteX30" fmla="*/ 550756 w 606086"/>
              <a:gd name="connsiteY30" fmla="*/ 75452 h 158308"/>
              <a:gd name="connsiteX31" fmla="*/ 540278 w 606086"/>
              <a:gd name="connsiteY31" fmla="*/ 74118 h 158308"/>
              <a:gd name="connsiteX32" fmla="*/ 535325 w 606086"/>
              <a:gd name="connsiteY32" fmla="*/ 48781 h 158308"/>
              <a:gd name="connsiteX33" fmla="*/ 605483 w 606086"/>
              <a:gd name="connsiteY33" fmla="*/ 50353 h 158308"/>
              <a:gd name="connsiteX34" fmla="*/ 561900 w 606086"/>
              <a:gd name="connsiteY34" fmla="*/ 44114 h 158308"/>
              <a:gd name="connsiteX35" fmla="*/ 590801 w 606086"/>
              <a:gd name="connsiteY35" fmla="*/ 38829 h 158308"/>
              <a:gd name="connsiteX36" fmla="*/ 592339 w 606086"/>
              <a:gd name="connsiteY36" fmla="*/ 33916 h 158308"/>
              <a:gd name="connsiteX37" fmla="*/ 585021 w 606086"/>
              <a:gd name="connsiteY37" fmla="*/ 29875 h 158308"/>
              <a:gd name="connsiteX38" fmla="*/ 597057 w 606086"/>
              <a:gd name="connsiteY38" fmla="*/ 19540 h 158308"/>
              <a:gd name="connsiteX39" fmla="*/ 587332 w 606086"/>
              <a:gd name="connsiteY39" fmla="*/ 6776 h 158308"/>
              <a:gd name="connsiteX40" fmla="*/ 152896 w 606086"/>
              <a:gd name="connsiteY40" fmla="*/ 90406 h 158308"/>
              <a:gd name="connsiteX41" fmla="*/ 160897 w 606086"/>
              <a:gd name="connsiteY41" fmla="*/ 90406 h 158308"/>
              <a:gd name="connsiteX42" fmla="*/ 153754 w 606086"/>
              <a:gd name="connsiteY42" fmla="*/ 90406 h 158308"/>
              <a:gd name="connsiteX43" fmla="*/ 152896 w 606086"/>
              <a:gd name="connsiteY43" fmla="*/ 90406 h 158308"/>
              <a:gd name="connsiteX0" fmla="*/ 587332 w 610253"/>
              <a:gd name="connsiteY0" fmla="*/ 6776 h 158308"/>
              <a:gd name="connsiteX1" fmla="*/ 523514 w 610253"/>
              <a:gd name="connsiteY1" fmla="*/ 5442 h 158308"/>
              <a:gd name="connsiteX2" fmla="*/ 453505 w 610253"/>
              <a:gd name="connsiteY2" fmla="*/ 5442 h 158308"/>
              <a:gd name="connsiteX3" fmla="*/ 315488 w 610253"/>
              <a:gd name="connsiteY3" fmla="*/ 204 h 158308"/>
              <a:gd name="connsiteX4" fmla="*/ 36120 w 610253"/>
              <a:gd name="connsiteY4" fmla="*/ 9062 h 158308"/>
              <a:gd name="connsiteX5" fmla="*/ 22223 w 610253"/>
              <a:gd name="connsiteY5" fmla="*/ 24492 h 158308"/>
              <a:gd name="connsiteX6" fmla="*/ 22880 w 610253"/>
              <a:gd name="connsiteY6" fmla="*/ 28112 h 158308"/>
              <a:gd name="connsiteX7" fmla="*/ 15641 w 610253"/>
              <a:gd name="connsiteY7" fmla="*/ 47638 h 158308"/>
              <a:gd name="connsiteX8" fmla="*/ 10117 w 610253"/>
              <a:gd name="connsiteY8" fmla="*/ 48781 h 158308"/>
              <a:gd name="connsiteX9" fmla="*/ 13927 w 610253"/>
              <a:gd name="connsiteY9" fmla="*/ 77356 h 158308"/>
              <a:gd name="connsiteX10" fmla="*/ 35358 w 610253"/>
              <a:gd name="connsiteY10" fmla="*/ 76213 h 158308"/>
              <a:gd name="connsiteX11" fmla="*/ 27357 w 610253"/>
              <a:gd name="connsiteY11" fmla="*/ 88692 h 158308"/>
              <a:gd name="connsiteX12" fmla="*/ 38406 w 610253"/>
              <a:gd name="connsiteY12" fmla="*/ 102789 h 158308"/>
              <a:gd name="connsiteX13" fmla="*/ 42444 w 610253"/>
              <a:gd name="connsiteY13" fmla="*/ 122314 h 158308"/>
              <a:gd name="connsiteX14" fmla="*/ 44787 w 610253"/>
              <a:gd name="connsiteY14" fmla="*/ 123552 h 158308"/>
              <a:gd name="connsiteX15" fmla="*/ 36977 w 610253"/>
              <a:gd name="connsiteY15" fmla="*/ 124981 h 158308"/>
              <a:gd name="connsiteX16" fmla="*/ 40692 w 610253"/>
              <a:gd name="connsiteY16" fmla="*/ 153556 h 158308"/>
              <a:gd name="connsiteX17" fmla="*/ 68600 w 610253"/>
              <a:gd name="connsiteY17" fmla="*/ 151270 h 158308"/>
              <a:gd name="connsiteX18" fmla="*/ 81173 w 610253"/>
              <a:gd name="connsiteY18" fmla="*/ 147842 h 158308"/>
              <a:gd name="connsiteX19" fmla="*/ 149848 w 610253"/>
              <a:gd name="connsiteY19" fmla="*/ 145079 h 158308"/>
              <a:gd name="connsiteX20" fmla="*/ 261100 w 610253"/>
              <a:gd name="connsiteY20" fmla="*/ 145746 h 158308"/>
              <a:gd name="connsiteX21" fmla="*/ 480747 w 610253"/>
              <a:gd name="connsiteY21" fmla="*/ 158224 h 158308"/>
              <a:gd name="connsiteX22" fmla="*/ 494082 w 610253"/>
              <a:gd name="connsiteY22" fmla="*/ 148128 h 158308"/>
              <a:gd name="connsiteX23" fmla="*/ 527134 w 610253"/>
              <a:gd name="connsiteY23" fmla="*/ 151652 h 158308"/>
              <a:gd name="connsiteX24" fmla="*/ 530848 w 610253"/>
              <a:gd name="connsiteY24" fmla="*/ 123648 h 158308"/>
              <a:gd name="connsiteX25" fmla="*/ 491796 w 610253"/>
              <a:gd name="connsiteY25" fmla="*/ 118314 h 158308"/>
              <a:gd name="connsiteX26" fmla="*/ 505131 w 610253"/>
              <a:gd name="connsiteY26" fmla="*/ 118314 h 158308"/>
              <a:gd name="connsiteX27" fmla="*/ 519342 w 610253"/>
              <a:gd name="connsiteY27" fmla="*/ 102121 h 158308"/>
              <a:gd name="connsiteX28" fmla="*/ 519323 w 610253"/>
              <a:gd name="connsiteY28" fmla="*/ 101836 h 158308"/>
              <a:gd name="connsiteX29" fmla="*/ 547041 w 610253"/>
              <a:gd name="connsiteY29" fmla="*/ 104027 h 158308"/>
              <a:gd name="connsiteX30" fmla="*/ 550756 w 610253"/>
              <a:gd name="connsiteY30" fmla="*/ 75452 h 158308"/>
              <a:gd name="connsiteX31" fmla="*/ 540278 w 610253"/>
              <a:gd name="connsiteY31" fmla="*/ 74118 h 158308"/>
              <a:gd name="connsiteX32" fmla="*/ 600771 w 610253"/>
              <a:gd name="connsiteY32" fmla="*/ 57535 h 158308"/>
              <a:gd name="connsiteX33" fmla="*/ 605483 w 610253"/>
              <a:gd name="connsiteY33" fmla="*/ 50353 h 158308"/>
              <a:gd name="connsiteX34" fmla="*/ 561900 w 610253"/>
              <a:gd name="connsiteY34" fmla="*/ 44114 h 158308"/>
              <a:gd name="connsiteX35" fmla="*/ 590801 w 610253"/>
              <a:gd name="connsiteY35" fmla="*/ 38829 h 158308"/>
              <a:gd name="connsiteX36" fmla="*/ 592339 w 610253"/>
              <a:gd name="connsiteY36" fmla="*/ 33916 h 158308"/>
              <a:gd name="connsiteX37" fmla="*/ 585021 w 610253"/>
              <a:gd name="connsiteY37" fmla="*/ 29875 h 158308"/>
              <a:gd name="connsiteX38" fmla="*/ 597057 w 610253"/>
              <a:gd name="connsiteY38" fmla="*/ 19540 h 158308"/>
              <a:gd name="connsiteX39" fmla="*/ 587332 w 610253"/>
              <a:gd name="connsiteY39" fmla="*/ 6776 h 158308"/>
              <a:gd name="connsiteX40" fmla="*/ 152896 w 610253"/>
              <a:gd name="connsiteY40" fmla="*/ 90406 h 158308"/>
              <a:gd name="connsiteX41" fmla="*/ 160897 w 610253"/>
              <a:gd name="connsiteY41" fmla="*/ 90406 h 158308"/>
              <a:gd name="connsiteX42" fmla="*/ 153754 w 610253"/>
              <a:gd name="connsiteY42" fmla="*/ 90406 h 158308"/>
              <a:gd name="connsiteX43" fmla="*/ 152896 w 610253"/>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50756 w 608359"/>
              <a:gd name="connsiteY30" fmla="*/ 7545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47041 w 608359"/>
              <a:gd name="connsiteY29" fmla="*/ 104027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1932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05131 w 608359"/>
              <a:gd name="connsiteY26" fmla="*/ 11831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19342 w 608359"/>
              <a:gd name="connsiteY27" fmla="*/ 102121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491796 w 608359"/>
              <a:gd name="connsiteY25" fmla="*/ 118314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30848 w 608359"/>
              <a:gd name="connsiteY24" fmla="*/ 123648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27134 w 608359"/>
              <a:gd name="connsiteY23" fmla="*/ 151652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308"/>
              <a:gd name="connsiteX1" fmla="*/ 523514 w 608359"/>
              <a:gd name="connsiteY1" fmla="*/ 5442 h 158308"/>
              <a:gd name="connsiteX2" fmla="*/ 453505 w 608359"/>
              <a:gd name="connsiteY2" fmla="*/ 5442 h 158308"/>
              <a:gd name="connsiteX3" fmla="*/ 315488 w 608359"/>
              <a:gd name="connsiteY3" fmla="*/ 204 h 158308"/>
              <a:gd name="connsiteX4" fmla="*/ 36120 w 608359"/>
              <a:gd name="connsiteY4" fmla="*/ 9062 h 158308"/>
              <a:gd name="connsiteX5" fmla="*/ 22223 w 608359"/>
              <a:gd name="connsiteY5" fmla="*/ 24492 h 158308"/>
              <a:gd name="connsiteX6" fmla="*/ 22880 w 608359"/>
              <a:gd name="connsiteY6" fmla="*/ 28112 h 158308"/>
              <a:gd name="connsiteX7" fmla="*/ 15641 w 608359"/>
              <a:gd name="connsiteY7" fmla="*/ 47638 h 158308"/>
              <a:gd name="connsiteX8" fmla="*/ 10117 w 608359"/>
              <a:gd name="connsiteY8" fmla="*/ 48781 h 158308"/>
              <a:gd name="connsiteX9" fmla="*/ 13927 w 608359"/>
              <a:gd name="connsiteY9" fmla="*/ 77356 h 158308"/>
              <a:gd name="connsiteX10" fmla="*/ 35358 w 608359"/>
              <a:gd name="connsiteY10" fmla="*/ 76213 h 158308"/>
              <a:gd name="connsiteX11" fmla="*/ 27357 w 608359"/>
              <a:gd name="connsiteY11" fmla="*/ 88692 h 158308"/>
              <a:gd name="connsiteX12" fmla="*/ 38406 w 608359"/>
              <a:gd name="connsiteY12" fmla="*/ 102789 h 158308"/>
              <a:gd name="connsiteX13" fmla="*/ 42444 w 608359"/>
              <a:gd name="connsiteY13" fmla="*/ 122314 h 158308"/>
              <a:gd name="connsiteX14" fmla="*/ 44787 w 608359"/>
              <a:gd name="connsiteY14" fmla="*/ 123552 h 158308"/>
              <a:gd name="connsiteX15" fmla="*/ 36977 w 608359"/>
              <a:gd name="connsiteY15" fmla="*/ 124981 h 158308"/>
              <a:gd name="connsiteX16" fmla="*/ 40692 w 608359"/>
              <a:gd name="connsiteY16" fmla="*/ 153556 h 158308"/>
              <a:gd name="connsiteX17" fmla="*/ 68600 w 608359"/>
              <a:gd name="connsiteY17" fmla="*/ 151270 h 158308"/>
              <a:gd name="connsiteX18" fmla="*/ 81173 w 608359"/>
              <a:gd name="connsiteY18" fmla="*/ 147842 h 158308"/>
              <a:gd name="connsiteX19" fmla="*/ 149848 w 608359"/>
              <a:gd name="connsiteY19" fmla="*/ 145079 h 158308"/>
              <a:gd name="connsiteX20" fmla="*/ 261100 w 608359"/>
              <a:gd name="connsiteY20" fmla="*/ 145746 h 158308"/>
              <a:gd name="connsiteX21" fmla="*/ 480747 w 608359"/>
              <a:gd name="connsiteY21" fmla="*/ 158224 h 158308"/>
              <a:gd name="connsiteX22" fmla="*/ 494082 w 608359"/>
              <a:gd name="connsiteY22" fmla="*/ 148128 h 158308"/>
              <a:gd name="connsiteX23" fmla="*/ 590082 w 608359"/>
              <a:gd name="connsiteY23" fmla="*/ 148285 h 158308"/>
              <a:gd name="connsiteX24" fmla="*/ 595295 w 608359"/>
              <a:gd name="connsiteY24" fmla="*/ 135769 h 158308"/>
              <a:gd name="connsiteX25" fmla="*/ 583220 w 608359"/>
              <a:gd name="connsiteY25" fmla="*/ 125048 h 158308"/>
              <a:gd name="connsiteX26" fmla="*/ 575073 w 608359"/>
              <a:gd name="connsiteY26" fmla="*/ 116294 h 158308"/>
              <a:gd name="connsiteX27" fmla="*/ 583289 w 608359"/>
              <a:gd name="connsiteY27" fmla="*/ 109528 h 158308"/>
              <a:gd name="connsiteX28" fmla="*/ 591763 w 608359"/>
              <a:gd name="connsiteY28" fmla="*/ 101836 h 158308"/>
              <a:gd name="connsiteX29" fmla="*/ 586508 w 608359"/>
              <a:gd name="connsiteY29" fmla="*/ 92579 h 158308"/>
              <a:gd name="connsiteX30" fmla="*/ 587725 w 608359"/>
              <a:gd name="connsiteY30" fmla="*/ 71412 h 158308"/>
              <a:gd name="connsiteX31" fmla="*/ 589237 w 608359"/>
              <a:gd name="connsiteY31" fmla="*/ 70078 h 158308"/>
              <a:gd name="connsiteX32" fmla="*/ 600771 w 608359"/>
              <a:gd name="connsiteY32" fmla="*/ 57535 h 158308"/>
              <a:gd name="connsiteX33" fmla="*/ 605483 w 608359"/>
              <a:gd name="connsiteY33" fmla="*/ 50353 h 158308"/>
              <a:gd name="connsiteX34" fmla="*/ 561900 w 608359"/>
              <a:gd name="connsiteY34" fmla="*/ 44114 h 158308"/>
              <a:gd name="connsiteX35" fmla="*/ 590801 w 608359"/>
              <a:gd name="connsiteY35" fmla="*/ 38829 h 158308"/>
              <a:gd name="connsiteX36" fmla="*/ 592339 w 608359"/>
              <a:gd name="connsiteY36" fmla="*/ 33916 h 158308"/>
              <a:gd name="connsiteX37" fmla="*/ 585021 w 608359"/>
              <a:gd name="connsiteY37" fmla="*/ 29875 h 158308"/>
              <a:gd name="connsiteX38" fmla="*/ 597057 w 608359"/>
              <a:gd name="connsiteY38" fmla="*/ 19540 h 158308"/>
              <a:gd name="connsiteX39" fmla="*/ 587332 w 608359"/>
              <a:gd name="connsiteY39" fmla="*/ 6776 h 158308"/>
              <a:gd name="connsiteX40" fmla="*/ 152896 w 608359"/>
              <a:gd name="connsiteY40" fmla="*/ 90406 h 158308"/>
              <a:gd name="connsiteX41" fmla="*/ 160897 w 608359"/>
              <a:gd name="connsiteY41" fmla="*/ 90406 h 158308"/>
              <a:gd name="connsiteX42" fmla="*/ 153754 w 608359"/>
              <a:gd name="connsiteY42" fmla="*/ 90406 h 158308"/>
              <a:gd name="connsiteX43" fmla="*/ 152896 w 608359"/>
              <a:gd name="connsiteY43" fmla="*/ 90406 h 158308"/>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1900 w 608359"/>
              <a:gd name="connsiteY34" fmla="*/ 44114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68894 w 608359"/>
              <a:gd name="connsiteY34" fmla="*/ 43441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0884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8359"/>
              <a:gd name="connsiteY0" fmla="*/ 6776 h 158970"/>
              <a:gd name="connsiteX1" fmla="*/ 523514 w 608359"/>
              <a:gd name="connsiteY1" fmla="*/ 5442 h 158970"/>
              <a:gd name="connsiteX2" fmla="*/ 453505 w 608359"/>
              <a:gd name="connsiteY2" fmla="*/ 5442 h 158970"/>
              <a:gd name="connsiteX3" fmla="*/ 315488 w 608359"/>
              <a:gd name="connsiteY3" fmla="*/ 204 h 158970"/>
              <a:gd name="connsiteX4" fmla="*/ 36120 w 608359"/>
              <a:gd name="connsiteY4" fmla="*/ 9062 h 158970"/>
              <a:gd name="connsiteX5" fmla="*/ 22223 w 608359"/>
              <a:gd name="connsiteY5" fmla="*/ 24492 h 158970"/>
              <a:gd name="connsiteX6" fmla="*/ 22880 w 608359"/>
              <a:gd name="connsiteY6" fmla="*/ 28112 h 158970"/>
              <a:gd name="connsiteX7" fmla="*/ 15641 w 608359"/>
              <a:gd name="connsiteY7" fmla="*/ 47638 h 158970"/>
              <a:gd name="connsiteX8" fmla="*/ 10117 w 608359"/>
              <a:gd name="connsiteY8" fmla="*/ 48781 h 158970"/>
              <a:gd name="connsiteX9" fmla="*/ 13927 w 608359"/>
              <a:gd name="connsiteY9" fmla="*/ 77356 h 158970"/>
              <a:gd name="connsiteX10" fmla="*/ 35358 w 608359"/>
              <a:gd name="connsiteY10" fmla="*/ 76213 h 158970"/>
              <a:gd name="connsiteX11" fmla="*/ 27357 w 608359"/>
              <a:gd name="connsiteY11" fmla="*/ 88692 h 158970"/>
              <a:gd name="connsiteX12" fmla="*/ 38406 w 608359"/>
              <a:gd name="connsiteY12" fmla="*/ 102789 h 158970"/>
              <a:gd name="connsiteX13" fmla="*/ 42444 w 608359"/>
              <a:gd name="connsiteY13" fmla="*/ 122314 h 158970"/>
              <a:gd name="connsiteX14" fmla="*/ 44787 w 608359"/>
              <a:gd name="connsiteY14" fmla="*/ 123552 h 158970"/>
              <a:gd name="connsiteX15" fmla="*/ 36977 w 608359"/>
              <a:gd name="connsiteY15" fmla="*/ 124981 h 158970"/>
              <a:gd name="connsiteX16" fmla="*/ 40692 w 608359"/>
              <a:gd name="connsiteY16" fmla="*/ 153556 h 158970"/>
              <a:gd name="connsiteX17" fmla="*/ 68600 w 608359"/>
              <a:gd name="connsiteY17" fmla="*/ 151270 h 158970"/>
              <a:gd name="connsiteX18" fmla="*/ 81173 w 608359"/>
              <a:gd name="connsiteY18" fmla="*/ 147842 h 158970"/>
              <a:gd name="connsiteX19" fmla="*/ 149848 w 608359"/>
              <a:gd name="connsiteY19" fmla="*/ 145079 h 158970"/>
              <a:gd name="connsiteX20" fmla="*/ 261100 w 608359"/>
              <a:gd name="connsiteY20" fmla="*/ 145746 h 158970"/>
              <a:gd name="connsiteX21" fmla="*/ 480747 w 608359"/>
              <a:gd name="connsiteY21" fmla="*/ 158224 h 158970"/>
              <a:gd name="connsiteX22" fmla="*/ 571018 w 608359"/>
              <a:gd name="connsiteY22" fmla="*/ 154189 h 158970"/>
              <a:gd name="connsiteX23" fmla="*/ 590082 w 608359"/>
              <a:gd name="connsiteY23" fmla="*/ 148285 h 158970"/>
              <a:gd name="connsiteX24" fmla="*/ 595295 w 608359"/>
              <a:gd name="connsiteY24" fmla="*/ 135769 h 158970"/>
              <a:gd name="connsiteX25" fmla="*/ 583220 w 608359"/>
              <a:gd name="connsiteY25" fmla="*/ 125048 h 158970"/>
              <a:gd name="connsiteX26" fmla="*/ 575073 w 608359"/>
              <a:gd name="connsiteY26" fmla="*/ 116294 h 158970"/>
              <a:gd name="connsiteX27" fmla="*/ 583289 w 608359"/>
              <a:gd name="connsiteY27" fmla="*/ 109528 h 158970"/>
              <a:gd name="connsiteX28" fmla="*/ 591763 w 608359"/>
              <a:gd name="connsiteY28" fmla="*/ 101836 h 158970"/>
              <a:gd name="connsiteX29" fmla="*/ 586508 w 608359"/>
              <a:gd name="connsiteY29" fmla="*/ 92579 h 158970"/>
              <a:gd name="connsiteX30" fmla="*/ 587725 w 608359"/>
              <a:gd name="connsiteY30" fmla="*/ 71412 h 158970"/>
              <a:gd name="connsiteX31" fmla="*/ 589237 w 608359"/>
              <a:gd name="connsiteY31" fmla="*/ 70078 h 158970"/>
              <a:gd name="connsiteX32" fmla="*/ 600771 w 608359"/>
              <a:gd name="connsiteY32" fmla="*/ 57535 h 158970"/>
              <a:gd name="connsiteX33" fmla="*/ 605483 w 608359"/>
              <a:gd name="connsiteY33" fmla="*/ 50353 h 158970"/>
              <a:gd name="connsiteX34" fmla="*/ 585380 w 608359"/>
              <a:gd name="connsiteY34" fmla="*/ 48828 h 158970"/>
              <a:gd name="connsiteX35" fmla="*/ 590801 w 608359"/>
              <a:gd name="connsiteY35" fmla="*/ 38829 h 158970"/>
              <a:gd name="connsiteX36" fmla="*/ 592339 w 608359"/>
              <a:gd name="connsiteY36" fmla="*/ 33916 h 158970"/>
              <a:gd name="connsiteX37" fmla="*/ 585021 w 608359"/>
              <a:gd name="connsiteY37" fmla="*/ 29875 h 158970"/>
              <a:gd name="connsiteX38" fmla="*/ 597057 w 608359"/>
              <a:gd name="connsiteY38" fmla="*/ 19540 h 158970"/>
              <a:gd name="connsiteX39" fmla="*/ 587332 w 608359"/>
              <a:gd name="connsiteY39" fmla="*/ 6776 h 158970"/>
              <a:gd name="connsiteX40" fmla="*/ 152896 w 608359"/>
              <a:gd name="connsiteY40" fmla="*/ 90406 h 158970"/>
              <a:gd name="connsiteX41" fmla="*/ 160897 w 608359"/>
              <a:gd name="connsiteY41" fmla="*/ 90406 h 158970"/>
              <a:gd name="connsiteX42" fmla="*/ 153754 w 608359"/>
              <a:gd name="connsiteY42" fmla="*/ 90406 h 158970"/>
              <a:gd name="connsiteX43" fmla="*/ 152896 w 608359"/>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75073 w 601018"/>
              <a:gd name="connsiteY26" fmla="*/ 116294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35358 w 601018"/>
              <a:gd name="connsiteY10" fmla="*/ 76213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38406 w 601018"/>
              <a:gd name="connsiteY12" fmla="*/ 10278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44787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42444 w 601018"/>
              <a:gd name="connsiteY13" fmla="*/ 122314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36977 w 601018"/>
              <a:gd name="connsiteY15" fmla="*/ 12498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40692 w 601018"/>
              <a:gd name="connsiteY16" fmla="*/ 153556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30454 w 601018"/>
              <a:gd name="connsiteY13" fmla="*/ 11760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27357 w 601018"/>
              <a:gd name="connsiteY11" fmla="*/ 88692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24867 w 601018"/>
              <a:gd name="connsiteY10" fmla="*/ 84294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57452 w 601018"/>
              <a:gd name="connsiteY18" fmla="*/ 139164 h 158970"/>
              <a:gd name="connsiteX19" fmla="*/ 81173 w 601018"/>
              <a:gd name="connsiteY19" fmla="*/ 147842 h 158970"/>
              <a:gd name="connsiteX20" fmla="*/ 149848 w 601018"/>
              <a:gd name="connsiteY20" fmla="*/ 145079 h 158970"/>
              <a:gd name="connsiteX21" fmla="*/ 261100 w 601018"/>
              <a:gd name="connsiteY21" fmla="*/ 145746 h 158970"/>
              <a:gd name="connsiteX22" fmla="*/ 480747 w 601018"/>
              <a:gd name="connsiteY22" fmla="*/ 158224 h 158970"/>
              <a:gd name="connsiteX23" fmla="*/ 571018 w 601018"/>
              <a:gd name="connsiteY23" fmla="*/ 154189 h 158970"/>
              <a:gd name="connsiteX24" fmla="*/ 590082 w 601018"/>
              <a:gd name="connsiteY24" fmla="*/ 148285 h 158970"/>
              <a:gd name="connsiteX25" fmla="*/ 595295 w 601018"/>
              <a:gd name="connsiteY25" fmla="*/ 135769 h 158970"/>
              <a:gd name="connsiteX26" fmla="*/ 583220 w 601018"/>
              <a:gd name="connsiteY26" fmla="*/ 125048 h 158970"/>
              <a:gd name="connsiteX27" fmla="*/ 586563 w 601018"/>
              <a:gd name="connsiteY27" fmla="*/ 115621 h 158970"/>
              <a:gd name="connsiteX28" fmla="*/ 583289 w 601018"/>
              <a:gd name="connsiteY28" fmla="*/ 109528 h 158970"/>
              <a:gd name="connsiteX29" fmla="*/ 591763 w 601018"/>
              <a:gd name="connsiteY29" fmla="*/ 101836 h 158970"/>
              <a:gd name="connsiteX30" fmla="*/ 586508 w 601018"/>
              <a:gd name="connsiteY30" fmla="*/ 92579 h 158970"/>
              <a:gd name="connsiteX31" fmla="*/ 587725 w 601018"/>
              <a:gd name="connsiteY31" fmla="*/ 71412 h 158970"/>
              <a:gd name="connsiteX32" fmla="*/ 589237 w 601018"/>
              <a:gd name="connsiteY32" fmla="*/ 70078 h 158970"/>
              <a:gd name="connsiteX33" fmla="*/ 600771 w 601018"/>
              <a:gd name="connsiteY33" fmla="*/ 57535 h 158970"/>
              <a:gd name="connsiteX34" fmla="*/ 593493 w 601018"/>
              <a:gd name="connsiteY34" fmla="*/ 54393 h 158970"/>
              <a:gd name="connsiteX35" fmla="*/ 585380 w 601018"/>
              <a:gd name="connsiteY35" fmla="*/ 48828 h 158970"/>
              <a:gd name="connsiteX36" fmla="*/ 590801 w 601018"/>
              <a:gd name="connsiteY36" fmla="*/ 38829 h 158970"/>
              <a:gd name="connsiteX37" fmla="*/ 592339 w 601018"/>
              <a:gd name="connsiteY37" fmla="*/ 33916 h 158970"/>
              <a:gd name="connsiteX38" fmla="*/ 585021 w 601018"/>
              <a:gd name="connsiteY38" fmla="*/ 29875 h 158970"/>
              <a:gd name="connsiteX39" fmla="*/ 597057 w 601018"/>
              <a:gd name="connsiteY39" fmla="*/ 19540 h 158970"/>
              <a:gd name="connsiteX40" fmla="*/ 587332 w 601018"/>
              <a:gd name="connsiteY40" fmla="*/ 6776 h 158970"/>
              <a:gd name="connsiteX41" fmla="*/ 152896 w 601018"/>
              <a:gd name="connsiteY41" fmla="*/ 90406 h 158970"/>
              <a:gd name="connsiteX42" fmla="*/ 160897 w 601018"/>
              <a:gd name="connsiteY42" fmla="*/ 90406 h 158970"/>
              <a:gd name="connsiteX43" fmla="*/ 153754 w 601018"/>
              <a:gd name="connsiteY43" fmla="*/ 90406 h 158970"/>
              <a:gd name="connsiteX44" fmla="*/ 152896 w 601018"/>
              <a:gd name="connsiteY44"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68600 w 601018"/>
              <a:gd name="connsiteY17" fmla="*/ 151270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20209 w 601018"/>
              <a:gd name="connsiteY16" fmla="*/ 144802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4112 w 601018"/>
              <a:gd name="connsiteY17" fmla="*/ 145209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1173 w 601018"/>
              <a:gd name="connsiteY18" fmla="*/ 147842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61100 w 601018"/>
              <a:gd name="connsiteY20" fmla="*/ 14574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86079 w 601018"/>
              <a:gd name="connsiteY20" fmla="*/ 138339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7332 w 601018"/>
              <a:gd name="connsiteY0" fmla="*/ 6776 h 158970"/>
              <a:gd name="connsiteX1" fmla="*/ 523514 w 601018"/>
              <a:gd name="connsiteY1" fmla="*/ 5442 h 158970"/>
              <a:gd name="connsiteX2" fmla="*/ 453505 w 601018"/>
              <a:gd name="connsiteY2" fmla="*/ 5442 h 158970"/>
              <a:gd name="connsiteX3" fmla="*/ 315488 w 601018"/>
              <a:gd name="connsiteY3" fmla="*/ 204 h 158970"/>
              <a:gd name="connsiteX4" fmla="*/ 36120 w 601018"/>
              <a:gd name="connsiteY4" fmla="*/ 9062 h 158970"/>
              <a:gd name="connsiteX5" fmla="*/ 22223 w 601018"/>
              <a:gd name="connsiteY5" fmla="*/ 24492 h 158970"/>
              <a:gd name="connsiteX6" fmla="*/ 22880 w 601018"/>
              <a:gd name="connsiteY6" fmla="*/ 28112 h 158970"/>
              <a:gd name="connsiteX7" fmla="*/ 15641 w 601018"/>
              <a:gd name="connsiteY7" fmla="*/ 47638 h 158970"/>
              <a:gd name="connsiteX8" fmla="*/ 10117 w 601018"/>
              <a:gd name="connsiteY8" fmla="*/ 48781 h 158970"/>
              <a:gd name="connsiteX9" fmla="*/ 13927 w 601018"/>
              <a:gd name="connsiteY9" fmla="*/ 77356 h 158970"/>
              <a:gd name="connsiteX10" fmla="*/ 12877 w 601018"/>
              <a:gd name="connsiteY10" fmla="*/ 83621 h 158970"/>
              <a:gd name="connsiteX11" fmla="*/ 17865 w 601018"/>
              <a:gd name="connsiteY11" fmla="*/ 90039 h 158970"/>
              <a:gd name="connsiteX12" fmla="*/ 20921 w 601018"/>
              <a:gd name="connsiteY12" fmla="*/ 104809 h 158970"/>
              <a:gd name="connsiteX13" fmla="*/ 15966 w 601018"/>
              <a:gd name="connsiteY13" fmla="*/ 115580 h 158970"/>
              <a:gd name="connsiteX14" fmla="*/ 15311 w 601018"/>
              <a:gd name="connsiteY14" fmla="*/ 123552 h 158970"/>
              <a:gd name="connsiteX15" fmla="*/ 21490 w 601018"/>
              <a:gd name="connsiteY15" fmla="*/ 127001 h 158970"/>
              <a:gd name="connsiteX16" fmla="*/ 14714 w 601018"/>
              <a:gd name="connsiteY16" fmla="*/ 147496 h 158970"/>
              <a:gd name="connsiteX17" fmla="*/ 53113 w 601018"/>
              <a:gd name="connsiteY17" fmla="*/ 148576 h 158970"/>
              <a:gd name="connsiteX18" fmla="*/ 82672 w 601018"/>
              <a:gd name="connsiteY18" fmla="*/ 145148 h 158970"/>
              <a:gd name="connsiteX19" fmla="*/ 149848 w 601018"/>
              <a:gd name="connsiteY19" fmla="*/ 145079 h 158970"/>
              <a:gd name="connsiteX20" fmla="*/ 295571 w 601018"/>
              <a:gd name="connsiteY20" fmla="*/ 143726 h 158970"/>
              <a:gd name="connsiteX21" fmla="*/ 480747 w 601018"/>
              <a:gd name="connsiteY21" fmla="*/ 158224 h 158970"/>
              <a:gd name="connsiteX22" fmla="*/ 571018 w 601018"/>
              <a:gd name="connsiteY22" fmla="*/ 154189 h 158970"/>
              <a:gd name="connsiteX23" fmla="*/ 590082 w 601018"/>
              <a:gd name="connsiteY23" fmla="*/ 148285 h 158970"/>
              <a:gd name="connsiteX24" fmla="*/ 595295 w 601018"/>
              <a:gd name="connsiteY24" fmla="*/ 135769 h 158970"/>
              <a:gd name="connsiteX25" fmla="*/ 583220 w 601018"/>
              <a:gd name="connsiteY25" fmla="*/ 125048 h 158970"/>
              <a:gd name="connsiteX26" fmla="*/ 586563 w 601018"/>
              <a:gd name="connsiteY26" fmla="*/ 115621 h 158970"/>
              <a:gd name="connsiteX27" fmla="*/ 583289 w 601018"/>
              <a:gd name="connsiteY27" fmla="*/ 109528 h 158970"/>
              <a:gd name="connsiteX28" fmla="*/ 591763 w 601018"/>
              <a:gd name="connsiteY28" fmla="*/ 101836 h 158970"/>
              <a:gd name="connsiteX29" fmla="*/ 586508 w 601018"/>
              <a:gd name="connsiteY29" fmla="*/ 92579 h 158970"/>
              <a:gd name="connsiteX30" fmla="*/ 587725 w 601018"/>
              <a:gd name="connsiteY30" fmla="*/ 71412 h 158970"/>
              <a:gd name="connsiteX31" fmla="*/ 589237 w 601018"/>
              <a:gd name="connsiteY31" fmla="*/ 70078 h 158970"/>
              <a:gd name="connsiteX32" fmla="*/ 600771 w 601018"/>
              <a:gd name="connsiteY32" fmla="*/ 57535 h 158970"/>
              <a:gd name="connsiteX33" fmla="*/ 593493 w 601018"/>
              <a:gd name="connsiteY33" fmla="*/ 54393 h 158970"/>
              <a:gd name="connsiteX34" fmla="*/ 585380 w 601018"/>
              <a:gd name="connsiteY34" fmla="*/ 48828 h 158970"/>
              <a:gd name="connsiteX35" fmla="*/ 590801 w 601018"/>
              <a:gd name="connsiteY35" fmla="*/ 38829 h 158970"/>
              <a:gd name="connsiteX36" fmla="*/ 592339 w 601018"/>
              <a:gd name="connsiteY36" fmla="*/ 33916 h 158970"/>
              <a:gd name="connsiteX37" fmla="*/ 585021 w 601018"/>
              <a:gd name="connsiteY37" fmla="*/ 29875 h 158970"/>
              <a:gd name="connsiteX38" fmla="*/ 597057 w 601018"/>
              <a:gd name="connsiteY38" fmla="*/ 19540 h 158970"/>
              <a:gd name="connsiteX39" fmla="*/ 587332 w 601018"/>
              <a:gd name="connsiteY39" fmla="*/ 6776 h 158970"/>
              <a:gd name="connsiteX40" fmla="*/ 152896 w 601018"/>
              <a:gd name="connsiteY40" fmla="*/ 90406 h 158970"/>
              <a:gd name="connsiteX41" fmla="*/ 160897 w 601018"/>
              <a:gd name="connsiteY41" fmla="*/ 90406 h 158970"/>
              <a:gd name="connsiteX42" fmla="*/ 153754 w 601018"/>
              <a:gd name="connsiteY42" fmla="*/ 90406 h 158970"/>
              <a:gd name="connsiteX43" fmla="*/ 152896 w 601018"/>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 name="connsiteX0" fmla="*/ 582679 w 596365"/>
              <a:gd name="connsiteY0" fmla="*/ 6776 h 158970"/>
              <a:gd name="connsiteX1" fmla="*/ 518861 w 596365"/>
              <a:gd name="connsiteY1" fmla="*/ 5442 h 158970"/>
              <a:gd name="connsiteX2" fmla="*/ 448852 w 596365"/>
              <a:gd name="connsiteY2" fmla="*/ 5442 h 158970"/>
              <a:gd name="connsiteX3" fmla="*/ 310835 w 596365"/>
              <a:gd name="connsiteY3" fmla="*/ 204 h 158970"/>
              <a:gd name="connsiteX4" fmla="*/ 31467 w 596365"/>
              <a:gd name="connsiteY4" fmla="*/ 9062 h 158970"/>
              <a:gd name="connsiteX5" fmla="*/ 17570 w 596365"/>
              <a:gd name="connsiteY5" fmla="*/ 24492 h 158970"/>
              <a:gd name="connsiteX6" fmla="*/ 18227 w 596365"/>
              <a:gd name="connsiteY6" fmla="*/ 28112 h 158970"/>
              <a:gd name="connsiteX7" fmla="*/ 10988 w 596365"/>
              <a:gd name="connsiteY7" fmla="*/ 47638 h 158970"/>
              <a:gd name="connsiteX8" fmla="*/ 5464 w 596365"/>
              <a:gd name="connsiteY8" fmla="*/ 48781 h 158970"/>
              <a:gd name="connsiteX9" fmla="*/ 9274 w 596365"/>
              <a:gd name="connsiteY9" fmla="*/ 77356 h 158970"/>
              <a:gd name="connsiteX10" fmla="*/ 8224 w 596365"/>
              <a:gd name="connsiteY10" fmla="*/ 83621 h 158970"/>
              <a:gd name="connsiteX11" fmla="*/ 13212 w 596365"/>
              <a:gd name="connsiteY11" fmla="*/ 90039 h 158970"/>
              <a:gd name="connsiteX12" fmla="*/ 16268 w 596365"/>
              <a:gd name="connsiteY12" fmla="*/ 104809 h 158970"/>
              <a:gd name="connsiteX13" fmla="*/ 11313 w 596365"/>
              <a:gd name="connsiteY13" fmla="*/ 115580 h 158970"/>
              <a:gd name="connsiteX14" fmla="*/ 10658 w 596365"/>
              <a:gd name="connsiteY14" fmla="*/ 123552 h 158970"/>
              <a:gd name="connsiteX15" fmla="*/ 16837 w 596365"/>
              <a:gd name="connsiteY15" fmla="*/ 127001 h 158970"/>
              <a:gd name="connsiteX16" fmla="*/ 10061 w 596365"/>
              <a:gd name="connsiteY16" fmla="*/ 147496 h 158970"/>
              <a:gd name="connsiteX17" fmla="*/ 48460 w 596365"/>
              <a:gd name="connsiteY17" fmla="*/ 148576 h 158970"/>
              <a:gd name="connsiteX18" fmla="*/ 78019 w 596365"/>
              <a:gd name="connsiteY18" fmla="*/ 145148 h 158970"/>
              <a:gd name="connsiteX19" fmla="*/ 145195 w 596365"/>
              <a:gd name="connsiteY19" fmla="*/ 145079 h 158970"/>
              <a:gd name="connsiteX20" fmla="*/ 290918 w 596365"/>
              <a:gd name="connsiteY20" fmla="*/ 143726 h 158970"/>
              <a:gd name="connsiteX21" fmla="*/ 476094 w 596365"/>
              <a:gd name="connsiteY21" fmla="*/ 158224 h 158970"/>
              <a:gd name="connsiteX22" fmla="*/ 566365 w 596365"/>
              <a:gd name="connsiteY22" fmla="*/ 154189 h 158970"/>
              <a:gd name="connsiteX23" fmla="*/ 585429 w 596365"/>
              <a:gd name="connsiteY23" fmla="*/ 148285 h 158970"/>
              <a:gd name="connsiteX24" fmla="*/ 590642 w 596365"/>
              <a:gd name="connsiteY24" fmla="*/ 135769 h 158970"/>
              <a:gd name="connsiteX25" fmla="*/ 578567 w 596365"/>
              <a:gd name="connsiteY25" fmla="*/ 125048 h 158970"/>
              <a:gd name="connsiteX26" fmla="*/ 581910 w 596365"/>
              <a:gd name="connsiteY26" fmla="*/ 115621 h 158970"/>
              <a:gd name="connsiteX27" fmla="*/ 578636 w 596365"/>
              <a:gd name="connsiteY27" fmla="*/ 109528 h 158970"/>
              <a:gd name="connsiteX28" fmla="*/ 587110 w 596365"/>
              <a:gd name="connsiteY28" fmla="*/ 101836 h 158970"/>
              <a:gd name="connsiteX29" fmla="*/ 581855 w 596365"/>
              <a:gd name="connsiteY29" fmla="*/ 92579 h 158970"/>
              <a:gd name="connsiteX30" fmla="*/ 583072 w 596365"/>
              <a:gd name="connsiteY30" fmla="*/ 71412 h 158970"/>
              <a:gd name="connsiteX31" fmla="*/ 584584 w 596365"/>
              <a:gd name="connsiteY31" fmla="*/ 70078 h 158970"/>
              <a:gd name="connsiteX32" fmla="*/ 596118 w 596365"/>
              <a:gd name="connsiteY32" fmla="*/ 57535 h 158970"/>
              <a:gd name="connsiteX33" fmla="*/ 588840 w 596365"/>
              <a:gd name="connsiteY33" fmla="*/ 54393 h 158970"/>
              <a:gd name="connsiteX34" fmla="*/ 580727 w 596365"/>
              <a:gd name="connsiteY34" fmla="*/ 48828 h 158970"/>
              <a:gd name="connsiteX35" fmla="*/ 586148 w 596365"/>
              <a:gd name="connsiteY35" fmla="*/ 38829 h 158970"/>
              <a:gd name="connsiteX36" fmla="*/ 587686 w 596365"/>
              <a:gd name="connsiteY36" fmla="*/ 33916 h 158970"/>
              <a:gd name="connsiteX37" fmla="*/ 580368 w 596365"/>
              <a:gd name="connsiteY37" fmla="*/ 29875 h 158970"/>
              <a:gd name="connsiteX38" fmla="*/ 592404 w 596365"/>
              <a:gd name="connsiteY38" fmla="*/ 19540 h 158970"/>
              <a:gd name="connsiteX39" fmla="*/ 582679 w 596365"/>
              <a:gd name="connsiteY39" fmla="*/ 6776 h 158970"/>
              <a:gd name="connsiteX40" fmla="*/ 148243 w 596365"/>
              <a:gd name="connsiteY40" fmla="*/ 90406 h 158970"/>
              <a:gd name="connsiteX41" fmla="*/ 156244 w 596365"/>
              <a:gd name="connsiteY41" fmla="*/ 90406 h 158970"/>
              <a:gd name="connsiteX42" fmla="*/ 149101 w 596365"/>
              <a:gd name="connsiteY42" fmla="*/ 90406 h 158970"/>
              <a:gd name="connsiteX43" fmla="*/ 148243 w 596365"/>
              <a:gd name="connsiteY43" fmla="*/ 90406 h 15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96365" h="158970" extrusionOk="0">
                <a:moveTo>
                  <a:pt x="582679" y="6776"/>
                </a:moveTo>
                <a:cubicBezTo>
                  <a:pt x="561562" y="3442"/>
                  <a:pt x="540092" y="2967"/>
                  <a:pt x="518861" y="5442"/>
                </a:cubicBezTo>
                <a:cubicBezTo>
                  <a:pt x="495525" y="6396"/>
                  <a:pt x="472189" y="6205"/>
                  <a:pt x="448852" y="5442"/>
                </a:cubicBezTo>
                <a:cubicBezTo>
                  <a:pt x="402847" y="4110"/>
                  <a:pt x="356841" y="870"/>
                  <a:pt x="310835" y="204"/>
                </a:cubicBezTo>
                <a:cubicBezTo>
                  <a:pt x="217681" y="-1225"/>
                  <a:pt x="124431" y="5157"/>
                  <a:pt x="31467" y="9062"/>
                </a:cubicBezTo>
                <a:cubicBezTo>
                  <a:pt x="23380" y="9443"/>
                  <a:pt x="17151" y="16396"/>
                  <a:pt x="17570" y="24492"/>
                </a:cubicBezTo>
                <a:cubicBezTo>
                  <a:pt x="17636" y="25730"/>
                  <a:pt x="17856" y="26969"/>
                  <a:pt x="18227" y="28112"/>
                </a:cubicBezTo>
                <a:cubicBezTo>
                  <a:pt x="11264" y="31922"/>
                  <a:pt x="8169" y="40209"/>
                  <a:pt x="10988" y="47638"/>
                </a:cubicBezTo>
                <a:lnTo>
                  <a:pt x="5464" y="48781"/>
                </a:lnTo>
                <a:cubicBezTo>
                  <a:pt x="2618" y="58748"/>
                  <a:pt x="-7109" y="77356"/>
                  <a:pt x="9274" y="77356"/>
                </a:cubicBezTo>
                <a:lnTo>
                  <a:pt x="8224" y="83621"/>
                </a:lnTo>
                <a:cubicBezTo>
                  <a:pt x="3328" y="85812"/>
                  <a:pt x="13183" y="84704"/>
                  <a:pt x="13212" y="90039"/>
                </a:cubicBezTo>
                <a:cubicBezTo>
                  <a:pt x="13364" y="96706"/>
                  <a:pt x="9867" y="103094"/>
                  <a:pt x="16268" y="104809"/>
                </a:cubicBezTo>
                <a:cubicBezTo>
                  <a:pt x="11991" y="111285"/>
                  <a:pt x="4808" y="111294"/>
                  <a:pt x="11313" y="115580"/>
                </a:cubicBezTo>
                <a:cubicBezTo>
                  <a:pt x="12056" y="116057"/>
                  <a:pt x="9839" y="123172"/>
                  <a:pt x="10658" y="123552"/>
                </a:cubicBezTo>
                <a:cubicBezTo>
                  <a:pt x="8087" y="123552"/>
                  <a:pt x="16936" y="123010"/>
                  <a:pt x="16837" y="127001"/>
                </a:cubicBezTo>
                <a:cubicBezTo>
                  <a:pt x="16738" y="130992"/>
                  <a:pt x="3338" y="129227"/>
                  <a:pt x="10061" y="147496"/>
                </a:cubicBezTo>
                <a:cubicBezTo>
                  <a:pt x="23194" y="146734"/>
                  <a:pt x="37134" y="148967"/>
                  <a:pt x="48460" y="148576"/>
                </a:cubicBezTo>
                <a:cubicBezTo>
                  <a:pt x="59786" y="148185"/>
                  <a:pt x="64478" y="146180"/>
                  <a:pt x="78019" y="145148"/>
                </a:cubicBezTo>
                <a:cubicBezTo>
                  <a:pt x="100879" y="143148"/>
                  <a:pt x="109712" y="145316"/>
                  <a:pt x="145195" y="145079"/>
                </a:cubicBezTo>
                <a:cubicBezTo>
                  <a:pt x="180678" y="144842"/>
                  <a:pt x="253841" y="142979"/>
                  <a:pt x="290918" y="143726"/>
                </a:cubicBezTo>
                <a:cubicBezTo>
                  <a:pt x="366165" y="145243"/>
                  <a:pt x="402942" y="153080"/>
                  <a:pt x="476094" y="158224"/>
                </a:cubicBezTo>
                <a:cubicBezTo>
                  <a:pt x="482542" y="158986"/>
                  <a:pt x="565384" y="160570"/>
                  <a:pt x="566365" y="154189"/>
                </a:cubicBezTo>
                <a:cubicBezTo>
                  <a:pt x="577414" y="155141"/>
                  <a:pt x="581383" y="151355"/>
                  <a:pt x="585429" y="148285"/>
                </a:cubicBezTo>
                <a:cubicBezTo>
                  <a:pt x="589475" y="145215"/>
                  <a:pt x="591786" y="139642"/>
                  <a:pt x="590642" y="135769"/>
                </a:cubicBezTo>
                <a:cubicBezTo>
                  <a:pt x="589498" y="131896"/>
                  <a:pt x="591616" y="126762"/>
                  <a:pt x="578567" y="125048"/>
                </a:cubicBezTo>
                <a:lnTo>
                  <a:pt x="581910" y="115621"/>
                </a:lnTo>
                <a:cubicBezTo>
                  <a:pt x="590311" y="115049"/>
                  <a:pt x="579189" y="117910"/>
                  <a:pt x="578636" y="109528"/>
                </a:cubicBezTo>
                <a:cubicBezTo>
                  <a:pt x="578636" y="109433"/>
                  <a:pt x="586574" y="104661"/>
                  <a:pt x="587110" y="101836"/>
                </a:cubicBezTo>
                <a:cubicBezTo>
                  <a:pt x="587646" y="99011"/>
                  <a:pt x="582528" y="97650"/>
                  <a:pt x="581855" y="92579"/>
                </a:cubicBezTo>
                <a:cubicBezTo>
                  <a:pt x="581182" y="87508"/>
                  <a:pt x="599074" y="74364"/>
                  <a:pt x="583072" y="71412"/>
                </a:cubicBezTo>
                <a:lnTo>
                  <a:pt x="584584" y="70078"/>
                </a:lnTo>
                <a:cubicBezTo>
                  <a:pt x="592395" y="63315"/>
                  <a:pt x="595409" y="60149"/>
                  <a:pt x="596118" y="57535"/>
                </a:cubicBezTo>
                <a:cubicBezTo>
                  <a:pt x="596827" y="54921"/>
                  <a:pt x="596460" y="55345"/>
                  <a:pt x="588840" y="54393"/>
                </a:cubicBezTo>
                <a:cubicBezTo>
                  <a:pt x="576644" y="52089"/>
                  <a:pt x="594422" y="63926"/>
                  <a:pt x="580727" y="48828"/>
                </a:cubicBezTo>
                <a:cubicBezTo>
                  <a:pt x="568205" y="40959"/>
                  <a:pt x="583989" y="40416"/>
                  <a:pt x="586148" y="38829"/>
                </a:cubicBezTo>
                <a:cubicBezTo>
                  <a:pt x="588307" y="37242"/>
                  <a:pt x="584569" y="36194"/>
                  <a:pt x="587686" y="33916"/>
                </a:cubicBezTo>
                <a:cubicBezTo>
                  <a:pt x="590575" y="33916"/>
                  <a:pt x="577479" y="29875"/>
                  <a:pt x="580368" y="29875"/>
                </a:cubicBezTo>
                <a:cubicBezTo>
                  <a:pt x="588245" y="29494"/>
                  <a:pt x="592804" y="27445"/>
                  <a:pt x="592404" y="19540"/>
                </a:cubicBezTo>
                <a:cubicBezTo>
                  <a:pt x="592099" y="13730"/>
                  <a:pt x="588241" y="8682"/>
                  <a:pt x="582679" y="6776"/>
                </a:cubicBezTo>
                <a:close/>
                <a:moveTo>
                  <a:pt x="148243" y="90406"/>
                </a:moveTo>
                <a:lnTo>
                  <a:pt x="156244" y="90406"/>
                </a:lnTo>
                <a:lnTo>
                  <a:pt x="149101" y="90406"/>
                </a:lnTo>
                <a:lnTo>
                  <a:pt x="148243" y="90406"/>
                </a:lnTo>
                <a:close/>
              </a:path>
            </a:pathLst>
          </a:cu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ym typeface="Arial"/>
              </a:rPr>
              <a:t>gibi olumsuzlukları beraberinde getirir.</a:t>
            </a:r>
            <a:endParaRPr sz="2400" dirty="0">
              <a:sym typeface="Arial"/>
            </a:endParaRPr>
          </a:p>
        </p:txBody>
      </p:sp>
      <p:grpSp>
        <p:nvGrpSpPr>
          <p:cNvPr id="14" name="Grup 13"/>
          <p:cNvGrpSpPr/>
          <p:nvPr/>
        </p:nvGrpSpPr>
        <p:grpSpPr>
          <a:xfrm>
            <a:off x="304801" y="5798326"/>
            <a:ext cx="11191874" cy="1068118"/>
            <a:chOff x="304801" y="5798326"/>
            <a:chExt cx="11191874" cy="1068118"/>
          </a:xfrm>
        </p:grpSpPr>
        <p:sp>
          <p:nvSpPr>
            <p:cNvPr id="20" name="Google Shape;1446;p25"/>
            <p:cNvSpPr/>
            <p:nvPr/>
          </p:nvSpPr>
          <p:spPr>
            <a:xfrm>
              <a:off x="304801" y="5798326"/>
              <a:ext cx="11191874" cy="1068118"/>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94825 w 597075"/>
                <a:gd name="connsiteY32" fmla="*/ 48781 h 158308"/>
                <a:gd name="connsiteX33" fmla="*/ 512560 w 597075"/>
                <a:gd name="connsiteY33" fmla="*/ 4563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219"/>
                <a:gd name="connsiteY0" fmla="*/ 6776 h 158308"/>
                <a:gd name="connsiteX1" fmla="*/ 523514 w 597219"/>
                <a:gd name="connsiteY1" fmla="*/ 5442 h 158308"/>
                <a:gd name="connsiteX2" fmla="*/ 453505 w 597219"/>
                <a:gd name="connsiteY2" fmla="*/ 5442 h 158308"/>
                <a:gd name="connsiteX3" fmla="*/ 315488 w 597219"/>
                <a:gd name="connsiteY3" fmla="*/ 204 h 158308"/>
                <a:gd name="connsiteX4" fmla="*/ 36120 w 597219"/>
                <a:gd name="connsiteY4" fmla="*/ 9062 h 158308"/>
                <a:gd name="connsiteX5" fmla="*/ 22223 w 597219"/>
                <a:gd name="connsiteY5" fmla="*/ 24492 h 158308"/>
                <a:gd name="connsiteX6" fmla="*/ 22880 w 597219"/>
                <a:gd name="connsiteY6" fmla="*/ 28112 h 158308"/>
                <a:gd name="connsiteX7" fmla="*/ 15641 w 597219"/>
                <a:gd name="connsiteY7" fmla="*/ 47638 h 158308"/>
                <a:gd name="connsiteX8" fmla="*/ 10117 w 597219"/>
                <a:gd name="connsiteY8" fmla="*/ 48781 h 158308"/>
                <a:gd name="connsiteX9" fmla="*/ 13927 w 597219"/>
                <a:gd name="connsiteY9" fmla="*/ 77356 h 158308"/>
                <a:gd name="connsiteX10" fmla="*/ 35358 w 597219"/>
                <a:gd name="connsiteY10" fmla="*/ 76213 h 158308"/>
                <a:gd name="connsiteX11" fmla="*/ 27357 w 597219"/>
                <a:gd name="connsiteY11" fmla="*/ 88692 h 158308"/>
                <a:gd name="connsiteX12" fmla="*/ 38406 w 597219"/>
                <a:gd name="connsiteY12" fmla="*/ 102789 h 158308"/>
                <a:gd name="connsiteX13" fmla="*/ 42444 w 597219"/>
                <a:gd name="connsiteY13" fmla="*/ 122314 h 158308"/>
                <a:gd name="connsiteX14" fmla="*/ 44787 w 597219"/>
                <a:gd name="connsiteY14" fmla="*/ 123552 h 158308"/>
                <a:gd name="connsiteX15" fmla="*/ 36977 w 597219"/>
                <a:gd name="connsiteY15" fmla="*/ 124981 h 158308"/>
                <a:gd name="connsiteX16" fmla="*/ 40692 w 597219"/>
                <a:gd name="connsiteY16" fmla="*/ 153556 h 158308"/>
                <a:gd name="connsiteX17" fmla="*/ 68600 w 597219"/>
                <a:gd name="connsiteY17" fmla="*/ 151270 h 158308"/>
                <a:gd name="connsiteX18" fmla="*/ 81173 w 597219"/>
                <a:gd name="connsiteY18" fmla="*/ 147842 h 158308"/>
                <a:gd name="connsiteX19" fmla="*/ 149848 w 597219"/>
                <a:gd name="connsiteY19" fmla="*/ 145079 h 158308"/>
                <a:gd name="connsiteX20" fmla="*/ 261100 w 597219"/>
                <a:gd name="connsiteY20" fmla="*/ 145746 h 158308"/>
                <a:gd name="connsiteX21" fmla="*/ 480747 w 597219"/>
                <a:gd name="connsiteY21" fmla="*/ 158224 h 158308"/>
                <a:gd name="connsiteX22" fmla="*/ 494082 w 597219"/>
                <a:gd name="connsiteY22" fmla="*/ 148128 h 158308"/>
                <a:gd name="connsiteX23" fmla="*/ 527134 w 597219"/>
                <a:gd name="connsiteY23" fmla="*/ 151652 h 158308"/>
                <a:gd name="connsiteX24" fmla="*/ 530848 w 597219"/>
                <a:gd name="connsiteY24" fmla="*/ 123648 h 158308"/>
                <a:gd name="connsiteX25" fmla="*/ 491796 w 597219"/>
                <a:gd name="connsiteY25" fmla="*/ 118314 h 158308"/>
                <a:gd name="connsiteX26" fmla="*/ 505131 w 597219"/>
                <a:gd name="connsiteY26" fmla="*/ 118314 h 158308"/>
                <a:gd name="connsiteX27" fmla="*/ 519342 w 597219"/>
                <a:gd name="connsiteY27" fmla="*/ 102121 h 158308"/>
                <a:gd name="connsiteX28" fmla="*/ 519323 w 597219"/>
                <a:gd name="connsiteY28" fmla="*/ 101836 h 158308"/>
                <a:gd name="connsiteX29" fmla="*/ 547041 w 597219"/>
                <a:gd name="connsiteY29" fmla="*/ 104027 h 158308"/>
                <a:gd name="connsiteX30" fmla="*/ 550756 w 597219"/>
                <a:gd name="connsiteY30" fmla="*/ 75452 h 158308"/>
                <a:gd name="connsiteX31" fmla="*/ 540278 w 597219"/>
                <a:gd name="connsiteY31" fmla="*/ 74118 h 158308"/>
                <a:gd name="connsiteX32" fmla="*/ 594825 w 597219"/>
                <a:gd name="connsiteY32" fmla="*/ 48781 h 158308"/>
                <a:gd name="connsiteX33" fmla="*/ 583687 w 597219"/>
                <a:gd name="connsiteY33" fmla="*/ 38616 h 158308"/>
                <a:gd name="connsiteX34" fmla="*/ 561900 w 597219"/>
                <a:gd name="connsiteY34" fmla="*/ 44114 h 158308"/>
                <a:gd name="connsiteX35" fmla="*/ 574854 w 597219"/>
                <a:gd name="connsiteY35" fmla="*/ 34589 h 158308"/>
                <a:gd name="connsiteX36" fmla="*/ 583522 w 597219"/>
                <a:gd name="connsiteY36" fmla="*/ 34589 h 158308"/>
                <a:gd name="connsiteX37" fmla="*/ 597057 w 597219"/>
                <a:gd name="connsiteY37" fmla="*/ 19540 h 158308"/>
                <a:gd name="connsiteX38" fmla="*/ 587332 w 597219"/>
                <a:gd name="connsiteY38" fmla="*/ 6776 h 158308"/>
                <a:gd name="connsiteX39" fmla="*/ 152896 w 597219"/>
                <a:gd name="connsiteY39" fmla="*/ 90406 h 158308"/>
                <a:gd name="connsiteX40" fmla="*/ 160897 w 597219"/>
                <a:gd name="connsiteY40" fmla="*/ 90406 h 158308"/>
                <a:gd name="connsiteX41" fmla="*/ 153754 w 597219"/>
                <a:gd name="connsiteY41" fmla="*/ 90406 h 158308"/>
                <a:gd name="connsiteX42" fmla="*/ 152896 w 597219"/>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40278 w 600233"/>
                <a:gd name="connsiteY31" fmla="*/ 7411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75841 w 600233"/>
                <a:gd name="connsiteY31" fmla="*/ 6182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2802"/>
                <a:gd name="connsiteY0" fmla="*/ 6776 h 158308"/>
                <a:gd name="connsiteX1" fmla="*/ 523514 w 602802"/>
                <a:gd name="connsiteY1" fmla="*/ 5442 h 158308"/>
                <a:gd name="connsiteX2" fmla="*/ 453505 w 602802"/>
                <a:gd name="connsiteY2" fmla="*/ 5442 h 158308"/>
                <a:gd name="connsiteX3" fmla="*/ 315488 w 602802"/>
                <a:gd name="connsiteY3" fmla="*/ 204 h 158308"/>
                <a:gd name="connsiteX4" fmla="*/ 36120 w 602802"/>
                <a:gd name="connsiteY4" fmla="*/ 9062 h 158308"/>
                <a:gd name="connsiteX5" fmla="*/ 22223 w 602802"/>
                <a:gd name="connsiteY5" fmla="*/ 24492 h 158308"/>
                <a:gd name="connsiteX6" fmla="*/ 22880 w 602802"/>
                <a:gd name="connsiteY6" fmla="*/ 28112 h 158308"/>
                <a:gd name="connsiteX7" fmla="*/ 15641 w 602802"/>
                <a:gd name="connsiteY7" fmla="*/ 47638 h 158308"/>
                <a:gd name="connsiteX8" fmla="*/ 10117 w 602802"/>
                <a:gd name="connsiteY8" fmla="*/ 48781 h 158308"/>
                <a:gd name="connsiteX9" fmla="*/ 13927 w 602802"/>
                <a:gd name="connsiteY9" fmla="*/ 77356 h 158308"/>
                <a:gd name="connsiteX10" fmla="*/ 35358 w 602802"/>
                <a:gd name="connsiteY10" fmla="*/ 76213 h 158308"/>
                <a:gd name="connsiteX11" fmla="*/ 27357 w 602802"/>
                <a:gd name="connsiteY11" fmla="*/ 88692 h 158308"/>
                <a:gd name="connsiteX12" fmla="*/ 38406 w 602802"/>
                <a:gd name="connsiteY12" fmla="*/ 102789 h 158308"/>
                <a:gd name="connsiteX13" fmla="*/ 42444 w 602802"/>
                <a:gd name="connsiteY13" fmla="*/ 122314 h 158308"/>
                <a:gd name="connsiteX14" fmla="*/ 44787 w 602802"/>
                <a:gd name="connsiteY14" fmla="*/ 123552 h 158308"/>
                <a:gd name="connsiteX15" fmla="*/ 36977 w 602802"/>
                <a:gd name="connsiteY15" fmla="*/ 124981 h 158308"/>
                <a:gd name="connsiteX16" fmla="*/ 40692 w 602802"/>
                <a:gd name="connsiteY16" fmla="*/ 153556 h 158308"/>
                <a:gd name="connsiteX17" fmla="*/ 68600 w 602802"/>
                <a:gd name="connsiteY17" fmla="*/ 151270 h 158308"/>
                <a:gd name="connsiteX18" fmla="*/ 81173 w 602802"/>
                <a:gd name="connsiteY18" fmla="*/ 147842 h 158308"/>
                <a:gd name="connsiteX19" fmla="*/ 149848 w 602802"/>
                <a:gd name="connsiteY19" fmla="*/ 145079 h 158308"/>
                <a:gd name="connsiteX20" fmla="*/ 261100 w 602802"/>
                <a:gd name="connsiteY20" fmla="*/ 145746 h 158308"/>
                <a:gd name="connsiteX21" fmla="*/ 480747 w 602802"/>
                <a:gd name="connsiteY21" fmla="*/ 158224 h 158308"/>
                <a:gd name="connsiteX22" fmla="*/ 494082 w 602802"/>
                <a:gd name="connsiteY22" fmla="*/ 148128 h 158308"/>
                <a:gd name="connsiteX23" fmla="*/ 527134 w 602802"/>
                <a:gd name="connsiteY23" fmla="*/ 151652 h 158308"/>
                <a:gd name="connsiteX24" fmla="*/ 530848 w 602802"/>
                <a:gd name="connsiteY24" fmla="*/ 123648 h 158308"/>
                <a:gd name="connsiteX25" fmla="*/ 491796 w 602802"/>
                <a:gd name="connsiteY25" fmla="*/ 118314 h 158308"/>
                <a:gd name="connsiteX26" fmla="*/ 505131 w 602802"/>
                <a:gd name="connsiteY26" fmla="*/ 118314 h 158308"/>
                <a:gd name="connsiteX27" fmla="*/ 519342 w 602802"/>
                <a:gd name="connsiteY27" fmla="*/ 102121 h 158308"/>
                <a:gd name="connsiteX28" fmla="*/ 519323 w 602802"/>
                <a:gd name="connsiteY28" fmla="*/ 101836 h 158308"/>
                <a:gd name="connsiteX29" fmla="*/ 577817 w 602802"/>
                <a:gd name="connsiteY29" fmla="*/ 89981 h 158308"/>
                <a:gd name="connsiteX30" fmla="*/ 597262 w 602802"/>
                <a:gd name="connsiteY30" fmla="*/ 87742 h 158308"/>
                <a:gd name="connsiteX31" fmla="*/ 575841 w 602802"/>
                <a:gd name="connsiteY31" fmla="*/ 61828 h 158308"/>
                <a:gd name="connsiteX32" fmla="*/ 594825 w 602802"/>
                <a:gd name="connsiteY32" fmla="*/ 48781 h 158308"/>
                <a:gd name="connsiteX33" fmla="*/ 583687 w 602802"/>
                <a:gd name="connsiteY33" fmla="*/ 38616 h 158308"/>
                <a:gd name="connsiteX34" fmla="*/ 561900 w 602802"/>
                <a:gd name="connsiteY34" fmla="*/ 44114 h 158308"/>
                <a:gd name="connsiteX35" fmla="*/ 574854 w 602802"/>
                <a:gd name="connsiteY35" fmla="*/ 34589 h 158308"/>
                <a:gd name="connsiteX36" fmla="*/ 583522 w 602802"/>
                <a:gd name="connsiteY36" fmla="*/ 34589 h 158308"/>
                <a:gd name="connsiteX37" fmla="*/ 597057 w 602802"/>
                <a:gd name="connsiteY37" fmla="*/ 19540 h 158308"/>
                <a:gd name="connsiteX38" fmla="*/ 587332 w 602802"/>
                <a:gd name="connsiteY38" fmla="*/ 6776 h 158308"/>
                <a:gd name="connsiteX39" fmla="*/ 152896 w 602802"/>
                <a:gd name="connsiteY39" fmla="*/ 90406 h 158308"/>
                <a:gd name="connsiteX40" fmla="*/ 160897 w 602802"/>
                <a:gd name="connsiteY40" fmla="*/ 90406 h 158308"/>
                <a:gd name="connsiteX41" fmla="*/ 153754 w 602802"/>
                <a:gd name="connsiteY41" fmla="*/ 90406 h 158308"/>
                <a:gd name="connsiteX42" fmla="*/ 152896 w 602802"/>
                <a:gd name="connsiteY42" fmla="*/ 90406 h 158308"/>
                <a:gd name="connsiteX0" fmla="*/ 587332 w 602760"/>
                <a:gd name="connsiteY0" fmla="*/ 6776 h 158308"/>
                <a:gd name="connsiteX1" fmla="*/ 523514 w 602760"/>
                <a:gd name="connsiteY1" fmla="*/ 5442 h 158308"/>
                <a:gd name="connsiteX2" fmla="*/ 453505 w 602760"/>
                <a:gd name="connsiteY2" fmla="*/ 5442 h 158308"/>
                <a:gd name="connsiteX3" fmla="*/ 315488 w 602760"/>
                <a:gd name="connsiteY3" fmla="*/ 204 h 158308"/>
                <a:gd name="connsiteX4" fmla="*/ 36120 w 602760"/>
                <a:gd name="connsiteY4" fmla="*/ 9062 h 158308"/>
                <a:gd name="connsiteX5" fmla="*/ 22223 w 602760"/>
                <a:gd name="connsiteY5" fmla="*/ 24492 h 158308"/>
                <a:gd name="connsiteX6" fmla="*/ 22880 w 602760"/>
                <a:gd name="connsiteY6" fmla="*/ 28112 h 158308"/>
                <a:gd name="connsiteX7" fmla="*/ 15641 w 602760"/>
                <a:gd name="connsiteY7" fmla="*/ 47638 h 158308"/>
                <a:gd name="connsiteX8" fmla="*/ 10117 w 602760"/>
                <a:gd name="connsiteY8" fmla="*/ 48781 h 158308"/>
                <a:gd name="connsiteX9" fmla="*/ 13927 w 602760"/>
                <a:gd name="connsiteY9" fmla="*/ 77356 h 158308"/>
                <a:gd name="connsiteX10" fmla="*/ 35358 w 602760"/>
                <a:gd name="connsiteY10" fmla="*/ 76213 h 158308"/>
                <a:gd name="connsiteX11" fmla="*/ 27357 w 602760"/>
                <a:gd name="connsiteY11" fmla="*/ 88692 h 158308"/>
                <a:gd name="connsiteX12" fmla="*/ 38406 w 602760"/>
                <a:gd name="connsiteY12" fmla="*/ 102789 h 158308"/>
                <a:gd name="connsiteX13" fmla="*/ 42444 w 602760"/>
                <a:gd name="connsiteY13" fmla="*/ 122314 h 158308"/>
                <a:gd name="connsiteX14" fmla="*/ 44787 w 602760"/>
                <a:gd name="connsiteY14" fmla="*/ 123552 h 158308"/>
                <a:gd name="connsiteX15" fmla="*/ 36977 w 602760"/>
                <a:gd name="connsiteY15" fmla="*/ 124981 h 158308"/>
                <a:gd name="connsiteX16" fmla="*/ 40692 w 602760"/>
                <a:gd name="connsiteY16" fmla="*/ 153556 h 158308"/>
                <a:gd name="connsiteX17" fmla="*/ 68600 w 602760"/>
                <a:gd name="connsiteY17" fmla="*/ 151270 h 158308"/>
                <a:gd name="connsiteX18" fmla="*/ 81173 w 602760"/>
                <a:gd name="connsiteY18" fmla="*/ 147842 h 158308"/>
                <a:gd name="connsiteX19" fmla="*/ 149848 w 602760"/>
                <a:gd name="connsiteY19" fmla="*/ 145079 h 158308"/>
                <a:gd name="connsiteX20" fmla="*/ 261100 w 602760"/>
                <a:gd name="connsiteY20" fmla="*/ 145746 h 158308"/>
                <a:gd name="connsiteX21" fmla="*/ 480747 w 602760"/>
                <a:gd name="connsiteY21" fmla="*/ 158224 h 158308"/>
                <a:gd name="connsiteX22" fmla="*/ 494082 w 602760"/>
                <a:gd name="connsiteY22" fmla="*/ 148128 h 158308"/>
                <a:gd name="connsiteX23" fmla="*/ 527134 w 602760"/>
                <a:gd name="connsiteY23" fmla="*/ 151652 h 158308"/>
                <a:gd name="connsiteX24" fmla="*/ 530848 w 602760"/>
                <a:gd name="connsiteY24" fmla="*/ 123648 h 158308"/>
                <a:gd name="connsiteX25" fmla="*/ 491796 w 602760"/>
                <a:gd name="connsiteY25" fmla="*/ 118314 h 158308"/>
                <a:gd name="connsiteX26" fmla="*/ 505131 w 602760"/>
                <a:gd name="connsiteY26" fmla="*/ 118314 h 158308"/>
                <a:gd name="connsiteX27" fmla="*/ 519342 w 602760"/>
                <a:gd name="connsiteY27" fmla="*/ 102121 h 158308"/>
                <a:gd name="connsiteX28" fmla="*/ 602760 w 602760"/>
                <a:gd name="connsiteY28" fmla="*/ 100080 h 158308"/>
                <a:gd name="connsiteX29" fmla="*/ 577817 w 602760"/>
                <a:gd name="connsiteY29" fmla="*/ 89981 h 158308"/>
                <a:gd name="connsiteX30" fmla="*/ 597262 w 602760"/>
                <a:gd name="connsiteY30" fmla="*/ 87742 h 158308"/>
                <a:gd name="connsiteX31" fmla="*/ 575841 w 602760"/>
                <a:gd name="connsiteY31" fmla="*/ 61828 h 158308"/>
                <a:gd name="connsiteX32" fmla="*/ 594825 w 602760"/>
                <a:gd name="connsiteY32" fmla="*/ 48781 h 158308"/>
                <a:gd name="connsiteX33" fmla="*/ 583687 w 602760"/>
                <a:gd name="connsiteY33" fmla="*/ 38616 h 158308"/>
                <a:gd name="connsiteX34" fmla="*/ 561900 w 602760"/>
                <a:gd name="connsiteY34" fmla="*/ 44114 h 158308"/>
                <a:gd name="connsiteX35" fmla="*/ 574854 w 602760"/>
                <a:gd name="connsiteY35" fmla="*/ 34589 h 158308"/>
                <a:gd name="connsiteX36" fmla="*/ 583522 w 602760"/>
                <a:gd name="connsiteY36" fmla="*/ 34589 h 158308"/>
                <a:gd name="connsiteX37" fmla="*/ 597057 w 602760"/>
                <a:gd name="connsiteY37" fmla="*/ 19540 h 158308"/>
                <a:gd name="connsiteX38" fmla="*/ 587332 w 602760"/>
                <a:gd name="connsiteY38" fmla="*/ 6776 h 158308"/>
                <a:gd name="connsiteX39" fmla="*/ 152896 w 602760"/>
                <a:gd name="connsiteY39" fmla="*/ 90406 h 158308"/>
                <a:gd name="connsiteX40" fmla="*/ 160897 w 602760"/>
                <a:gd name="connsiteY40" fmla="*/ 90406 h 158308"/>
                <a:gd name="connsiteX41" fmla="*/ 153754 w 602760"/>
                <a:gd name="connsiteY41" fmla="*/ 90406 h 158308"/>
                <a:gd name="connsiteX42" fmla="*/ 152896 w 602760"/>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05131 w 602857"/>
                <a:gd name="connsiteY26" fmla="*/ 118314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81163 w 602857"/>
                <a:gd name="connsiteY23" fmla="*/ 135851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75841 w 602857"/>
                <a:gd name="connsiteY31" fmla="*/ 61828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597484"/>
                <a:gd name="connsiteY0" fmla="*/ 6776 h 158274"/>
                <a:gd name="connsiteX1" fmla="*/ 523514 w 597484"/>
                <a:gd name="connsiteY1" fmla="*/ 5442 h 158274"/>
                <a:gd name="connsiteX2" fmla="*/ 453505 w 597484"/>
                <a:gd name="connsiteY2" fmla="*/ 5442 h 158274"/>
                <a:gd name="connsiteX3" fmla="*/ 315488 w 597484"/>
                <a:gd name="connsiteY3" fmla="*/ 204 h 158274"/>
                <a:gd name="connsiteX4" fmla="*/ 36120 w 597484"/>
                <a:gd name="connsiteY4" fmla="*/ 9062 h 158274"/>
                <a:gd name="connsiteX5" fmla="*/ 22223 w 597484"/>
                <a:gd name="connsiteY5" fmla="*/ 24492 h 158274"/>
                <a:gd name="connsiteX6" fmla="*/ 22880 w 597484"/>
                <a:gd name="connsiteY6" fmla="*/ 28112 h 158274"/>
                <a:gd name="connsiteX7" fmla="*/ 15641 w 597484"/>
                <a:gd name="connsiteY7" fmla="*/ 47638 h 158274"/>
                <a:gd name="connsiteX8" fmla="*/ 10117 w 597484"/>
                <a:gd name="connsiteY8" fmla="*/ 48781 h 158274"/>
                <a:gd name="connsiteX9" fmla="*/ 13927 w 597484"/>
                <a:gd name="connsiteY9" fmla="*/ 77356 h 158274"/>
                <a:gd name="connsiteX10" fmla="*/ 35358 w 597484"/>
                <a:gd name="connsiteY10" fmla="*/ 76213 h 158274"/>
                <a:gd name="connsiteX11" fmla="*/ 27357 w 597484"/>
                <a:gd name="connsiteY11" fmla="*/ 88692 h 158274"/>
                <a:gd name="connsiteX12" fmla="*/ 38406 w 597484"/>
                <a:gd name="connsiteY12" fmla="*/ 102789 h 158274"/>
                <a:gd name="connsiteX13" fmla="*/ 42444 w 597484"/>
                <a:gd name="connsiteY13" fmla="*/ 122314 h 158274"/>
                <a:gd name="connsiteX14" fmla="*/ 44787 w 597484"/>
                <a:gd name="connsiteY14" fmla="*/ 123552 h 158274"/>
                <a:gd name="connsiteX15" fmla="*/ 36977 w 597484"/>
                <a:gd name="connsiteY15" fmla="*/ 124981 h 158274"/>
                <a:gd name="connsiteX16" fmla="*/ 40692 w 597484"/>
                <a:gd name="connsiteY16" fmla="*/ 153556 h 158274"/>
                <a:gd name="connsiteX17" fmla="*/ 68600 w 597484"/>
                <a:gd name="connsiteY17" fmla="*/ 151270 h 158274"/>
                <a:gd name="connsiteX18" fmla="*/ 81173 w 597484"/>
                <a:gd name="connsiteY18" fmla="*/ 147842 h 158274"/>
                <a:gd name="connsiteX19" fmla="*/ 149848 w 597484"/>
                <a:gd name="connsiteY19" fmla="*/ 145079 h 158274"/>
                <a:gd name="connsiteX20" fmla="*/ 261100 w 597484"/>
                <a:gd name="connsiteY20" fmla="*/ 145746 h 158274"/>
                <a:gd name="connsiteX21" fmla="*/ 480747 w 597484"/>
                <a:gd name="connsiteY21" fmla="*/ 158224 h 158274"/>
                <a:gd name="connsiteX22" fmla="*/ 553582 w 597484"/>
                <a:gd name="connsiteY22" fmla="*/ 144617 h 158274"/>
                <a:gd name="connsiteX23" fmla="*/ 581163 w 597484"/>
                <a:gd name="connsiteY23" fmla="*/ 135851 h 158274"/>
                <a:gd name="connsiteX24" fmla="*/ 587612 w 597484"/>
                <a:gd name="connsiteY24" fmla="*/ 123648 h 158274"/>
                <a:gd name="connsiteX25" fmla="*/ 583440 w 597484"/>
                <a:gd name="connsiteY25" fmla="*/ 116558 h 158274"/>
                <a:gd name="connsiteX26" fmla="*/ 585148 w 597484"/>
                <a:gd name="connsiteY26" fmla="*/ 111291 h 158274"/>
                <a:gd name="connsiteX27" fmla="*/ 587049 w 597484"/>
                <a:gd name="connsiteY27" fmla="*/ 102121 h 158274"/>
                <a:gd name="connsiteX28" fmla="*/ 597346 w 597484"/>
                <a:gd name="connsiteY28" fmla="*/ 99348 h 158274"/>
                <a:gd name="connsiteX29" fmla="*/ 577817 w 597484"/>
                <a:gd name="connsiteY29" fmla="*/ 89981 h 158274"/>
                <a:gd name="connsiteX30" fmla="*/ 597262 w 597484"/>
                <a:gd name="connsiteY30" fmla="*/ 87742 h 158274"/>
                <a:gd name="connsiteX31" fmla="*/ 584048 w 597484"/>
                <a:gd name="connsiteY31" fmla="*/ 68851 h 158274"/>
                <a:gd name="connsiteX32" fmla="*/ 594825 w 597484"/>
                <a:gd name="connsiteY32" fmla="*/ 48781 h 158274"/>
                <a:gd name="connsiteX33" fmla="*/ 583687 w 597484"/>
                <a:gd name="connsiteY33" fmla="*/ 38616 h 158274"/>
                <a:gd name="connsiteX34" fmla="*/ 583557 w 597484"/>
                <a:gd name="connsiteY34" fmla="*/ 42651 h 158274"/>
                <a:gd name="connsiteX35" fmla="*/ 578559 w 597484"/>
                <a:gd name="connsiteY35" fmla="*/ 37515 h 158274"/>
                <a:gd name="connsiteX36" fmla="*/ 583522 w 597484"/>
                <a:gd name="connsiteY36" fmla="*/ 34589 h 158274"/>
                <a:gd name="connsiteX37" fmla="*/ 597057 w 597484"/>
                <a:gd name="connsiteY37" fmla="*/ 19540 h 158274"/>
                <a:gd name="connsiteX38" fmla="*/ 587332 w 597484"/>
                <a:gd name="connsiteY38" fmla="*/ 6776 h 158274"/>
                <a:gd name="connsiteX39" fmla="*/ 152896 w 597484"/>
                <a:gd name="connsiteY39" fmla="*/ 90406 h 158274"/>
                <a:gd name="connsiteX40" fmla="*/ 160897 w 597484"/>
                <a:gd name="connsiteY40" fmla="*/ 90406 h 158274"/>
                <a:gd name="connsiteX41" fmla="*/ 153754 w 597484"/>
                <a:gd name="connsiteY41" fmla="*/ 90406 h 158274"/>
                <a:gd name="connsiteX42" fmla="*/ 152896 w 597484"/>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7855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8651 w 597356"/>
                <a:gd name="connsiteY36" fmla="*/ 28737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3"/>
                <a:gd name="connsiteY0" fmla="*/ 6776 h 158274"/>
                <a:gd name="connsiteX1" fmla="*/ 523514 w 597353"/>
                <a:gd name="connsiteY1" fmla="*/ 5442 h 158274"/>
                <a:gd name="connsiteX2" fmla="*/ 453505 w 597353"/>
                <a:gd name="connsiteY2" fmla="*/ 5442 h 158274"/>
                <a:gd name="connsiteX3" fmla="*/ 315488 w 597353"/>
                <a:gd name="connsiteY3" fmla="*/ 204 h 158274"/>
                <a:gd name="connsiteX4" fmla="*/ 36120 w 597353"/>
                <a:gd name="connsiteY4" fmla="*/ 9062 h 158274"/>
                <a:gd name="connsiteX5" fmla="*/ 22223 w 597353"/>
                <a:gd name="connsiteY5" fmla="*/ 24492 h 158274"/>
                <a:gd name="connsiteX6" fmla="*/ 22880 w 597353"/>
                <a:gd name="connsiteY6" fmla="*/ 28112 h 158274"/>
                <a:gd name="connsiteX7" fmla="*/ 15641 w 597353"/>
                <a:gd name="connsiteY7" fmla="*/ 47638 h 158274"/>
                <a:gd name="connsiteX8" fmla="*/ 10117 w 597353"/>
                <a:gd name="connsiteY8" fmla="*/ 48781 h 158274"/>
                <a:gd name="connsiteX9" fmla="*/ 13927 w 597353"/>
                <a:gd name="connsiteY9" fmla="*/ 77356 h 158274"/>
                <a:gd name="connsiteX10" fmla="*/ 35358 w 597353"/>
                <a:gd name="connsiteY10" fmla="*/ 76213 h 158274"/>
                <a:gd name="connsiteX11" fmla="*/ 27357 w 597353"/>
                <a:gd name="connsiteY11" fmla="*/ 88692 h 158274"/>
                <a:gd name="connsiteX12" fmla="*/ 38406 w 597353"/>
                <a:gd name="connsiteY12" fmla="*/ 102789 h 158274"/>
                <a:gd name="connsiteX13" fmla="*/ 42444 w 597353"/>
                <a:gd name="connsiteY13" fmla="*/ 122314 h 158274"/>
                <a:gd name="connsiteX14" fmla="*/ 44787 w 597353"/>
                <a:gd name="connsiteY14" fmla="*/ 123552 h 158274"/>
                <a:gd name="connsiteX15" fmla="*/ 36977 w 597353"/>
                <a:gd name="connsiteY15" fmla="*/ 124981 h 158274"/>
                <a:gd name="connsiteX16" fmla="*/ 40692 w 597353"/>
                <a:gd name="connsiteY16" fmla="*/ 153556 h 158274"/>
                <a:gd name="connsiteX17" fmla="*/ 68600 w 597353"/>
                <a:gd name="connsiteY17" fmla="*/ 151270 h 158274"/>
                <a:gd name="connsiteX18" fmla="*/ 81173 w 597353"/>
                <a:gd name="connsiteY18" fmla="*/ 147842 h 158274"/>
                <a:gd name="connsiteX19" fmla="*/ 149848 w 597353"/>
                <a:gd name="connsiteY19" fmla="*/ 145079 h 158274"/>
                <a:gd name="connsiteX20" fmla="*/ 261100 w 597353"/>
                <a:gd name="connsiteY20" fmla="*/ 145746 h 158274"/>
                <a:gd name="connsiteX21" fmla="*/ 480747 w 597353"/>
                <a:gd name="connsiteY21" fmla="*/ 158224 h 158274"/>
                <a:gd name="connsiteX22" fmla="*/ 553582 w 597353"/>
                <a:gd name="connsiteY22" fmla="*/ 144617 h 158274"/>
                <a:gd name="connsiteX23" fmla="*/ 581163 w 597353"/>
                <a:gd name="connsiteY23" fmla="*/ 135851 h 158274"/>
                <a:gd name="connsiteX24" fmla="*/ 587612 w 597353"/>
                <a:gd name="connsiteY24" fmla="*/ 123648 h 158274"/>
                <a:gd name="connsiteX25" fmla="*/ 583440 w 597353"/>
                <a:gd name="connsiteY25" fmla="*/ 116558 h 158274"/>
                <a:gd name="connsiteX26" fmla="*/ 585148 w 597353"/>
                <a:gd name="connsiteY26" fmla="*/ 111291 h 158274"/>
                <a:gd name="connsiteX27" fmla="*/ 587049 w 597353"/>
                <a:gd name="connsiteY27" fmla="*/ 102121 h 158274"/>
                <a:gd name="connsiteX28" fmla="*/ 597346 w 597353"/>
                <a:gd name="connsiteY28" fmla="*/ 99348 h 158274"/>
                <a:gd name="connsiteX29" fmla="*/ 584656 w 597353"/>
                <a:gd name="connsiteY29" fmla="*/ 89250 h 158274"/>
                <a:gd name="connsiteX30" fmla="*/ 597262 w 597353"/>
                <a:gd name="connsiteY30" fmla="*/ 87742 h 158274"/>
                <a:gd name="connsiteX31" fmla="*/ 584048 w 597353"/>
                <a:gd name="connsiteY31" fmla="*/ 68851 h 158274"/>
                <a:gd name="connsiteX32" fmla="*/ 594825 w 597353"/>
                <a:gd name="connsiteY32" fmla="*/ 48781 h 158274"/>
                <a:gd name="connsiteX33" fmla="*/ 583687 w 597353"/>
                <a:gd name="connsiteY33" fmla="*/ 38616 h 158274"/>
                <a:gd name="connsiteX34" fmla="*/ 583557 w 597353"/>
                <a:gd name="connsiteY34" fmla="*/ 42651 h 158274"/>
                <a:gd name="connsiteX35" fmla="*/ 580269 w 597353"/>
                <a:gd name="connsiteY35" fmla="*/ 37515 h 158274"/>
                <a:gd name="connsiteX36" fmla="*/ 590361 w 597353"/>
                <a:gd name="connsiteY36" fmla="*/ 33126 h 158274"/>
                <a:gd name="connsiteX37" fmla="*/ 597057 w 597353"/>
                <a:gd name="connsiteY37" fmla="*/ 19540 h 158274"/>
                <a:gd name="connsiteX38" fmla="*/ 587332 w 597353"/>
                <a:gd name="connsiteY38" fmla="*/ 6776 h 158274"/>
                <a:gd name="connsiteX39" fmla="*/ 152896 w 597353"/>
                <a:gd name="connsiteY39" fmla="*/ 90406 h 158274"/>
                <a:gd name="connsiteX40" fmla="*/ 160897 w 597353"/>
                <a:gd name="connsiteY40" fmla="*/ 90406 h 158274"/>
                <a:gd name="connsiteX41" fmla="*/ 153754 w 597353"/>
                <a:gd name="connsiteY41" fmla="*/ 90406 h 158274"/>
                <a:gd name="connsiteX42" fmla="*/ 152896 w 597353"/>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4048 w 597364"/>
                <a:gd name="connsiteY31" fmla="*/ 68851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8784"/>
                <a:gd name="connsiteY0" fmla="*/ 6776 h 158274"/>
                <a:gd name="connsiteX1" fmla="*/ 523514 w 598784"/>
                <a:gd name="connsiteY1" fmla="*/ 5442 h 158274"/>
                <a:gd name="connsiteX2" fmla="*/ 453505 w 598784"/>
                <a:gd name="connsiteY2" fmla="*/ 5442 h 158274"/>
                <a:gd name="connsiteX3" fmla="*/ 315488 w 598784"/>
                <a:gd name="connsiteY3" fmla="*/ 204 h 158274"/>
                <a:gd name="connsiteX4" fmla="*/ 36120 w 598784"/>
                <a:gd name="connsiteY4" fmla="*/ 9062 h 158274"/>
                <a:gd name="connsiteX5" fmla="*/ 22223 w 598784"/>
                <a:gd name="connsiteY5" fmla="*/ 24492 h 158274"/>
                <a:gd name="connsiteX6" fmla="*/ 22880 w 598784"/>
                <a:gd name="connsiteY6" fmla="*/ 28112 h 158274"/>
                <a:gd name="connsiteX7" fmla="*/ 15641 w 598784"/>
                <a:gd name="connsiteY7" fmla="*/ 47638 h 158274"/>
                <a:gd name="connsiteX8" fmla="*/ 10117 w 598784"/>
                <a:gd name="connsiteY8" fmla="*/ 48781 h 158274"/>
                <a:gd name="connsiteX9" fmla="*/ 13927 w 598784"/>
                <a:gd name="connsiteY9" fmla="*/ 77356 h 158274"/>
                <a:gd name="connsiteX10" fmla="*/ 35358 w 598784"/>
                <a:gd name="connsiteY10" fmla="*/ 76213 h 158274"/>
                <a:gd name="connsiteX11" fmla="*/ 27357 w 598784"/>
                <a:gd name="connsiteY11" fmla="*/ 88692 h 158274"/>
                <a:gd name="connsiteX12" fmla="*/ 38406 w 598784"/>
                <a:gd name="connsiteY12" fmla="*/ 102789 h 158274"/>
                <a:gd name="connsiteX13" fmla="*/ 42444 w 598784"/>
                <a:gd name="connsiteY13" fmla="*/ 122314 h 158274"/>
                <a:gd name="connsiteX14" fmla="*/ 44787 w 598784"/>
                <a:gd name="connsiteY14" fmla="*/ 123552 h 158274"/>
                <a:gd name="connsiteX15" fmla="*/ 36977 w 598784"/>
                <a:gd name="connsiteY15" fmla="*/ 124981 h 158274"/>
                <a:gd name="connsiteX16" fmla="*/ 40692 w 598784"/>
                <a:gd name="connsiteY16" fmla="*/ 153556 h 158274"/>
                <a:gd name="connsiteX17" fmla="*/ 68600 w 598784"/>
                <a:gd name="connsiteY17" fmla="*/ 151270 h 158274"/>
                <a:gd name="connsiteX18" fmla="*/ 81173 w 598784"/>
                <a:gd name="connsiteY18" fmla="*/ 147842 h 158274"/>
                <a:gd name="connsiteX19" fmla="*/ 149848 w 598784"/>
                <a:gd name="connsiteY19" fmla="*/ 145079 h 158274"/>
                <a:gd name="connsiteX20" fmla="*/ 261100 w 598784"/>
                <a:gd name="connsiteY20" fmla="*/ 145746 h 158274"/>
                <a:gd name="connsiteX21" fmla="*/ 480747 w 598784"/>
                <a:gd name="connsiteY21" fmla="*/ 158224 h 158274"/>
                <a:gd name="connsiteX22" fmla="*/ 553582 w 598784"/>
                <a:gd name="connsiteY22" fmla="*/ 144617 h 158274"/>
                <a:gd name="connsiteX23" fmla="*/ 581163 w 598784"/>
                <a:gd name="connsiteY23" fmla="*/ 135851 h 158274"/>
                <a:gd name="connsiteX24" fmla="*/ 591886 w 598784"/>
                <a:gd name="connsiteY24" fmla="*/ 124379 h 158274"/>
                <a:gd name="connsiteX25" fmla="*/ 587714 w 598784"/>
                <a:gd name="connsiteY25" fmla="*/ 118021 h 158274"/>
                <a:gd name="connsiteX26" fmla="*/ 590562 w 598784"/>
                <a:gd name="connsiteY26" fmla="*/ 113486 h 158274"/>
                <a:gd name="connsiteX27" fmla="*/ 587049 w 598784"/>
                <a:gd name="connsiteY27" fmla="*/ 102121 h 158274"/>
                <a:gd name="connsiteX28" fmla="*/ 597346 w 598784"/>
                <a:gd name="connsiteY28" fmla="*/ 99348 h 158274"/>
                <a:gd name="connsiteX29" fmla="*/ 589785 w 598784"/>
                <a:gd name="connsiteY29" fmla="*/ 91445 h 158274"/>
                <a:gd name="connsiteX30" fmla="*/ 597262 w 598784"/>
                <a:gd name="connsiteY30" fmla="*/ 87742 h 158274"/>
                <a:gd name="connsiteX31" fmla="*/ 588607 w 598784"/>
                <a:gd name="connsiteY31" fmla="*/ 66656 h 158274"/>
                <a:gd name="connsiteX32" fmla="*/ 594825 w 598784"/>
                <a:gd name="connsiteY32" fmla="*/ 48781 h 158274"/>
                <a:gd name="connsiteX33" fmla="*/ 590526 w 598784"/>
                <a:gd name="connsiteY33" fmla="*/ 35690 h 158274"/>
                <a:gd name="connsiteX34" fmla="*/ 593816 w 598784"/>
                <a:gd name="connsiteY34" fmla="*/ 40456 h 158274"/>
                <a:gd name="connsiteX35" fmla="*/ 589958 w 598784"/>
                <a:gd name="connsiteY35" fmla="*/ 33857 h 158274"/>
                <a:gd name="connsiteX36" fmla="*/ 590361 w 598784"/>
                <a:gd name="connsiteY36" fmla="*/ 33126 h 158274"/>
                <a:gd name="connsiteX37" fmla="*/ 597057 w 598784"/>
                <a:gd name="connsiteY37" fmla="*/ 19540 h 158274"/>
                <a:gd name="connsiteX38" fmla="*/ 587332 w 598784"/>
                <a:gd name="connsiteY38" fmla="*/ 6776 h 158274"/>
                <a:gd name="connsiteX39" fmla="*/ 152896 w 598784"/>
                <a:gd name="connsiteY39" fmla="*/ 90406 h 158274"/>
                <a:gd name="connsiteX40" fmla="*/ 160897 w 598784"/>
                <a:gd name="connsiteY40" fmla="*/ 90406 h 158274"/>
                <a:gd name="connsiteX41" fmla="*/ 153754 w 598784"/>
                <a:gd name="connsiteY41" fmla="*/ 90406 h 158274"/>
                <a:gd name="connsiteX42" fmla="*/ 152896 w 598784"/>
                <a:gd name="connsiteY42" fmla="*/ 90406 h 158274"/>
                <a:gd name="connsiteX0" fmla="*/ 587332 w 601651"/>
                <a:gd name="connsiteY0" fmla="*/ 6776 h 158274"/>
                <a:gd name="connsiteX1" fmla="*/ 523514 w 601651"/>
                <a:gd name="connsiteY1" fmla="*/ 5442 h 158274"/>
                <a:gd name="connsiteX2" fmla="*/ 453505 w 601651"/>
                <a:gd name="connsiteY2" fmla="*/ 5442 h 158274"/>
                <a:gd name="connsiteX3" fmla="*/ 315488 w 601651"/>
                <a:gd name="connsiteY3" fmla="*/ 204 h 158274"/>
                <a:gd name="connsiteX4" fmla="*/ 36120 w 601651"/>
                <a:gd name="connsiteY4" fmla="*/ 9062 h 158274"/>
                <a:gd name="connsiteX5" fmla="*/ 22223 w 601651"/>
                <a:gd name="connsiteY5" fmla="*/ 24492 h 158274"/>
                <a:gd name="connsiteX6" fmla="*/ 22880 w 601651"/>
                <a:gd name="connsiteY6" fmla="*/ 28112 h 158274"/>
                <a:gd name="connsiteX7" fmla="*/ 15641 w 601651"/>
                <a:gd name="connsiteY7" fmla="*/ 47638 h 158274"/>
                <a:gd name="connsiteX8" fmla="*/ 10117 w 601651"/>
                <a:gd name="connsiteY8" fmla="*/ 48781 h 158274"/>
                <a:gd name="connsiteX9" fmla="*/ 13927 w 601651"/>
                <a:gd name="connsiteY9" fmla="*/ 77356 h 158274"/>
                <a:gd name="connsiteX10" fmla="*/ 35358 w 601651"/>
                <a:gd name="connsiteY10" fmla="*/ 76213 h 158274"/>
                <a:gd name="connsiteX11" fmla="*/ 27357 w 601651"/>
                <a:gd name="connsiteY11" fmla="*/ 88692 h 158274"/>
                <a:gd name="connsiteX12" fmla="*/ 38406 w 601651"/>
                <a:gd name="connsiteY12" fmla="*/ 102789 h 158274"/>
                <a:gd name="connsiteX13" fmla="*/ 42444 w 601651"/>
                <a:gd name="connsiteY13" fmla="*/ 122314 h 158274"/>
                <a:gd name="connsiteX14" fmla="*/ 44787 w 601651"/>
                <a:gd name="connsiteY14" fmla="*/ 123552 h 158274"/>
                <a:gd name="connsiteX15" fmla="*/ 36977 w 601651"/>
                <a:gd name="connsiteY15" fmla="*/ 124981 h 158274"/>
                <a:gd name="connsiteX16" fmla="*/ 40692 w 601651"/>
                <a:gd name="connsiteY16" fmla="*/ 153556 h 158274"/>
                <a:gd name="connsiteX17" fmla="*/ 68600 w 601651"/>
                <a:gd name="connsiteY17" fmla="*/ 151270 h 158274"/>
                <a:gd name="connsiteX18" fmla="*/ 81173 w 601651"/>
                <a:gd name="connsiteY18" fmla="*/ 147842 h 158274"/>
                <a:gd name="connsiteX19" fmla="*/ 149848 w 601651"/>
                <a:gd name="connsiteY19" fmla="*/ 145079 h 158274"/>
                <a:gd name="connsiteX20" fmla="*/ 261100 w 601651"/>
                <a:gd name="connsiteY20" fmla="*/ 145746 h 158274"/>
                <a:gd name="connsiteX21" fmla="*/ 480747 w 601651"/>
                <a:gd name="connsiteY21" fmla="*/ 158224 h 158274"/>
                <a:gd name="connsiteX22" fmla="*/ 553582 w 601651"/>
                <a:gd name="connsiteY22" fmla="*/ 144617 h 158274"/>
                <a:gd name="connsiteX23" fmla="*/ 581163 w 601651"/>
                <a:gd name="connsiteY23" fmla="*/ 135851 h 158274"/>
                <a:gd name="connsiteX24" fmla="*/ 591886 w 601651"/>
                <a:gd name="connsiteY24" fmla="*/ 124379 h 158274"/>
                <a:gd name="connsiteX25" fmla="*/ 587714 w 601651"/>
                <a:gd name="connsiteY25" fmla="*/ 118021 h 158274"/>
                <a:gd name="connsiteX26" fmla="*/ 590562 w 601651"/>
                <a:gd name="connsiteY26" fmla="*/ 113486 h 158274"/>
                <a:gd name="connsiteX27" fmla="*/ 587049 w 601651"/>
                <a:gd name="connsiteY27" fmla="*/ 102121 h 158274"/>
                <a:gd name="connsiteX28" fmla="*/ 597346 w 601651"/>
                <a:gd name="connsiteY28" fmla="*/ 99348 h 158274"/>
                <a:gd name="connsiteX29" fmla="*/ 589785 w 601651"/>
                <a:gd name="connsiteY29" fmla="*/ 91445 h 158274"/>
                <a:gd name="connsiteX30" fmla="*/ 597262 w 601651"/>
                <a:gd name="connsiteY30" fmla="*/ 87742 h 158274"/>
                <a:gd name="connsiteX31" fmla="*/ 588607 w 601651"/>
                <a:gd name="connsiteY31" fmla="*/ 66656 h 158274"/>
                <a:gd name="connsiteX32" fmla="*/ 594825 w 601651"/>
                <a:gd name="connsiteY32" fmla="*/ 48781 h 158274"/>
                <a:gd name="connsiteX33" fmla="*/ 590526 w 601651"/>
                <a:gd name="connsiteY33" fmla="*/ 35690 h 158274"/>
                <a:gd name="connsiteX34" fmla="*/ 593816 w 601651"/>
                <a:gd name="connsiteY34" fmla="*/ 40456 h 158274"/>
                <a:gd name="connsiteX35" fmla="*/ 589958 w 601651"/>
                <a:gd name="connsiteY35" fmla="*/ 33857 h 158274"/>
                <a:gd name="connsiteX36" fmla="*/ 590361 w 601651"/>
                <a:gd name="connsiteY36" fmla="*/ 33126 h 158274"/>
                <a:gd name="connsiteX37" fmla="*/ 600477 w 601651"/>
                <a:gd name="connsiteY37" fmla="*/ 12956 h 158274"/>
                <a:gd name="connsiteX38" fmla="*/ 587332 w 601651"/>
                <a:gd name="connsiteY38" fmla="*/ 6776 h 158274"/>
                <a:gd name="connsiteX39" fmla="*/ 152896 w 601651"/>
                <a:gd name="connsiteY39" fmla="*/ 90406 h 158274"/>
                <a:gd name="connsiteX40" fmla="*/ 160897 w 601651"/>
                <a:gd name="connsiteY40" fmla="*/ 90406 h 158274"/>
                <a:gd name="connsiteX41" fmla="*/ 153754 w 601651"/>
                <a:gd name="connsiteY41" fmla="*/ 90406 h 158274"/>
                <a:gd name="connsiteX42" fmla="*/ 152896 w 601651"/>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6692 w 597364"/>
                <a:gd name="connsiteY30" fmla="*/ 80426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5921 w 596692"/>
                <a:gd name="connsiteY28" fmla="*/ 105200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92032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100811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316 w 596692"/>
                <a:gd name="connsiteY24" fmla="*/ 127305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1272 w 590632"/>
                <a:gd name="connsiteY0" fmla="*/ 6776 h 158274"/>
                <a:gd name="connsiteX1" fmla="*/ 517454 w 590632"/>
                <a:gd name="connsiteY1" fmla="*/ 5442 h 158274"/>
                <a:gd name="connsiteX2" fmla="*/ 447445 w 590632"/>
                <a:gd name="connsiteY2" fmla="*/ 5442 h 158274"/>
                <a:gd name="connsiteX3" fmla="*/ 309428 w 590632"/>
                <a:gd name="connsiteY3" fmla="*/ 204 h 158274"/>
                <a:gd name="connsiteX4" fmla="*/ 30060 w 590632"/>
                <a:gd name="connsiteY4" fmla="*/ 9062 h 158274"/>
                <a:gd name="connsiteX5" fmla="*/ 16163 w 590632"/>
                <a:gd name="connsiteY5" fmla="*/ 24492 h 158274"/>
                <a:gd name="connsiteX6" fmla="*/ 16820 w 590632"/>
                <a:gd name="connsiteY6" fmla="*/ 28112 h 158274"/>
                <a:gd name="connsiteX7" fmla="*/ 9581 w 590632"/>
                <a:gd name="connsiteY7" fmla="*/ 47638 h 158274"/>
                <a:gd name="connsiteX8" fmla="*/ 4057 w 590632"/>
                <a:gd name="connsiteY8" fmla="*/ 48781 h 158274"/>
                <a:gd name="connsiteX9" fmla="*/ 7867 w 590632"/>
                <a:gd name="connsiteY9" fmla="*/ 77356 h 158274"/>
                <a:gd name="connsiteX10" fmla="*/ 29298 w 590632"/>
                <a:gd name="connsiteY10" fmla="*/ 76213 h 158274"/>
                <a:gd name="connsiteX11" fmla="*/ 21297 w 590632"/>
                <a:gd name="connsiteY11" fmla="*/ 88692 h 158274"/>
                <a:gd name="connsiteX12" fmla="*/ 32346 w 590632"/>
                <a:gd name="connsiteY12" fmla="*/ 102789 h 158274"/>
                <a:gd name="connsiteX13" fmla="*/ 36384 w 590632"/>
                <a:gd name="connsiteY13" fmla="*/ 122314 h 158274"/>
                <a:gd name="connsiteX14" fmla="*/ 38727 w 590632"/>
                <a:gd name="connsiteY14" fmla="*/ 123552 h 158274"/>
                <a:gd name="connsiteX15" fmla="*/ 30917 w 590632"/>
                <a:gd name="connsiteY15" fmla="*/ 124981 h 158274"/>
                <a:gd name="connsiteX16" fmla="*/ 34632 w 590632"/>
                <a:gd name="connsiteY16" fmla="*/ 153556 h 158274"/>
                <a:gd name="connsiteX17" fmla="*/ 62540 w 590632"/>
                <a:gd name="connsiteY17" fmla="*/ 151270 h 158274"/>
                <a:gd name="connsiteX18" fmla="*/ 75113 w 590632"/>
                <a:gd name="connsiteY18" fmla="*/ 147842 h 158274"/>
                <a:gd name="connsiteX19" fmla="*/ 143788 w 590632"/>
                <a:gd name="connsiteY19" fmla="*/ 145079 h 158274"/>
                <a:gd name="connsiteX20" fmla="*/ 255040 w 590632"/>
                <a:gd name="connsiteY20" fmla="*/ 145746 h 158274"/>
                <a:gd name="connsiteX21" fmla="*/ 474687 w 590632"/>
                <a:gd name="connsiteY21" fmla="*/ 158224 h 158274"/>
                <a:gd name="connsiteX22" fmla="*/ 547522 w 590632"/>
                <a:gd name="connsiteY22" fmla="*/ 144617 h 158274"/>
                <a:gd name="connsiteX23" fmla="*/ 575103 w 590632"/>
                <a:gd name="connsiteY23" fmla="*/ 135851 h 158274"/>
                <a:gd name="connsiteX24" fmla="*/ 585256 w 590632"/>
                <a:gd name="connsiteY24" fmla="*/ 127305 h 158274"/>
                <a:gd name="connsiteX25" fmla="*/ 583079 w 590632"/>
                <a:gd name="connsiteY25" fmla="*/ 118021 h 158274"/>
                <a:gd name="connsiteX26" fmla="*/ 584502 w 590632"/>
                <a:gd name="connsiteY26" fmla="*/ 113486 h 158274"/>
                <a:gd name="connsiteX27" fmla="*/ 584124 w 590632"/>
                <a:gd name="connsiteY27" fmla="*/ 104316 h 158274"/>
                <a:gd name="connsiteX28" fmla="*/ 588152 w 590632"/>
                <a:gd name="connsiteY28" fmla="*/ 100079 h 158274"/>
                <a:gd name="connsiteX29" fmla="*/ 586005 w 590632"/>
                <a:gd name="connsiteY29" fmla="*/ 85593 h 158274"/>
                <a:gd name="connsiteX30" fmla="*/ 590632 w 590632"/>
                <a:gd name="connsiteY30" fmla="*/ 80426 h 158274"/>
                <a:gd name="connsiteX31" fmla="*/ 583687 w 590632"/>
                <a:gd name="connsiteY31" fmla="*/ 60804 h 158274"/>
                <a:gd name="connsiteX32" fmla="*/ 588765 w 590632"/>
                <a:gd name="connsiteY32" fmla="*/ 48781 h 158274"/>
                <a:gd name="connsiteX33" fmla="*/ 584466 w 590632"/>
                <a:gd name="connsiteY33" fmla="*/ 35690 h 158274"/>
                <a:gd name="connsiteX34" fmla="*/ 587756 w 590632"/>
                <a:gd name="connsiteY34" fmla="*/ 40456 h 158274"/>
                <a:gd name="connsiteX35" fmla="*/ 583898 w 590632"/>
                <a:gd name="connsiteY35" fmla="*/ 33857 h 158274"/>
                <a:gd name="connsiteX36" fmla="*/ 584301 w 590632"/>
                <a:gd name="connsiteY36" fmla="*/ 33126 h 158274"/>
                <a:gd name="connsiteX37" fmla="*/ 587008 w 590632"/>
                <a:gd name="connsiteY37" fmla="*/ 17345 h 158274"/>
                <a:gd name="connsiteX38" fmla="*/ 581272 w 590632"/>
                <a:gd name="connsiteY38" fmla="*/ 6776 h 158274"/>
                <a:gd name="connsiteX39" fmla="*/ 146836 w 590632"/>
                <a:gd name="connsiteY39" fmla="*/ 90406 h 158274"/>
                <a:gd name="connsiteX40" fmla="*/ 154837 w 590632"/>
                <a:gd name="connsiteY40" fmla="*/ 90406 h 158274"/>
                <a:gd name="connsiteX41" fmla="*/ 147694 w 590632"/>
                <a:gd name="connsiteY41" fmla="*/ 90406 h 158274"/>
                <a:gd name="connsiteX42" fmla="*/ 146836 w 590632"/>
                <a:gd name="connsiteY42" fmla="*/ 90406 h 158274"/>
                <a:gd name="connsiteX0" fmla="*/ 580587 w 589947"/>
                <a:gd name="connsiteY0" fmla="*/ 6776 h 158274"/>
                <a:gd name="connsiteX1" fmla="*/ 516769 w 589947"/>
                <a:gd name="connsiteY1" fmla="*/ 5442 h 158274"/>
                <a:gd name="connsiteX2" fmla="*/ 446760 w 589947"/>
                <a:gd name="connsiteY2" fmla="*/ 5442 h 158274"/>
                <a:gd name="connsiteX3" fmla="*/ 308743 w 589947"/>
                <a:gd name="connsiteY3" fmla="*/ 204 h 158274"/>
                <a:gd name="connsiteX4" fmla="*/ 29375 w 589947"/>
                <a:gd name="connsiteY4" fmla="*/ 9062 h 158274"/>
                <a:gd name="connsiteX5" fmla="*/ 15478 w 589947"/>
                <a:gd name="connsiteY5" fmla="*/ 24492 h 158274"/>
                <a:gd name="connsiteX6" fmla="*/ 16135 w 589947"/>
                <a:gd name="connsiteY6" fmla="*/ 28112 h 158274"/>
                <a:gd name="connsiteX7" fmla="*/ 8896 w 589947"/>
                <a:gd name="connsiteY7" fmla="*/ 47638 h 158274"/>
                <a:gd name="connsiteX8" fmla="*/ 3372 w 589947"/>
                <a:gd name="connsiteY8" fmla="*/ 48781 h 158274"/>
                <a:gd name="connsiteX9" fmla="*/ 7182 w 589947"/>
                <a:gd name="connsiteY9" fmla="*/ 77356 h 158274"/>
                <a:gd name="connsiteX10" fmla="*/ 28613 w 589947"/>
                <a:gd name="connsiteY10" fmla="*/ 76213 h 158274"/>
                <a:gd name="connsiteX11" fmla="*/ 20612 w 589947"/>
                <a:gd name="connsiteY11" fmla="*/ 88692 h 158274"/>
                <a:gd name="connsiteX12" fmla="*/ 31661 w 589947"/>
                <a:gd name="connsiteY12" fmla="*/ 102789 h 158274"/>
                <a:gd name="connsiteX13" fmla="*/ 35699 w 589947"/>
                <a:gd name="connsiteY13" fmla="*/ 122314 h 158274"/>
                <a:gd name="connsiteX14" fmla="*/ 38042 w 589947"/>
                <a:gd name="connsiteY14" fmla="*/ 123552 h 158274"/>
                <a:gd name="connsiteX15" fmla="*/ 30232 w 589947"/>
                <a:gd name="connsiteY15" fmla="*/ 124981 h 158274"/>
                <a:gd name="connsiteX16" fmla="*/ 33947 w 589947"/>
                <a:gd name="connsiteY16" fmla="*/ 153556 h 158274"/>
                <a:gd name="connsiteX17" fmla="*/ 61855 w 589947"/>
                <a:gd name="connsiteY17" fmla="*/ 151270 h 158274"/>
                <a:gd name="connsiteX18" fmla="*/ 74428 w 589947"/>
                <a:gd name="connsiteY18" fmla="*/ 147842 h 158274"/>
                <a:gd name="connsiteX19" fmla="*/ 143103 w 589947"/>
                <a:gd name="connsiteY19" fmla="*/ 145079 h 158274"/>
                <a:gd name="connsiteX20" fmla="*/ 254355 w 589947"/>
                <a:gd name="connsiteY20" fmla="*/ 145746 h 158274"/>
                <a:gd name="connsiteX21" fmla="*/ 474002 w 589947"/>
                <a:gd name="connsiteY21" fmla="*/ 158224 h 158274"/>
                <a:gd name="connsiteX22" fmla="*/ 546837 w 589947"/>
                <a:gd name="connsiteY22" fmla="*/ 144617 h 158274"/>
                <a:gd name="connsiteX23" fmla="*/ 574418 w 589947"/>
                <a:gd name="connsiteY23" fmla="*/ 135851 h 158274"/>
                <a:gd name="connsiteX24" fmla="*/ 584571 w 589947"/>
                <a:gd name="connsiteY24" fmla="*/ 127305 h 158274"/>
                <a:gd name="connsiteX25" fmla="*/ 582394 w 589947"/>
                <a:gd name="connsiteY25" fmla="*/ 118021 h 158274"/>
                <a:gd name="connsiteX26" fmla="*/ 583817 w 589947"/>
                <a:gd name="connsiteY26" fmla="*/ 113486 h 158274"/>
                <a:gd name="connsiteX27" fmla="*/ 583439 w 589947"/>
                <a:gd name="connsiteY27" fmla="*/ 104316 h 158274"/>
                <a:gd name="connsiteX28" fmla="*/ 587467 w 589947"/>
                <a:gd name="connsiteY28" fmla="*/ 100079 h 158274"/>
                <a:gd name="connsiteX29" fmla="*/ 585320 w 589947"/>
                <a:gd name="connsiteY29" fmla="*/ 85593 h 158274"/>
                <a:gd name="connsiteX30" fmla="*/ 589947 w 589947"/>
                <a:gd name="connsiteY30" fmla="*/ 80426 h 158274"/>
                <a:gd name="connsiteX31" fmla="*/ 583002 w 589947"/>
                <a:gd name="connsiteY31" fmla="*/ 60804 h 158274"/>
                <a:gd name="connsiteX32" fmla="*/ 588080 w 589947"/>
                <a:gd name="connsiteY32" fmla="*/ 48781 h 158274"/>
                <a:gd name="connsiteX33" fmla="*/ 583781 w 589947"/>
                <a:gd name="connsiteY33" fmla="*/ 35690 h 158274"/>
                <a:gd name="connsiteX34" fmla="*/ 587071 w 589947"/>
                <a:gd name="connsiteY34" fmla="*/ 40456 h 158274"/>
                <a:gd name="connsiteX35" fmla="*/ 583213 w 589947"/>
                <a:gd name="connsiteY35" fmla="*/ 33857 h 158274"/>
                <a:gd name="connsiteX36" fmla="*/ 583616 w 589947"/>
                <a:gd name="connsiteY36" fmla="*/ 33126 h 158274"/>
                <a:gd name="connsiteX37" fmla="*/ 586323 w 589947"/>
                <a:gd name="connsiteY37" fmla="*/ 17345 h 158274"/>
                <a:gd name="connsiteX38" fmla="*/ 580587 w 589947"/>
                <a:gd name="connsiteY38" fmla="*/ 6776 h 158274"/>
                <a:gd name="connsiteX39" fmla="*/ 146151 w 589947"/>
                <a:gd name="connsiteY39" fmla="*/ 90406 h 158274"/>
                <a:gd name="connsiteX40" fmla="*/ 154152 w 589947"/>
                <a:gd name="connsiteY40" fmla="*/ 90406 h 158274"/>
                <a:gd name="connsiteX41" fmla="*/ 147009 w 589947"/>
                <a:gd name="connsiteY41" fmla="*/ 90406 h 158274"/>
                <a:gd name="connsiteX42" fmla="*/ 146151 w 589947"/>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26039 w 587373"/>
                <a:gd name="connsiteY10" fmla="*/ 76213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13695 w 587373"/>
                <a:gd name="connsiteY15" fmla="*/ 131565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7215 w 586575"/>
                <a:gd name="connsiteY0" fmla="*/ 6776 h 158274"/>
                <a:gd name="connsiteX1" fmla="*/ 513397 w 586575"/>
                <a:gd name="connsiteY1" fmla="*/ 5442 h 158274"/>
                <a:gd name="connsiteX2" fmla="*/ 443388 w 586575"/>
                <a:gd name="connsiteY2" fmla="*/ 5442 h 158274"/>
                <a:gd name="connsiteX3" fmla="*/ 305371 w 586575"/>
                <a:gd name="connsiteY3" fmla="*/ 204 h 158274"/>
                <a:gd name="connsiteX4" fmla="*/ 26003 w 586575"/>
                <a:gd name="connsiteY4" fmla="*/ 9062 h 158274"/>
                <a:gd name="connsiteX5" fmla="*/ 12106 w 586575"/>
                <a:gd name="connsiteY5" fmla="*/ 24492 h 158274"/>
                <a:gd name="connsiteX6" fmla="*/ 12763 w 586575"/>
                <a:gd name="connsiteY6" fmla="*/ 28112 h 158274"/>
                <a:gd name="connsiteX7" fmla="*/ 5524 w 586575"/>
                <a:gd name="connsiteY7" fmla="*/ 47638 h 158274"/>
                <a:gd name="connsiteX8" fmla="*/ 0 w 586575"/>
                <a:gd name="connsiteY8" fmla="*/ 48781 h 158274"/>
                <a:gd name="connsiteX9" fmla="*/ 7515 w 586575"/>
                <a:gd name="connsiteY9" fmla="*/ 82477 h 158274"/>
                <a:gd name="connsiteX10" fmla="*/ 10423 w 586575"/>
                <a:gd name="connsiteY10" fmla="*/ 88649 h 158274"/>
                <a:gd name="connsiteX11" fmla="*/ 9546 w 586575"/>
                <a:gd name="connsiteY11" fmla="*/ 91618 h 158274"/>
                <a:gd name="connsiteX12" fmla="*/ 10336 w 586575"/>
                <a:gd name="connsiteY12" fmla="*/ 103521 h 158274"/>
                <a:gd name="connsiteX13" fmla="*/ 15229 w 586575"/>
                <a:gd name="connsiteY13" fmla="*/ 116462 h 158274"/>
                <a:gd name="connsiteX14" fmla="*/ 12728 w 586575"/>
                <a:gd name="connsiteY14" fmla="*/ 122089 h 158274"/>
                <a:gd name="connsiteX15" fmla="*/ 12897 w 586575"/>
                <a:gd name="connsiteY15" fmla="*/ 131565 h 158274"/>
                <a:gd name="connsiteX16" fmla="*/ 30575 w 586575"/>
                <a:gd name="connsiteY16" fmla="*/ 153556 h 158274"/>
                <a:gd name="connsiteX17" fmla="*/ 58483 w 586575"/>
                <a:gd name="connsiteY17" fmla="*/ 151270 h 158274"/>
                <a:gd name="connsiteX18" fmla="*/ 71056 w 586575"/>
                <a:gd name="connsiteY18" fmla="*/ 147842 h 158274"/>
                <a:gd name="connsiteX19" fmla="*/ 139731 w 586575"/>
                <a:gd name="connsiteY19" fmla="*/ 145079 h 158274"/>
                <a:gd name="connsiteX20" fmla="*/ 250983 w 586575"/>
                <a:gd name="connsiteY20" fmla="*/ 145746 h 158274"/>
                <a:gd name="connsiteX21" fmla="*/ 470630 w 586575"/>
                <a:gd name="connsiteY21" fmla="*/ 158224 h 158274"/>
                <a:gd name="connsiteX22" fmla="*/ 543465 w 586575"/>
                <a:gd name="connsiteY22" fmla="*/ 144617 h 158274"/>
                <a:gd name="connsiteX23" fmla="*/ 571046 w 586575"/>
                <a:gd name="connsiteY23" fmla="*/ 135851 h 158274"/>
                <a:gd name="connsiteX24" fmla="*/ 581199 w 586575"/>
                <a:gd name="connsiteY24" fmla="*/ 127305 h 158274"/>
                <a:gd name="connsiteX25" fmla="*/ 579022 w 586575"/>
                <a:gd name="connsiteY25" fmla="*/ 118021 h 158274"/>
                <a:gd name="connsiteX26" fmla="*/ 580445 w 586575"/>
                <a:gd name="connsiteY26" fmla="*/ 113486 h 158274"/>
                <a:gd name="connsiteX27" fmla="*/ 580067 w 586575"/>
                <a:gd name="connsiteY27" fmla="*/ 104316 h 158274"/>
                <a:gd name="connsiteX28" fmla="*/ 584095 w 586575"/>
                <a:gd name="connsiteY28" fmla="*/ 100079 h 158274"/>
                <a:gd name="connsiteX29" fmla="*/ 581948 w 586575"/>
                <a:gd name="connsiteY29" fmla="*/ 85593 h 158274"/>
                <a:gd name="connsiteX30" fmla="*/ 586575 w 586575"/>
                <a:gd name="connsiteY30" fmla="*/ 80426 h 158274"/>
                <a:gd name="connsiteX31" fmla="*/ 579630 w 586575"/>
                <a:gd name="connsiteY31" fmla="*/ 60804 h 158274"/>
                <a:gd name="connsiteX32" fmla="*/ 584708 w 586575"/>
                <a:gd name="connsiteY32" fmla="*/ 48781 h 158274"/>
                <a:gd name="connsiteX33" fmla="*/ 580409 w 586575"/>
                <a:gd name="connsiteY33" fmla="*/ 35690 h 158274"/>
                <a:gd name="connsiteX34" fmla="*/ 583699 w 586575"/>
                <a:gd name="connsiteY34" fmla="*/ 40456 h 158274"/>
                <a:gd name="connsiteX35" fmla="*/ 579841 w 586575"/>
                <a:gd name="connsiteY35" fmla="*/ 33857 h 158274"/>
                <a:gd name="connsiteX36" fmla="*/ 580244 w 586575"/>
                <a:gd name="connsiteY36" fmla="*/ 33126 h 158274"/>
                <a:gd name="connsiteX37" fmla="*/ 582951 w 586575"/>
                <a:gd name="connsiteY37" fmla="*/ 17345 h 158274"/>
                <a:gd name="connsiteX38" fmla="*/ 577215 w 586575"/>
                <a:gd name="connsiteY38" fmla="*/ 6776 h 158274"/>
                <a:gd name="connsiteX39" fmla="*/ 142779 w 586575"/>
                <a:gd name="connsiteY39" fmla="*/ 90406 h 158274"/>
                <a:gd name="connsiteX40" fmla="*/ 150780 w 586575"/>
                <a:gd name="connsiteY40" fmla="*/ 90406 h 158274"/>
                <a:gd name="connsiteX41" fmla="*/ 143637 w 586575"/>
                <a:gd name="connsiteY41" fmla="*/ 90406 h 158274"/>
                <a:gd name="connsiteX42" fmla="*/ 142779 w 58657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9435 w 585435"/>
                <a:gd name="connsiteY16" fmla="*/ 153556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54425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36868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0310"/>
                <a:gd name="connsiteX1" fmla="*/ 513539 w 586717"/>
                <a:gd name="connsiteY1" fmla="*/ 14121 h 160310"/>
                <a:gd name="connsiteX2" fmla="*/ 443530 w 586717"/>
                <a:gd name="connsiteY2" fmla="*/ 14121 h 160310"/>
                <a:gd name="connsiteX3" fmla="*/ 305513 w 586717"/>
                <a:gd name="connsiteY3" fmla="*/ 104 h 160310"/>
                <a:gd name="connsiteX4" fmla="*/ 26145 w 586717"/>
                <a:gd name="connsiteY4" fmla="*/ 17741 h 160310"/>
                <a:gd name="connsiteX5" fmla="*/ 12248 w 586717"/>
                <a:gd name="connsiteY5" fmla="*/ 33171 h 160310"/>
                <a:gd name="connsiteX6" fmla="*/ 12905 w 586717"/>
                <a:gd name="connsiteY6" fmla="*/ 36791 h 160310"/>
                <a:gd name="connsiteX7" fmla="*/ 5666 w 586717"/>
                <a:gd name="connsiteY7" fmla="*/ 56317 h 160310"/>
                <a:gd name="connsiteX8" fmla="*/ 1282 w 586717"/>
                <a:gd name="connsiteY8" fmla="*/ 70628 h 160310"/>
                <a:gd name="connsiteX9" fmla="*/ 7657 w 586717"/>
                <a:gd name="connsiteY9" fmla="*/ 91156 h 160310"/>
                <a:gd name="connsiteX10" fmla="*/ 10565 w 586717"/>
                <a:gd name="connsiteY10" fmla="*/ 97328 h 160310"/>
                <a:gd name="connsiteX11" fmla="*/ 9688 w 586717"/>
                <a:gd name="connsiteY11" fmla="*/ 100297 h 160310"/>
                <a:gd name="connsiteX12" fmla="*/ 10478 w 586717"/>
                <a:gd name="connsiteY12" fmla="*/ 112200 h 160310"/>
                <a:gd name="connsiteX13" fmla="*/ 15371 w 586717"/>
                <a:gd name="connsiteY13" fmla="*/ 125141 h 160310"/>
                <a:gd name="connsiteX14" fmla="*/ 12870 w 586717"/>
                <a:gd name="connsiteY14" fmla="*/ 130768 h 160310"/>
                <a:gd name="connsiteX15" fmla="*/ 13039 w 586717"/>
                <a:gd name="connsiteY15" fmla="*/ 140244 h 160310"/>
                <a:gd name="connsiteX16" fmla="*/ 22168 w 586717"/>
                <a:gd name="connsiteY16" fmla="*/ 147604 h 160310"/>
                <a:gd name="connsiteX17" fmla="*/ 58625 w 586717"/>
                <a:gd name="connsiteY17" fmla="*/ 159949 h 160310"/>
                <a:gd name="connsiteX18" fmla="*/ 71198 w 586717"/>
                <a:gd name="connsiteY18" fmla="*/ 156521 h 160310"/>
                <a:gd name="connsiteX19" fmla="*/ 139873 w 586717"/>
                <a:gd name="connsiteY19" fmla="*/ 153758 h 160310"/>
                <a:gd name="connsiteX20" fmla="*/ 251125 w 586717"/>
                <a:gd name="connsiteY20" fmla="*/ 136868 h 160310"/>
                <a:gd name="connsiteX21" fmla="*/ 473622 w 586717"/>
                <a:gd name="connsiteY21" fmla="*/ 147883 h 160310"/>
                <a:gd name="connsiteX22" fmla="*/ 543607 w 586717"/>
                <a:gd name="connsiteY22" fmla="*/ 153296 h 160310"/>
                <a:gd name="connsiteX23" fmla="*/ 571188 w 586717"/>
                <a:gd name="connsiteY23" fmla="*/ 144530 h 160310"/>
                <a:gd name="connsiteX24" fmla="*/ 581341 w 586717"/>
                <a:gd name="connsiteY24" fmla="*/ 135984 h 160310"/>
                <a:gd name="connsiteX25" fmla="*/ 579164 w 586717"/>
                <a:gd name="connsiteY25" fmla="*/ 126700 h 160310"/>
                <a:gd name="connsiteX26" fmla="*/ 580587 w 586717"/>
                <a:gd name="connsiteY26" fmla="*/ 122165 h 160310"/>
                <a:gd name="connsiteX27" fmla="*/ 580209 w 586717"/>
                <a:gd name="connsiteY27" fmla="*/ 112995 h 160310"/>
                <a:gd name="connsiteX28" fmla="*/ 584237 w 586717"/>
                <a:gd name="connsiteY28" fmla="*/ 108758 h 160310"/>
                <a:gd name="connsiteX29" fmla="*/ 582090 w 586717"/>
                <a:gd name="connsiteY29" fmla="*/ 94272 h 160310"/>
                <a:gd name="connsiteX30" fmla="*/ 586717 w 586717"/>
                <a:gd name="connsiteY30" fmla="*/ 89105 h 160310"/>
                <a:gd name="connsiteX31" fmla="*/ 579772 w 586717"/>
                <a:gd name="connsiteY31" fmla="*/ 69483 h 160310"/>
                <a:gd name="connsiteX32" fmla="*/ 584850 w 586717"/>
                <a:gd name="connsiteY32" fmla="*/ 57460 h 160310"/>
                <a:gd name="connsiteX33" fmla="*/ 580551 w 586717"/>
                <a:gd name="connsiteY33" fmla="*/ 44369 h 160310"/>
                <a:gd name="connsiteX34" fmla="*/ 583841 w 586717"/>
                <a:gd name="connsiteY34" fmla="*/ 49135 h 160310"/>
                <a:gd name="connsiteX35" fmla="*/ 579983 w 586717"/>
                <a:gd name="connsiteY35" fmla="*/ 42536 h 160310"/>
                <a:gd name="connsiteX36" fmla="*/ 580386 w 586717"/>
                <a:gd name="connsiteY36" fmla="*/ 41805 h 160310"/>
                <a:gd name="connsiteX37" fmla="*/ 583093 w 586717"/>
                <a:gd name="connsiteY37" fmla="*/ 26024 h 160310"/>
                <a:gd name="connsiteX38" fmla="*/ 577357 w 586717"/>
                <a:gd name="connsiteY38" fmla="*/ 15455 h 160310"/>
                <a:gd name="connsiteX39" fmla="*/ 142921 w 586717"/>
                <a:gd name="connsiteY39" fmla="*/ 99085 h 160310"/>
                <a:gd name="connsiteX40" fmla="*/ 150922 w 586717"/>
                <a:gd name="connsiteY40" fmla="*/ 99085 h 160310"/>
                <a:gd name="connsiteX41" fmla="*/ 143779 w 586717"/>
                <a:gd name="connsiteY41" fmla="*/ 99085 h 160310"/>
                <a:gd name="connsiteX42" fmla="*/ 142921 w 586717"/>
                <a:gd name="connsiteY42" fmla="*/ 99085 h 160310"/>
                <a:gd name="connsiteX0" fmla="*/ 577398 w 586758"/>
                <a:gd name="connsiteY0" fmla="*/ 28578 h 173433"/>
                <a:gd name="connsiteX1" fmla="*/ 513580 w 586758"/>
                <a:gd name="connsiteY1" fmla="*/ 27244 h 173433"/>
                <a:gd name="connsiteX2" fmla="*/ 443571 w 586758"/>
                <a:gd name="connsiteY2" fmla="*/ 27244 h 173433"/>
                <a:gd name="connsiteX3" fmla="*/ 306124 w 586758"/>
                <a:gd name="connsiteY3" fmla="*/ 59 h 173433"/>
                <a:gd name="connsiteX4" fmla="*/ 26186 w 586758"/>
                <a:gd name="connsiteY4" fmla="*/ 30864 h 173433"/>
                <a:gd name="connsiteX5" fmla="*/ 12289 w 586758"/>
                <a:gd name="connsiteY5" fmla="*/ 46294 h 173433"/>
                <a:gd name="connsiteX6" fmla="*/ 12946 w 586758"/>
                <a:gd name="connsiteY6" fmla="*/ 49914 h 173433"/>
                <a:gd name="connsiteX7" fmla="*/ 5707 w 586758"/>
                <a:gd name="connsiteY7" fmla="*/ 69440 h 173433"/>
                <a:gd name="connsiteX8" fmla="*/ 1323 w 586758"/>
                <a:gd name="connsiteY8" fmla="*/ 83751 h 173433"/>
                <a:gd name="connsiteX9" fmla="*/ 7698 w 586758"/>
                <a:gd name="connsiteY9" fmla="*/ 104279 h 173433"/>
                <a:gd name="connsiteX10" fmla="*/ 10606 w 586758"/>
                <a:gd name="connsiteY10" fmla="*/ 110451 h 173433"/>
                <a:gd name="connsiteX11" fmla="*/ 9729 w 586758"/>
                <a:gd name="connsiteY11" fmla="*/ 113420 h 173433"/>
                <a:gd name="connsiteX12" fmla="*/ 10519 w 586758"/>
                <a:gd name="connsiteY12" fmla="*/ 125323 h 173433"/>
                <a:gd name="connsiteX13" fmla="*/ 15412 w 586758"/>
                <a:gd name="connsiteY13" fmla="*/ 138264 h 173433"/>
                <a:gd name="connsiteX14" fmla="*/ 12911 w 586758"/>
                <a:gd name="connsiteY14" fmla="*/ 143891 h 173433"/>
                <a:gd name="connsiteX15" fmla="*/ 13080 w 586758"/>
                <a:gd name="connsiteY15" fmla="*/ 153367 h 173433"/>
                <a:gd name="connsiteX16" fmla="*/ 22209 w 586758"/>
                <a:gd name="connsiteY16" fmla="*/ 160727 h 173433"/>
                <a:gd name="connsiteX17" fmla="*/ 58666 w 586758"/>
                <a:gd name="connsiteY17" fmla="*/ 173072 h 173433"/>
                <a:gd name="connsiteX18" fmla="*/ 71239 w 586758"/>
                <a:gd name="connsiteY18" fmla="*/ 169644 h 173433"/>
                <a:gd name="connsiteX19" fmla="*/ 139914 w 586758"/>
                <a:gd name="connsiteY19" fmla="*/ 166881 h 173433"/>
                <a:gd name="connsiteX20" fmla="*/ 251166 w 586758"/>
                <a:gd name="connsiteY20" fmla="*/ 149991 h 173433"/>
                <a:gd name="connsiteX21" fmla="*/ 473663 w 586758"/>
                <a:gd name="connsiteY21" fmla="*/ 161006 h 173433"/>
                <a:gd name="connsiteX22" fmla="*/ 543648 w 586758"/>
                <a:gd name="connsiteY22" fmla="*/ 166419 h 173433"/>
                <a:gd name="connsiteX23" fmla="*/ 571229 w 586758"/>
                <a:gd name="connsiteY23" fmla="*/ 157653 h 173433"/>
                <a:gd name="connsiteX24" fmla="*/ 581382 w 586758"/>
                <a:gd name="connsiteY24" fmla="*/ 149107 h 173433"/>
                <a:gd name="connsiteX25" fmla="*/ 579205 w 586758"/>
                <a:gd name="connsiteY25" fmla="*/ 139823 h 173433"/>
                <a:gd name="connsiteX26" fmla="*/ 580628 w 586758"/>
                <a:gd name="connsiteY26" fmla="*/ 135288 h 173433"/>
                <a:gd name="connsiteX27" fmla="*/ 580250 w 586758"/>
                <a:gd name="connsiteY27" fmla="*/ 126118 h 173433"/>
                <a:gd name="connsiteX28" fmla="*/ 584278 w 586758"/>
                <a:gd name="connsiteY28" fmla="*/ 121881 h 173433"/>
                <a:gd name="connsiteX29" fmla="*/ 582131 w 586758"/>
                <a:gd name="connsiteY29" fmla="*/ 107395 h 173433"/>
                <a:gd name="connsiteX30" fmla="*/ 586758 w 586758"/>
                <a:gd name="connsiteY30" fmla="*/ 102228 h 173433"/>
                <a:gd name="connsiteX31" fmla="*/ 579813 w 586758"/>
                <a:gd name="connsiteY31" fmla="*/ 82606 h 173433"/>
                <a:gd name="connsiteX32" fmla="*/ 584891 w 586758"/>
                <a:gd name="connsiteY32" fmla="*/ 70583 h 173433"/>
                <a:gd name="connsiteX33" fmla="*/ 580592 w 586758"/>
                <a:gd name="connsiteY33" fmla="*/ 57492 h 173433"/>
                <a:gd name="connsiteX34" fmla="*/ 583882 w 586758"/>
                <a:gd name="connsiteY34" fmla="*/ 62258 h 173433"/>
                <a:gd name="connsiteX35" fmla="*/ 580024 w 586758"/>
                <a:gd name="connsiteY35" fmla="*/ 55659 h 173433"/>
                <a:gd name="connsiteX36" fmla="*/ 580427 w 586758"/>
                <a:gd name="connsiteY36" fmla="*/ 54928 h 173433"/>
                <a:gd name="connsiteX37" fmla="*/ 583134 w 586758"/>
                <a:gd name="connsiteY37" fmla="*/ 39147 h 173433"/>
                <a:gd name="connsiteX38" fmla="*/ 577398 w 586758"/>
                <a:gd name="connsiteY38" fmla="*/ 28578 h 173433"/>
                <a:gd name="connsiteX39" fmla="*/ 142962 w 586758"/>
                <a:gd name="connsiteY39" fmla="*/ 112208 h 173433"/>
                <a:gd name="connsiteX40" fmla="*/ 150963 w 586758"/>
                <a:gd name="connsiteY40" fmla="*/ 112208 h 173433"/>
                <a:gd name="connsiteX41" fmla="*/ 143820 w 586758"/>
                <a:gd name="connsiteY41" fmla="*/ 112208 h 173433"/>
                <a:gd name="connsiteX42" fmla="*/ 142962 w 586758"/>
                <a:gd name="connsiteY42" fmla="*/ 112208 h 173433"/>
                <a:gd name="connsiteX0" fmla="*/ 577398 w 586758"/>
                <a:gd name="connsiteY0" fmla="*/ 28584 h 173439"/>
                <a:gd name="connsiteX1" fmla="*/ 513580 w 586758"/>
                <a:gd name="connsiteY1" fmla="*/ 27250 h 173439"/>
                <a:gd name="connsiteX2" fmla="*/ 443571 w 586758"/>
                <a:gd name="connsiteY2" fmla="*/ 22861 h 173439"/>
                <a:gd name="connsiteX3" fmla="*/ 306124 w 586758"/>
                <a:gd name="connsiteY3" fmla="*/ 65 h 173439"/>
                <a:gd name="connsiteX4" fmla="*/ 26186 w 586758"/>
                <a:gd name="connsiteY4" fmla="*/ 30870 h 173439"/>
                <a:gd name="connsiteX5" fmla="*/ 12289 w 586758"/>
                <a:gd name="connsiteY5" fmla="*/ 46300 h 173439"/>
                <a:gd name="connsiteX6" fmla="*/ 12946 w 586758"/>
                <a:gd name="connsiteY6" fmla="*/ 49920 h 173439"/>
                <a:gd name="connsiteX7" fmla="*/ 5707 w 586758"/>
                <a:gd name="connsiteY7" fmla="*/ 69446 h 173439"/>
                <a:gd name="connsiteX8" fmla="*/ 1323 w 586758"/>
                <a:gd name="connsiteY8" fmla="*/ 83757 h 173439"/>
                <a:gd name="connsiteX9" fmla="*/ 7698 w 586758"/>
                <a:gd name="connsiteY9" fmla="*/ 104285 h 173439"/>
                <a:gd name="connsiteX10" fmla="*/ 10606 w 586758"/>
                <a:gd name="connsiteY10" fmla="*/ 110457 h 173439"/>
                <a:gd name="connsiteX11" fmla="*/ 9729 w 586758"/>
                <a:gd name="connsiteY11" fmla="*/ 113426 h 173439"/>
                <a:gd name="connsiteX12" fmla="*/ 10519 w 586758"/>
                <a:gd name="connsiteY12" fmla="*/ 125329 h 173439"/>
                <a:gd name="connsiteX13" fmla="*/ 15412 w 586758"/>
                <a:gd name="connsiteY13" fmla="*/ 138270 h 173439"/>
                <a:gd name="connsiteX14" fmla="*/ 12911 w 586758"/>
                <a:gd name="connsiteY14" fmla="*/ 143897 h 173439"/>
                <a:gd name="connsiteX15" fmla="*/ 13080 w 586758"/>
                <a:gd name="connsiteY15" fmla="*/ 153373 h 173439"/>
                <a:gd name="connsiteX16" fmla="*/ 22209 w 586758"/>
                <a:gd name="connsiteY16" fmla="*/ 160733 h 173439"/>
                <a:gd name="connsiteX17" fmla="*/ 58666 w 586758"/>
                <a:gd name="connsiteY17" fmla="*/ 173078 h 173439"/>
                <a:gd name="connsiteX18" fmla="*/ 71239 w 586758"/>
                <a:gd name="connsiteY18" fmla="*/ 169650 h 173439"/>
                <a:gd name="connsiteX19" fmla="*/ 139914 w 586758"/>
                <a:gd name="connsiteY19" fmla="*/ 166887 h 173439"/>
                <a:gd name="connsiteX20" fmla="*/ 251166 w 586758"/>
                <a:gd name="connsiteY20" fmla="*/ 149997 h 173439"/>
                <a:gd name="connsiteX21" fmla="*/ 473663 w 586758"/>
                <a:gd name="connsiteY21" fmla="*/ 161012 h 173439"/>
                <a:gd name="connsiteX22" fmla="*/ 543648 w 586758"/>
                <a:gd name="connsiteY22" fmla="*/ 166425 h 173439"/>
                <a:gd name="connsiteX23" fmla="*/ 571229 w 586758"/>
                <a:gd name="connsiteY23" fmla="*/ 157659 h 173439"/>
                <a:gd name="connsiteX24" fmla="*/ 581382 w 586758"/>
                <a:gd name="connsiteY24" fmla="*/ 149113 h 173439"/>
                <a:gd name="connsiteX25" fmla="*/ 579205 w 586758"/>
                <a:gd name="connsiteY25" fmla="*/ 139829 h 173439"/>
                <a:gd name="connsiteX26" fmla="*/ 580628 w 586758"/>
                <a:gd name="connsiteY26" fmla="*/ 135294 h 173439"/>
                <a:gd name="connsiteX27" fmla="*/ 580250 w 586758"/>
                <a:gd name="connsiteY27" fmla="*/ 126124 h 173439"/>
                <a:gd name="connsiteX28" fmla="*/ 584278 w 586758"/>
                <a:gd name="connsiteY28" fmla="*/ 121887 h 173439"/>
                <a:gd name="connsiteX29" fmla="*/ 582131 w 586758"/>
                <a:gd name="connsiteY29" fmla="*/ 107401 h 173439"/>
                <a:gd name="connsiteX30" fmla="*/ 586758 w 586758"/>
                <a:gd name="connsiteY30" fmla="*/ 102234 h 173439"/>
                <a:gd name="connsiteX31" fmla="*/ 579813 w 586758"/>
                <a:gd name="connsiteY31" fmla="*/ 82612 h 173439"/>
                <a:gd name="connsiteX32" fmla="*/ 584891 w 586758"/>
                <a:gd name="connsiteY32" fmla="*/ 70589 h 173439"/>
                <a:gd name="connsiteX33" fmla="*/ 580592 w 586758"/>
                <a:gd name="connsiteY33" fmla="*/ 57498 h 173439"/>
                <a:gd name="connsiteX34" fmla="*/ 583882 w 586758"/>
                <a:gd name="connsiteY34" fmla="*/ 62264 h 173439"/>
                <a:gd name="connsiteX35" fmla="*/ 580024 w 586758"/>
                <a:gd name="connsiteY35" fmla="*/ 55665 h 173439"/>
                <a:gd name="connsiteX36" fmla="*/ 580427 w 586758"/>
                <a:gd name="connsiteY36" fmla="*/ 54934 h 173439"/>
                <a:gd name="connsiteX37" fmla="*/ 583134 w 586758"/>
                <a:gd name="connsiteY37" fmla="*/ 39153 h 173439"/>
                <a:gd name="connsiteX38" fmla="*/ 577398 w 586758"/>
                <a:gd name="connsiteY38" fmla="*/ 28584 h 173439"/>
                <a:gd name="connsiteX39" fmla="*/ 142962 w 586758"/>
                <a:gd name="connsiteY39" fmla="*/ 112214 h 173439"/>
                <a:gd name="connsiteX40" fmla="*/ 150963 w 586758"/>
                <a:gd name="connsiteY40" fmla="*/ 112214 h 173439"/>
                <a:gd name="connsiteX41" fmla="*/ 143820 w 586758"/>
                <a:gd name="connsiteY41" fmla="*/ 112214 h 173439"/>
                <a:gd name="connsiteX42" fmla="*/ 142962 w 586758"/>
                <a:gd name="connsiteY42" fmla="*/ 112214 h 173439"/>
                <a:gd name="connsiteX0" fmla="*/ 577398 w 586758"/>
                <a:gd name="connsiteY0" fmla="*/ 28593 h 173448"/>
                <a:gd name="connsiteX1" fmla="*/ 513580 w 586758"/>
                <a:gd name="connsiteY1" fmla="*/ 27259 h 173448"/>
                <a:gd name="connsiteX2" fmla="*/ 443571 w 586758"/>
                <a:gd name="connsiteY2" fmla="*/ 22870 h 173448"/>
                <a:gd name="connsiteX3" fmla="*/ 306124 w 586758"/>
                <a:gd name="connsiteY3" fmla="*/ 74 h 173448"/>
                <a:gd name="connsiteX4" fmla="*/ 26186 w 586758"/>
                <a:gd name="connsiteY4" fmla="*/ 30879 h 173448"/>
                <a:gd name="connsiteX5" fmla="*/ 12289 w 586758"/>
                <a:gd name="connsiteY5" fmla="*/ 46309 h 173448"/>
                <a:gd name="connsiteX6" fmla="*/ 12946 w 586758"/>
                <a:gd name="connsiteY6" fmla="*/ 49929 h 173448"/>
                <a:gd name="connsiteX7" fmla="*/ 5707 w 586758"/>
                <a:gd name="connsiteY7" fmla="*/ 69455 h 173448"/>
                <a:gd name="connsiteX8" fmla="*/ 1323 w 586758"/>
                <a:gd name="connsiteY8" fmla="*/ 83766 h 173448"/>
                <a:gd name="connsiteX9" fmla="*/ 7698 w 586758"/>
                <a:gd name="connsiteY9" fmla="*/ 104294 h 173448"/>
                <a:gd name="connsiteX10" fmla="*/ 10606 w 586758"/>
                <a:gd name="connsiteY10" fmla="*/ 110466 h 173448"/>
                <a:gd name="connsiteX11" fmla="*/ 9729 w 586758"/>
                <a:gd name="connsiteY11" fmla="*/ 113435 h 173448"/>
                <a:gd name="connsiteX12" fmla="*/ 10519 w 586758"/>
                <a:gd name="connsiteY12" fmla="*/ 125338 h 173448"/>
                <a:gd name="connsiteX13" fmla="*/ 15412 w 586758"/>
                <a:gd name="connsiteY13" fmla="*/ 138279 h 173448"/>
                <a:gd name="connsiteX14" fmla="*/ 12911 w 586758"/>
                <a:gd name="connsiteY14" fmla="*/ 143906 h 173448"/>
                <a:gd name="connsiteX15" fmla="*/ 13080 w 586758"/>
                <a:gd name="connsiteY15" fmla="*/ 153382 h 173448"/>
                <a:gd name="connsiteX16" fmla="*/ 22209 w 586758"/>
                <a:gd name="connsiteY16" fmla="*/ 160742 h 173448"/>
                <a:gd name="connsiteX17" fmla="*/ 58666 w 586758"/>
                <a:gd name="connsiteY17" fmla="*/ 173087 h 173448"/>
                <a:gd name="connsiteX18" fmla="*/ 71239 w 586758"/>
                <a:gd name="connsiteY18" fmla="*/ 169659 h 173448"/>
                <a:gd name="connsiteX19" fmla="*/ 139914 w 586758"/>
                <a:gd name="connsiteY19" fmla="*/ 166896 h 173448"/>
                <a:gd name="connsiteX20" fmla="*/ 251166 w 586758"/>
                <a:gd name="connsiteY20" fmla="*/ 150006 h 173448"/>
                <a:gd name="connsiteX21" fmla="*/ 473663 w 586758"/>
                <a:gd name="connsiteY21" fmla="*/ 161021 h 173448"/>
                <a:gd name="connsiteX22" fmla="*/ 543648 w 586758"/>
                <a:gd name="connsiteY22" fmla="*/ 166434 h 173448"/>
                <a:gd name="connsiteX23" fmla="*/ 571229 w 586758"/>
                <a:gd name="connsiteY23" fmla="*/ 157668 h 173448"/>
                <a:gd name="connsiteX24" fmla="*/ 581382 w 586758"/>
                <a:gd name="connsiteY24" fmla="*/ 149122 h 173448"/>
                <a:gd name="connsiteX25" fmla="*/ 579205 w 586758"/>
                <a:gd name="connsiteY25" fmla="*/ 139838 h 173448"/>
                <a:gd name="connsiteX26" fmla="*/ 580628 w 586758"/>
                <a:gd name="connsiteY26" fmla="*/ 135303 h 173448"/>
                <a:gd name="connsiteX27" fmla="*/ 580250 w 586758"/>
                <a:gd name="connsiteY27" fmla="*/ 126133 h 173448"/>
                <a:gd name="connsiteX28" fmla="*/ 584278 w 586758"/>
                <a:gd name="connsiteY28" fmla="*/ 121896 h 173448"/>
                <a:gd name="connsiteX29" fmla="*/ 582131 w 586758"/>
                <a:gd name="connsiteY29" fmla="*/ 107410 h 173448"/>
                <a:gd name="connsiteX30" fmla="*/ 586758 w 586758"/>
                <a:gd name="connsiteY30" fmla="*/ 102243 h 173448"/>
                <a:gd name="connsiteX31" fmla="*/ 579813 w 586758"/>
                <a:gd name="connsiteY31" fmla="*/ 82621 h 173448"/>
                <a:gd name="connsiteX32" fmla="*/ 584891 w 586758"/>
                <a:gd name="connsiteY32" fmla="*/ 70598 h 173448"/>
                <a:gd name="connsiteX33" fmla="*/ 580592 w 586758"/>
                <a:gd name="connsiteY33" fmla="*/ 57507 h 173448"/>
                <a:gd name="connsiteX34" fmla="*/ 583882 w 586758"/>
                <a:gd name="connsiteY34" fmla="*/ 62273 h 173448"/>
                <a:gd name="connsiteX35" fmla="*/ 580024 w 586758"/>
                <a:gd name="connsiteY35" fmla="*/ 55674 h 173448"/>
                <a:gd name="connsiteX36" fmla="*/ 580427 w 586758"/>
                <a:gd name="connsiteY36" fmla="*/ 54943 h 173448"/>
                <a:gd name="connsiteX37" fmla="*/ 583134 w 586758"/>
                <a:gd name="connsiteY37" fmla="*/ 39162 h 173448"/>
                <a:gd name="connsiteX38" fmla="*/ 577398 w 586758"/>
                <a:gd name="connsiteY38" fmla="*/ 28593 h 173448"/>
                <a:gd name="connsiteX39" fmla="*/ 142962 w 586758"/>
                <a:gd name="connsiteY39" fmla="*/ 112223 h 173448"/>
                <a:gd name="connsiteX40" fmla="*/ 150963 w 586758"/>
                <a:gd name="connsiteY40" fmla="*/ 112223 h 173448"/>
                <a:gd name="connsiteX41" fmla="*/ 143820 w 586758"/>
                <a:gd name="connsiteY41" fmla="*/ 112223 h 173448"/>
                <a:gd name="connsiteX42" fmla="*/ 142962 w 586758"/>
                <a:gd name="connsiteY42" fmla="*/ 112223 h 173448"/>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9914 w 586758"/>
                <a:gd name="connsiteY19" fmla="*/ 166870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09262 w 586758"/>
                <a:gd name="connsiteY21" fmla="*/ 14197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2118"/>
                <a:gd name="connsiteX1" fmla="*/ 513580 w 586758"/>
                <a:gd name="connsiteY1" fmla="*/ 27233 h 172118"/>
                <a:gd name="connsiteX2" fmla="*/ 474917 w 586758"/>
                <a:gd name="connsiteY2" fmla="*/ 24307 h 172118"/>
                <a:gd name="connsiteX3" fmla="*/ 306124 w 586758"/>
                <a:gd name="connsiteY3" fmla="*/ 48 h 172118"/>
                <a:gd name="connsiteX4" fmla="*/ 26186 w 586758"/>
                <a:gd name="connsiteY4" fmla="*/ 30853 h 172118"/>
                <a:gd name="connsiteX5" fmla="*/ 12289 w 586758"/>
                <a:gd name="connsiteY5" fmla="*/ 46283 h 172118"/>
                <a:gd name="connsiteX6" fmla="*/ 12946 w 586758"/>
                <a:gd name="connsiteY6" fmla="*/ 49903 h 172118"/>
                <a:gd name="connsiteX7" fmla="*/ 5707 w 586758"/>
                <a:gd name="connsiteY7" fmla="*/ 69429 h 172118"/>
                <a:gd name="connsiteX8" fmla="*/ 1323 w 586758"/>
                <a:gd name="connsiteY8" fmla="*/ 83740 h 172118"/>
                <a:gd name="connsiteX9" fmla="*/ 7698 w 586758"/>
                <a:gd name="connsiteY9" fmla="*/ 104268 h 172118"/>
                <a:gd name="connsiteX10" fmla="*/ 10606 w 586758"/>
                <a:gd name="connsiteY10" fmla="*/ 110440 h 172118"/>
                <a:gd name="connsiteX11" fmla="*/ 9729 w 586758"/>
                <a:gd name="connsiteY11" fmla="*/ 113409 h 172118"/>
                <a:gd name="connsiteX12" fmla="*/ 10519 w 586758"/>
                <a:gd name="connsiteY12" fmla="*/ 125312 h 172118"/>
                <a:gd name="connsiteX13" fmla="*/ 15412 w 586758"/>
                <a:gd name="connsiteY13" fmla="*/ 138253 h 172118"/>
                <a:gd name="connsiteX14" fmla="*/ 12911 w 586758"/>
                <a:gd name="connsiteY14" fmla="*/ 143880 h 172118"/>
                <a:gd name="connsiteX15" fmla="*/ 13080 w 586758"/>
                <a:gd name="connsiteY15" fmla="*/ 153356 h 172118"/>
                <a:gd name="connsiteX16" fmla="*/ 22209 w 586758"/>
                <a:gd name="connsiteY16" fmla="*/ 160716 h 172118"/>
                <a:gd name="connsiteX17" fmla="*/ 40428 w 586758"/>
                <a:gd name="connsiteY17" fmla="*/ 171598 h 172118"/>
                <a:gd name="connsiteX18" fmla="*/ 71239 w 586758"/>
                <a:gd name="connsiteY18" fmla="*/ 169633 h 172118"/>
                <a:gd name="connsiteX19" fmla="*/ 138774 w 586758"/>
                <a:gd name="connsiteY19" fmla="*/ 155165 h 172118"/>
                <a:gd name="connsiteX20" fmla="*/ 251166 w 586758"/>
                <a:gd name="connsiteY20" fmla="*/ 149980 h 172118"/>
                <a:gd name="connsiteX21" fmla="*/ 385325 w 586758"/>
                <a:gd name="connsiteY21" fmla="*/ 147828 h 172118"/>
                <a:gd name="connsiteX22" fmla="*/ 543648 w 586758"/>
                <a:gd name="connsiteY22" fmla="*/ 166408 h 172118"/>
                <a:gd name="connsiteX23" fmla="*/ 571229 w 586758"/>
                <a:gd name="connsiteY23" fmla="*/ 157642 h 172118"/>
                <a:gd name="connsiteX24" fmla="*/ 581382 w 586758"/>
                <a:gd name="connsiteY24" fmla="*/ 149096 h 172118"/>
                <a:gd name="connsiteX25" fmla="*/ 579205 w 586758"/>
                <a:gd name="connsiteY25" fmla="*/ 139812 h 172118"/>
                <a:gd name="connsiteX26" fmla="*/ 580628 w 586758"/>
                <a:gd name="connsiteY26" fmla="*/ 135277 h 172118"/>
                <a:gd name="connsiteX27" fmla="*/ 580250 w 586758"/>
                <a:gd name="connsiteY27" fmla="*/ 126107 h 172118"/>
                <a:gd name="connsiteX28" fmla="*/ 584278 w 586758"/>
                <a:gd name="connsiteY28" fmla="*/ 121870 h 172118"/>
                <a:gd name="connsiteX29" fmla="*/ 582131 w 586758"/>
                <a:gd name="connsiteY29" fmla="*/ 107384 h 172118"/>
                <a:gd name="connsiteX30" fmla="*/ 586758 w 586758"/>
                <a:gd name="connsiteY30" fmla="*/ 102217 h 172118"/>
                <a:gd name="connsiteX31" fmla="*/ 579813 w 586758"/>
                <a:gd name="connsiteY31" fmla="*/ 82595 h 172118"/>
                <a:gd name="connsiteX32" fmla="*/ 584891 w 586758"/>
                <a:gd name="connsiteY32" fmla="*/ 70572 h 172118"/>
                <a:gd name="connsiteX33" fmla="*/ 580592 w 586758"/>
                <a:gd name="connsiteY33" fmla="*/ 57481 h 172118"/>
                <a:gd name="connsiteX34" fmla="*/ 583882 w 586758"/>
                <a:gd name="connsiteY34" fmla="*/ 62247 h 172118"/>
                <a:gd name="connsiteX35" fmla="*/ 580024 w 586758"/>
                <a:gd name="connsiteY35" fmla="*/ 55648 h 172118"/>
                <a:gd name="connsiteX36" fmla="*/ 580427 w 586758"/>
                <a:gd name="connsiteY36" fmla="*/ 54917 h 172118"/>
                <a:gd name="connsiteX37" fmla="*/ 583134 w 586758"/>
                <a:gd name="connsiteY37" fmla="*/ 39136 h 172118"/>
                <a:gd name="connsiteX38" fmla="*/ 577398 w 586758"/>
                <a:gd name="connsiteY38" fmla="*/ 28567 h 172118"/>
                <a:gd name="connsiteX39" fmla="*/ 142962 w 586758"/>
                <a:gd name="connsiteY39" fmla="*/ 112197 h 172118"/>
                <a:gd name="connsiteX40" fmla="*/ 150963 w 586758"/>
                <a:gd name="connsiteY40" fmla="*/ 112197 h 172118"/>
                <a:gd name="connsiteX41" fmla="*/ 143820 w 586758"/>
                <a:gd name="connsiteY41" fmla="*/ 112197 h 172118"/>
                <a:gd name="connsiteX42" fmla="*/ 142962 w 586758"/>
                <a:gd name="connsiteY42" fmla="*/ 112197 h 172118"/>
                <a:gd name="connsiteX0" fmla="*/ 577207 w 586567"/>
                <a:gd name="connsiteY0" fmla="*/ 28567 h 172118"/>
                <a:gd name="connsiteX1" fmla="*/ 513389 w 586567"/>
                <a:gd name="connsiteY1" fmla="*/ 27233 h 172118"/>
                <a:gd name="connsiteX2" fmla="*/ 474726 w 586567"/>
                <a:gd name="connsiteY2" fmla="*/ 24307 h 172118"/>
                <a:gd name="connsiteX3" fmla="*/ 305933 w 586567"/>
                <a:gd name="connsiteY3" fmla="*/ 48 h 172118"/>
                <a:gd name="connsiteX4" fmla="*/ 25995 w 586567"/>
                <a:gd name="connsiteY4" fmla="*/ 30853 h 172118"/>
                <a:gd name="connsiteX5" fmla="*/ 12098 w 586567"/>
                <a:gd name="connsiteY5" fmla="*/ 46283 h 172118"/>
                <a:gd name="connsiteX6" fmla="*/ 12755 w 586567"/>
                <a:gd name="connsiteY6" fmla="*/ 49903 h 172118"/>
                <a:gd name="connsiteX7" fmla="*/ 5516 w 586567"/>
                <a:gd name="connsiteY7" fmla="*/ 69429 h 172118"/>
                <a:gd name="connsiteX8" fmla="*/ 1132 w 586567"/>
                <a:gd name="connsiteY8" fmla="*/ 83740 h 172118"/>
                <a:gd name="connsiteX9" fmla="*/ 7507 w 586567"/>
                <a:gd name="connsiteY9" fmla="*/ 104268 h 172118"/>
                <a:gd name="connsiteX10" fmla="*/ 10415 w 586567"/>
                <a:gd name="connsiteY10" fmla="*/ 110440 h 172118"/>
                <a:gd name="connsiteX11" fmla="*/ 9538 w 586567"/>
                <a:gd name="connsiteY11" fmla="*/ 113409 h 172118"/>
                <a:gd name="connsiteX12" fmla="*/ 10328 w 586567"/>
                <a:gd name="connsiteY12" fmla="*/ 125312 h 172118"/>
                <a:gd name="connsiteX13" fmla="*/ 15221 w 586567"/>
                <a:gd name="connsiteY13" fmla="*/ 138253 h 172118"/>
                <a:gd name="connsiteX14" fmla="*/ 12720 w 586567"/>
                <a:gd name="connsiteY14" fmla="*/ 143880 h 172118"/>
                <a:gd name="connsiteX15" fmla="*/ 12889 w 586567"/>
                <a:gd name="connsiteY15" fmla="*/ 153356 h 172118"/>
                <a:gd name="connsiteX16" fmla="*/ 22018 w 586567"/>
                <a:gd name="connsiteY16" fmla="*/ 160716 h 172118"/>
                <a:gd name="connsiteX17" fmla="*/ 40237 w 586567"/>
                <a:gd name="connsiteY17" fmla="*/ 171598 h 172118"/>
                <a:gd name="connsiteX18" fmla="*/ 71048 w 586567"/>
                <a:gd name="connsiteY18" fmla="*/ 169633 h 172118"/>
                <a:gd name="connsiteX19" fmla="*/ 138583 w 586567"/>
                <a:gd name="connsiteY19" fmla="*/ 155165 h 172118"/>
                <a:gd name="connsiteX20" fmla="*/ 250975 w 586567"/>
                <a:gd name="connsiteY20" fmla="*/ 149980 h 172118"/>
                <a:gd name="connsiteX21" fmla="*/ 385134 w 586567"/>
                <a:gd name="connsiteY21" fmla="*/ 147828 h 172118"/>
                <a:gd name="connsiteX22" fmla="*/ 543457 w 586567"/>
                <a:gd name="connsiteY22" fmla="*/ 166408 h 172118"/>
                <a:gd name="connsiteX23" fmla="*/ 571038 w 586567"/>
                <a:gd name="connsiteY23" fmla="*/ 157642 h 172118"/>
                <a:gd name="connsiteX24" fmla="*/ 581191 w 586567"/>
                <a:gd name="connsiteY24" fmla="*/ 149096 h 172118"/>
                <a:gd name="connsiteX25" fmla="*/ 579014 w 586567"/>
                <a:gd name="connsiteY25" fmla="*/ 139812 h 172118"/>
                <a:gd name="connsiteX26" fmla="*/ 580437 w 586567"/>
                <a:gd name="connsiteY26" fmla="*/ 135277 h 172118"/>
                <a:gd name="connsiteX27" fmla="*/ 580059 w 586567"/>
                <a:gd name="connsiteY27" fmla="*/ 126107 h 172118"/>
                <a:gd name="connsiteX28" fmla="*/ 584087 w 586567"/>
                <a:gd name="connsiteY28" fmla="*/ 121870 h 172118"/>
                <a:gd name="connsiteX29" fmla="*/ 581940 w 586567"/>
                <a:gd name="connsiteY29" fmla="*/ 107384 h 172118"/>
                <a:gd name="connsiteX30" fmla="*/ 586567 w 586567"/>
                <a:gd name="connsiteY30" fmla="*/ 102217 h 172118"/>
                <a:gd name="connsiteX31" fmla="*/ 579622 w 586567"/>
                <a:gd name="connsiteY31" fmla="*/ 82595 h 172118"/>
                <a:gd name="connsiteX32" fmla="*/ 584700 w 586567"/>
                <a:gd name="connsiteY32" fmla="*/ 70572 h 172118"/>
                <a:gd name="connsiteX33" fmla="*/ 580401 w 586567"/>
                <a:gd name="connsiteY33" fmla="*/ 57481 h 172118"/>
                <a:gd name="connsiteX34" fmla="*/ 583691 w 586567"/>
                <a:gd name="connsiteY34" fmla="*/ 62247 h 172118"/>
                <a:gd name="connsiteX35" fmla="*/ 579833 w 586567"/>
                <a:gd name="connsiteY35" fmla="*/ 55648 h 172118"/>
                <a:gd name="connsiteX36" fmla="*/ 580236 w 586567"/>
                <a:gd name="connsiteY36" fmla="*/ 54917 h 172118"/>
                <a:gd name="connsiteX37" fmla="*/ 582943 w 586567"/>
                <a:gd name="connsiteY37" fmla="*/ 39136 h 172118"/>
                <a:gd name="connsiteX38" fmla="*/ 577207 w 586567"/>
                <a:gd name="connsiteY38" fmla="*/ 28567 h 172118"/>
                <a:gd name="connsiteX39" fmla="*/ 142771 w 586567"/>
                <a:gd name="connsiteY39" fmla="*/ 112197 h 172118"/>
                <a:gd name="connsiteX40" fmla="*/ 150772 w 586567"/>
                <a:gd name="connsiteY40" fmla="*/ 112197 h 172118"/>
                <a:gd name="connsiteX41" fmla="*/ 143629 w 586567"/>
                <a:gd name="connsiteY41" fmla="*/ 112197 h 172118"/>
                <a:gd name="connsiteX42" fmla="*/ 142771 w 586567"/>
                <a:gd name="connsiteY42" fmla="*/ 112197 h 172118"/>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10966 w 585435"/>
                <a:gd name="connsiteY5" fmla="*/ 46244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7135 w 585435"/>
                <a:gd name="connsiteY6" fmla="*/ 50961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4152 w 583512"/>
                <a:gd name="connsiteY0" fmla="*/ 28528 h 172079"/>
                <a:gd name="connsiteX1" fmla="*/ 510334 w 583512"/>
                <a:gd name="connsiteY1" fmla="*/ 27194 h 172079"/>
                <a:gd name="connsiteX2" fmla="*/ 471671 w 583512"/>
                <a:gd name="connsiteY2" fmla="*/ 24268 h 172079"/>
                <a:gd name="connsiteX3" fmla="*/ 302878 w 583512"/>
                <a:gd name="connsiteY3" fmla="*/ 9 h 172079"/>
                <a:gd name="connsiteX4" fmla="*/ 36404 w 583512"/>
                <a:gd name="connsiteY4" fmla="*/ 26973 h 172079"/>
                <a:gd name="connsiteX5" fmla="*/ 3058 w 583512"/>
                <a:gd name="connsiteY5" fmla="*/ 44598 h 172079"/>
                <a:gd name="connsiteX6" fmla="*/ 5212 w 583512"/>
                <a:gd name="connsiteY6" fmla="*/ 50961 h 172079"/>
                <a:gd name="connsiteX7" fmla="*/ 2461 w 583512"/>
                <a:gd name="connsiteY7" fmla="*/ 69390 h 172079"/>
                <a:gd name="connsiteX8" fmla="*/ 0 w 583512"/>
                <a:gd name="connsiteY8" fmla="*/ 85347 h 172079"/>
                <a:gd name="connsiteX9" fmla="*/ 4452 w 583512"/>
                <a:gd name="connsiteY9" fmla="*/ 104229 h 172079"/>
                <a:gd name="connsiteX10" fmla="*/ 7360 w 583512"/>
                <a:gd name="connsiteY10" fmla="*/ 110401 h 172079"/>
                <a:gd name="connsiteX11" fmla="*/ 6483 w 583512"/>
                <a:gd name="connsiteY11" fmla="*/ 113370 h 172079"/>
                <a:gd name="connsiteX12" fmla="*/ 7273 w 583512"/>
                <a:gd name="connsiteY12" fmla="*/ 125273 h 172079"/>
                <a:gd name="connsiteX13" fmla="*/ 12166 w 583512"/>
                <a:gd name="connsiteY13" fmla="*/ 138214 h 172079"/>
                <a:gd name="connsiteX14" fmla="*/ 9665 w 583512"/>
                <a:gd name="connsiteY14" fmla="*/ 143841 h 172079"/>
                <a:gd name="connsiteX15" fmla="*/ 9834 w 583512"/>
                <a:gd name="connsiteY15" fmla="*/ 153317 h 172079"/>
                <a:gd name="connsiteX16" fmla="*/ 18963 w 583512"/>
                <a:gd name="connsiteY16" fmla="*/ 160677 h 172079"/>
                <a:gd name="connsiteX17" fmla="*/ 37182 w 583512"/>
                <a:gd name="connsiteY17" fmla="*/ 171559 h 172079"/>
                <a:gd name="connsiteX18" fmla="*/ 67993 w 583512"/>
                <a:gd name="connsiteY18" fmla="*/ 169594 h 172079"/>
                <a:gd name="connsiteX19" fmla="*/ 135528 w 583512"/>
                <a:gd name="connsiteY19" fmla="*/ 155126 h 172079"/>
                <a:gd name="connsiteX20" fmla="*/ 247920 w 583512"/>
                <a:gd name="connsiteY20" fmla="*/ 149941 h 172079"/>
                <a:gd name="connsiteX21" fmla="*/ 382079 w 583512"/>
                <a:gd name="connsiteY21" fmla="*/ 147789 h 172079"/>
                <a:gd name="connsiteX22" fmla="*/ 540402 w 583512"/>
                <a:gd name="connsiteY22" fmla="*/ 166369 h 172079"/>
                <a:gd name="connsiteX23" fmla="*/ 567983 w 583512"/>
                <a:gd name="connsiteY23" fmla="*/ 157603 h 172079"/>
                <a:gd name="connsiteX24" fmla="*/ 578136 w 583512"/>
                <a:gd name="connsiteY24" fmla="*/ 149057 h 172079"/>
                <a:gd name="connsiteX25" fmla="*/ 575959 w 583512"/>
                <a:gd name="connsiteY25" fmla="*/ 139773 h 172079"/>
                <a:gd name="connsiteX26" fmla="*/ 577382 w 583512"/>
                <a:gd name="connsiteY26" fmla="*/ 135238 h 172079"/>
                <a:gd name="connsiteX27" fmla="*/ 577004 w 583512"/>
                <a:gd name="connsiteY27" fmla="*/ 126068 h 172079"/>
                <a:gd name="connsiteX28" fmla="*/ 581032 w 583512"/>
                <a:gd name="connsiteY28" fmla="*/ 121831 h 172079"/>
                <a:gd name="connsiteX29" fmla="*/ 578885 w 583512"/>
                <a:gd name="connsiteY29" fmla="*/ 107345 h 172079"/>
                <a:gd name="connsiteX30" fmla="*/ 583512 w 583512"/>
                <a:gd name="connsiteY30" fmla="*/ 102178 h 172079"/>
                <a:gd name="connsiteX31" fmla="*/ 576567 w 583512"/>
                <a:gd name="connsiteY31" fmla="*/ 82556 h 172079"/>
                <a:gd name="connsiteX32" fmla="*/ 581645 w 583512"/>
                <a:gd name="connsiteY32" fmla="*/ 70533 h 172079"/>
                <a:gd name="connsiteX33" fmla="*/ 577346 w 583512"/>
                <a:gd name="connsiteY33" fmla="*/ 57442 h 172079"/>
                <a:gd name="connsiteX34" fmla="*/ 580636 w 583512"/>
                <a:gd name="connsiteY34" fmla="*/ 62208 h 172079"/>
                <a:gd name="connsiteX35" fmla="*/ 576778 w 583512"/>
                <a:gd name="connsiteY35" fmla="*/ 55609 h 172079"/>
                <a:gd name="connsiteX36" fmla="*/ 577181 w 583512"/>
                <a:gd name="connsiteY36" fmla="*/ 54878 h 172079"/>
                <a:gd name="connsiteX37" fmla="*/ 579888 w 583512"/>
                <a:gd name="connsiteY37" fmla="*/ 39097 h 172079"/>
                <a:gd name="connsiteX38" fmla="*/ 574152 w 583512"/>
                <a:gd name="connsiteY38" fmla="*/ 28528 h 172079"/>
                <a:gd name="connsiteX39" fmla="*/ 139716 w 583512"/>
                <a:gd name="connsiteY39" fmla="*/ 112158 h 172079"/>
                <a:gd name="connsiteX40" fmla="*/ 147717 w 583512"/>
                <a:gd name="connsiteY40" fmla="*/ 112158 h 172079"/>
                <a:gd name="connsiteX41" fmla="*/ 140574 w 583512"/>
                <a:gd name="connsiteY41" fmla="*/ 112158 h 172079"/>
                <a:gd name="connsiteX42" fmla="*/ 139716 w 583512"/>
                <a:gd name="connsiteY42" fmla="*/ 112158 h 17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3512" h="172079" extrusionOk="0">
                  <a:moveTo>
                    <a:pt x="574152" y="28528"/>
                  </a:moveTo>
                  <a:cubicBezTo>
                    <a:pt x="553035" y="25194"/>
                    <a:pt x="531565" y="24719"/>
                    <a:pt x="510334" y="27194"/>
                  </a:cubicBezTo>
                  <a:cubicBezTo>
                    <a:pt x="486998" y="28148"/>
                    <a:pt x="486300" y="27336"/>
                    <a:pt x="471671" y="24268"/>
                  </a:cubicBezTo>
                  <a:cubicBezTo>
                    <a:pt x="437542" y="17110"/>
                    <a:pt x="375422" y="-442"/>
                    <a:pt x="302878" y="9"/>
                  </a:cubicBezTo>
                  <a:cubicBezTo>
                    <a:pt x="230334" y="460"/>
                    <a:pt x="86374" y="19542"/>
                    <a:pt x="36404" y="26973"/>
                  </a:cubicBezTo>
                  <a:cubicBezTo>
                    <a:pt x="-13566" y="34404"/>
                    <a:pt x="2425" y="38148"/>
                    <a:pt x="3058" y="44598"/>
                  </a:cubicBezTo>
                  <a:cubicBezTo>
                    <a:pt x="3124" y="45836"/>
                    <a:pt x="4841" y="49818"/>
                    <a:pt x="5212" y="50961"/>
                  </a:cubicBezTo>
                  <a:cubicBezTo>
                    <a:pt x="-1751" y="54771"/>
                    <a:pt x="-358" y="61961"/>
                    <a:pt x="2461" y="69390"/>
                  </a:cubicBezTo>
                  <a:lnTo>
                    <a:pt x="0" y="85347"/>
                  </a:lnTo>
                  <a:cubicBezTo>
                    <a:pt x="4897" y="99494"/>
                    <a:pt x="-3667" y="83014"/>
                    <a:pt x="4452" y="104229"/>
                  </a:cubicBezTo>
                  <a:lnTo>
                    <a:pt x="7360" y="110401"/>
                  </a:lnTo>
                  <a:cubicBezTo>
                    <a:pt x="2464" y="112592"/>
                    <a:pt x="6454" y="108035"/>
                    <a:pt x="6483" y="113370"/>
                  </a:cubicBezTo>
                  <a:cubicBezTo>
                    <a:pt x="6635" y="120037"/>
                    <a:pt x="872" y="123558"/>
                    <a:pt x="7273" y="125273"/>
                  </a:cubicBezTo>
                  <a:cubicBezTo>
                    <a:pt x="2996" y="131749"/>
                    <a:pt x="5661" y="133928"/>
                    <a:pt x="12166" y="138214"/>
                  </a:cubicBezTo>
                  <a:cubicBezTo>
                    <a:pt x="12909" y="138691"/>
                    <a:pt x="8846" y="143461"/>
                    <a:pt x="9665" y="143841"/>
                  </a:cubicBezTo>
                  <a:cubicBezTo>
                    <a:pt x="7094" y="143841"/>
                    <a:pt x="8284" y="150511"/>
                    <a:pt x="9834" y="153317"/>
                  </a:cubicBezTo>
                  <a:cubicBezTo>
                    <a:pt x="11384" y="156123"/>
                    <a:pt x="3247" y="159916"/>
                    <a:pt x="18963" y="160677"/>
                  </a:cubicBezTo>
                  <a:cubicBezTo>
                    <a:pt x="33160" y="168915"/>
                    <a:pt x="29010" y="170073"/>
                    <a:pt x="37182" y="171559"/>
                  </a:cubicBezTo>
                  <a:cubicBezTo>
                    <a:pt x="45354" y="173045"/>
                    <a:pt x="63888" y="171023"/>
                    <a:pt x="67993" y="169594"/>
                  </a:cubicBezTo>
                  <a:cubicBezTo>
                    <a:pt x="90853" y="167594"/>
                    <a:pt x="105540" y="158401"/>
                    <a:pt x="135528" y="155126"/>
                  </a:cubicBezTo>
                  <a:cubicBezTo>
                    <a:pt x="165516" y="151851"/>
                    <a:pt x="206828" y="151164"/>
                    <a:pt x="247920" y="149941"/>
                  </a:cubicBezTo>
                  <a:cubicBezTo>
                    <a:pt x="289012" y="148718"/>
                    <a:pt x="302088" y="138256"/>
                    <a:pt x="382079" y="147789"/>
                  </a:cubicBezTo>
                  <a:cubicBezTo>
                    <a:pt x="388527" y="148551"/>
                    <a:pt x="539421" y="172750"/>
                    <a:pt x="540402" y="166369"/>
                  </a:cubicBezTo>
                  <a:cubicBezTo>
                    <a:pt x="551451" y="167321"/>
                    <a:pt x="561694" y="160488"/>
                    <a:pt x="567983" y="157603"/>
                  </a:cubicBezTo>
                  <a:cubicBezTo>
                    <a:pt x="574272" y="154718"/>
                    <a:pt x="576807" y="152029"/>
                    <a:pt x="578136" y="149057"/>
                  </a:cubicBezTo>
                  <a:cubicBezTo>
                    <a:pt x="579465" y="146085"/>
                    <a:pt x="583879" y="139292"/>
                    <a:pt x="575959" y="139773"/>
                  </a:cubicBezTo>
                  <a:lnTo>
                    <a:pt x="577382" y="135238"/>
                  </a:lnTo>
                  <a:cubicBezTo>
                    <a:pt x="585783" y="134666"/>
                    <a:pt x="577557" y="134450"/>
                    <a:pt x="577004" y="126068"/>
                  </a:cubicBezTo>
                  <a:cubicBezTo>
                    <a:pt x="577004" y="125973"/>
                    <a:pt x="580719" y="124951"/>
                    <a:pt x="581032" y="121831"/>
                  </a:cubicBezTo>
                  <a:cubicBezTo>
                    <a:pt x="581345" y="118711"/>
                    <a:pt x="578472" y="110621"/>
                    <a:pt x="578885" y="107345"/>
                  </a:cubicBezTo>
                  <a:cubicBezTo>
                    <a:pt x="579298" y="104070"/>
                    <a:pt x="578142" y="107325"/>
                    <a:pt x="583512" y="102178"/>
                  </a:cubicBezTo>
                  <a:cubicBezTo>
                    <a:pt x="581672" y="86371"/>
                    <a:pt x="580972" y="88853"/>
                    <a:pt x="576567" y="82556"/>
                  </a:cubicBezTo>
                  <a:cubicBezTo>
                    <a:pt x="580389" y="67746"/>
                    <a:pt x="581515" y="74719"/>
                    <a:pt x="581645" y="70533"/>
                  </a:cubicBezTo>
                  <a:cubicBezTo>
                    <a:pt x="581775" y="66347"/>
                    <a:pt x="584966" y="58394"/>
                    <a:pt x="577346" y="57442"/>
                  </a:cubicBezTo>
                  <a:cubicBezTo>
                    <a:pt x="577303" y="58787"/>
                    <a:pt x="580679" y="60863"/>
                    <a:pt x="580636" y="62208"/>
                  </a:cubicBezTo>
                  <a:cubicBezTo>
                    <a:pt x="586589" y="62208"/>
                    <a:pt x="575044" y="61324"/>
                    <a:pt x="576778" y="55609"/>
                  </a:cubicBezTo>
                  <a:lnTo>
                    <a:pt x="577181" y="54878"/>
                  </a:lnTo>
                  <a:cubicBezTo>
                    <a:pt x="585058" y="54497"/>
                    <a:pt x="583708" y="47002"/>
                    <a:pt x="579888" y="39097"/>
                  </a:cubicBezTo>
                  <a:cubicBezTo>
                    <a:pt x="579583" y="33287"/>
                    <a:pt x="579714" y="30434"/>
                    <a:pt x="574152" y="28528"/>
                  </a:cubicBezTo>
                  <a:close/>
                  <a:moveTo>
                    <a:pt x="139716" y="112158"/>
                  </a:moveTo>
                  <a:lnTo>
                    <a:pt x="147717" y="112158"/>
                  </a:lnTo>
                  <a:lnTo>
                    <a:pt x="140574" y="112158"/>
                  </a:lnTo>
                  <a:lnTo>
                    <a:pt x="139716" y="112158"/>
                  </a:lnTo>
                  <a:close/>
                </a:path>
              </a:pathLst>
            </a:custGeom>
            <a:solidFill>
              <a:schemeClr val="accent4"/>
            </a:solidFill>
            <a:ln>
              <a:noFill/>
            </a:ln>
          </p:spPr>
          <p:txBody>
            <a:bodyPr spcFirstLastPara="1" wrap="square" lIns="91425" tIns="45700" rIns="91425" bIns="45700" anchor="ctr" anchorCtr="0">
              <a:noAutofit/>
            </a:bodyPr>
            <a:lstStyle/>
            <a:p>
              <a:pPr marL="542925" marR="0" lvl="0" algn="l" rtl="0">
                <a:spcBef>
                  <a:spcPts val="0"/>
                </a:spcBef>
                <a:spcAft>
                  <a:spcPts val="0"/>
                </a:spcAft>
                <a:buNone/>
              </a:pPr>
              <a:r>
                <a:rPr lang="tr-TR" sz="2400" dirty="0" smtClean="0">
                  <a:solidFill>
                    <a:srgbClr val="000000"/>
                  </a:solidFill>
                  <a:latin typeface="Arial"/>
                  <a:ea typeface="Arial"/>
                  <a:cs typeface="Arial"/>
                  <a:sym typeface="Arial"/>
                </a:rPr>
                <a:t>Bu sorunu ortadan kaldırmak için ülkeler arası iş birliği yapılmalı ve sürdürülebilir çözümler üretilmelidir.</a:t>
              </a:r>
              <a:endParaRPr sz="2400" dirty="0">
                <a:solidFill>
                  <a:srgbClr val="000000"/>
                </a:solidFill>
                <a:latin typeface="Arial"/>
                <a:ea typeface="Arial"/>
                <a:cs typeface="Arial"/>
                <a:sym typeface="Arial"/>
              </a:endParaRPr>
            </a:p>
          </p:txBody>
        </p:sp>
        <p:sp>
          <p:nvSpPr>
            <p:cNvPr id="21" name="Chord 14">
              <a:extLst>
                <a:ext uri="{FF2B5EF4-FFF2-40B4-BE49-F238E27FC236}">
                  <a16:creationId xmlns:a16="http://schemas.microsoft.com/office/drawing/2014/main" id="{246D7AD3-8319-453F-8C85-DC6C8647B160}"/>
                </a:ext>
              </a:extLst>
            </p:cNvPr>
            <p:cNvSpPr/>
            <p:nvPr/>
          </p:nvSpPr>
          <p:spPr>
            <a:xfrm>
              <a:off x="440486" y="6063414"/>
              <a:ext cx="426289" cy="537942"/>
            </a:xfrm>
            <a:custGeom>
              <a:avLst/>
              <a:gdLst/>
              <a:ahLst/>
              <a:cxnLst/>
              <a:rect l="l" t="t" r="r" b="b"/>
              <a:pathLst>
                <a:path w="2120980" h="2676504">
                  <a:moveTo>
                    <a:pt x="824057" y="2198115"/>
                  </a:moveTo>
                  <a:lnTo>
                    <a:pt x="824057" y="2229022"/>
                  </a:lnTo>
                  <a:lnTo>
                    <a:pt x="751177" y="2229022"/>
                  </a:lnTo>
                  <a:lnTo>
                    <a:pt x="751177" y="2510330"/>
                  </a:lnTo>
                  <a:lnTo>
                    <a:pt x="824057" y="2510330"/>
                  </a:lnTo>
                  <a:lnTo>
                    <a:pt x="824057" y="2541237"/>
                  </a:lnTo>
                  <a:lnTo>
                    <a:pt x="1298129" y="2541237"/>
                  </a:lnTo>
                  <a:lnTo>
                    <a:pt x="1298129" y="2510330"/>
                  </a:lnTo>
                  <a:lnTo>
                    <a:pt x="1371008" y="2510330"/>
                  </a:lnTo>
                  <a:lnTo>
                    <a:pt x="1371008" y="2229022"/>
                  </a:lnTo>
                  <a:lnTo>
                    <a:pt x="1298129" y="2229022"/>
                  </a:lnTo>
                  <a:lnTo>
                    <a:pt x="1298129" y="2198115"/>
                  </a:lnTo>
                  <a:close/>
                  <a:moveTo>
                    <a:pt x="1933495" y="134375"/>
                  </a:moveTo>
                  <a:cubicBezTo>
                    <a:pt x="1872496" y="128267"/>
                    <a:pt x="1778964" y="206162"/>
                    <a:pt x="1655092" y="316398"/>
                  </a:cubicBezTo>
                  <a:lnTo>
                    <a:pt x="1655092" y="762581"/>
                  </a:lnTo>
                  <a:lnTo>
                    <a:pt x="1651862" y="762581"/>
                  </a:lnTo>
                  <a:cubicBezTo>
                    <a:pt x="1647824" y="843406"/>
                    <a:pt x="1633793" y="920606"/>
                    <a:pt x="1611266" y="992211"/>
                  </a:cubicBezTo>
                  <a:cubicBezTo>
                    <a:pt x="1739269" y="1047184"/>
                    <a:pt x="1828260" y="986425"/>
                    <a:pt x="1895778" y="900656"/>
                  </a:cubicBezTo>
                  <a:cubicBezTo>
                    <a:pt x="1964561" y="813279"/>
                    <a:pt x="2016746" y="624382"/>
                    <a:pt x="2016490" y="465292"/>
                  </a:cubicBezTo>
                  <a:cubicBezTo>
                    <a:pt x="2023696" y="232949"/>
                    <a:pt x="1995287" y="140561"/>
                    <a:pt x="1933495" y="134375"/>
                  </a:cubicBezTo>
                  <a:close/>
                  <a:moveTo>
                    <a:pt x="187485" y="134375"/>
                  </a:moveTo>
                  <a:cubicBezTo>
                    <a:pt x="125693" y="140561"/>
                    <a:pt x="97284" y="232949"/>
                    <a:pt x="104490" y="465292"/>
                  </a:cubicBezTo>
                  <a:cubicBezTo>
                    <a:pt x="104234" y="624382"/>
                    <a:pt x="156419" y="813279"/>
                    <a:pt x="225202" y="900656"/>
                  </a:cubicBezTo>
                  <a:cubicBezTo>
                    <a:pt x="292944" y="986710"/>
                    <a:pt x="382303" y="1047587"/>
                    <a:pt x="511026" y="991745"/>
                  </a:cubicBezTo>
                  <a:cubicBezTo>
                    <a:pt x="488627" y="920189"/>
                    <a:pt x="474740" y="843131"/>
                    <a:pt x="470841" y="762581"/>
                  </a:cubicBezTo>
                  <a:lnTo>
                    <a:pt x="467092" y="762581"/>
                  </a:lnTo>
                  <a:lnTo>
                    <a:pt x="467092" y="317447"/>
                  </a:lnTo>
                  <a:cubicBezTo>
                    <a:pt x="342616" y="206663"/>
                    <a:pt x="248680" y="128248"/>
                    <a:pt x="187485" y="134375"/>
                  </a:cubicBezTo>
                  <a:close/>
                  <a:moveTo>
                    <a:pt x="171293" y="338"/>
                  </a:moveTo>
                  <a:cubicBezTo>
                    <a:pt x="267101" y="7324"/>
                    <a:pt x="383647" y="121035"/>
                    <a:pt x="467092" y="183917"/>
                  </a:cubicBezTo>
                  <a:lnTo>
                    <a:pt x="467092" y="127304"/>
                  </a:lnTo>
                  <a:cubicBezTo>
                    <a:pt x="446033" y="120339"/>
                    <a:pt x="431092" y="100383"/>
                    <a:pt x="431092" y="76938"/>
                  </a:cubicBezTo>
                  <a:cubicBezTo>
                    <a:pt x="431092" y="47115"/>
                    <a:pt x="455269" y="22938"/>
                    <a:pt x="485092" y="22938"/>
                  </a:cubicBezTo>
                  <a:lnTo>
                    <a:pt x="1637092" y="22938"/>
                  </a:lnTo>
                  <a:cubicBezTo>
                    <a:pt x="1666915" y="22938"/>
                    <a:pt x="1691092" y="47115"/>
                    <a:pt x="1691092" y="76938"/>
                  </a:cubicBezTo>
                  <a:cubicBezTo>
                    <a:pt x="1691092" y="100383"/>
                    <a:pt x="1676151" y="120339"/>
                    <a:pt x="1655092" y="127304"/>
                  </a:cubicBezTo>
                  <a:lnTo>
                    <a:pt x="1655092" y="182958"/>
                  </a:lnTo>
                  <a:cubicBezTo>
                    <a:pt x="1738474" y="119924"/>
                    <a:pt x="1854348" y="7289"/>
                    <a:pt x="1949687" y="338"/>
                  </a:cubicBezTo>
                  <a:cubicBezTo>
                    <a:pt x="2046947" y="-6754"/>
                    <a:pt x="2122836" y="96139"/>
                    <a:pt x="2120946" y="473736"/>
                  </a:cubicBezTo>
                  <a:cubicBezTo>
                    <a:pt x="2117166" y="673942"/>
                    <a:pt x="2058714" y="872497"/>
                    <a:pt x="1966316" y="974360"/>
                  </a:cubicBezTo>
                  <a:cubicBezTo>
                    <a:pt x="1875288" y="1074712"/>
                    <a:pt x="1740706" y="1159472"/>
                    <a:pt x="1574365" y="1087619"/>
                  </a:cubicBezTo>
                  <a:cubicBezTo>
                    <a:pt x="1498402" y="1256706"/>
                    <a:pt x="1371540" y="1383225"/>
                    <a:pt x="1220432" y="1434843"/>
                  </a:cubicBezTo>
                  <a:lnTo>
                    <a:pt x="1220432" y="1524098"/>
                  </a:lnTo>
                  <a:cubicBezTo>
                    <a:pt x="1242816" y="1529237"/>
                    <a:pt x="1259092" y="1549488"/>
                    <a:pt x="1259092" y="1573540"/>
                  </a:cubicBezTo>
                  <a:lnTo>
                    <a:pt x="1259092" y="1782216"/>
                  </a:lnTo>
                  <a:cubicBezTo>
                    <a:pt x="1259092" y="1806269"/>
                    <a:pt x="1242816" y="1826519"/>
                    <a:pt x="1220432" y="1831659"/>
                  </a:cubicBezTo>
                  <a:lnTo>
                    <a:pt x="1220432" y="1899972"/>
                  </a:lnTo>
                  <a:cubicBezTo>
                    <a:pt x="1220432" y="1908643"/>
                    <a:pt x="1218317" y="1916820"/>
                    <a:pt x="1214011" y="1923722"/>
                  </a:cubicBezTo>
                  <a:cubicBezTo>
                    <a:pt x="1480406" y="1939701"/>
                    <a:pt x="1673079" y="1996147"/>
                    <a:pt x="1682229" y="2062848"/>
                  </a:cubicBezTo>
                  <a:lnTo>
                    <a:pt x="1925188" y="2062848"/>
                  </a:lnTo>
                  <a:lnTo>
                    <a:pt x="1925188" y="2676504"/>
                  </a:lnTo>
                  <a:lnTo>
                    <a:pt x="196996" y="2676504"/>
                  </a:lnTo>
                  <a:lnTo>
                    <a:pt x="196996" y="2062848"/>
                  </a:lnTo>
                  <a:lnTo>
                    <a:pt x="427501" y="2062848"/>
                  </a:lnTo>
                  <a:cubicBezTo>
                    <a:pt x="436455" y="1995236"/>
                    <a:pt x="634470" y="1937990"/>
                    <a:pt x="907722" y="1923052"/>
                  </a:cubicBezTo>
                  <a:cubicBezTo>
                    <a:pt x="903729" y="1916275"/>
                    <a:pt x="901752" y="1908354"/>
                    <a:pt x="901752" y="1899972"/>
                  </a:cubicBezTo>
                  <a:lnTo>
                    <a:pt x="901752" y="1831659"/>
                  </a:lnTo>
                  <a:cubicBezTo>
                    <a:pt x="879369" y="1826519"/>
                    <a:pt x="863092" y="1806269"/>
                    <a:pt x="863092" y="1782216"/>
                  </a:cubicBezTo>
                  <a:lnTo>
                    <a:pt x="863092" y="1573540"/>
                  </a:lnTo>
                  <a:cubicBezTo>
                    <a:pt x="863092" y="1549488"/>
                    <a:pt x="879369" y="1529237"/>
                    <a:pt x="901752" y="1524098"/>
                  </a:cubicBezTo>
                  <a:lnTo>
                    <a:pt x="901752" y="1435225"/>
                  </a:lnTo>
                  <a:cubicBezTo>
                    <a:pt x="750211" y="1383280"/>
                    <a:pt x="623484" y="1256276"/>
                    <a:pt x="547795" y="1087211"/>
                  </a:cubicBezTo>
                  <a:cubicBezTo>
                    <a:pt x="380891" y="1159861"/>
                    <a:pt x="245901" y="1074942"/>
                    <a:pt x="154664" y="974360"/>
                  </a:cubicBezTo>
                  <a:cubicBezTo>
                    <a:pt x="62266" y="872497"/>
                    <a:pt x="3814" y="673942"/>
                    <a:pt x="34" y="473736"/>
                  </a:cubicBezTo>
                  <a:cubicBezTo>
                    <a:pt x="-1856" y="96139"/>
                    <a:pt x="74033" y="-6754"/>
                    <a:pt x="171293" y="338"/>
                  </a:cubicBezTo>
                  <a:close/>
                </a:path>
              </a:pathLst>
            </a:custGeom>
            <a:solidFill>
              <a:schemeClr val="accent5"/>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spTree>
    <p:custDataLst>
      <p:tags r:id="rId1"/>
    </p:custDataLst>
    <p:extLst>
      <p:ext uri="{BB962C8B-B14F-4D97-AF65-F5344CB8AC3E}">
        <p14:creationId xmlns:p14="http://schemas.microsoft.com/office/powerpoint/2010/main" val="395709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1"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ppt_y</p:attrName>
                                        </p:attrNameLst>
                                      </p:cBhvr>
                                      <p:tavLst>
                                        <p:tav tm="0">
                                          <p:val>
                                            <p:strVal val="#ppt_y-#ppt_h*1.125000"/>
                                          </p:val>
                                        </p:tav>
                                        <p:tav tm="100000">
                                          <p:val>
                                            <p:strVal val="#ppt_y"/>
                                          </p:val>
                                        </p:tav>
                                      </p:tavLst>
                                    </p:anim>
                                    <p:animEffect transition="in" filter="wipe(down)">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500"/>
                            </p:stCondLst>
                            <p:childTnLst>
                              <p:par>
                                <p:cTn id="23" presetID="12" presetClass="entr" presetSubtype="1"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down)">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childTnLst>
                          </p:cTn>
                        </p:par>
                        <p:par>
                          <p:cTn id="34" fill="hold">
                            <p:stCondLst>
                              <p:cond delay="500"/>
                            </p:stCondLst>
                            <p:childTnLst>
                              <p:par>
                                <p:cTn id="35" presetID="12" presetClass="entr" presetSubtype="1"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p:tgtEl>
                                          <p:spTgt spid="17"/>
                                        </p:tgtEl>
                                        <p:attrNameLst>
                                          <p:attrName>ppt_y</p:attrName>
                                        </p:attrNameLst>
                                      </p:cBhvr>
                                      <p:tavLst>
                                        <p:tav tm="0">
                                          <p:val>
                                            <p:strVal val="#ppt_y-#ppt_h*1.125000"/>
                                          </p:val>
                                        </p:tav>
                                        <p:tav tm="100000">
                                          <p:val>
                                            <p:strVal val="#ppt_y"/>
                                          </p:val>
                                        </p:tav>
                                      </p:tavLst>
                                    </p:anim>
                                    <p:animEffect transition="in" filter="wipe(down)">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1000" fill="hold"/>
                                        <p:tgtEl>
                                          <p:spTgt spid="18"/>
                                        </p:tgtEl>
                                        <p:attrNameLst>
                                          <p:attrName>ppt_w</p:attrName>
                                        </p:attrNameLst>
                                      </p:cBhvr>
                                      <p:tavLst>
                                        <p:tav tm="0">
                                          <p:val>
                                            <p:fltVal val="0"/>
                                          </p:val>
                                        </p:tav>
                                        <p:tav tm="100000">
                                          <p:val>
                                            <p:strVal val="#ppt_w"/>
                                          </p:val>
                                        </p:tav>
                                      </p:tavLst>
                                    </p:anim>
                                    <p:anim calcmode="lin" valueType="num">
                                      <p:cBhvr>
                                        <p:cTn id="44" dur="1000" fill="hold"/>
                                        <p:tgtEl>
                                          <p:spTgt spid="18"/>
                                        </p:tgtEl>
                                        <p:attrNameLst>
                                          <p:attrName>ppt_h</p:attrName>
                                        </p:attrNameLst>
                                      </p:cBhvr>
                                      <p:tavLst>
                                        <p:tav tm="0">
                                          <p:val>
                                            <p:fltVal val="0"/>
                                          </p:val>
                                        </p:tav>
                                        <p:tav tm="100000">
                                          <p:val>
                                            <p:strVal val="#ppt_h"/>
                                          </p:val>
                                        </p:tav>
                                      </p:tavLst>
                                    </p:anim>
                                    <p:anim calcmode="lin" valueType="num">
                                      <p:cBhvr>
                                        <p:cTn id="45" dur="1000" fill="hold"/>
                                        <p:tgtEl>
                                          <p:spTgt spid="18"/>
                                        </p:tgtEl>
                                        <p:attrNameLst>
                                          <p:attrName>style.rotation</p:attrName>
                                        </p:attrNameLst>
                                      </p:cBhvr>
                                      <p:tavLst>
                                        <p:tav tm="0">
                                          <p:val>
                                            <p:fltVal val="90"/>
                                          </p:val>
                                        </p:tav>
                                        <p:tav tm="100000">
                                          <p:val>
                                            <p:fltVal val="0"/>
                                          </p:val>
                                        </p:tav>
                                      </p:tavLst>
                                    </p:anim>
                                    <p:animEffect transition="in" filter="fade">
                                      <p:cBhvr>
                                        <p:cTn id="46" dur="10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80">
                                          <p:stCondLst>
                                            <p:cond delay="0"/>
                                          </p:stCondLst>
                                        </p:cTn>
                                        <p:tgtEl>
                                          <p:spTgt spid="14"/>
                                        </p:tgtEl>
                                      </p:cBhvr>
                                    </p:animEffect>
                                    <p:anim calcmode="lin" valueType="num">
                                      <p:cBhvr>
                                        <p:cTn id="5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57" dur="26">
                                          <p:stCondLst>
                                            <p:cond delay="650"/>
                                          </p:stCondLst>
                                        </p:cTn>
                                        <p:tgtEl>
                                          <p:spTgt spid="14"/>
                                        </p:tgtEl>
                                      </p:cBhvr>
                                      <p:to x="100000" y="60000"/>
                                    </p:animScale>
                                    <p:animScale>
                                      <p:cBhvr>
                                        <p:cTn id="58" dur="166" decel="50000">
                                          <p:stCondLst>
                                            <p:cond delay="676"/>
                                          </p:stCondLst>
                                        </p:cTn>
                                        <p:tgtEl>
                                          <p:spTgt spid="14"/>
                                        </p:tgtEl>
                                      </p:cBhvr>
                                      <p:to x="100000" y="100000"/>
                                    </p:animScale>
                                    <p:animScale>
                                      <p:cBhvr>
                                        <p:cTn id="59" dur="26">
                                          <p:stCondLst>
                                            <p:cond delay="1312"/>
                                          </p:stCondLst>
                                        </p:cTn>
                                        <p:tgtEl>
                                          <p:spTgt spid="14"/>
                                        </p:tgtEl>
                                      </p:cBhvr>
                                      <p:to x="100000" y="80000"/>
                                    </p:animScale>
                                    <p:animScale>
                                      <p:cBhvr>
                                        <p:cTn id="60" dur="166" decel="50000">
                                          <p:stCondLst>
                                            <p:cond delay="1338"/>
                                          </p:stCondLst>
                                        </p:cTn>
                                        <p:tgtEl>
                                          <p:spTgt spid="14"/>
                                        </p:tgtEl>
                                      </p:cBhvr>
                                      <p:to x="100000" y="100000"/>
                                    </p:animScale>
                                    <p:animScale>
                                      <p:cBhvr>
                                        <p:cTn id="61" dur="26">
                                          <p:stCondLst>
                                            <p:cond delay="1642"/>
                                          </p:stCondLst>
                                        </p:cTn>
                                        <p:tgtEl>
                                          <p:spTgt spid="14"/>
                                        </p:tgtEl>
                                      </p:cBhvr>
                                      <p:to x="100000" y="90000"/>
                                    </p:animScale>
                                    <p:animScale>
                                      <p:cBhvr>
                                        <p:cTn id="62" dur="166" decel="50000">
                                          <p:stCondLst>
                                            <p:cond delay="1668"/>
                                          </p:stCondLst>
                                        </p:cTn>
                                        <p:tgtEl>
                                          <p:spTgt spid="14"/>
                                        </p:tgtEl>
                                      </p:cBhvr>
                                      <p:to x="100000" y="100000"/>
                                    </p:animScale>
                                    <p:animScale>
                                      <p:cBhvr>
                                        <p:cTn id="63" dur="26">
                                          <p:stCondLst>
                                            <p:cond delay="1808"/>
                                          </p:stCondLst>
                                        </p:cTn>
                                        <p:tgtEl>
                                          <p:spTgt spid="14"/>
                                        </p:tgtEl>
                                      </p:cBhvr>
                                      <p:to x="100000" y="95000"/>
                                    </p:animScale>
                                    <p:animScale>
                                      <p:cBhvr>
                                        <p:cTn id="6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Küreselleşmenin Etkileri Kavram Haritası</a:t>
            </a:r>
            <a:endParaRPr lang="en-US" sz="2800" dirty="0">
              <a:solidFill>
                <a:schemeClr val="bg1"/>
              </a:solidFill>
            </a:endParaRPr>
          </a:p>
        </p:txBody>
      </p:sp>
      <p:sp>
        <p:nvSpPr>
          <p:cNvPr id="31"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52" name="Serbest Form 51"/>
          <p:cNvSpPr/>
          <p:nvPr/>
        </p:nvSpPr>
        <p:spPr>
          <a:xfrm>
            <a:off x="4195826" y="817060"/>
            <a:ext cx="3817874" cy="630740"/>
          </a:xfrm>
          <a:custGeom>
            <a:avLst/>
            <a:gdLst>
              <a:gd name="connsiteX0" fmla="*/ 49162 w 11960638"/>
              <a:gd name="connsiteY0" fmla="*/ 117988 h 860039"/>
              <a:gd name="connsiteX1" fmla="*/ 49162 w 11960638"/>
              <a:gd name="connsiteY1" fmla="*/ 117988 h 860039"/>
              <a:gd name="connsiteX2" fmla="*/ 216310 w 11960638"/>
              <a:gd name="connsiteY2" fmla="*/ 108155 h 860039"/>
              <a:gd name="connsiteX3" fmla="*/ 255639 w 11960638"/>
              <a:gd name="connsiteY3" fmla="*/ 98323 h 860039"/>
              <a:gd name="connsiteX4" fmla="*/ 363794 w 11960638"/>
              <a:gd name="connsiteY4" fmla="*/ 88491 h 860039"/>
              <a:gd name="connsiteX5" fmla="*/ 1681316 w 11960638"/>
              <a:gd name="connsiteY5" fmla="*/ 98323 h 860039"/>
              <a:gd name="connsiteX6" fmla="*/ 1769807 w 11960638"/>
              <a:gd name="connsiteY6" fmla="*/ 108155 h 860039"/>
              <a:gd name="connsiteX7" fmla="*/ 1877962 w 11960638"/>
              <a:gd name="connsiteY7" fmla="*/ 117988 h 860039"/>
              <a:gd name="connsiteX8" fmla="*/ 2949678 w 11960638"/>
              <a:gd name="connsiteY8" fmla="*/ 98323 h 860039"/>
              <a:gd name="connsiteX9" fmla="*/ 3038168 w 11960638"/>
              <a:gd name="connsiteY9" fmla="*/ 78658 h 860039"/>
              <a:gd name="connsiteX10" fmla="*/ 3097162 w 11960638"/>
              <a:gd name="connsiteY10" fmla="*/ 68826 h 860039"/>
              <a:gd name="connsiteX11" fmla="*/ 3185652 w 11960638"/>
              <a:gd name="connsiteY11" fmla="*/ 49162 h 860039"/>
              <a:gd name="connsiteX12" fmla="*/ 3264310 w 11960638"/>
              <a:gd name="connsiteY12" fmla="*/ 29497 h 860039"/>
              <a:gd name="connsiteX13" fmla="*/ 3382297 w 11960638"/>
              <a:gd name="connsiteY13" fmla="*/ 9833 h 860039"/>
              <a:gd name="connsiteX14" fmla="*/ 3864078 w 11960638"/>
              <a:gd name="connsiteY14" fmla="*/ 19665 h 860039"/>
              <a:gd name="connsiteX15" fmla="*/ 3913239 w 11960638"/>
              <a:gd name="connsiteY15" fmla="*/ 29497 h 860039"/>
              <a:gd name="connsiteX16" fmla="*/ 4021394 w 11960638"/>
              <a:gd name="connsiteY16" fmla="*/ 39329 h 860039"/>
              <a:gd name="connsiteX17" fmla="*/ 4080387 w 11960638"/>
              <a:gd name="connsiteY17" fmla="*/ 49162 h 860039"/>
              <a:gd name="connsiteX18" fmla="*/ 4178710 w 11960638"/>
              <a:gd name="connsiteY18" fmla="*/ 58994 h 860039"/>
              <a:gd name="connsiteX19" fmla="*/ 4277033 w 11960638"/>
              <a:gd name="connsiteY19" fmla="*/ 78658 h 860039"/>
              <a:gd name="connsiteX20" fmla="*/ 4375355 w 11960638"/>
              <a:gd name="connsiteY20" fmla="*/ 108155 h 860039"/>
              <a:gd name="connsiteX21" fmla="*/ 4591665 w 11960638"/>
              <a:gd name="connsiteY21" fmla="*/ 117988 h 860039"/>
              <a:gd name="connsiteX22" fmla="*/ 6381136 w 11960638"/>
              <a:gd name="connsiteY22" fmla="*/ 108155 h 860039"/>
              <a:gd name="connsiteX23" fmla="*/ 6558116 w 11960638"/>
              <a:gd name="connsiteY23" fmla="*/ 88491 h 860039"/>
              <a:gd name="connsiteX24" fmla="*/ 6715433 w 11960638"/>
              <a:gd name="connsiteY24" fmla="*/ 68826 h 860039"/>
              <a:gd name="connsiteX25" fmla="*/ 7836310 w 11960638"/>
              <a:gd name="connsiteY25" fmla="*/ 58994 h 860039"/>
              <a:gd name="connsiteX26" fmla="*/ 8573729 w 11960638"/>
              <a:gd name="connsiteY26" fmla="*/ 39329 h 860039"/>
              <a:gd name="connsiteX27" fmla="*/ 10264878 w 11960638"/>
              <a:gd name="connsiteY27" fmla="*/ 29497 h 860039"/>
              <a:gd name="connsiteX28" fmla="*/ 10471355 w 11960638"/>
              <a:gd name="connsiteY28" fmla="*/ 0 h 860039"/>
              <a:gd name="connsiteX29" fmla="*/ 11661058 w 11960638"/>
              <a:gd name="connsiteY29" fmla="*/ 9833 h 860039"/>
              <a:gd name="connsiteX30" fmla="*/ 11690555 w 11960638"/>
              <a:gd name="connsiteY30" fmla="*/ 39329 h 860039"/>
              <a:gd name="connsiteX31" fmla="*/ 11759381 w 11960638"/>
              <a:gd name="connsiteY31" fmla="*/ 117988 h 860039"/>
              <a:gd name="connsiteX32" fmla="*/ 11769213 w 11960638"/>
              <a:gd name="connsiteY32" fmla="*/ 147484 h 860039"/>
              <a:gd name="connsiteX33" fmla="*/ 11847871 w 11960638"/>
              <a:gd name="connsiteY33" fmla="*/ 235975 h 860039"/>
              <a:gd name="connsiteX34" fmla="*/ 11877368 w 11960638"/>
              <a:gd name="connsiteY34" fmla="*/ 265471 h 860039"/>
              <a:gd name="connsiteX35" fmla="*/ 11887200 w 11960638"/>
              <a:gd name="connsiteY35" fmla="*/ 294968 h 860039"/>
              <a:gd name="connsiteX36" fmla="*/ 11916697 w 11960638"/>
              <a:gd name="connsiteY36" fmla="*/ 324465 h 860039"/>
              <a:gd name="connsiteX37" fmla="*/ 11936362 w 11960638"/>
              <a:gd name="connsiteY37" fmla="*/ 353962 h 860039"/>
              <a:gd name="connsiteX38" fmla="*/ 11946194 w 11960638"/>
              <a:gd name="connsiteY38" fmla="*/ 521110 h 860039"/>
              <a:gd name="connsiteX39" fmla="*/ 11916697 w 11960638"/>
              <a:gd name="connsiteY39" fmla="*/ 540775 h 860039"/>
              <a:gd name="connsiteX40" fmla="*/ 11838039 w 11960638"/>
              <a:gd name="connsiteY40" fmla="*/ 609600 h 860039"/>
              <a:gd name="connsiteX41" fmla="*/ 11808542 w 11960638"/>
              <a:gd name="connsiteY41" fmla="*/ 639097 h 860039"/>
              <a:gd name="connsiteX42" fmla="*/ 11749549 w 11960638"/>
              <a:gd name="connsiteY42" fmla="*/ 658762 h 860039"/>
              <a:gd name="connsiteX43" fmla="*/ 11720052 w 11960638"/>
              <a:gd name="connsiteY43" fmla="*/ 668594 h 860039"/>
              <a:gd name="connsiteX44" fmla="*/ 11690555 w 11960638"/>
              <a:gd name="connsiteY44" fmla="*/ 678426 h 860039"/>
              <a:gd name="connsiteX45" fmla="*/ 11503742 w 11960638"/>
              <a:gd name="connsiteY45" fmla="*/ 698091 h 860039"/>
              <a:gd name="connsiteX46" fmla="*/ 11474245 w 11960638"/>
              <a:gd name="connsiteY46" fmla="*/ 707923 h 860039"/>
              <a:gd name="connsiteX47" fmla="*/ 11375923 w 11960638"/>
              <a:gd name="connsiteY47" fmla="*/ 727588 h 860039"/>
              <a:gd name="connsiteX48" fmla="*/ 11316929 w 11960638"/>
              <a:gd name="connsiteY48" fmla="*/ 747252 h 860039"/>
              <a:gd name="connsiteX49" fmla="*/ 11287433 w 11960638"/>
              <a:gd name="connsiteY49" fmla="*/ 757084 h 860039"/>
              <a:gd name="connsiteX50" fmla="*/ 11228439 w 11960638"/>
              <a:gd name="connsiteY50" fmla="*/ 786581 h 860039"/>
              <a:gd name="connsiteX51" fmla="*/ 10235381 w 11960638"/>
              <a:gd name="connsiteY51" fmla="*/ 796413 h 860039"/>
              <a:gd name="connsiteX52" fmla="*/ 8278762 w 11960638"/>
              <a:gd name="connsiteY52" fmla="*/ 806246 h 860039"/>
              <a:gd name="connsiteX53" fmla="*/ 6862916 w 11960638"/>
              <a:gd name="connsiteY53" fmla="*/ 796413 h 860039"/>
              <a:gd name="connsiteX54" fmla="*/ 6725265 w 11960638"/>
              <a:gd name="connsiteY54" fmla="*/ 786581 h 860039"/>
              <a:gd name="connsiteX55" fmla="*/ 4896465 w 11960638"/>
              <a:gd name="connsiteY55" fmla="*/ 796413 h 860039"/>
              <a:gd name="connsiteX56" fmla="*/ 3637936 w 11960638"/>
              <a:gd name="connsiteY56" fmla="*/ 816078 h 860039"/>
              <a:gd name="connsiteX57" fmla="*/ 3323303 w 11960638"/>
              <a:gd name="connsiteY57" fmla="*/ 825910 h 860039"/>
              <a:gd name="connsiteX58" fmla="*/ 993058 w 11960638"/>
              <a:gd name="connsiteY58" fmla="*/ 816078 h 860039"/>
              <a:gd name="connsiteX59" fmla="*/ 934065 w 11960638"/>
              <a:gd name="connsiteY59" fmla="*/ 806246 h 860039"/>
              <a:gd name="connsiteX60" fmla="*/ 786581 w 11960638"/>
              <a:gd name="connsiteY60" fmla="*/ 796413 h 860039"/>
              <a:gd name="connsiteX61" fmla="*/ 501445 w 11960638"/>
              <a:gd name="connsiteY61" fmla="*/ 776749 h 860039"/>
              <a:gd name="connsiteX62" fmla="*/ 462116 w 11960638"/>
              <a:gd name="connsiteY62" fmla="*/ 766917 h 860039"/>
              <a:gd name="connsiteX63" fmla="*/ 334297 w 11960638"/>
              <a:gd name="connsiteY63" fmla="*/ 747252 h 860039"/>
              <a:gd name="connsiteX64" fmla="*/ 245807 w 11960638"/>
              <a:gd name="connsiteY64" fmla="*/ 727588 h 860039"/>
              <a:gd name="connsiteX65" fmla="*/ 147484 w 11960638"/>
              <a:gd name="connsiteY65" fmla="*/ 698091 h 860039"/>
              <a:gd name="connsiteX66" fmla="*/ 117987 w 11960638"/>
              <a:gd name="connsiteY66" fmla="*/ 688258 h 860039"/>
              <a:gd name="connsiteX67" fmla="*/ 88491 w 11960638"/>
              <a:gd name="connsiteY67" fmla="*/ 668594 h 860039"/>
              <a:gd name="connsiteX68" fmla="*/ 68826 w 11960638"/>
              <a:gd name="connsiteY68" fmla="*/ 639097 h 860039"/>
              <a:gd name="connsiteX69" fmla="*/ 39329 w 11960638"/>
              <a:gd name="connsiteY69" fmla="*/ 609600 h 860039"/>
              <a:gd name="connsiteX70" fmla="*/ 29497 w 11960638"/>
              <a:gd name="connsiteY70" fmla="*/ 580104 h 860039"/>
              <a:gd name="connsiteX71" fmla="*/ 0 w 11960638"/>
              <a:gd name="connsiteY71" fmla="*/ 521110 h 860039"/>
              <a:gd name="connsiteX72" fmla="*/ 9833 w 11960638"/>
              <a:gd name="connsiteY72" fmla="*/ 206478 h 860039"/>
              <a:gd name="connsiteX73" fmla="*/ 49162 w 11960638"/>
              <a:gd name="connsiteY73" fmla="*/ 117988 h 860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11960638" h="860039">
                <a:moveTo>
                  <a:pt x="49162" y="117988"/>
                </a:moveTo>
                <a:lnTo>
                  <a:pt x="49162" y="117988"/>
                </a:lnTo>
                <a:cubicBezTo>
                  <a:pt x="104878" y="114710"/>
                  <a:pt x="160749" y="113447"/>
                  <a:pt x="216310" y="108155"/>
                </a:cubicBezTo>
                <a:cubicBezTo>
                  <a:pt x="229762" y="106874"/>
                  <a:pt x="242244" y="100109"/>
                  <a:pt x="255639" y="98323"/>
                </a:cubicBezTo>
                <a:cubicBezTo>
                  <a:pt x="291522" y="93539"/>
                  <a:pt x="327742" y="91768"/>
                  <a:pt x="363794" y="88491"/>
                </a:cubicBezTo>
                <a:lnTo>
                  <a:pt x="1681316" y="98323"/>
                </a:lnTo>
                <a:cubicBezTo>
                  <a:pt x="1710992" y="98738"/>
                  <a:pt x="1740276" y="105202"/>
                  <a:pt x="1769807" y="108155"/>
                </a:cubicBezTo>
                <a:lnTo>
                  <a:pt x="1877962" y="117988"/>
                </a:lnTo>
                <a:cubicBezTo>
                  <a:pt x="1966855" y="116877"/>
                  <a:pt x="2690016" y="113597"/>
                  <a:pt x="2949678" y="98323"/>
                </a:cubicBezTo>
                <a:cubicBezTo>
                  <a:pt x="2974015" y="96891"/>
                  <a:pt x="3013415" y="83609"/>
                  <a:pt x="3038168" y="78658"/>
                </a:cubicBezTo>
                <a:cubicBezTo>
                  <a:pt x="3057717" y="74748"/>
                  <a:pt x="3077497" y="72103"/>
                  <a:pt x="3097162" y="68826"/>
                </a:cubicBezTo>
                <a:cubicBezTo>
                  <a:pt x="3159966" y="47891"/>
                  <a:pt x="3088744" y="69928"/>
                  <a:pt x="3185652" y="49162"/>
                </a:cubicBezTo>
                <a:cubicBezTo>
                  <a:pt x="3212078" y="43499"/>
                  <a:pt x="3237555" y="33319"/>
                  <a:pt x="3264310" y="29497"/>
                </a:cubicBezTo>
                <a:cubicBezTo>
                  <a:pt x="3349680" y="17302"/>
                  <a:pt x="3310411" y="24210"/>
                  <a:pt x="3382297" y="9833"/>
                </a:cubicBezTo>
                <a:lnTo>
                  <a:pt x="3864078" y="19665"/>
                </a:lnTo>
                <a:cubicBezTo>
                  <a:pt x="3880778" y="20284"/>
                  <a:pt x="3896657" y="27424"/>
                  <a:pt x="3913239" y="29497"/>
                </a:cubicBezTo>
                <a:cubicBezTo>
                  <a:pt x="3949160" y="33987"/>
                  <a:pt x="3985442" y="35099"/>
                  <a:pt x="4021394" y="39329"/>
                </a:cubicBezTo>
                <a:cubicBezTo>
                  <a:pt x="4041193" y="41658"/>
                  <a:pt x="4060605" y="46689"/>
                  <a:pt x="4080387" y="49162"/>
                </a:cubicBezTo>
                <a:cubicBezTo>
                  <a:pt x="4113070" y="53248"/>
                  <a:pt x="4145936" y="55717"/>
                  <a:pt x="4178710" y="58994"/>
                </a:cubicBezTo>
                <a:cubicBezTo>
                  <a:pt x="4211484" y="65549"/>
                  <a:pt x="4245325" y="68088"/>
                  <a:pt x="4277033" y="78658"/>
                </a:cubicBezTo>
                <a:cubicBezTo>
                  <a:pt x="4287309" y="82083"/>
                  <a:pt x="4356034" y="106669"/>
                  <a:pt x="4375355" y="108155"/>
                </a:cubicBezTo>
                <a:cubicBezTo>
                  <a:pt x="4447320" y="113691"/>
                  <a:pt x="4519562" y="114710"/>
                  <a:pt x="4591665" y="117988"/>
                </a:cubicBezTo>
                <a:lnTo>
                  <a:pt x="6381136" y="108155"/>
                </a:lnTo>
                <a:cubicBezTo>
                  <a:pt x="6440486" y="107265"/>
                  <a:pt x="6499567" y="98250"/>
                  <a:pt x="6558116" y="88491"/>
                </a:cubicBezTo>
                <a:cubicBezTo>
                  <a:pt x="6609758" y="79883"/>
                  <a:pt x="6663098" y="69670"/>
                  <a:pt x="6715433" y="68826"/>
                </a:cubicBezTo>
                <a:lnTo>
                  <a:pt x="7836310" y="58994"/>
                </a:lnTo>
                <a:lnTo>
                  <a:pt x="8573729" y="39329"/>
                </a:lnTo>
                <a:lnTo>
                  <a:pt x="10264878" y="29497"/>
                </a:lnTo>
                <a:cubicBezTo>
                  <a:pt x="10384992" y="-531"/>
                  <a:pt x="10316589" y="11906"/>
                  <a:pt x="10471355" y="0"/>
                </a:cubicBezTo>
                <a:lnTo>
                  <a:pt x="11661058" y="9833"/>
                </a:lnTo>
                <a:cubicBezTo>
                  <a:pt x="11674956" y="10281"/>
                  <a:pt x="11682018" y="28353"/>
                  <a:pt x="11690555" y="39329"/>
                </a:cubicBezTo>
                <a:cubicBezTo>
                  <a:pt x="11752324" y="118746"/>
                  <a:pt x="11702277" y="79918"/>
                  <a:pt x="11759381" y="117988"/>
                </a:cubicBezTo>
                <a:cubicBezTo>
                  <a:pt x="11762658" y="127820"/>
                  <a:pt x="11764578" y="138214"/>
                  <a:pt x="11769213" y="147484"/>
                </a:cubicBezTo>
                <a:cubicBezTo>
                  <a:pt x="11786758" y="182573"/>
                  <a:pt x="11821815" y="209919"/>
                  <a:pt x="11847871" y="235975"/>
                </a:cubicBezTo>
                <a:lnTo>
                  <a:pt x="11877368" y="265471"/>
                </a:lnTo>
                <a:cubicBezTo>
                  <a:pt x="11880645" y="275303"/>
                  <a:pt x="11881451" y="286344"/>
                  <a:pt x="11887200" y="294968"/>
                </a:cubicBezTo>
                <a:cubicBezTo>
                  <a:pt x="11894913" y="306538"/>
                  <a:pt x="11907795" y="313783"/>
                  <a:pt x="11916697" y="324465"/>
                </a:cubicBezTo>
                <a:cubicBezTo>
                  <a:pt x="11924262" y="333543"/>
                  <a:pt x="11929807" y="344130"/>
                  <a:pt x="11936362" y="353962"/>
                </a:cubicBezTo>
                <a:cubicBezTo>
                  <a:pt x="11959160" y="422357"/>
                  <a:pt x="11972422" y="435870"/>
                  <a:pt x="11946194" y="521110"/>
                </a:cubicBezTo>
                <a:cubicBezTo>
                  <a:pt x="11942719" y="532404"/>
                  <a:pt x="11926529" y="534220"/>
                  <a:pt x="11916697" y="540775"/>
                </a:cubicBezTo>
                <a:cubicBezTo>
                  <a:pt x="11860982" y="624348"/>
                  <a:pt x="11952750" y="494889"/>
                  <a:pt x="11838039" y="609600"/>
                </a:cubicBezTo>
                <a:cubicBezTo>
                  <a:pt x="11828207" y="619432"/>
                  <a:pt x="11820697" y="632344"/>
                  <a:pt x="11808542" y="639097"/>
                </a:cubicBezTo>
                <a:cubicBezTo>
                  <a:pt x="11790422" y="649164"/>
                  <a:pt x="11769213" y="652207"/>
                  <a:pt x="11749549" y="658762"/>
                </a:cubicBezTo>
                <a:lnTo>
                  <a:pt x="11720052" y="668594"/>
                </a:lnTo>
                <a:cubicBezTo>
                  <a:pt x="11710220" y="671871"/>
                  <a:pt x="11700883" y="677565"/>
                  <a:pt x="11690555" y="678426"/>
                </a:cubicBezTo>
                <a:cubicBezTo>
                  <a:pt x="11549473" y="690183"/>
                  <a:pt x="11611637" y="682676"/>
                  <a:pt x="11503742" y="698091"/>
                </a:cubicBezTo>
                <a:cubicBezTo>
                  <a:pt x="11493910" y="701368"/>
                  <a:pt x="11484344" y="705592"/>
                  <a:pt x="11474245" y="707923"/>
                </a:cubicBezTo>
                <a:cubicBezTo>
                  <a:pt x="11441678" y="715439"/>
                  <a:pt x="11407631" y="717019"/>
                  <a:pt x="11375923" y="727588"/>
                </a:cubicBezTo>
                <a:lnTo>
                  <a:pt x="11316929" y="747252"/>
                </a:lnTo>
                <a:lnTo>
                  <a:pt x="11287433" y="757084"/>
                </a:lnTo>
                <a:cubicBezTo>
                  <a:pt x="11271829" y="767487"/>
                  <a:pt x="11249398" y="786178"/>
                  <a:pt x="11228439" y="786581"/>
                </a:cubicBezTo>
                <a:lnTo>
                  <a:pt x="10235381" y="796413"/>
                </a:lnTo>
                <a:lnTo>
                  <a:pt x="8278762" y="806246"/>
                </a:lnTo>
                <a:lnTo>
                  <a:pt x="6862916" y="796413"/>
                </a:lnTo>
                <a:cubicBezTo>
                  <a:pt x="6816919" y="795831"/>
                  <a:pt x="6771266" y="786581"/>
                  <a:pt x="6725265" y="786581"/>
                </a:cubicBezTo>
                <a:lnTo>
                  <a:pt x="4896465" y="796413"/>
                </a:lnTo>
                <a:cubicBezTo>
                  <a:pt x="4477841" y="935964"/>
                  <a:pt x="4895650" y="800057"/>
                  <a:pt x="3637936" y="816078"/>
                </a:cubicBezTo>
                <a:cubicBezTo>
                  <a:pt x="3533016" y="817415"/>
                  <a:pt x="3428181" y="822633"/>
                  <a:pt x="3323303" y="825910"/>
                </a:cubicBezTo>
                <a:lnTo>
                  <a:pt x="993058" y="816078"/>
                </a:lnTo>
                <a:cubicBezTo>
                  <a:pt x="973123" y="815914"/>
                  <a:pt x="953911" y="808136"/>
                  <a:pt x="934065" y="806246"/>
                </a:cubicBezTo>
                <a:cubicBezTo>
                  <a:pt x="885016" y="801575"/>
                  <a:pt x="835742" y="799691"/>
                  <a:pt x="786581" y="796413"/>
                </a:cubicBezTo>
                <a:cubicBezTo>
                  <a:pt x="631679" y="770597"/>
                  <a:pt x="828812" y="800998"/>
                  <a:pt x="501445" y="776749"/>
                </a:cubicBezTo>
                <a:cubicBezTo>
                  <a:pt x="487969" y="775751"/>
                  <a:pt x="475307" y="769848"/>
                  <a:pt x="462116" y="766917"/>
                </a:cubicBezTo>
                <a:cubicBezTo>
                  <a:pt x="404195" y="754045"/>
                  <a:pt x="402421" y="755767"/>
                  <a:pt x="334297" y="747252"/>
                </a:cubicBezTo>
                <a:cubicBezTo>
                  <a:pt x="276888" y="728116"/>
                  <a:pt x="332334" y="744894"/>
                  <a:pt x="245807" y="727588"/>
                </a:cubicBezTo>
                <a:cubicBezTo>
                  <a:pt x="208669" y="720160"/>
                  <a:pt x="185091" y="710627"/>
                  <a:pt x="147484" y="698091"/>
                </a:cubicBezTo>
                <a:cubicBezTo>
                  <a:pt x="137652" y="694814"/>
                  <a:pt x="126611" y="694007"/>
                  <a:pt x="117987" y="688258"/>
                </a:cubicBezTo>
                <a:lnTo>
                  <a:pt x="88491" y="668594"/>
                </a:lnTo>
                <a:cubicBezTo>
                  <a:pt x="81936" y="658762"/>
                  <a:pt x="76391" y="648175"/>
                  <a:pt x="68826" y="639097"/>
                </a:cubicBezTo>
                <a:cubicBezTo>
                  <a:pt x="59924" y="628415"/>
                  <a:pt x="47042" y="621170"/>
                  <a:pt x="39329" y="609600"/>
                </a:cubicBezTo>
                <a:cubicBezTo>
                  <a:pt x="33580" y="600977"/>
                  <a:pt x="34132" y="589374"/>
                  <a:pt x="29497" y="580104"/>
                </a:cubicBezTo>
                <a:cubicBezTo>
                  <a:pt x="-8625" y="503859"/>
                  <a:pt x="24717" y="595255"/>
                  <a:pt x="0" y="521110"/>
                </a:cubicBezTo>
                <a:cubicBezTo>
                  <a:pt x="3278" y="416233"/>
                  <a:pt x="1575" y="311081"/>
                  <a:pt x="9833" y="206478"/>
                </a:cubicBezTo>
                <a:cubicBezTo>
                  <a:pt x="13455" y="160594"/>
                  <a:pt x="42607" y="132736"/>
                  <a:pt x="49162" y="117988"/>
                </a:cubicBezTo>
                <a:close/>
              </a:path>
            </a:pathLst>
          </a:custGeom>
          <a:solidFill>
            <a:srgbClr val="DBF1DA"/>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2400" b="1" dirty="0" smtClean="0">
                <a:solidFill>
                  <a:schemeClr val="tx1"/>
                </a:solidFill>
              </a:rPr>
              <a:t>Küreselleşmenin Etkileri</a:t>
            </a:r>
            <a:endParaRPr lang="tr-TR" sz="2400" b="1" dirty="0">
              <a:solidFill>
                <a:schemeClr val="tx1"/>
              </a:solidFill>
            </a:endParaRPr>
          </a:p>
        </p:txBody>
      </p:sp>
      <p:sp>
        <p:nvSpPr>
          <p:cNvPr id="72" name="Freeform: Shape 51"/>
          <p:cNvSpPr>
            <a:spLocks/>
          </p:cNvSpPr>
          <p:nvPr/>
        </p:nvSpPr>
        <p:spPr bwMode="auto">
          <a:xfrm rot="20776496">
            <a:off x="2873438" y="1132430"/>
            <a:ext cx="1322388" cy="285750"/>
          </a:xfrm>
          <a:custGeom>
            <a:avLst/>
            <a:gdLst>
              <a:gd name="connsiteX0" fmla="*/ 874547 w 1322388"/>
              <a:gd name="connsiteY0" fmla="*/ 123825 h 285750"/>
              <a:gd name="connsiteX1" fmla="*/ 865104 w 1322388"/>
              <a:gd name="connsiteY1" fmla="*/ 137666 h 285750"/>
              <a:gd name="connsiteX2" fmla="*/ 856711 w 1322388"/>
              <a:gd name="connsiteY2" fmla="*/ 159492 h 285750"/>
              <a:gd name="connsiteX3" fmla="*/ 855662 w 1322388"/>
              <a:gd name="connsiteY3" fmla="*/ 175994 h 285750"/>
              <a:gd name="connsiteX4" fmla="*/ 857236 w 1322388"/>
              <a:gd name="connsiteY4" fmla="*/ 183979 h 285750"/>
              <a:gd name="connsiteX5" fmla="*/ 862482 w 1322388"/>
              <a:gd name="connsiteY5" fmla="*/ 195690 h 285750"/>
              <a:gd name="connsiteX6" fmla="*/ 876120 w 1322388"/>
              <a:gd name="connsiteY6" fmla="*/ 208466 h 285750"/>
              <a:gd name="connsiteX7" fmla="*/ 887661 w 1322388"/>
              <a:gd name="connsiteY7" fmla="*/ 212725 h 285750"/>
              <a:gd name="connsiteX8" fmla="*/ 894480 w 1322388"/>
              <a:gd name="connsiteY8" fmla="*/ 211660 h 285750"/>
              <a:gd name="connsiteX9" fmla="*/ 902349 w 1322388"/>
              <a:gd name="connsiteY9" fmla="*/ 207934 h 285750"/>
              <a:gd name="connsiteX10" fmla="*/ 914938 w 1322388"/>
              <a:gd name="connsiteY10" fmla="*/ 193561 h 285750"/>
              <a:gd name="connsiteX11" fmla="*/ 915987 w 1322388"/>
              <a:gd name="connsiteY11" fmla="*/ 183979 h 285750"/>
              <a:gd name="connsiteX12" fmla="*/ 915463 w 1322388"/>
              <a:gd name="connsiteY12" fmla="*/ 183447 h 285750"/>
              <a:gd name="connsiteX13" fmla="*/ 914938 w 1322388"/>
              <a:gd name="connsiteY13" fmla="*/ 182914 h 285750"/>
              <a:gd name="connsiteX14" fmla="*/ 896578 w 1322388"/>
              <a:gd name="connsiteY14" fmla="*/ 151507 h 285750"/>
              <a:gd name="connsiteX15" fmla="*/ 384474 w 1322388"/>
              <a:gd name="connsiteY15" fmla="*/ 117475 h 285750"/>
              <a:gd name="connsiteX16" fmla="*/ 383409 w 1322388"/>
              <a:gd name="connsiteY16" fmla="*/ 120107 h 285750"/>
              <a:gd name="connsiteX17" fmla="*/ 381277 w 1322388"/>
              <a:gd name="connsiteY17" fmla="*/ 122213 h 285750"/>
              <a:gd name="connsiteX18" fmla="*/ 364226 w 1322388"/>
              <a:gd name="connsiteY18" fmla="*/ 134321 h 285750"/>
              <a:gd name="connsiteX19" fmla="*/ 345042 w 1322388"/>
              <a:gd name="connsiteY19" fmla="*/ 158536 h 285750"/>
              <a:gd name="connsiteX20" fmla="*/ 341312 w 1322388"/>
              <a:gd name="connsiteY20" fmla="*/ 178014 h 285750"/>
              <a:gd name="connsiteX21" fmla="*/ 343444 w 1322388"/>
              <a:gd name="connsiteY21" fmla="*/ 189069 h 285750"/>
              <a:gd name="connsiteX22" fmla="*/ 347707 w 1322388"/>
              <a:gd name="connsiteY22" fmla="*/ 200124 h 285750"/>
              <a:gd name="connsiteX23" fmla="*/ 363693 w 1322388"/>
              <a:gd name="connsiteY23" fmla="*/ 214337 h 285750"/>
              <a:gd name="connsiteX24" fmla="*/ 384474 w 1322388"/>
              <a:gd name="connsiteY24" fmla="*/ 219075 h 285750"/>
              <a:gd name="connsiteX25" fmla="*/ 404191 w 1322388"/>
              <a:gd name="connsiteY25" fmla="*/ 211705 h 285750"/>
              <a:gd name="connsiteX26" fmla="*/ 411118 w 1322388"/>
              <a:gd name="connsiteY26" fmla="*/ 201703 h 285750"/>
              <a:gd name="connsiteX27" fmla="*/ 414315 w 1322388"/>
              <a:gd name="connsiteY27" fmla="*/ 199597 h 285750"/>
              <a:gd name="connsiteX28" fmla="*/ 417512 w 1322388"/>
              <a:gd name="connsiteY28" fmla="*/ 201703 h 285750"/>
              <a:gd name="connsiteX29" fmla="*/ 417512 w 1322388"/>
              <a:gd name="connsiteY29" fmla="*/ 187490 h 285750"/>
              <a:gd name="connsiteX30" fmla="*/ 412716 w 1322388"/>
              <a:gd name="connsiteY30" fmla="*/ 163274 h 285750"/>
              <a:gd name="connsiteX31" fmla="*/ 404191 w 1322388"/>
              <a:gd name="connsiteY31" fmla="*/ 141691 h 285750"/>
              <a:gd name="connsiteX32" fmla="*/ 391935 w 1322388"/>
              <a:gd name="connsiteY32" fmla="*/ 124319 h 285750"/>
              <a:gd name="connsiteX33" fmla="*/ 633137 w 1322388"/>
              <a:gd name="connsiteY33" fmla="*/ 0 h 285750"/>
              <a:gd name="connsiteX34" fmla="*/ 675487 w 1322388"/>
              <a:gd name="connsiteY34" fmla="*/ 0 h 285750"/>
              <a:gd name="connsiteX35" fmla="*/ 695604 w 1322388"/>
              <a:gd name="connsiteY35" fmla="*/ 2656 h 285750"/>
              <a:gd name="connsiteX36" fmla="*/ 722602 w 1322388"/>
              <a:gd name="connsiteY36" fmla="*/ 7436 h 285750"/>
              <a:gd name="connsiteX37" fmla="*/ 772893 w 1322388"/>
              <a:gd name="connsiteY37" fmla="*/ 24963 h 285750"/>
              <a:gd name="connsiteX38" fmla="*/ 820008 w 1322388"/>
              <a:gd name="connsiteY38" fmla="*/ 50458 h 285750"/>
              <a:gd name="connsiteX39" fmla="*/ 861829 w 1322388"/>
              <a:gd name="connsiteY39" fmla="*/ 83388 h 285750"/>
              <a:gd name="connsiteX40" fmla="*/ 880357 w 1322388"/>
              <a:gd name="connsiteY40" fmla="*/ 101978 h 285750"/>
              <a:gd name="connsiteX41" fmla="*/ 907885 w 1322388"/>
              <a:gd name="connsiteY41" fmla="*/ 83388 h 285750"/>
              <a:gd name="connsiteX42" fmla="*/ 965587 w 1322388"/>
              <a:gd name="connsiteY42" fmla="*/ 56300 h 285750"/>
              <a:gd name="connsiteX43" fmla="*/ 1027524 w 1322388"/>
              <a:gd name="connsiteY43" fmla="*/ 42491 h 285750"/>
              <a:gd name="connsiteX44" fmla="*/ 1089991 w 1322388"/>
              <a:gd name="connsiteY44" fmla="*/ 41960 h 285750"/>
              <a:gd name="connsiteX45" fmla="*/ 1150869 w 1322388"/>
              <a:gd name="connsiteY45" fmla="*/ 54176 h 285750"/>
              <a:gd name="connsiteX46" fmla="*/ 1208572 w 1322388"/>
              <a:gd name="connsiteY46" fmla="*/ 78608 h 285750"/>
              <a:gd name="connsiteX47" fmla="*/ 1259922 w 1322388"/>
              <a:gd name="connsiteY47" fmla="*/ 115787 h 285750"/>
              <a:gd name="connsiteX48" fmla="*/ 1303331 w 1322388"/>
              <a:gd name="connsiteY48" fmla="*/ 164652 h 285750"/>
              <a:gd name="connsiteX49" fmla="*/ 1320800 w 1322388"/>
              <a:gd name="connsiteY49" fmla="*/ 193864 h 285750"/>
              <a:gd name="connsiteX50" fmla="*/ 1322388 w 1322388"/>
              <a:gd name="connsiteY50" fmla="*/ 197582 h 285750"/>
              <a:gd name="connsiteX51" fmla="*/ 1319741 w 1322388"/>
              <a:gd name="connsiteY51" fmla="*/ 202893 h 285750"/>
              <a:gd name="connsiteX52" fmla="*/ 1314448 w 1322388"/>
              <a:gd name="connsiteY52" fmla="*/ 206080 h 285750"/>
              <a:gd name="connsiteX53" fmla="*/ 1308624 w 1322388"/>
              <a:gd name="connsiteY53" fmla="*/ 205549 h 285750"/>
              <a:gd name="connsiteX54" fmla="*/ 1305977 w 1322388"/>
              <a:gd name="connsiteY54" fmla="*/ 202362 h 285750"/>
              <a:gd name="connsiteX55" fmla="*/ 1287979 w 1322388"/>
              <a:gd name="connsiteY55" fmla="*/ 175805 h 285750"/>
              <a:gd name="connsiteX56" fmla="*/ 1245099 w 1322388"/>
              <a:gd name="connsiteY56" fmla="*/ 129597 h 285750"/>
              <a:gd name="connsiteX57" fmla="*/ 1196396 w 1322388"/>
              <a:gd name="connsiteY57" fmla="*/ 94542 h 285750"/>
              <a:gd name="connsiteX58" fmla="*/ 1142929 w 1322388"/>
              <a:gd name="connsiteY58" fmla="*/ 70641 h 285750"/>
              <a:gd name="connsiteX59" fmla="*/ 1086815 w 1322388"/>
              <a:gd name="connsiteY59" fmla="*/ 58425 h 285750"/>
              <a:gd name="connsiteX60" fmla="*/ 1029642 w 1322388"/>
              <a:gd name="connsiteY60" fmla="*/ 58425 h 285750"/>
              <a:gd name="connsiteX61" fmla="*/ 970881 w 1322388"/>
              <a:gd name="connsiteY61" fmla="*/ 69579 h 285750"/>
              <a:gd name="connsiteX62" fmla="*/ 914767 w 1322388"/>
              <a:gd name="connsiteY62" fmla="*/ 92948 h 285750"/>
              <a:gd name="connsiteX63" fmla="*/ 887239 w 1322388"/>
              <a:gd name="connsiteY63" fmla="*/ 109945 h 285750"/>
              <a:gd name="connsiteX64" fmla="*/ 898356 w 1322388"/>
              <a:gd name="connsiteY64" fmla="*/ 125348 h 285750"/>
              <a:gd name="connsiteX65" fmla="*/ 919002 w 1322388"/>
              <a:gd name="connsiteY65" fmla="*/ 157216 h 285750"/>
              <a:gd name="connsiteX66" fmla="*/ 927472 w 1322388"/>
              <a:gd name="connsiteY66" fmla="*/ 174743 h 285750"/>
              <a:gd name="connsiteX67" fmla="*/ 928001 w 1322388"/>
              <a:gd name="connsiteY67" fmla="*/ 180054 h 285750"/>
              <a:gd name="connsiteX68" fmla="*/ 925354 w 1322388"/>
              <a:gd name="connsiteY68" fmla="*/ 183772 h 285750"/>
              <a:gd name="connsiteX69" fmla="*/ 925884 w 1322388"/>
              <a:gd name="connsiteY69" fmla="*/ 194926 h 285750"/>
              <a:gd name="connsiteX70" fmla="*/ 916884 w 1322388"/>
              <a:gd name="connsiteY70" fmla="*/ 212985 h 285750"/>
              <a:gd name="connsiteX71" fmla="*/ 897826 w 1322388"/>
              <a:gd name="connsiteY71" fmla="*/ 224670 h 285750"/>
              <a:gd name="connsiteX72" fmla="*/ 875593 w 1322388"/>
              <a:gd name="connsiteY72" fmla="*/ 226263 h 285750"/>
              <a:gd name="connsiteX73" fmla="*/ 865005 w 1322388"/>
              <a:gd name="connsiteY73" fmla="*/ 220952 h 285750"/>
              <a:gd name="connsiteX74" fmla="*/ 857594 w 1322388"/>
              <a:gd name="connsiteY74" fmla="*/ 216172 h 285750"/>
              <a:gd name="connsiteX75" fmla="*/ 847536 w 1322388"/>
              <a:gd name="connsiteY75" fmla="*/ 204487 h 285750"/>
              <a:gd name="connsiteX76" fmla="*/ 839065 w 1322388"/>
              <a:gd name="connsiteY76" fmla="*/ 183772 h 285750"/>
              <a:gd name="connsiteX77" fmla="*/ 840654 w 1322388"/>
              <a:gd name="connsiteY77" fmla="*/ 153498 h 285750"/>
              <a:gd name="connsiteX78" fmla="*/ 854417 w 1322388"/>
              <a:gd name="connsiteY78" fmla="*/ 124285 h 285750"/>
              <a:gd name="connsiteX79" fmla="*/ 864476 w 1322388"/>
              <a:gd name="connsiteY79" fmla="*/ 113132 h 285750"/>
              <a:gd name="connsiteX80" fmla="*/ 845947 w 1322388"/>
              <a:gd name="connsiteY80" fmla="*/ 94011 h 285750"/>
              <a:gd name="connsiteX81" fmla="*/ 803068 w 1322388"/>
              <a:gd name="connsiteY81" fmla="*/ 61080 h 285750"/>
              <a:gd name="connsiteX82" fmla="*/ 757012 w 1322388"/>
              <a:gd name="connsiteY82" fmla="*/ 36648 h 285750"/>
              <a:gd name="connsiteX83" fmla="*/ 705133 w 1322388"/>
              <a:gd name="connsiteY83" fmla="*/ 20714 h 285750"/>
              <a:gd name="connsiteX84" fmla="*/ 676546 w 1322388"/>
              <a:gd name="connsiteY84" fmla="*/ 16465 h 285750"/>
              <a:gd name="connsiteX85" fmla="*/ 657489 w 1322388"/>
              <a:gd name="connsiteY85" fmla="*/ 14872 h 285750"/>
              <a:gd name="connsiteX86" fmla="*/ 619373 w 1322388"/>
              <a:gd name="connsiteY86" fmla="*/ 17527 h 285750"/>
              <a:gd name="connsiteX87" fmla="*/ 564847 w 1322388"/>
              <a:gd name="connsiteY87" fmla="*/ 28150 h 285750"/>
              <a:gd name="connsiteX88" fmla="*/ 457383 w 1322388"/>
              <a:gd name="connsiteY88" fmla="*/ 71703 h 285750"/>
              <a:gd name="connsiteX89" fmla="*/ 388564 w 1322388"/>
              <a:gd name="connsiteY89" fmla="*/ 105165 h 285750"/>
              <a:gd name="connsiteX90" fmla="*/ 398093 w 1322388"/>
              <a:gd name="connsiteY90" fmla="*/ 113663 h 285750"/>
              <a:gd name="connsiteX91" fmla="*/ 413974 w 1322388"/>
              <a:gd name="connsiteY91" fmla="*/ 134908 h 285750"/>
              <a:gd name="connsiteX92" fmla="*/ 423503 w 1322388"/>
              <a:gd name="connsiteY92" fmla="*/ 159340 h 285750"/>
              <a:gd name="connsiteX93" fmla="*/ 427738 w 1322388"/>
              <a:gd name="connsiteY93" fmla="*/ 189615 h 285750"/>
              <a:gd name="connsiteX94" fmla="*/ 426150 w 1322388"/>
              <a:gd name="connsiteY94" fmla="*/ 205549 h 285750"/>
              <a:gd name="connsiteX95" fmla="*/ 424562 w 1322388"/>
              <a:gd name="connsiteY95" fmla="*/ 209267 h 285750"/>
              <a:gd name="connsiteX96" fmla="*/ 417680 w 1322388"/>
              <a:gd name="connsiteY96" fmla="*/ 209267 h 285750"/>
              <a:gd name="connsiteX97" fmla="*/ 417151 w 1322388"/>
              <a:gd name="connsiteY97" fmla="*/ 205549 h 285750"/>
              <a:gd name="connsiteX98" fmla="*/ 410798 w 1322388"/>
              <a:gd name="connsiteY98" fmla="*/ 216703 h 285750"/>
              <a:gd name="connsiteX99" fmla="*/ 390152 w 1322388"/>
              <a:gd name="connsiteY99" fmla="*/ 230512 h 285750"/>
              <a:gd name="connsiteX100" fmla="*/ 366860 w 1322388"/>
              <a:gd name="connsiteY100" fmla="*/ 232106 h 285750"/>
              <a:gd name="connsiteX101" fmla="*/ 344626 w 1322388"/>
              <a:gd name="connsiteY101" fmla="*/ 220952 h 285750"/>
              <a:gd name="connsiteX102" fmla="*/ 336685 w 1322388"/>
              <a:gd name="connsiteY102" fmla="*/ 210860 h 285750"/>
              <a:gd name="connsiteX103" fmla="*/ 332450 w 1322388"/>
              <a:gd name="connsiteY103" fmla="*/ 202893 h 285750"/>
              <a:gd name="connsiteX104" fmla="*/ 327686 w 1322388"/>
              <a:gd name="connsiteY104" fmla="*/ 188553 h 285750"/>
              <a:gd name="connsiteX105" fmla="*/ 327686 w 1322388"/>
              <a:gd name="connsiteY105" fmla="*/ 166245 h 285750"/>
              <a:gd name="connsiteX106" fmla="*/ 339861 w 1322388"/>
              <a:gd name="connsiteY106" fmla="*/ 138095 h 285750"/>
              <a:gd name="connsiteX107" fmla="*/ 362095 w 1322388"/>
              <a:gd name="connsiteY107" fmla="*/ 117381 h 285750"/>
              <a:gd name="connsiteX108" fmla="*/ 376388 w 1322388"/>
              <a:gd name="connsiteY108" fmla="*/ 111538 h 285750"/>
              <a:gd name="connsiteX109" fmla="*/ 375859 w 1322388"/>
              <a:gd name="connsiteY109" fmla="*/ 110476 h 285750"/>
              <a:gd name="connsiteX110" fmla="*/ 366860 w 1322388"/>
              <a:gd name="connsiteY110" fmla="*/ 114725 h 285750"/>
              <a:gd name="connsiteX111" fmla="*/ 358390 w 1322388"/>
              <a:gd name="connsiteY111" fmla="*/ 118443 h 285750"/>
              <a:gd name="connsiteX112" fmla="*/ 355213 w 1322388"/>
              <a:gd name="connsiteY112" fmla="*/ 118974 h 285750"/>
              <a:gd name="connsiteX113" fmla="*/ 352037 w 1322388"/>
              <a:gd name="connsiteY113" fmla="*/ 114725 h 285750"/>
              <a:gd name="connsiteX114" fmla="*/ 354155 w 1322388"/>
              <a:gd name="connsiteY114" fmla="*/ 112069 h 285750"/>
              <a:gd name="connsiteX115" fmla="*/ 360507 w 1322388"/>
              <a:gd name="connsiteY115" fmla="*/ 108883 h 285750"/>
              <a:gd name="connsiteX116" fmla="*/ 367389 w 1322388"/>
              <a:gd name="connsiteY116" fmla="*/ 105165 h 285750"/>
              <a:gd name="connsiteX117" fmla="*/ 356801 w 1322388"/>
              <a:gd name="connsiteY117" fmla="*/ 99322 h 285750"/>
              <a:gd name="connsiteX118" fmla="*/ 332450 w 1322388"/>
              <a:gd name="connsiteY118" fmla="*/ 89762 h 285750"/>
              <a:gd name="connsiteX119" fmla="*/ 291688 w 1322388"/>
              <a:gd name="connsiteY119" fmla="*/ 83388 h 285750"/>
              <a:gd name="connsiteX120" fmla="*/ 234515 w 1322388"/>
              <a:gd name="connsiteY120" fmla="*/ 86044 h 285750"/>
              <a:gd name="connsiteX121" fmla="*/ 181577 w 1322388"/>
              <a:gd name="connsiteY121" fmla="*/ 99322 h 285750"/>
              <a:gd name="connsiteX122" fmla="*/ 157755 w 1322388"/>
              <a:gd name="connsiteY122" fmla="*/ 108883 h 285750"/>
              <a:gd name="connsiteX123" fmla="*/ 131286 w 1322388"/>
              <a:gd name="connsiteY123" fmla="*/ 122692 h 285750"/>
              <a:gd name="connsiteX124" fmla="*/ 84701 w 1322388"/>
              <a:gd name="connsiteY124" fmla="*/ 159340 h 285750"/>
              <a:gd name="connsiteX125" fmla="*/ 46586 w 1322388"/>
              <a:gd name="connsiteY125" fmla="*/ 203955 h 285750"/>
              <a:gd name="connsiteX126" fmla="*/ 17470 w 1322388"/>
              <a:gd name="connsiteY126" fmla="*/ 254944 h 285750"/>
              <a:gd name="connsiteX127" fmla="*/ 6882 w 1322388"/>
              <a:gd name="connsiteY127" fmla="*/ 283094 h 285750"/>
              <a:gd name="connsiteX128" fmla="*/ 4765 w 1322388"/>
              <a:gd name="connsiteY128" fmla="*/ 285750 h 285750"/>
              <a:gd name="connsiteX129" fmla="*/ 0 w 1322388"/>
              <a:gd name="connsiteY129" fmla="*/ 284157 h 285750"/>
              <a:gd name="connsiteX130" fmla="*/ 0 w 1322388"/>
              <a:gd name="connsiteY130" fmla="*/ 280970 h 285750"/>
              <a:gd name="connsiteX131" fmla="*/ 6353 w 1322388"/>
              <a:gd name="connsiteY131" fmla="*/ 261849 h 285750"/>
              <a:gd name="connsiteX132" fmla="*/ 22234 w 1322388"/>
              <a:gd name="connsiteY132" fmla="*/ 225201 h 285750"/>
              <a:gd name="connsiteX133" fmla="*/ 41821 w 1322388"/>
              <a:gd name="connsiteY133" fmla="*/ 191739 h 285750"/>
              <a:gd name="connsiteX134" fmla="*/ 67231 w 1322388"/>
              <a:gd name="connsiteY134" fmla="*/ 160402 h 285750"/>
              <a:gd name="connsiteX135" fmla="*/ 95288 w 1322388"/>
              <a:gd name="connsiteY135" fmla="*/ 132784 h 285750"/>
              <a:gd name="connsiteX136" fmla="*/ 127581 w 1322388"/>
              <a:gd name="connsiteY136" fmla="*/ 109945 h 285750"/>
              <a:gd name="connsiteX137" fmla="*/ 162520 w 1322388"/>
              <a:gd name="connsiteY137" fmla="*/ 90824 h 285750"/>
              <a:gd name="connsiteX138" fmla="*/ 199576 w 1322388"/>
              <a:gd name="connsiteY138" fmla="*/ 76483 h 285750"/>
              <a:gd name="connsiteX139" fmla="*/ 219692 w 1322388"/>
              <a:gd name="connsiteY139" fmla="*/ 71703 h 285750"/>
              <a:gd name="connsiteX140" fmla="*/ 239279 w 1322388"/>
              <a:gd name="connsiteY140" fmla="*/ 67985 h 285750"/>
              <a:gd name="connsiteX141" fmla="*/ 282159 w 1322388"/>
              <a:gd name="connsiteY141" fmla="*/ 66392 h 285750"/>
              <a:gd name="connsiteX142" fmla="*/ 323980 w 1322388"/>
              <a:gd name="connsiteY142" fmla="*/ 73297 h 285750"/>
              <a:gd name="connsiteX143" fmla="*/ 362625 w 1322388"/>
              <a:gd name="connsiteY143" fmla="*/ 87637 h 285750"/>
              <a:gd name="connsiteX144" fmla="*/ 379565 w 1322388"/>
              <a:gd name="connsiteY144" fmla="*/ 98260 h 285750"/>
              <a:gd name="connsiteX145" fmla="*/ 416092 w 1322388"/>
              <a:gd name="connsiteY145" fmla="*/ 77546 h 285750"/>
              <a:gd name="connsiteX146" fmla="*/ 492322 w 1322388"/>
              <a:gd name="connsiteY146" fmla="*/ 39835 h 285750"/>
              <a:gd name="connsiteX147" fmla="*/ 551613 w 1322388"/>
              <a:gd name="connsiteY147" fmla="*/ 16465 h 285750"/>
              <a:gd name="connsiteX148" fmla="*/ 592375 w 1322388"/>
              <a:gd name="connsiteY148" fmla="*/ 5843 h 2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1322388" h="285750">
                <a:moveTo>
                  <a:pt x="874547" y="123825"/>
                </a:moveTo>
                <a:lnTo>
                  <a:pt x="865104" y="137666"/>
                </a:lnTo>
                <a:lnTo>
                  <a:pt x="856711" y="159492"/>
                </a:lnTo>
                <a:lnTo>
                  <a:pt x="855662" y="175994"/>
                </a:lnTo>
                <a:lnTo>
                  <a:pt x="857236" y="183979"/>
                </a:lnTo>
                <a:lnTo>
                  <a:pt x="862482" y="195690"/>
                </a:lnTo>
                <a:lnTo>
                  <a:pt x="876120" y="208466"/>
                </a:lnTo>
                <a:lnTo>
                  <a:pt x="887661" y="212725"/>
                </a:lnTo>
                <a:lnTo>
                  <a:pt x="894480" y="211660"/>
                </a:lnTo>
                <a:lnTo>
                  <a:pt x="902349" y="207934"/>
                </a:lnTo>
                <a:lnTo>
                  <a:pt x="914938" y="193561"/>
                </a:lnTo>
                <a:lnTo>
                  <a:pt x="915987" y="183979"/>
                </a:lnTo>
                <a:lnTo>
                  <a:pt x="915463" y="183447"/>
                </a:lnTo>
                <a:lnTo>
                  <a:pt x="914938" y="182914"/>
                </a:lnTo>
                <a:lnTo>
                  <a:pt x="896578" y="151507"/>
                </a:lnTo>
                <a:close/>
                <a:moveTo>
                  <a:pt x="384474" y="117475"/>
                </a:moveTo>
                <a:lnTo>
                  <a:pt x="383409" y="120107"/>
                </a:lnTo>
                <a:lnTo>
                  <a:pt x="381277" y="122213"/>
                </a:lnTo>
                <a:lnTo>
                  <a:pt x="364226" y="134321"/>
                </a:lnTo>
                <a:lnTo>
                  <a:pt x="345042" y="158536"/>
                </a:lnTo>
                <a:lnTo>
                  <a:pt x="341312" y="178014"/>
                </a:lnTo>
                <a:lnTo>
                  <a:pt x="343444" y="189069"/>
                </a:lnTo>
                <a:lnTo>
                  <a:pt x="347707" y="200124"/>
                </a:lnTo>
                <a:lnTo>
                  <a:pt x="363693" y="214337"/>
                </a:lnTo>
                <a:lnTo>
                  <a:pt x="384474" y="219075"/>
                </a:lnTo>
                <a:lnTo>
                  <a:pt x="404191" y="211705"/>
                </a:lnTo>
                <a:lnTo>
                  <a:pt x="411118" y="201703"/>
                </a:lnTo>
                <a:lnTo>
                  <a:pt x="414315" y="199597"/>
                </a:lnTo>
                <a:lnTo>
                  <a:pt x="417512" y="201703"/>
                </a:lnTo>
                <a:lnTo>
                  <a:pt x="417512" y="187490"/>
                </a:lnTo>
                <a:lnTo>
                  <a:pt x="412716" y="163274"/>
                </a:lnTo>
                <a:lnTo>
                  <a:pt x="404191" y="141691"/>
                </a:lnTo>
                <a:lnTo>
                  <a:pt x="391935" y="124319"/>
                </a:lnTo>
                <a:close/>
                <a:moveTo>
                  <a:pt x="633137" y="0"/>
                </a:moveTo>
                <a:lnTo>
                  <a:pt x="675487" y="0"/>
                </a:lnTo>
                <a:lnTo>
                  <a:pt x="695604" y="2656"/>
                </a:lnTo>
                <a:lnTo>
                  <a:pt x="722602" y="7436"/>
                </a:lnTo>
                <a:lnTo>
                  <a:pt x="772893" y="24963"/>
                </a:lnTo>
                <a:lnTo>
                  <a:pt x="820008" y="50458"/>
                </a:lnTo>
                <a:lnTo>
                  <a:pt x="861829" y="83388"/>
                </a:lnTo>
                <a:lnTo>
                  <a:pt x="880357" y="101978"/>
                </a:lnTo>
                <a:lnTo>
                  <a:pt x="907885" y="83388"/>
                </a:lnTo>
                <a:lnTo>
                  <a:pt x="965587" y="56300"/>
                </a:lnTo>
                <a:lnTo>
                  <a:pt x="1027524" y="42491"/>
                </a:lnTo>
                <a:lnTo>
                  <a:pt x="1089991" y="41960"/>
                </a:lnTo>
                <a:lnTo>
                  <a:pt x="1150869" y="54176"/>
                </a:lnTo>
                <a:lnTo>
                  <a:pt x="1208572" y="78608"/>
                </a:lnTo>
                <a:lnTo>
                  <a:pt x="1259922" y="115787"/>
                </a:lnTo>
                <a:lnTo>
                  <a:pt x="1303331" y="164652"/>
                </a:lnTo>
                <a:lnTo>
                  <a:pt x="1320800" y="193864"/>
                </a:lnTo>
                <a:lnTo>
                  <a:pt x="1322388" y="197582"/>
                </a:lnTo>
                <a:lnTo>
                  <a:pt x="1319741" y="202893"/>
                </a:lnTo>
                <a:lnTo>
                  <a:pt x="1314448" y="206080"/>
                </a:lnTo>
                <a:lnTo>
                  <a:pt x="1308624" y="205549"/>
                </a:lnTo>
                <a:lnTo>
                  <a:pt x="1305977" y="202362"/>
                </a:lnTo>
                <a:lnTo>
                  <a:pt x="1287979" y="175805"/>
                </a:lnTo>
                <a:lnTo>
                  <a:pt x="1245099" y="129597"/>
                </a:lnTo>
                <a:lnTo>
                  <a:pt x="1196396" y="94542"/>
                </a:lnTo>
                <a:lnTo>
                  <a:pt x="1142929" y="70641"/>
                </a:lnTo>
                <a:lnTo>
                  <a:pt x="1086815" y="58425"/>
                </a:lnTo>
                <a:lnTo>
                  <a:pt x="1029642" y="58425"/>
                </a:lnTo>
                <a:lnTo>
                  <a:pt x="970881" y="69579"/>
                </a:lnTo>
                <a:lnTo>
                  <a:pt x="914767" y="92948"/>
                </a:lnTo>
                <a:lnTo>
                  <a:pt x="887239" y="109945"/>
                </a:lnTo>
                <a:lnTo>
                  <a:pt x="898356" y="125348"/>
                </a:lnTo>
                <a:lnTo>
                  <a:pt x="919002" y="157216"/>
                </a:lnTo>
                <a:lnTo>
                  <a:pt x="927472" y="174743"/>
                </a:lnTo>
                <a:lnTo>
                  <a:pt x="928001" y="180054"/>
                </a:lnTo>
                <a:lnTo>
                  <a:pt x="925354" y="183772"/>
                </a:lnTo>
                <a:lnTo>
                  <a:pt x="925884" y="194926"/>
                </a:lnTo>
                <a:lnTo>
                  <a:pt x="916884" y="212985"/>
                </a:lnTo>
                <a:lnTo>
                  <a:pt x="897826" y="224670"/>
                </a:lnTo>
                <a:lnTo>
                  <a:pt x="875593" y="226263"/>
                </a:lnTo>
                <a:lnTo>
                  <a:pt x="865005" y="220952"/>
                </a:lnTo>
                <a:lnTo>
                  <a:pt x="857594" y="216172"/>
                </a:lnTo>
                <a:lnTo>
                  <a:pt x="847536" y="204487"/>
                </a:lnTo>
                <a:lnTo>
                  <a:pt x="839065" y="183772"/>
                </a:lnTo>
                <a:lnTo>
                  <a:pt x="840654" y="153498"/>
                </a:lnTo>
                <a:lnTo>
                  <a:pt x="854417" y="124285"/>
                </a:lnTo>
                <a:lnTo>
                  <a:pt x="864476" y="113132"/>
                </a:lnTo>
                <a:lnTo>
                  <a:pt x="845947" y="94011"/>
                </a:lnTo>
                <a:lnTo>
                  <a:pt x="803068" y="61080"/>
                </a:lnTo>
                <a:lnTo>
                  <a:pt x="757012" y="36648"/>
                </a:lnTo>
                <a:lnTo>
                  <a:pt x="705133" y="20714"/>
                </a:lnTo>
                <a:lnTo>
                  <a:pt x="676546" y="16465"/>
                </a:lnTo>
                <a:lnTo>
                  <a:pt x="657489" y="14872"/>
                </a:lnTo>
                <a:lnTo>
                  <a:pt x="619373" y="17527"/>
                </a:lnTo>
                <a:lnTo>
                  <a:pt x="564847" y="28150"/>
                </a:lnTo>
                <a:lnTo>
                  <a:pt x="457383" y="71703"/>
                </a:lnTo>
                <a:lnTo>
                  <a:pt x="388564" y="105165"/>
                </a:lnTo>
                <a:lnTo>
                  <a:pt x="398093" y="113663"/>
                </a:lnTo>
                <a:lnTo>
                  <a:pt x="413974" y="134908"/>
                </a:lnTo>
                <a:lnTo>
                  <a:pt x="423503" y="159340"/>
                </a:lnTo>
                <a:lnTo>
                  <a:pt x="427738" y="189615"/>
                </a:lnTo>
                <a:lnTo>
                  <a:pt x="426150" y="205549"/>
                </a:lnTo>
                <a:lnTo>
                  <a:pt x="424562" y="209267"/>
                </a:lnTo>
                <a:lnTo>
                  <a:pt x="417680" y="209267"/>
                </a:lnTo>
                <a:lnTo>
                  <a:pt x="417151" y="205549"/>
                </a:lnTo>
                <a:lnTo>
                  <a:pt x="410798" y="216703"/>
                </a:lnTo>
                <a:lnTo>
                  <a:pt x="390152" y="230512"/>
                </a:lnTo>
                <a:lnTo>
                  <a:pt x="366860" y="232106"/>
                </a:lnTo>
                <a:lnTo>
                  <a:pt x="344626" y="220952"/>
                </a:lnTo>
                <a:lnTo>
                  <a:pt x="336685" y="210860"/>
                </a:lnTo>
                <a:lnTo>
                  <a:pt x="332450" y="202893"/>
                </a:lnTo>
                <a:lnTo>
                  <a:pt x="327686" y="188553"/>
                </a:lnTo>
                <a:lnTo>
                  <a:pt x="327686" y="166245"/>
                </a:lnTo>
                <a:lnTo>
                  <a:pt x="339861" y="138095"/>
                </a:lnTo>
                <a:lnTo>
                  <a:pt x="362095" y="117381"/>
                </a:lnTo>
                <a:lnTo>
                  <a:pt x="376388" y="111538"/>
                </a:lnTo>
                <a:lnTo>
                  <a:pt x="375859" y="110476"/>
                </a:lnTo>
                <a:lnTo>
                  <a:pt x="366860" y="114725"/>
                </a:lnTo>
                <a:lnTo>
                  <a:pt x="358390" y="118443"/>
                </a:lnTo>
                <a:lnTo>
                  <a:pt x="355213" y="118974"/>
                </a:lnTo>
                <a:lnTo>
                  <a:pt x="352037" y="114725"/>
                </a:lnTo>
                <a:lnTo>
                  <a:pt x="354155" y="112069"/>
                </a:lnTo>
                <a:lnTo>
                  <a:pt x="360507" y="108883"/>
                </a:lnTo>
                <a:lnTo>
                  <a:pt x="367389" y="105165"/>
                </a:lnTo>
                <a:lnTo>
                  <a:pt x="356801" y="99322"/>
                </a:lnTo>
                <a:lnTo>
                  <a:pt x="332450" y="89762"/>
                </a:lnTo>
                <a:lnTo>
                  <a:pt x="291688" y="83388"/>
                </a:lnTo>
                <a:lnTo>
                  <a:pt x="234515" y="86044"/>
                </a:lnTo>
                <a:lnTo>
                  <a:pt x="181577" y="99322"/>
                </a:lnTo>
                <a:lnTo>
                  <a:pt x="157755" y="108883"/>
                </a:lnTo>
                <a:lnTo>
                  <a:pt x="131286" y="122692"/>
                </a:lnTo>
                <a:lnTo>
                  <a:pt x="84701" y="159340"/>
                </a:lnTo>
                <a:lnTo>
                  <a:pt x="46586" y="203955"/>
                </a:lnTo>
                <a:lnTo>
                  <a:pt x="17470" y="254944"/>
                </a:lnTo>
                <a:lnTo>
                  <a:pt x="6882" y="283094"/>
                </a:lnTo>
                <a:lnTo>
                  <a:pt x="4765" y="285750"/>
                </a:lnTo>
                <a:lnTo>
                  <a:pt x="0" y="284157"/>
                </a:lnTo>
                <a:lnTo>
                  <a:pt x="0" y="280970"/>
                </a:lnTo>
                <a:lnTo>
                  <a:pt x="6353" y="261849"/>
                </a:lnTo>
                <a:lnTo>
                  <a:pt x="22234" y="225201"/>
                </a:lnTo>
                <a:lnTo>
                  <a:pt x="41821" y="191739"/>
                </a:lnTo>
                <a:lnTo>
                  <a:pt x="67231" y="160402"/>
                </a:lnTo>
                <a:lnTo>
                  <a:pt x="95288" y="132784"/>
                </a:lnTo>
                <a:lnTo>
                  <a:pt x="127581" y="109945"/>
                </a:lnTo>
                <a:lnTo>
                  <a:pt x="162520" y="90824"/>
                </a:lnTo>
                <a:lnTo>
                  <a:pt x="199576" y="76483"/>
                </a:lnTo>
                <a:lnTo>
                  <a:pt x="219692" y="71703"/>
                </a:lnTo>
                <a:lnTo>
                  <a:pt x="239279" y="67985"/>
                </a:lnTo>
                <a:lnTo>
                  <a:pt x="282159" y="66392"/>
                </a:lnTo>
                <a:lnTo>
                  <a:pt x="323980" y="73297"/>
                </a:lnTo>
                <a:lnTo>
                  <a:pt x="362625" y="87637"/>
                </a:lnTo>
                <a:lnTo>
                  <a:pt x="379565" y="98260"/>
                </a:lnTo>
                <a:lnTo>
                  <a:pt x="416092" y="77546"/>
                </a:lnTo>
                <a:lnTo>
                  <a:pt x="492322" y="39835"/>
                </a:lnTo>
                <a:lnTo>
                  <a:pt x="551613" y="16465"/>
                </a:lnTo>
                <a:lnTo>
                  <a:pt x="592375" y="5843"/>
                </a:ln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75" name="Freeform 485"/>
          <p:cNvSpPr>
            <a:spLocks/>
          </p:cNvSpPr>
          <p:nvPr/>
        </p:nvSpPr>
        <p:spPr bwMode="auto">
          <a:xfrm>
            <a:off x="1343605" y="1584972"/>
            <a:ext cx="3182028" cy="422922"/>
          </a:xfrm>
          <a:custGeom>
            <a:avLst/>
            <a:gdLst>
              <a:gd name="T0" fmla="*/ 2354 w 2671"/>
              <a:gd name="T1" fmla="*/ 220 h 1692"/>
              <a:gd name="T2" fmla="*/ 2155 w 2671"/>
              <a:gd name="T3" fmla="*/ 124 h 1692"/>
              <a:gd name="T4" fmla="*/ 1807 w 2671"/>
              <a:gd name="T5" fmla="*/ 46 h 1692"/>
              <a:gd name="T6" fmla="*/ 1610 w 2671"/>
              <a:gd name="T7" fmla="*/ 22 h 1692"/>
              <a:gd name="T8" fmla="*/ 1161 w 2671"/>
              <a:gd name="T9" fmla="*/ 0 h 1692"/>
              <a:gd name="T10" fmla="*/ 825 w 2671"/>
              <a:gd name="T11" fmla="*/ 24 h 1692"/>
              <a:gd name="T12" fmla="*/ 581 w 2671"/>
              <a:gd name="T13" fmla="*/ 82 h 1692"/>
              <a:gd name="T14" fmla="*/ 398 w 2671"/>
              <a:gd name="T15" fmla="*/ 164 h 1692"/>
              <a:gd name="T16" fmla="*/ 239 w 2671"/>
              <a:gd name="T17" fmla="*/ 282 h 1692"/>
              <a:gd name="T18" fmla="*/ 142 w 2671"/>
              <a:gd name="T19" fmla="*/ 399 h 1692"/>
              <a:gd name="T20" fmla="*/ 134 w 2671"/>
              <a:gd name="T21" fmla="*/ 409 h 1692"/>
              <a:gd name="T22" fmla="*/ 90 w 2671"/>
              <a:gd name="T23" fmla="*/ 446 h 1692"/>
              <a:gd name="T24" fmla="*/ 55 w 2671"/>
              <a:gd name="T25" fmla="*/ 555 h 1692"/>
              <a:gd name="T26" fmla="*/ 0 w 2671"/>
              <a:gd name="T27" fmla="*/ 875 h 1692"/>
              <a:gd name="T28" fmla="*/ 15 w 2671"/>
              <a:gd name="T29" fmla="*/ 1057 h 1692"/>
              <a:gd name="T30" fmla="*/ 59 w 2671"/>
              <a:gd name="T31" fmla="*/ 1188 h 1692"/>
              <a:gd name="T32" fmla="*/ 142 w 2671"/>
              <a:gd name="T33" fmla="*/ 1314 h 1692"/>
              <a:gd name="T34" fmla="*/ 293 w 2671"/>
              <a:gd name="T35" fmla="*/ 1439 h 1692"/>
              <a:gd name="T36" fmla="*/ 473 w 2671"/>
              <a:gd name="T37" fmla="*/ 1527 h 1692"/>
              <a:gd name="T38" fmla="*/ 710 w 2671"/>
              <a:gd name="T39" fmla="*/ 1597 h 1692"/>
              <a:gd name="T40" fmla="*/ 1017 w 2671"/>
              <a:gd name="T41" fmla="*/ 1656 h 1692"/>
              <a:gd name="T42" fmla="*/ 1451 w 2671"/>
              <a:gd name="T43" fmla="*/ 1692 h 1692"/>
              <a:gd name="T44" fmla="*/ 1827 w 2671"/>
              <a:gd name="T45" fmla="*/ 1659 h 1692"/>
              <a:gd name="T46" fmla="*/ 2032 w 2671"/>
              <a:gd name="T47" fmla="*/ 1603 h 1692"/>
              <a:gd name="T48" fmla="*/ 2223 w 2671"/>
              <a:gd name="T49" fmla="*/ 1515 h 1692"/>
              <a:gd name="T50" fmla="*/ 2354 w 2671"/>
              <a:gd name="T51" fmla="*/ 1426 h 1692"/>
              <a:gd name="T52" fmla="*/ 2452 w 2671"/>
              <a:gd name="T53" fmla="*/ 1335 h 1692"/>
              <a:gd name="T54" fmla="*/ 2556 w 2671"/>
              <a:gd name="T55" fmla="*/ 1196 h 1692"/>
              <a:gd name="T56" fmla="*/ 2628 w 2671"/>
              <a:gd name="T57" fmla="*/ 1042 h 1692"/>
              <a:gd name="T58" fmla="*/ 2665 w 2671"/>
              <a:gd name="T59" fmla="*/ 878 h 1692"/>
              <a:gd name="T60" fmla="*/ 2666 w 2671"/>
              <a:gd name="T61" fmla="*/ 712 h 1692"/>
              <a:gd name="T62" fmla="*/ 2629 w 2671"/>
              <a:gd name="T63" fmla="*/ 552 h 1692"/>
              <a:gd name="T64" fmla="*/ 2551 w 2671"/>
              <a:gd name="T65" fmla="*/ 404 h 1692"/>
              <a:gd name="T66" fmla="*/ 2429 w 2671"/>
              <a:gd name="T67" fmla="*/ 275 h 1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71" h="1692">
                <a:moveTo>
                  <a:pt x="2391" y="246"/>
                </a:moveTo>
                <a:lnTo>
                  <a:pt x="2354" y="220"/>
                </a:lnTo>
                <a:lnTo>
                  <a:pt x="2276" y="177"/>
                </a:lnTo>
                <a:lnTo>
                  <a:pt x="2155" y="124"/>
                </a:lnTo>
                <a:lnTo>
                  <a:pt x="1983" y="76"/>
                </a:lnTo>
                <a:lnTo>
                  <a:pt x="1807" y="46"/>
                </a:lnTo>
                <a:lnTo>
                  <a:pt x="1719" y="35"/>
                </a:lnTo>
                <a:lnTo>
                  <a:pt x="1610" y="22"/>
                </a:lnTo>
                <a:lnTo>
                  <a:pt x="1385" y="4"/>
                </a:lnTo>
                <a:lnTo>
                  <a:pt x="1161" y="0"/>
                </a:lnTo>
                <a:lnTo>
                  <a:pt x="936" y="11"/>
                </a:lnTo>
                <a:lnTo>
                  <a:pt x="825" y="24"/>
                </a:lnTo>
                <a:lnTo>
                  <a:pt x="726" y="42"/>
                </a:lnTo>
                <a:lnTo>
                  <a:pt x="581" y="82"/>
                </a:lnTo>
                <a:lnTo>
                  <a:pt x="487" y="118"/>
                </a:lnTo>
                <a:lnTo>
                  <a:pt x="398" y="164"/>
                </a:lnTo>
                <a:lnTo>
                  <a:pt x="314" y="217"/>
                </a:lnTo>
                <a:lnTo>
                  <a:pt x="239" y="282"/>
                </a:lnTo>
                <a:lnTo>
                  <a:pt x="170" y="357"/>
                </a:lnTo>
                <a:lnTo>
                  <a:pt x="142" y="399"/>
                </a:lnTo>
                <a:lnTo>
                  <a:pt x="137" y="403"/>
                </a:lnTo>
                <a:lnTo>
                  <a:pt x="134" y="409"/>
                </a:lnTo>
                <a:lnTo>
                  <a:pt x="117" y="416"/>
                </a:lnTo>
                <a:lnTo>
                  <a:pt x="90" y="446"/>
                </a:lnTo>
                <a:lnTo>
                  <a:pt x="81" y="468"/>
                </a:lnTo>
                <a:lnTo>
                  <a:pt x="55" y="555"/>
                </a:lnTo>
                <a:lnTo>
                  <a:pt x="13" y="737"/>
                </a:lnTo>
                <a:lnTo>
                  <a:pt x="0" y="875"/>
                </a:lnTo>
                <a:lnTo>
                  <a:pt x="2" y="967"/>
                </a:lnTo>
                <a:lnTo>
                  <a:pt x="15" y="1057"/>
                </a:lnTo>
                <a:lnTo>
                  <a:pt x="41" y="1145"/>
                </a:lnTo>
                <a:lnTo>
                  <a:pt x="59" y="1188"/>
                </a:lnTo>
                <a:lnTo>
                  <a:pt x="83" y="1234"/>
                </a:lnTo>
                <a:lnTo>
                  <a:pt x="142" y="1314"/>
                </a:lnTo>
                <a:lnTo>
                  <a:pt x="212" y="1381"/>
                </a:lnTo>
                <a:lnTo>
                  <a:pt x="293" y="1439"/>
                </a:lnTo>
                <a:lnTo>
                  <a:pt x="380" y="1486"/>
                </a:lnTo>
                <a:lnTo>
                  <a:pt x="473" y="1527"/>
                </a:lnTo>
                <a:lnTo>
                  <a:pt x="615" y="1574"/>
                </a:lnTo>
                <a:lnTo>
                  <a:pt x="710" y="1597"/>
                </a:lnTo>
                <a:lnTo>
                  <a:pt x="809" y="1619"/>
                </a:lnTo>
                <a:lnTo>
                  <a:pt x="1017" y="1656"/>
                </a:lnTo>
                <a:lnTo>
                  <a:pt x="1233" y="1682"/>
                </a:lnTo>
                <a:lnTo>
                  <a:pt x="1451" y="1692"/>
                </a:lnTo>
                <a:lnTo>
                  <a:pt x="1669" y="1682"/>
                </a:lnTo>
                <a:lnTo>
                  <a:pt x="1827" y="1659"/>
                </a:lnTo>
                <a:lnTo>
                  <a:pt x="1931" y="1634"/>
                </a:lnTo>
                <a:lnTo>
                  <a:pt x="2032" y="1603"/>
                </a:lnTo>
                <a:lnTo>
                  <a:pt x="2130" y="1563"/>
                </a:lnTo>
                <a:lnTo>
                  <a:pt x="2223" y="1515"/>
                </a:lnTo>
                <a:lnTo>
                  <a:pt x="2312" y="1457"/>
                </a:lnTo>
                <a:lnTo>
                  <a:pt x="2354" y="1426"/>
                </a:lnTo>
                <a:lnTo>
                  <a:pt x="2389" y="1397"/>
                </a:lnTo>
                <a:lnTo>
                  <a:pt x="2452" y="1335"/>
                </a:lnTo>
                <a:lnTo>
                  <a:pt x="2508" y="1268"/>
                </a:lnTo>
                <a:lnTo>
                  <a:pt x="2556" y="1196"/>
                </a:lnTo>
                <a:lnTo>
                  <a:pt x="2596" y="1119"/>
                </a:lnTo>
                <a:lnTo>
                  <a:pt x="2628" y="1042"/>
                </a:lnTo>
                <a:lnTo>
                  <a:pt x="2651" y="960"/>
                </a:lnTo>
                <a:lnTo>
                  <a:pt x="2665" y="878"/>
                </a:lnTo>
                <a:lnTo>
                  <a:pt x="2671" y="794"/>
                </a:lnTo>
                <a:lnTo>
                  <a:pt x="2666" y="712"/>
                </a:lnTo>
                <a:lnTo>
                  <a:pt x="2653" y="632"/>
                </a:lnTo>
                <a:lnTo>
                  <a:pt x="2629" y="552"/>
                </a:lnTo>
                <a:lnTo>
                  <a:pt x="2596" y="476"/>
                </a:lnTo>
                <a:lnTo>
                  <a:pt x="2551" y="404"/>
                </a:lnTo>
                <a:lnTo>
                  <a:pt x="2495" y="337"/>
                </a:lnTo>
                <a:lnTo>
                  <a:pt x="2429" y="275"/>
                </a:lnTo>
                <a:lnTo>
                  <a:pt x="2391" y="246"/>
                </a:lnTo>
              </a:path>
            </a:pathLst>
          </a:custGeom>
          <a:solidFill>
            <a:srgbClr val="FEEEC3"/>
          </a:solidFill>
          <a:ln>
            <a:noFill/>
          </a:ln>
        </p:spPr>
        <p:txBody>
          <a:bodyPr vert="horz" wrap="square" lIns="91440" tIns="45720" rIns="91440" bIns="45720" numCol="1" anchor="ctr" anchorCtr="0" compatLnSpc="1">
            <a:prstTxWarp prst="textNoShape">
              <a:avLst/>
            </a:prstTxWarp>
          </a:bodyPr>
          <a:lstStyle/>
          <a:p>
            <a:pPr algn="ctr"/>
            <a:r>
              <a:rPr lang="tr-TR" sz="2400" dirty="0" smtClean="0"/>
              <a:t>Etkilenen Unsur</a:t>
            </a:r>
            <a:endParaRPr lang="en-US" sz="2400" dirty="0"/>
          </a:p>
        </p:txBody>
      </p:sp>
      <p:sp>
        <p:nvSpPr>
          <p:cNvPr id="76" name="Freeform: Shape 51"/>
          <p:cNvSpPr>
            <a:spLocks/>
          </p:cNvSpPr>
          <p:nvPr/>
        </p:nvSpPr>
        <p:spPr bwMode="auto">
          <a:xfrm rot="1277933">
            <a:off x="8021983" y="1132430"/>
            <a:ext cx="1322388" cy="285750"/>
          </a:xfrm>
          <a:custGeom>
            <a:avLst/>
            <a:gdLst>
              <a:gd name="connsiteX0" fmla="*/ 874547 w 1322388"/>
              <a:gd name="connsiteY0" fmla="*/ 123825 h 285750"/>
              <a:gd name="connsiteX1" fmla="*/ 865104 w 1322388"/>
              <a:gd name="connsiteY1" fmla="*/ 137666 h 285750"/>
              <a:gd name="connsiteX2" fmla="*/ 856711 w 1322388"/>
              <a:gd name="connsiteY2" fmla="*/ 159492 h 285750"/>
              <a:gd name="connsiteX3" fmla="*/ 855662 w 1322388"/>
              <a:gd name="connsiteY3" fmla="*/ 175994 h 285750"/>
              <a:gd name="connsiteX4" fmla="*/ 857236 w 1322388"/>
              <a:gd name="connsiteY4" fmla="*/ 183979 h 285750"/>
              <a:gd name="connsiteX5" fmla="*/ 862482 w 1322388"/>
              <a:gd name="connsiteY5" fmla="*/ 195690 h 285750"/>
              <a:gd name="connsiteX6" fmla="*/ 876120 w 1322388"/>
              <a:gd name="connsiteY6" fmla="*/ 208466 h 285750"/>
              <a:gd name="connsiteX7" fmla="*/ 887661 w 1322388"/>
              <a:gd name="connsiteY7" fmla="*/ 212725 h 285750"/>
              <a:gd name="connsiteX8" fmla="*/ 894480 w 1322388"/>
              <a:gd name="connsiteY8" fmla="*/ 211660 h 285750"/>
              <a:gd name="connsiteX9" fmla="*/ 902349 w 1322388"/>
              <a:gd name="connsiteY9" fmla="*/ 207934 h 285750"/>
              <a:gd name="connsiteX10" fmla="*/ 914938 w 1322388"/>
              <a:gd name="connsiteY10" fmla="*/ 193561 h 285750"/>
              <a:gd name="connsiteX11" fmla="*/ 915987 w 1322388"/>
              <a:gd name="connsiteY11" fmla="*/ 183979 h 285750"/>
              <a:gd name="connsiteX12" fmla="*/ 915463 w 1322388"/>
              <a:gd name="connsiteY12" fmla="*/ 183447 h 285750"/>
              <a:gd name="connsiteX13" fmla="*/ 914938 w 1322388"/>
              <a:gd name="connsiteY13" fmla="*/ 182914 h 285750"/>
              <a:gd name="connsiteX14" fmla="*/ 896578 w 1322388"/>
              <a:gd name="connsiteY14" fmla="*/ 151507 h 285750"/>
              <a:gd name="connsiteX15" fmla="*/ 384474 w 1322388"/>
              <a:gd name="connsiteY15" fmla="*/ 117475 h 285750"/>
              <a:gd name="connsiteX16" fmla="*/ 383409 w 1322388"/>
              <a:gd name="connsiteY16" fmla="*/ 120107 h 285750"/>
              <a:gd name="connsiteX17" fmla="*/ 381277 w 1322388"/>
              <a:gd name="connsiteY17" fmla="*/ 122213 h 285750"/>
              <a:gd name="connsiteX18" fmla="*/ 364226 w 1322388"/>
              <a:gd name="connsiteY18" fmla="*/ 134321 h 285750"/>
              <a:gd name="connsiteX19" fmla="*/ 345042 w 1322388"/>
              <a:gd name="connsiteY19" fmla="*/ 158536 h 285750"/>
              <a:gd name="connsiteX20" fmla="*/ 341312 w 1322388"/>
              <a:gd name="connsiteY20" fmla="*/ 178014 h 285750"/>
              <a:gd name="connsiteX21" fmla="*/ 343444 w 1322388"/>
              <a:gd name="connsiteY21" fmla="*/ 189069 h 285750"/>
              <a:gd name="connsiteX22" fmla="*/ 347707 w 1322388"/>
              <a:gd name="connsiteY22" fmla="*/ 200124 h 285750"/>
              <a:gd name="connsiteX23" fmla="*/ 363693 w 1322388"/>
              <a:gd name="connsiteY23" fmla="*/ 214337 h 285750"/>
              <a:gd name="connsiteX24" fmla="*/ 384474 w 1322388"/>
              <a:gd name="connsiteY24" fmla="*/ 219075 h 285750"/>
              <a:gd name="connsiteX25" fmla="*/ 404191 w 1322388"/>
              <a:gd name="connsiteY25" fmla="*/ 211705 h 285750"/>
              <a:gd name="connsiteX26" fmla="*/ 411118 w 1322388"/>
              <a:gd name="connsiteY26" fmla="*/ 201703 h 285750"/>
              <a:gd name="connsiteX27" fmla="*/ 414315 w 1322388"/>
              <a:gd name="connsiteY27" fmla="*/ 199597 h 285750"/>
              <a:gd name="connsiteX28" fmla="*/ 417512 w 1322388"/>
              <a:gd name="connsiteY28" fmla="*/ 201703 h 285750"/>
              <a:gd name="connsiteX29" fmla="*/ 417512 w 1322388"/>
              <a:gd name="connsiteY29" fmla="*/ 187490 h 285750"/>
              <a:gd name="connsiteX30" fmla="*/ 412716 w 1322388"/>
              <a:gd name="connsiteY30" fmla="*/ 163274 h 285750"/>
              <a:gd name="connsiteX31" fmla="*/ 404191 w 1322388"/>
              <a:gd name="connsiteY31" fmla="*/ 141691 h 285750"/>
              <a:gd name="connsiteX32" fmla="*/ 391935 w 1322388"/>
              <a:gd name="connsiteY32" fmla="*/ 124319 h 285750"/>
              <a:gd name="connsiteX33" fmla="*/ 633137 w 1322388"/>
              <a:gd name="connsiteY33" fmla="*/ 0 h 285750"/>
              <a:gd name="connsiteX34" fmla="*/ 675487 w 1322388"/>
              <a:gd name="connsiteY34" fmla="*/ 0 h 285750"/>
              <a:gd name="connsiteX35" fmla="*/ 695604 w 1322388"/>
              <a:gd name="connsiteY35" fmla="*/ 2656 h 285750"/>
              <a:gd name="connsiteX36" fmla="*/ 722602 w 1322388"/>
              <a:gd name="connsiteY36" fmla="*/ 7436 h 285750"/>
              <a:gd name="connsiteX37" fmla="*/ 772893 w 1322388"/>
              <a:gd name="connsiteY37" fmla="*/ 24963 h 285750"/>
              <a:gd name="connsiteX38" fmla="*/ 820008 w 1322388"/>
              <a:gd name="connsiteY38" fmla="*/ 50458 h 285750"/>
              <a:gd name="connsiteX39" fmla="*/ 861829 w 1322388"/>
              <a:gd name="connsiteY39" fmla="*/ 83388 h 285750"/>
              <a:gd name="connsiteX40" fmla="*/ 880357 w 1322388"/>
              <a:gd name="connsiteY40" fmla="*/ 101978 h 285750"/>
              <a:gd name="connsiteX41" fmla="*/ 907885 w 1322388"/>
              <a:gd name="connsiteY41" fmla="*/ 83388 h 285750"/>
              <a:gd name="connsiteX42" fmla="*/ 965587 w 1322388"/>
              <a:gd name="connsiteY42" fmla="*/ 56300 h 285750"/>
              <a:gd name="connsiteX43" fmla="*/ 1027524 w 1322388"/>
              <a:gd name="connsiteY43" fmla="*/ 42491 h 285750"/>
              <a:gd name="connsiteX44" fmla="*/ 1089991 w 1322388"/>
              <a:gd name="connsiteY44" fmla="*/ 41960 h 285750"/>
              <a:gd name="connsiteX45" fmla="*/ 1150869 w 1322388"/>
              <a:gd name="connsiteY45" fmla="*/ 54176 h 285750"/>
              <a:gd name="connsiteX46" fmla="*/ 1208572 w 1322388"/>
              <a:gd name="connsiteY46" fmla="*/ 78608 h 285750"/>
              <a:gd name="connsiteX47" fmla="*/ 1259922 w 1322388"/>
              <a:gd name="connsiteY47" fmla="*/ 115787 h 285750"/>
              <a:gd name="connsiteX48" fmla="*/ 1303331 w 1322388"/>
              <a:gd name="connsiteY48" fmla="*/ 164652 h 285750"/>
              <a:gd name="connsiteX49" fmla="*/ 1320800 w 1322388"/>
              <a:gd name="connsiteY49" fmla="*/ 193864 h 285750"/>
              <a:gd name="connsiteX50" fmla="*/ 1322388 w 1322388"/>
              <a:gd name="connsiteY50" fmla="*/ 197582 h 285750"/>
              <a:gd name="connsiteX51" fmla="*/ 1319741 w 1322388"/>
              <a:gd name="connsiteY51" fmla="*/ 202893 h 285750"/>
              <a:gd name="connsiteX52" fmla="*/ 1314448 w 1322388"/>
              <a:gd name="connsiteY52" fmla="*/ 206080 h 285750"/>
              <a:gd name="connsiteX53" fmla="*/ 1308624 w 1322388"/>
              <a:gd name="connsiteY53" fmla="*/ 205549 h 285750"/>
              <a:gd name="connsiteX54" fmla="*/ 1305977 w 1322388"/>
              <a:gd name="connsiteY54" fmla="*/ 202362 h 285750"/>
              <a:gd name="connsiteX55" fmla="*/ 1287979 w 1322388"/>
              <a:gd name="connsiteY55" fmla="*/ 175805 h 285750"/>
              <a:gd name="connsiteX56" fmla="*/ 1245099 w 1322388"/>
              <a:gd name="connsiteY56" fmla="*/ 129597 h 285750"/>
              <a:gd name="connsiteX57" fmla="*/ 1196396 w 1322388"/>
              <a:gd name="connsiteY57" fmla="*/ 94542 h 285750"/>
              <a:gd name="connsiteX58" fmla="*/ 1142929 w 1322388"/>
              <a:gd name="connsiteY58" fmla="*/ 70641 h 285750"/>
              <a:gd name="connsiteX59" fmla="*/ 1086815 w 1322388"/>
              <a:gd name="connsiteY59" fmla="*/ 58425 h 285750"/>
              <a:gd name="connsiteX60" fmla="*/ 1029642 w 1322388"/>
              <a:gd name="connsiteY60" fmla="*/ 58425 h 285750"/>
              <a:gd name="connsiteX61" fmla="*/ 970881 w 1322388"/>
              <a:gd name="connsiteY61" fmla="*/ 69579 h 285750"/>
              <a:gd name="connsiteX62" fmla="*/ 914767 w 1322388"/>
              <a:gd name="connsiteY62" fmla="*/ 92948 h 285750"/>
              <a:gd name="connsiteX63" fmla="*/ 887239 w 1322388"/>
              <a:gd name="connsiteY63" fmla="*/ 109945 h 285750"/>
              <a:gd name="connsiteX64" fmla="*/ 898356 w 1322388"/>
              <a:gd name="connsiteY64" fmla="*/ 125348 h 285750"/>
              <a:gd name="connsiteX65" fmla="*/ 919002 w 1322388"/>
              <a:gd name="connsiteY65" fmla="*/ 157216 h 285750"/>
              <a:gd name="connsiteX66" fmla="*/ 927472 w 1322388"/>
              <a:gd name="connsiteY66" fmla="*/ 174743 h 285750"/>
              <a:gd name="connsiteX67" fmla="*/ 928001 w 1322388"/>
              <a:gd name="connsiteY67" fmla="*/ 180054 h 285750"/>
              <a:gd name="connsiteX68" fmla="*/ 925354 w 1322388"/>
              <a:gd name="connsiteY68" fmla="*/ 183772 h 285750"/>
              <a:gd name="connsiteX69" fmla="*/ 925884 w 1322388"/>
              <a:gd name="connsiteY69" fmla="*/ 194926 h 285750"/>
              <a:gd name="connsiteX70" fmla="*/ 916884 w 1322388"/>
              <a:gd name="connsiteY70" fmla="*/ 212985 h 285750"/>
              <a:gd name="connsiteX71" fmla="*/ 897826 w 1322388"/>
              <a:gd name="connsiteY71" fmla="*/ 224670 h 285750"/>
              <a:gd name="connsiteX72" fmla="*/ 875593 w 1322388"/>
              <a:gd name="connsiteY72" fmla="*/ 226263 h 285750"/>
              <a:gd name="connsiteX73" fmla="*/ 865005 w 1322388"/>
              <a:gd name="connsiteY73" fmla="*/ 220952 h 285750"/>
              <a:gd name="connsiteX74" fmla="*/ 857594 w 1322388"/>
              <a:gd name="connsiteY74" fmla="*/ 216172 h 285750"/>
              <a:gd name="connsiteX75" fmla="*/ 847536 w 1322388"/>
              <a:gd name="connsiteY75" fmla="*/ 204487 h 285750"/>
              <a:gd name="connsiteX76" fmla="*/ 839065 w 1322388"/>
              <a:gd name="connsiteY76" fmla="*/ 183772 h 285750"/>
              <a:gd name="connsiteX77" fmla="*/ 840654 w 1322388"/>
              <a:gd name="connsiteY77" fmla="*/ 153498 h 285750"/>
              <a:gd name="connsiteX78" fmla="*/ 854417 w 1322388"/>
              <a:gd name="connsiteY78" fmla="*/ 124285 h 285750"/>
              <a:gd name="connsiteX79" fmla="*/ 864476 w 1322388"/>
              <a:gd name="connsiteY79" fmla="*/ 113132 h 285750"/>
              <a:gd name="connsiteX80" fmla="*/ 845947 w 1322388"/>
              <a:gd name="connsiteY80" fmla="*/ 94011 h 285750"/>
              <a:gd name="connsiteX81" fmla="*/ 803068 w 1322388"/>
              <a:gd name="connsiteY81" fmla="*/ 61080 h 285750"/>
              <a:gd name="connsiteX82" fmla="*/ 757012 w 1322388"/>
              <a:gd name="connsiteY82" fmla="*/ 36648 h 285750"/>
              <a:gd name="connsiteX83" fmla="*/ 705133 w 1322388"/>
              <a:gd name="connsiteY83" fmla="*/ 20714 h 285750"/>
              <a:gd name="connsiteX84" fmla="*/ 676546 w 1322388"/>
              <a:gd name="connsiteY84" fmla="*/ 16465 h 285750"/>
              <a:gd name="connsiteX85" fmla="*/ 657489 w 1322388"/>
              <a:gd name="connsiteY85" fmla="*/ 14872 h 285750"/>
              <a:gd name="connsiteX86" fmla="*/ 619373 w 1322388"/>
              <a:gd name="connsiteY86" fmla="*/ 17527 h 285750"/>
              <a:gd name="connsiteX87" fmla="*/ 564847 w 1322388"/>
              <a:gd name="connsiteY87" fmla="*/ 28150 h 285750"/>
              <a:gd name="connsiteX88" fmla="*/ 457383 w 1322388"/>
              <a:gd name="connsiteY88" fmla="*/ 71703 h 285750"/>
              <a:gd name="connsiteX89" fmla="*/ 388564 w 1322388"/>
              <a:gd name="connsiteY89" fmla="*/ 105165 h 285750"/>
              <a:gd name="connsiteX90" fmla="*/ 398093 w 1322388"/>
              <a:gd name="connsiteY90" fmla="*/ 113663 h 285750"/>
              <a:gd name="connsiteX91" fmla="*/ 413974 w 1322388"/>
              <a:gd name="connsiteY91" fmla="*/ 134908 h 285750"/>
              <a:gd name="connsiteX92" fmla="*/ 423503 w 1322388"/>
              <a:gd name="connsiteY92" fmla="*/ 159340 h 285750"/>
              <a:gd name="connsiteX93" fmla="*/ 427738 w 1322388"/>
              <a:gd name="connsiteY93" fmla="*/ 189615 h 285750"/>
              <a:gd name="connsiteX94" fmla="*/ 426150 w 1322388"/>
              <a:gd name="connsiteY94" fmla="*/ 205549 h 285750"/>
              <a:gd name="connsiteX95" fmla="*/ 424562 w 1322388"/>
              <a:gd name="connsiteY95" fmla="*/ 209267 h 285750"/>
              <a:gd name="connsiteX96" fmla="*/ 417680 w 1322388"/>
              <a:gd name="connsiteY96" fmla="*/ 209267 h 285750"/>
              <a:gd name="connsiteX97" fmla="*/ 417151 w 1322388"/>
              <a:gd name="connsiteY97" fmla="*/ 205549 h 285750"/>
              <a:gd name="connsiteX98" fmla="*/ 410798 w 1322388"/>
              <a:gd name="connsiteY98" fmla="*/ 216703 h 285750"/>
              <a:gd name="connsiteX99" fmla="*/ 390152 w 1322388"/>
              <a:gd name="connsiteY99" fmla="*/ 230512 h 285750"/>
              <a:gd name="connsiteX100" fmla="*/ 366860 w 1322388"/>
              <a:gd name="connsiteY100" fmla="*/ 232106 h 285750"/>
              <a:gd name="connsiteX101" fmla="*/ 344626 w 1322388"/>
              <a:gd name="connsiteY101" fmla="*/ 220952 h 285750"/>
              <a:gd name="connsiteX102" fmla="*/ 336685 w 1322388"/>
              <a:gd name="connsiteY102" fmla="*/ 210860 h 285750"/>
              <a:gd name="connsiteX103" fmla="*/ 332450 w 1322388"/>
              <a:gd name="connsiteY103" fmla="*/ 202893 h 285750"/>
              <a:gd name="connsiteX104" fmla="*/ 327686 w 1322388"/>
              <a:gd name="connsiteY104" fmla="*/ 188553 h 285750"/>
              <a:gd name="connsiteX105" fmla="*/ 327686 w 1322388"/>
              <a:gd name="connsiteY105" fmla="*/ 166245 h 285750"/>
              <a:gd name="connsiteX106" fmla="*/ 339861 w 1322388"/>
              <a:gd name="connsiteY106" fmla="*/ 138095 h 285750"/>
              <a:gd name="connsiteX107" fmla="*/ 362095 w 1322388"/>
              <a:gd name="connsiteY107" fmla="*/ 117381 h 285750"/>
              <a:gd name="connsiteX108" fmla="*/ 376388 w 1322388"/>
              <a:gd name="connsiteY108" fmla="*/ 111538 h 285750"/>
              <a:gd name="connsiteX109" fmla="*/ 375859 w 1322388"/>
              <a:gd name="connsiteY109" fmla="*/ 110476 h 285750"/>
              <a:gd name="connsiteX110" fmla="*/ 366860 w 1322388"/>
              <a:gd name="connsiteY110" fmla="*/ 114725 h 285750"/>
              <a:gd name="connsiteX111" fmla="*/ 358390 w 1322388"/>
              <a:gd name="connsiteY111" fmla="*/ 118443 h 285750"/>
              <a:gd name="connsiteX112" fmla="*/ 355213 w 1322388"/>
              <a:gd name="connsiteY112" fmla="*/ 118974 h 285750"/>
              <a:gd name="connsiteX113" fmla="*/ 352037 w 1322388"/>
              <a:gd name="connsiteY113" fmla="*/ 114725 h 285750"/>
              <a:gd name="connsiteX114" fmla="*/ 354155 w 1322388"/>
              <a:gd name="connsiteY114" fmla="*/ 112069 h 285750"/>
              <a:gd name="connsiteX115" fmla="*/ 360507 w 1322388"/>
              <a:gd name="connsiteY115" fmla="*/ 108883 h 285750"/>
              <a:gd name="connsiteX116" fmla="*/ 367389 w 1322388"/>
              <a:gd name="connsiteY116" fmla="*/ 105165 h 285750"/>
              <a:gd name="connsiteX117" fmla="*/ 356801 w 1322388"/>
              <a:gd name="connsiteY117" fmla="*/ 99322 h 285750"/>
              <a:gd name="connsiteX118" fmla="*/ 332450 w 1322388"/>
              <a:gd name="connsiteY118" fmla="*/ 89762 h 285750"/>
              <a:gd name="connsiteX119" fmla="*/ 291688 w 1322388"/>
              <a:gd name="connsiteY119" fmla="*/ 83388 h 285750"/>
              <a:gd name="connsiteX120" fmla="*/ 234515 w 1322388"/>
              <a:gd name="connsiteY120" fmla="*/ 86044 h 285750"/>
              <a:gd name="connsiteX121" fmla="*/ 181577 w 1322388"/>
              <a:gd name="connsiteY121" fmla="*/ 99322 h 285750"/>
              <a:gd name="connsiteX122" fmla="*/ 157755 w 1322388"/>
              <a:gd name="connsiteY122" fmla="*/ 108883 h 285750"/>
              <a:gd name="connsiteX123" fmla="*/ 131286 w 1322388"/>
              <a:gd name="connsiteY123" fmla="*/ 122692 h 285750"/>
              <a:gd name="connsiteX124" fmla="*/ 84701 w 1322388"/>
              <a:gd name="connsiteY124" fmla="*/ 159340 h 285750"/>
              <a:gd name="connsiteX125" fmla="*/ 46586 w 1322388"/>
              <a:gd name="connsiteY125" fmla="*/ 203955 h 285750"/>
              <a:gd name="connsiteX126" fmla="*/ 17470 w 1322388"/>
              <a:gd name="connsiteY126" fmla="*/ 254944 h 285750"/>
              <a:gd name="connsiteX127" fmla="*/ 6882 w 1322388"/>
              <a:gd name="connsiteY127" fmla="*/ 283094 h 285750"/>
              <a:gd name="connsiteX128" fmla="*/ 4765 w 1322388"/>
              <a:gd name="connsiteY128" fmla="*/ 285750 h 285750"/>
              <a:gd name="connsiteX129" fmla="*/ 0 w 1322388"/>
              <a:gd name="connsiteY129" fmla="*/ 284157 h 285750"/>
              <a:gd name="connsiteX130" fmla="*/ 0 w 1322388"/>
              <a:gd name="connsiteY130" fmla="*/ 280970 h 285750"/>
              <a:gd name="connsiteX131" fmla="*/ 6353 w 1322388"/>
              <a:gd name="connsiteY131" fmla="*/ 261849 h 285750"/>
              <a:gd name="connsiteX132" fmla="*/ 22234 w 1322388"/>
              <a:gd name="connsiteY132" fmla="*/ 225201 h 285750"/>
              <a:gd name="connsiteX133" fmla="*/ 41821 w 1322388"/>
              <a:gd name="connsiteY133" fmla="*/ 191739 h 285750"/>
              <a:gd name="connsiteX134" fmla="*/ 67231 w 1322388"/>
              <a:gd name="connsiteY134" fmla="*/ 160402 h 285750"/>
              <a:gd name="connsiteX135" fmla="*/ 95288 w 1322388"/>
              <a:gd name="connsiteY135" fmla="*/ 132784 h 285750"/>
              <a:gd name="connsiteX136" fmla="*/ 127581 w 1322388"/>
              <a:gd name="connsiteY136" fmla="*/ 109945 h 285750"/>
              <a:gd name="connsiteX137" fmla="*/ 162520 w 1322388"/>
              <a:gd name="connsiteY137" fmla="*/ 90824 h 285750"/>
              <a:gd name="connsiteX138" fmla="*/ 199576 w 1322388"/>
              <a:gd name="connsiteY138" fmla="*/ 76483 h 285750"/>
              <a:gd name="connsiteX139" fmla="*/ 219692 w 1322388"/>
              <a:gd name="connsiteY139" fmla="*/ 71703 h 285750"/>
              <a:gd name="connsiteX140" fmla="*/ 239279 w 1322388"/>
              <a:gd name="connsiteY140" fmla="*/ 67985 h 285750"/>
              <a:gd name="connsiteX141" fmla="*/ 282159 w 1322388"/>
              <a:gd name="connsiteY141" fmla="*/ 66392 h 285750"/>
              <a:gd name="connsiteX142" fmla="*/ 323980 w 1322388"/>
              <a:gd name="connsiteY142" fmla="*/ 73297 h 285750"/>
              <a:gd name="connsiteX143" fmla="*/ 362625 w 1322388"/>
              <a:gd name="connsiteY143" fmla="*/ 87637 h 285750"/>
              <a:gd name="connsiteX144" fmla="*/ 379565 w 1322388"/>
              <a:gd name="connsiteY144" fmla="*/ 98260 h 285750"/>
              <a:gd name="connsiteX145" fmla="*/ 416092 w 1322388"/>
              <a:gd name="connsiteY145" fmla="*/ 77546 h 285750"/>
              <a:gd name="connsiteX146" fmla="*/ 492322 w 1322388"/>
              <a:gd name="connsiteY146" fmla="*/ 39835 h 285750"/>
              <a:gd name="connsiteX147" fmla="*/ 551613 w 1322388"/>
              <a:gd name="connsiteY147" fmla="*/ 16465 h 285750"/>
              <a:gd name="connsiteX148" fmla="*/ 592375 w 1322388"/>
              <a:gd name="connsiteY148" fmla="*/ 5843 h 2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1322388" h="285750">
                <a:moveTo>
                  <a:pt x="874547" y="123825"/>
                </a:moveTo>
                <a:lnTo>
                  <a:pt x="865104" y="137666"/>
                </a:lnTo>
                <a:lnTo>
                  <a:pt x="856711" y="159492"/>
                </a:lnTo>
                <a:lnTo>
                  <a:pt x="855662" y="175994"/>
                </a:lnTo>
                <a:lnTo>
                  <a:pt x="857236" y="183979"/>
                </a:lnTo>
                <a:lnTo>
                  <a:pt x="862482" y="195690"/>
                </a:lnTo>
                <a:lnTo>
                  <a:pt x="876120" y="208466"/>
                </a:lnTo>
                <a:lnTo>
                  <a:pt x="887661" y="212725"/>
                </a:lnTo>
                <a:lnTo>
                  <a:pt x="894480" y="211660"/>
                </a:lnTo>
                <a:lnTo>
                  <a:pt x="902349" y="207934"/>
                </a:lnTo>
                <a:lnTo>
                  <a:pt x="914938" y="193561"/>
                </a:lnTo>
                <a:lnTo>
                  <a:pt x="915987" y="183979"/>
                </a:lnTo>
                <a:lnTo>
                  <a:pt x="915463" y="183447"/>
                </a:lnTo>
                <a:lnTo>
                  <a:pt x="914938" y="182914"/>
                </a:lnTo>
                <a:lnTo>
                  <a:pt x="896578" y="151507"/>
                </a:lnTo>
                <a:close/>
                <a:moveTo>
                  <a:pt x="384474" y="117475"/>
                </a:moveTo>
                <a:lnTo>
                  <a:pt x="383409" y="120107"/>
                </a:lnTo>
                <a:lnTo>
                  <a:pt x="381277" y="122213"/>
                </a:lnTo>
                <a:lnTo>
                  <a:pt x="364226" y="134321"/>
                </a:lnTo>
                <a:lnTo>
                  <a:pt x="345042" y="158536"/>
                </a:lnTo>
                <a:lnTo>
                  <a:pt x="341312" y="178014"/>
                </a:lnTo>
                <a:lnTo>
                  <a:pt x="343444" y="189069"/>
                </a:lnTo>
                <a:lnTo>
                  <a:pt x="347707" y="200124"/>
                </a:lnTo>
                <a:lnTo>
                  <a:pt x="363693" y="214337"/>
                </a:lnTo>
                <a:lnTo>
                  <a:pt x="384474" y="219075"/>
                </a:lnTo>
                <a:lnTo>
                  <a:pt x="404191" y="211705"/>
                </a:lnTo>
                <a:lnTo>
                  <a:pt x="411118" y="201703"/>
                </a:lnTo>
                <a:lnTo>
                  <a:pt x="414315" y="199597"/>
                </a:lnTo>
                <a:lnTo>
                  <a:pt x="417512" y="201703"/>
                </a:lnTo>
                <a:lnTo>
                  <a:pt x="417512" y="187490"/>
                </a:lnTo>
                <a:lnTo>
                  <a:pt x="412716" y="163274"/>
                </a:lnTo>
                <a:lnTo>
                  <a:pt x="404191" y="141691"/>
                </a:lnTo>
                <a:lnTo>
                  <a:pt x="391935" y="124319"/>
                </a:lnTo>
                <a:close/>
                <a:moveTo>
                  <a:pt x="633137" y="0"/>
                </a:moveTo>
                <a:lnTo>
                  <a:pt x="675487" y="0"/>
                </a:lnTo>
                <a:lnTo>
                  <a:pt x="695604" y="2656"/>
                </a:lnTo>
                <a:lnTo>
                  <a:pt x="722602" y="7436"/>
                </a:lnTo>
                <a:lnTo>
                  <a:pt x="772893" y="24963"/>
                </a:lnTo>
                <a:lnTo>
                  <a:pt x="820008" y="50458"/>
                </a:lnTo>
                <a:lnTo>
                  <a:pt x="861829" y="83388"/>
                </a:lnTo>
                <a:lnTo>
                  <a:pt x="880357" y="101978"/>
                </a:lnTo>
                <a:lnTo>
                  <a:pt x="907885" y="83388"/>
                </a:lnTo>
                <a:lnTo>
                  <a:pt x="965587" y="56300"/>
                </a:lnTo>
                <a:lnTo>
                  <a:pt x="1027524" y="42491"/>
                </a:lnTo>
                <a:lnTo>
                  <a:pt x="1089991" y="41960"/>
                </a:lnTo>
                <a:lnTo>
                  <a:pt x="1150869" y="54176"/>
                </a:lnTo>
                <a:lnTo>
                  <a:pt x="1208572" y="78608"/>
                </a:lnTo>
                <a:lnTo>
                  <a:pt x="1259922" y="115787"/>
                </a:lnTo>
                <a:lnTo>
                  <a:pt x="1303331" y="164652"/>
                </a:lnTo>
                <a:lnTo>
                  <a:pt x="1320800" y="193864"/>
                </a:lnTo>
                <a:lnTo>
                  <a:pt x="1322388" y="197582"/>
                </a:lnTo>
                <a:lnTo>
                  <a:pt x="1319741" y="202893"/>
                </a:lnTo>
                <a:lnTo>
                  <a:pt x="1314448" y="206080"/>
                </a:lnTo>
                <a:lnTo>
                  <a:pt x="1308624" y="205549"/>
                </a:lnTo>
                <a:lnTo>
                  <a:pt x="1305977" y="202362"/>
                </a:lnTo>
                <a:lnTo>
                  <a:pt x="1287979" y="175805"/>
                </a:lnTo>
                <a:lnTo>
                  <a:pt x="1245099" y="129597"/>
                </a:lnTo>
                <a:lnTo>
                  <a:pt x="1196396" y="94542"/>
                </a:lnTo>
                <a:lnTo>
                  <a:pt x="1142929" y="70641"/>
                </a:lnTo>
                <a:lnTo>
                  <a:pt x="1086815" y="58425"/>
                </a:lnTo>
                <a:lnTo>
                  <a:pt x="1029642" y="58425"/>
                </a:lnTo>
                <a:lnTo>
                  <a:pt x="970881" y="69579"/>
                </a:lnTo>
                <a:lnTo>
                  <a:pt x="914767" y="92948"/>
                </a:lnTo>
                <a:lnTo>
                  <a:pt x="887239" y="109945"/>
                </a:lnTo>
                <a:lnTo>
                  <a:pt x="898356" y="125348"/>
                </a:lnTo>
                <a:lnTo>
                  <a:pt x="919002" y="157216"/>
                </a:lnTo>
                <a:lnTo>
                  <a:pt x="927472" y="174743"/>
                </a:lnTo>
                <a:lnTo>
                  <a:pt x="928001" y="180054"/>
                </a:lnTo>
                <a:lnTo>
                  <a:pt x="925354" y="183772"/>
                </a:lnTo>
                <a:lnTo>
                  <a:pt x="925884" y="194926"/>
                </a:lnTo>
                <a:lnTo>
                  <a:pt x="916884" y="212985"/>
                </a:lnTo>
                <a:lnTo>
                  <a:pt x="897826" y="224670"/>
                </a:lnTo>
                <a:lnTo>
                  <a:pt x="875593" y="226263"/>
                </a:lnTo>
                <a:lnTo>
                  <a:pt x="865005" y="220952"/>
                </a:lnTo>
                <a:lnTo>
                  <a:pt x="857594" y="216172"/>
                </a:lnTo>
                <a:lnTo>
                  <a:pt x="847536" y="204487"/>
                </a:lnTo>
                <a:lnTo>
                  <a:pt x="839065" y="183772"/>
                </a:lnTo>
                <a:lnTo>
                  <a:pt x="840654" y="153498"/>
                </a:lnTo>
                <a:lnTo>
                  <a:pt x="854417" y="124285"/>
                </a:lnTo>
                <a:lnTo>
                  <a:pt x="864476" y="113132"/>
                </a:lnTo>
                <a:lnTo>
                  <a:pt x="845947" y="94011"/>
                </a:lnTo>
                <a:lnTo>
                  <a:pt x="803068" y="61080"/>
                </a:lnTo>
                <a:lnTo>
                  <a:pt x="757012" y="36648"/>
                </a:lnTo>
                <a:lnTo>
                  <a:pt x="705133" y="20714"/>
                </a:lnTo>
                <a:lnTo>
                  <a:pt x="676546" y="16465"/>
                </a:lnTo>
                <a:lnTo>
                  <a:pt x="657489" y="14872"/>
                </a:lnTo>
                <a:lnTo>
                  <a:pt x="619373" y="17527"/>
                </a:lnTo>
                <a:lnTo>
                  <a:pt x="564847" y="28150"/>
                </a:lnTo>
                <a:lnTo>
                  <a:pt x="457383" y="71703"/>
                </a:lnTo>
                <a:lnTo>
                  <a:pt x="388564" y="105165"/>
                </a:lnTo>
                <a:lnTo>
                  <a:pt x="398093" y="113663"/>
                </a:lnTo>
                <a:lnTo>
                  <a:pt x="413974" y="134908"/>
                </a:lnTo>
                <a:lnTo>
                  <a:pt x="423503" y="159340"/>
                </a:lnTo>
                <a:lnTo>
                  <a:pt x="427738" y="189615"/>
                </a:lnTo>
                <a:lnTo>
                  <a:pt x="426150" y="205549"/>
                </a:lnTo>
                <a:lnTo>
                  <a:pt x="424562" y="209267"/>
                </a:lnTo>
                <a:lnTo>
                  <a:pt x="417680" y="209267"/>
                </a:lnTo>
                <a:lnTo>
                  <a:pt x="417151" y="205549"/>
                </a:lnTo>
                <a:lnTo>
                  <a:pt x="410798" y="216703"/>
                </a:lnTo>
                <a:lnTo>
                  <a:pt x="390152" y="230512"/>
                </a:lnTo>
                <a:lnTo>
                  <a:pt x="366860" y="232106"/>
                </a:lnTo>
                <a:lnTo>
                  <a:pt x="344626" y="220952"/>
                </a:lnTo>
                <a:lnTo>
                  <a:pt x="336685" y="210860"/>
                </a:lnTo>
                <a:lnTo>
                  <a:pt x="332450" y="202893"/>
                </a:lnTo>
                <a:lnTo>
                  <a:pt x="327686" y="188553"/>
                </a:lnTo>
                <a:lnTo>
                  <a:pt x="327686" y="166245"/>
                </a:lnTo>
                <a:lnTo>
                  <a:pt x="339861" y="138095"/>
                </a:lnTo>
                <a:lnTo>
                  <a:pt x="362095" y="117381"/>
                </a:lnTo>
                <a:lnTo>
                  <a:pt x="376388" y="111538"/>
                </a:lnTo>
                <a:lnTo>
                  <a:pt x="375859" y="110476"/>
                </a:lnTo>
                <a:lnTo>
                  <a:pt x="366860" y="114725"/>
                </a:lnTo>
                <a:lnTo>
                  <a:pt x="358390" y="118443"/>
                </a:lnTo>
                <a:lnTo>
                  <a:pt x="355213" y="118974"/>
                </a:lnTo>
                <a:lnTo>
                  <a:pt x="352037" y="114725"/>
                </a:lnTo>
                <a:lnTo>
                  <a:pt x="354155" y="112069"/>
                </a:lnTo>
                <a:lnTo>
                  <a:pt x="360507" y="108883"/>
                </a:lnTo>
                <a:lnTo>
                  <a:pt x="367389" y="105165"/>
                </a:lnTo>
                <a:lnTo>
                  <a:pt x="356801" y="99322"/>
                </a:lnTo>
                <a:lnTo>
                  <a:pt x="332450" y="89762"/>
                </a:lnTo>
                <a:lnTo>
                  <a:pt x="291688" y="83388"/>
                </a:lnTo>
                <a:lnTo>
                  <a:pt x="234515" y="86044"/>
                </a:lnTo>
                <a:lnTo>
                  <a:pt x="181577" y="99322"/>
                </a:lnTo>
                <a:lnTo>
                  <a:pt x="157755" y="108883"/>
                </a:lnTo>
                <a:lnTo>
                  <a:pt x="131286" y="122692"/>
                </a:lnTo>
                <a:lnTo>
                  <a:pt x="84701" y="159340"/>
                </a:lnTo>
                <a:lnTo>
                  <a:pt x="46586" y="203955"/>
                </a:lnTo>
                <a:lnTo>
                  <a:pt x="17470" y="254944"/>
                </a:lnTo>
                <a:lnTo>
                  <a:pt x="6882" y="283094"/>
                </a:lnTo>
                <a:lnTo>
                  <a:pt x="4765" y="285750"/>
                </a:lnTo>
                <a:lnTo>
                  <a:pt x="0" y="284157"/>
                </a:lnTo>
                <a:lnTo>
                  <a:pt x="0" y="280970"/>
                </a:lnTo>
                <a:lnTo>
                  <a:pt x="6353" y="261849"/>
                </a:lnTo>
                <a:lnTo>
                  <a:pt x="22234" y="225201"/>
                </a:lnTo>
                <a:lnTo>
                  <a:pt x="41821" y="191739"/>
                </a:lnTo>
                <a:lnTo>
                  <a:pt x="67231" y="160402"/>
                </a:lnTo>
                <a:lnTo>
                  <a:pt x="95288" y="132784"/>
                </a:lnTo>
                <a:lnTo>
                  <a:pt x="127581" y="109945"/>
                </a:lnTo>
                <a:lnTo>
                  <a:pt x="162520" y="90824"/>
                </a:lnTo>
                <a:lnTo>
                  <a:pt x="199576" y="76483"/>
                </a:lnTo>
                <a:lnTo>
                  <a:pt x="219692" y="71703"/>
                </a:lnTo>
                <a:lnTo>
                  <a:pt x="239279" y="67985"/>
                </a:lnTo>
                <a:lnTo>
                  <a:pt x="282159" y="66392"/>
                </a:lnTo>
                <a:lnTo>
                  <a:pt x="323980" y="73297"/>
                </a:lnTo>
                <a:lnTo>
                  <a:pt x="362625" y="87637"/>
                </a:lnTo>
                <a:lnTo>
                  <a:pt x="379565" y="98260"/>
                </a:lnTo>
                <a:lnTo>
                  <a:pt x="416092" y="77546"/>
                </a:lnTo>
                <a:lnTo>
                  <a:pt x="492322" y="39835"/>
                </a:lnTo>
                <a:lnTo>
                  <a:pt x="551613" y="16465"/>
                </a:lnTo>
                <a:lnTo>
                  <a:pt x="592375" y="5843"/>
                </a:ln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77" name="Freeform 485"/>
          <p:cNvSpPr>
            <a:spLocks/>
          </p:cNvSpPr>
          <p:nvPr/>
        </p:nvSpPr>
        <p:spPr bwMode="auto">
          <a:xfrm>
            <a:off x="7647897" y="1617159"/>
            <a:ext cx="3182028" cy="422922"/>
          </a:xfrm>
          <a:custGeom>
            <a:avLst/>
            <a:gdLst>
              <a:gd name="T0" fmla="*/ 2354 w 2671"/>
              <a:gd name="T1" fmla="*/ 220 h 1692"/>
              <a:gd name="T2" fmla="*/ 2155 w 2671"/>
              <a:gd name="T3" fmla="*/ 124 h 1692"/>
              <a:gd name="T4" fmla="*/ 1807 w 2671"/>
              <a:gd name="T5" fmla="*/ 46 h 1692"/>
              <a:gd name="T6" fmla="*/ 1610 w 2671"/>
              <a:gd name="T7" fmla="*/ 22 h 1692"/>
              <a:gd name="T8" fmla="*/ 1161 w 2671"/>
              <a:gd name="T9" fmla="*/ 0 h 1692"/>
              <a:gd name="T10" fmla="*/ 825 w 2671"/>
              <a:gd name="T11" fmla="*/ 24 h 1692"/>
              <a:gd name="T12" fmla="*/ 581 w 2671"/>
              <a:gd name="T13" fmla="*/ 82 h 1692"/>
              <a:gd name="T14" fmla="*/ 398 w 2671"/>
              <a:gd name="T15" fmla="*/ 164 h 1692"/>
              <a:gd name="T16" fmla="*/ 239 w 2671"/>
              <a:gd name="T17" fmla="*/ 282 h 1692"/>
              <a:gd name="T18" fmla="*/ 142 w 2671"/>
              <a:gd name="T19" fmla="*/ 399 h 1692"/>
              <a:gd name="T20" fmla="*/ 134 w 2671"/>
              <a:gd name="T21" fmla="*/ 409 h 1692"/>
              <a:gd name="T22" fmla="*/ 90 w 2671"/>
              <a:gd name="T23" fmla="*/ 446 h 1692"/>
              <a:gd name="T24" fmla="*/ 55 w 2671"/>
              <a:gd name="T25" fmla="*/ 555 h 1692"/>
              <a:gd name="T26" fmla="*/ 0 w 2671"/>
              <a:gd name="T27" fmla="*/ 875 h 1692"/>
              <a:gd name="T28" fmla="*/ 15 w 2671"/>
              <a:gd name="T29" fmla="*/ 1057 h 1692"/>
              <a:gd name="T30" fmla="*/ 59 w 2671"/>
              <a:gd name="T31" fmla="*/ 1188 h 1692"/>
              <a:gd name="T32" fmla="*/ 142 w 2671"/>
              <a:gd name="T33" fmla="*/ 1314 h 1692"/>
              <a:gd name="T34" fmla="*/ 293 w 2671"/>
              <a:gd name="T35" fmla="*/ 1439 h 1692"/>
              <a:gd name="T36" fmla="*/ 473 w 2671"/>
              <a:gd name="T37" fmla="*/ 1527 h 1692"/>
              <a:gd name="T38" fmla="*/ 710 w 2671"/>
              <a:gd name="T39" fmla="*/ 1597 h 1692"/>
              <a:gd name="T40" fmla="*/ 1017 w 2671"/>
              <a:gd name="T41" fmla="*/ 1656 h 1692"/>
              <a:gd name="T42" fmla="*/ 1451 w 2671"/>
              <a:gd name="T43" fmla="*/ 1692 h 1692"/>
              <a:gd name="T44" fmla="*/ 1827 w 2671"/>
              <a:gd name="T45" fmla="*/ 1659 h 1692"/>
              <a:gd name="T46" fmla="*/ 2032 w 2671"/>
              <a:gd name="T47" fmla="*/ 1603 h 1692"/>
              <a:gd name="T48" fmla="*/ 2223 w 2671"/>
              <a:gd name="T49" fmla="*/ 1515 h 1692"/>
              <a:gd name="T50" fmla="*/ 2354 w 2671"/>
              <a:gd name="T51" fmla="*/ 1426 h 1692"/>
              <a:gd name="T52" fmla="*/ 2452 w 2671"/>
              <a:gd name="T53" fmla="*/ 1335 h 1692"/>
              <a:gd name="T54" fmla="*/ 2556 w 2671"/>
              <a:gd name="T55" fmla="*/ 1196 h 1692"/>
              <a:gd name="T56" fmla="*/ 2628 w 2671"/>
              <a:gd name="T57" fmla="*/ 1042 h 1692"/>
              <a:gd name="T58" fmla="*/ 2665 w 2671"/>
              <a:gd name="T59" fmla="*/ 878 h 1692"/>
              <a:gd name="T60" fmla="*/ 2666 w 2671"/>
              <a:gd name="T61" fmla="*/ 712 h 1692"/>
              <a:gd name="T62" fmla="*/ 2629 w 2671"/>
              <a:gd name="T63" fmla="*/ 552 h 1692"/>
              <a:gd name="T64" fmla="*/ 2551 w 2671"/>
              <a:gd name="T65" fmla="*/ 404 h 1692"/>
              <a:gd name="T66" fmla="*/ 2429 w 2671"/>
              <a:gd name="T67" fmla="*/ 275 h 1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71" h="1692">
                <a:moveTo>
                  <a:pt x="2391" y="246"/>
                </a:moveTo>
                <a:lnTo>
                  <a:pt x="2354" y="220"/>
                </a:lnTo>
                <a:lnTo>
                  <a:pt x="2276" y="177"/>
                </a:lnTo>
                <a:lnTo>
                  <a:pt x="2155" y="124"/>
                </a:lnTo>
                <a:lnTo>
                  <a:pt x="1983" y="76"/>
                </a:lnTo>
                <a:lnTo>
                  <a:pt x="1807" y="46"/>
                </a:lnTo>
                <a:lnTo>
                  <a:pt x="1719" y="35"/>
                </a:lnTo>
                <a:lnTo>
                  <a:pt x="1610" y="22"/>
                </a:lnTo>
                <a:lnTo>
                  <a:pt x="1385" y="4"/>
                </a:lnTo>
                <a:lnTo>
                  <a:pt x="1161" y="0"/>
                </a:lnTo>
                <a:lnTo>
                  <a:pt x="936" y="11"/>
                </a:lnTo>
                <a:lnTo>
                  <a:pt x="825" y="24"/>
                </a:lnTo>
                <a:lnTo>
                  <a:pt x="726" y="42"/>
                </a:lnTo>
                <a:lnTo>
                  <a:pt x="581" y="82"/>
                </a:lnTo>
                <a:lnTo>
                  <a:pt x="487" y="118"/>
                </a:lnTo>
                <a:lnTo>
                  <a:pt x="398" y="164"/>
                </a:lnTo>
                <a:lnTo>
                  <a:pt x="314" y="217"/>
                </a:lnTo>
                <a:lnTo>
                  <a:pt x="239" y="282"/>
                </a:lnTo>
                <a:lnTo>
                  <a:pt x="170" y="357"/>
                </a:lnTo>
                <a:lnTo>
                  <a:pt x="142" y="399"/>
                </a:lnTo>
                <a:lnTo>
                  <a:pt x="137" y="403"/>
                </a:lnTo>
                <a:lnTo>
                  <a:pt x="134" y="409"/>
                </a:lnTo>
                <a:lnTo>
                  <a:pt x="117" y="416"/>
                </a:lnTo>
                <a:lnTo>
                  <a:pt x="90" y="446"/>
                </a:lnTo>
                <a:lnTo>
                  <a:pt x="81" y="468"/>
                </a:lnTo>
                <a:lnTo>
                  <a:pt x="55" y="555"/>
                </a:lnTo>
                <a:lnTo>
                  <a:pt x="13" y="737"/>
                </a:lnTo>
                <a:lnTo>
                  <a:pt x="0" y="875"/>
                </a:lnTo>
                <a:lnTo>
                  <a:pt x="2" y="967"/>
                </a:lnTo>
                <a:lnTo>
                  <a:pt x="15" y="1057"/>
                </a:lnTo>
                <a:lnTo>
                  <a:pt x="41" y="1145"/>
                </a:lnTo>
                <a:lnTo>
                  <a:pt x="59" y="1188"/>
                </a:lnTo>
                <a:lnTo>
                  <a:pt x="83" y="1234"/>
                </a:lnTo>
                <a:lnTo>
                  <a:pt x="142" y="1314"/>
                </a:lnTo>
                <a:lnTo>
                  <a:pt x="212" y="1381"/>
                </a:lnTo>
                <a:lnTo>
                  <a:pt x="293" y="1439"/>
                </a:lnTo>
                <a:lnTo>
                  <a:pt x="380" y="1486"/>
                </a:lnTo>
                <a:lnTo>
                  <a:pt x="473" y="1527"/>
                </a:lnTo>
                <a:lnTo>
                  <a:pt x="615" y="1574"/>
                </a:lnTo>
                <a:lnTo>
                  <a:pt x="710" y="1597"/>
                </a:lnTo>
                <a:lnTo>
                  <a:pt x="809" y="1619"/>
                </a:lnTo>
                <a:lnTo>
                  <a:pt x="1017" y="1656"/>
                </a:lnTo>
                <a:lnTo>
                  <a:pt x="1233" y="1682"/>
                </a:lnTo>
                <a:lnTo>
                  <a:pt x="1451" y="1692"/>
                </a:lnTo>
                <a:lnTo>
                  <a:pt x="1669" y="1682"/>
                </a:lnTo>
                <a:lnTo>
                  <a:pt x="1827" y="1659"/>
                </a:lnTo>
                <a:lnTo>
                  <a:pt x="1931" y="1634"/>
                </a:lnTo>
                <a:lnTo>
                  <a:pt x="2032" y="1603"/>
                </a:lnTo>
                <a:lnTo>
                  <a:pt x="2130" y="1563"/>
                </a:lnTo>
                <a:lnTo>
                  <a:pt x="2223" y="1515"/>
                </a:lnTo>
                <a:lnTo>
                  <a:pt x="2312" y="1457"/>
                </a:lnTo>
                <a:lnTo>
                  <a:pt x="2354" y="1426"/>
                </a:lnTo>
                <a:lnTo>
                  <a:pt x="2389" y="1397"/>
                </a:lnTo>
                <a:lnTo>
                  <a:pt x="2452" y="1335"/>
                </a:lnTo>
                <a:lnTo>
                  <a:pt x="2508" y="1268"/>
                </a:lnTo>
                <a:lnTo>
                  <a:pt x="2556" y="1196"/>
                </a:lnTo>
                <a:lnTo>
                  <a:pt x="2596" y="1119"/>
                </a:lnTo>
                <a:lnTo>
                  <a:pt x="2628" y="1042"/>
                </a:lnTo>
                <a:lnTo>
                  <a:pt x="2651" y="960"/>
                </a:lnTo>
                <a:lnTo>
                  <a:pt x="2665" y="878"/>
                </a:lnTo>
                <a:lnTo>
                  <a:pt x="2671" y="794"/>
                </a:lnTo>
                <a:lnTo>
                  <a:pt x="2666" y="712"/>
                </a:lnTo>
                <a:lnTo>
                  <a:pt x="2653" y="632"/>
                </a:lnTo>
                <a:lnTo>
                  <a:pt x="2629" y="552"/>
                </a:lnTo>
                <a:lnTo>
                  <a:pt x="2596" y="476"/>
                </a:lnTo>
                <a:lnTo>
                  <a:pt x="2551" y="404"/>
                </a:lnTo>
                <a:lnTo>
                  <a:pt x="2495" y="337"/>
                </a:lnTo>
                <a:lnTo>
                  <a:pt x="2429" y="275"/>
                </a:lnTo>
                <a:lnTo>
                  <a:pt x="2391" y="246"/>
                </a:lnTo>
              </a:path>
            </a:pathLst>
          </a:custGeom>
          <a:solidFill>
            <a:srgbClr val="FEEEC3"/>
          </a:solidFill>
          <a:ln>
            <a:noFill/>
          </a:ln>
        </p:spPr>
        <p:txBody>
          <a:bodyPr vert="horz" wrap="square" lIns="91440" tIns="45720" rIns="91440" bIns="45720" numCol="1" anchor="ctr" anchorCtr="0" compatLnSpc="1">
            <a:prstTxWarp prst="textNoShape">
              <a:avLst/>
            </a:prstTxWarp>
          </a:bodyPr>
          <a:lstStyle/>
          <a:p>
            <a:pPr algn="ctr"/>
            <a:r>
              <a:rPr lang="tr-TR" sz="2400" dirty="0" smtClean="0"/>
              <a:t>Etkilenen Unsur</a:t>
            </a:r>
            <a:endParaRPr lang="en-US" sz="2400" dirty="0"/>
          </a:p>
        </p:txBody>
      </p:sp>
      <p:sp>
        <p:nvSpPr>
          <p:cNvPr id="78" name="Rectangle 94"/>
          <p:cNvSpPr/>
          <p:nvPr/>
        </p:nvSpPr>
        <p:spPr>
          <a:xfrm>
            <a:off x="1087702" y="2323583"/>
            <a:ext cx="3541433" cy="461665"/>
          </a:xfrm>
          <a:prstGeom prst="rect">
            <a:avLst/>
          </a:prstGeom>
          <a:solidFill>
            <a:srgbClr val="00B0F0"/>
          </a:solidFill>
          <a:ln w="6350">
            <a:solidFill>
              <a:sysClr val="window" lastClr="FFFFFF"/>
            </a:solidFill>
          </a:ln>
          <a:effectLst>
            <a:outerShdw blurRad="50800" dist="38100" dir="2700000" algn="tl" rotWithShape="0">
              <a:prstClr val="black">
                <a:alpha val="40000"/>
              </a:prstClr>
            </a:outerShdw>
          </a:effectLst>
        </p:spPr>
        <p:txBody>
          <a:bodyPr wrap="square">
            <a:spAutoFit/>
          </a:bodyPr>
          <a:lstStyle/>
          <a:p>
            <a:pPr algn="ctr" defTabSz="1450940">
              <a:defRPr/>
            </a:pPr>
            <a:r>
              <a:rPr lang="tr-TR" sz="2400" b="1" kern="0" dirty="0" smtClean="0">
                <a:solidFill>
                  <a:sysClr val="window" lastClr="FFFFFF"/>
                </a:solidFill>
                <a:ea typeface="Open Sans" pitchFamily="34" charset="0"/>
                <a:cs typeface="Open Sans" pitchFamily="34" charset="0"/>
              </a:rPr>
              <a:t>Bireyler</a:t>
            </a:r>
            <a:endParaRPr lang="en-US" b="1" kern="0" dirty="0">
              <a:solidFill>
                <a:sysClr val="window" lastClr="FFFFFF"/>
              </a:solidFill>
              <a:ea typeface="Open Sans" pitchFamily="34" charset="0"/>
              <a:cs typeface="Open Sans" pitchFamily="34" charset="0"/>
            </a:endParaRPr>
          </a:p>
        </p:txBody>
      </p:sp>
      <p:sp>
        <p:nvSpPr>
          <p:cNvPr id="79" name="Rectangle 94"/>
          <p:cNvSpPr/>
          <p:nvPr/>
        </p:nvSpPr>
        <p:spPr>
          <a:xfrm>
            <a:off x="7468194" y="2306576"/>
            <a:ext cx="3541433" cy="461665"/>
          </a:xfrm>
          <a:prstGeom prst="rect">
            <a:avLst/>
          </a:prstGeom>
          <a:solidFill>
            <a:srgbClr val="00B0F0"/>
          </a:solidFill>
          <a:ln w="6350">
            <a:solidFill>
              <a:sysClr val="window" lastClr="FFFFFF"/>
            </a:solidFill>
          </a:ln>
          <a:effectLst>
            <a:outerShdw blurRad="50800" dist="38100" dir="2700000" algn="tl" rotWithShape="0">
              <a:prstClr val="black">
                <a:alpha val="40000"/>
              </a:prstClr>
            </a:outerShdw>
          </a:effectLst>
        </p:spPr>
        <p:txBody>
          <a:bodyPr wrap="square">
            <a:spAutoFit/>
          </a:bodyPr>
          <a:lstStyle/>
          <a:p>
            <a:pPr algn="ctr" defTabSz="1450940">
              <a:defRPr/>
            </a:pPr>
            <a:r>
              <a:rPr lang="tr-TR" sz="2400" b="1" kern="0" dirty="0" smtClean="0">
                <a:solidFill>
                  <a:sysClr val="window" lastClr="FFFFFF"/>
                </a:solidFill>
                <a:ea typeface="Open Sans" pitchFamily="34" charset="0"/>
                <a:cs typeface="Open Sans" pitchFamily="34" charset="0"/>
              </a:rPr>
              <a:t>Toplum</a:t>
            </a:r>
            <a:endParaRPr lang="en-US" b="1" kern="0" dirty="0">
              <a:solidFill>
                <a:sysClr val="window" lastClr="FFFFFF"/>
              </a:solidFill>
              <a:ea typeface="Open Sans" pitchFamily="34" charset="0"/>
              <a:cs typeface="Open Sans" pitchFamily="34" charset="0"/>
            </a:endParaRPr>
          </a:p>
        </p:txBody>
      </p:sp>
      <p:cxnSp>
        <p:nvCxnSpPr>
          <p:cNvPr id="7" name="Eğri Bağlayıcı 6"/>
          <p:cNvCxnSpPr>
            <a:stCxn id="77" idx="21"/>
          </p:cNvCxnSpPr>
          <p:nvPr/>
        </p:nvCxnSpPr>
        <p:spPr>
          <a:xfrm flipH="1">
            <a:off x="9351108" y="2040081"/>
            <a:ext cx="25401" cy="283502"/>
          </a:xfrm>
          <a:prstGeom prst="curvedConnector4">
            <a:avLst>
              <a:gd name="adj1" fmla="val -899965"/>
              <a:gd name="adj2" fmla="val 50000"/>
            </a:avLst>
          </a:prstGeom>
          <a:ln w="12700">
            <a:solidFill>
              <a:srgbClr val="44546A"/>
            </a:solidFill>
            <a:tailEnd type="triangle"/>
          </a:ln>
        </p:spPr>
        <p:style>
          <a:lnRef idx="1">
            <a:schemeClr val="accent1"/>
          </a:lnRef>
          <a:fillRef idx="0">
            <a:schemeClr val="accent1"/>
          </a:fillRef>
          <a:effectRef idx="0">
            <a:schemeClr val="accent1"/>
          </a:effectRef>
          <a:fontRef idx="minor">
            <a:schemeClr val="tx1"/>
          </a:fontRef>
        </p:style>
      </p:cxnSp>
      <p:cxnSp>
        <p:nvCxnSpPr>
          <p:cNvPr id="87" name="Eğri Bağlayıcı 86"/>
          <p:cNvCxnSpPr/>
          <p:nvPr/>
        </p:nvCxnSpPr>
        <p:spPr>
          <a:xfrm flipH="1">
            <a:off x="2833017" y="2016015"/>
            <a:ext cx="25401" cy="283502"/>
          </a:xfrm>
          <a:prstGeom prst="curvedConnector4">
            <a:avLst>
              <a:gd name="adj1" fmla="val 581229"/>
              <a:gd name="adj2" fmla="val 50000"/>
            </a:avLst>
          </a:prstGeom>
          <a:ln w="12700">
            <a:solidFill>
              <a:srgbClr val="44546A"/>
            </a:solidFill>
            <a:tailEnd type="triangle"/>
          </a:ln>
        </p:spPr>
        <p:style>
          <a:lnRef idx="1">
            <a:schemeClr val="accent1"/>
          </a:lnRef>
          <a:fillRef idx="0">
            <a:schemeClr val="accent1"/>
          </a:fillRef>
          <a:effectRef idx="0">
            <a:schemeClr val="accent1"/>
          </a:effectRef>
          <a:fontRef idx="minor">
            <a:schemeClr val="tx1"/>
          </a:fontRef>
        </p:style>
      </p:cxnSp>
      <p:sp>
        <p:nvSpPr>
          <p:cNvPr id="88" name="Round Same Side Corner Rectangle 50"/>
          <p:cNvSpPr/>
          <p:nvPr/>
        </p:nvSpPr>
        <p:spPr>
          <a:xfrm rot="10800000" flipV="1">
            <a:off x="462722" y="3175300"/>
            <a:ext cx="4943791" cy="542028"/>
          </a:xfrm>
          <a:prstGeom prst="round2SameRect">
            <a:avLst>
              <a:gd name="adj1" fmla="val 28953"/>
              <a:gd name="adj2" fmla="val 0"/>
            </a:avLst>
          </a:prstGeom>
          <a:solidFill>
            <a:sysClr val="window" lastClr="FFFFFF">
              <a:lumMod val="85000"/>
            </a:sys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400" b="0" i="0" u="none" strike="noStrike" kern="0" cap="none" spc="0" normalizeH="0" noProof="0" dirty="0" smtClean="0">
                <a:ln>
                  <a:noFill/>
                </a:ln>
                <a:effectLst/>
                <a:uLnTx/>
                <a:uFillTx/>
                <a:latin typeface="Calibri"/>
                <a:ea typeface="+mn-ea"/>
                <a:cs typeface="+mn-cs"/>
              </a:rPr>
              <a:t>İnsan Üzerindeki Etkisi</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89" name="Eğri Bağlayıcı 88"/>
          <p:cNvCxnSpPr/>
          <p:nvPr/>
        </p:nvCxnSpPr>
        <p:spPr>
          <a:xfrm flipH="1">
            <a:off x="2890167" y="2816115"/>
            <a:ext cx="25401" cy="283502"/>
          </a:xfrm>
          <a:prstGeom prst="curvedConnector4">
            <a:avLst>
              <a:gd name="adj1" fmla="val 581229"/>
              <a:gd name="adj2" fmla="val 50000"/>
            </a:avLst>
          </a:prstGeom>
          <a:ln w="12700">
            <a:solidFill>
              <a:srgbClr val="44546A"/>
            </a:solidFill>
            <a:tailEnd type="triangle"/>
          </a:ln>
        </p:spPr>
        <p:style>
          <a:lnRef idx="1">
            <a:schemeClr val="accent1"/>
          </a:lnRef>
          <a:fillRef idx="0">
            <a:schemeClr val="accent1"/>
          </a:fillRef>
          <a:effectRef idx="0">
            <a:schemeClr val="accent1"/>
          </a:effectRef>
          <a:fontRef idx="minor">
            <a:schemeClr val="tx1"/>
          </a:fontRef>
        </p:style>
      </p:cxnSp>
      <p:cxnSp>
        <p:nvCxnSpPr>
          <p:cNvPr id="11" name="Düz Bağlayıcı 10"/>
          <p:cNvCxnSpPr>
            <a:stCxn id="88" idx="0"/>
          </p:cNvCxnSpPr>
          <p:nvPr/>
        </p:nvCxnSpPr>
        <p:spPr>
          <a:xfrm>
            <a:off x="462722" y="3446314"/>
            <a:ext cx="0" cy="2861889"/>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95" name="Düz Bağlayıcı 94"/>
          <p:cNvCxnSpPr/>
          <p:nvPr/>
        </p:nvCxnSpPr>
        <p:spPr>
          <a:xfrm flipH="1">
            <a:off x="462722" y="4230882"/>
            <a:ext cx="235778"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96" name="Round Same Side Corner Rectangle 50"/>
          <p:cNvSpPr/>
          <p:nvPr/>
        </p:nvSpPr>
        <p:spPr>
          <a:xfrm rot="10800000" flipV="1">
            <a:off x="698500" y="3959868"/>
            <a:ext cx="4708012" cy="542028"/>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algn="ctr">
              <a:defRPr/>
            </a:pPr>
            <a:r>
              <a:rPr lang="tr-TR" sz="2400" kern="0" dirty="0" smtClean="0">
                <a:latin typeface="Calibri"/>
              </a:rPr>
              <a:t>Bilgiye </a:t>
            </a:r>
            <a:r>
              <a:rPr lang="tr-TR" sz="2400" kern="0" dirty="0">
                <a:latin typeface="Calibri"/>
              </a:rPr>
              <a:t>hızlı </a:t>
            </a:r>
            <a:r>
              <a:rPr lang="tr-TR" sz="2400" kern="0" dirty="0" smtClean="0">
                <a:latin typeface="Calibri"/>
              </a:rPr>
              <a:t>erişim</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97" name="Düz Bağlayıcı 96"/>
          <p:cNvCxnSpPr/>
          <p:nvPr/>
        </p:nvCxnSpPr>
        <p:spPr>
          <a:xfrm flipH="1">
            <a:off x="462722" y="4948957"/>
            <a:ext cx="235778"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98" name="Round Same Side Corner Rectangle 50"/>
          <p:cNvSpPr/>
          <p:nvPr/>
        </p:nvSpPr>
        <p:spPr>
          <a:xfrm rot="10800000" flipV="1">
            <a:off x="698500" y="4677943"/>
            <a:ext cx="4708012" cy="542028"/>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lvl="0" algn="ctr">
              <a:defRPr/>
            </a:pPr>
            <a:r>
              <a:rPr lang="tr-TR" sz="2400" kern="0" dirty="0">
                <a:latin typeface="Calibri"/>
              </a:rPr>
              <a:t>Yeni kültürleri tanıma</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99" name="Düz Bağlayıcı 98"/>
          <p:cNvCxnSpPr/>
          <p:nvPr/>
        </p:nvCxnSpPr>
        <p:spPr>
          <a:xfrm flipH="1">
            <a:off x="462722" y="5627216"/>
            <a:ext cx="235778"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101" name="Round Same Side Corner Rectangle 50"/>
          <p:cNvSpPr/>
          <p:nvPr/>
        </p:nvSpPr>
        <p:spPr>
          <a:xfrm rot="10800000" flipV="1">
            <a:off x="698500" y="5356202"/>
            <a:ext cx="4708012" cy="542028"/>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400" b="0" i="0" u="none" strike="noStrike" kern="0" cap="none" spc="0" normalizeH="0" noProof="0" dirty="0" smtClean="0">
                <a:ln>
                  <a:noFill/>
                </a:ln>
                <a:effectLst/>
                <a:uLnTx/>
                <a:uFillTx/>
                <a:latin typeface="Calibri"/>
                <a:ea typeface="+mn-ea"/>
                <a:cs typeface="+mn-cs"/>
              </a:rPr>
              <a:t>Tüketim alışkanlıklarının değişmesi</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102" name="Düz Bağlayıcı 101"/>
          <p:cNvCxnSpPr/>
          <p:nvPr/>
        </p:nvCxnSpPr>
        <p:spPr>
          <a:xfrm flipH="1">
            <a:off x="462722" y="6308203"/>
            <a:ext cx="235778"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103" name="Round Same Side Corner Rectangle 50"/>
          <p:cNvSpPr/>
          <p:nvPr/>
        </p:nvSpPr>
        <p:spPr>
          <a:xfrm rot="10800000" flipV="1">
            <a:off x="698500" y="6037189"/>
            <a:ext cx="4708012" cy="542028"/>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400" b="0" i="0" u="none" strike="noStrike" kern="0" cap="none" spc="0" normalizeH="0" noProof="0" dirty="0" smtClean="0">
                <a:ln>
                  <a:noFill/>
                </a:ln>
                <a:effectLst/>
                <a:uLnTx/>
                <a:uFillTx/>
                <a:latin typeface="Calibri"/>
                <a:ea typeface="+mn-ea"/>
                <a:cs typeface="+mn-cs"/>
              </a:rPr>
              <a:t>Kimlik çatışması riski</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106" name="Eğri Bağlayıcı 105"/>
          <p:cNvCxnSpPr/>
          <p:nvPr/>
        </p:nvCxnSpPr>
        <p:spPr>
          <a:xfrm flipH="1">
            <a:off x="9376508" y="2802081"/>
            <a:ext cx="25401" cy="283502"/>
          </a:xfrm>
          <a:prstGeom prst="curvedConnector4">
            <a:avLst>
              <a:gd name="adj1" fmla="val -899965"/>
              <a:gd name="adj2" fmla="val 50000"/>
            </a:avLst>
          </a:prstGeom>
          <a:ln w="12700">
            <a:solidFill>
              <a:srgbClr val="44546A"/>
            </a:solidFill>
            <a:tailEnd type="triangle"/>
          </a:ln>
        </p:spPr>
        <p:style>
          <a:lnRef idx="1">
            <a:schemeClr val="accent1"/>
          </a:lnRef>
          <a:fillRef idx="0">
            <a:schemeClr val="accent1"/>
          </a:fillRef>
          <a:effectRef idx="0">
            <a:schemeClr val="accent1"/>
          </a:effectRef>
          <a:fontRef idx="minor">
            <a:schemeClr val="tx1"/>
          </a:fontRef>
        </p:style>
      </p:cxnSp>
      <p:sp>
        <p:nvSpPr>
          <p:cNvPr id="107" name="Round Same Side Corner Rectangle 50"/>
          <p:cNvSpPr/>
          <p:nvPr/>
        </p:nvSpPr>
        <p:spPr>
          <a:xfrm rot="10800000" flipV="1">
            <a:off x="6891911" y="3175301"/>
            <a:ext cx="4943791" cy="542028"/>
          </a:xfrm>
          <a:prstGeom prst="round2SameRect">
            <a:avLst>
              <a:gd name="adj1" fmla="val 5522"/>
              <a:gd name="adj2" fmla="val 0"/>
            </a:avLst>
          </a:prstGeom>
          <a:solidFill>
            <a:sysClr val="window" lastClr="FFFFFF">
              <a:lumMod val="85000"/>
            </a:sys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400" b="0" i="0" u="none" strike="noStrike" kern="0" cap="none" spc="0" normalizeH="0" noProof="0" dirty="0" smtClean="0">
                <a:ln>
                  <a:noFill/>
                </a:ln>
                <a:effectLst/>
                <a:uLnTx/>
                <a:uFillTx/>
                <a:latin typeface="Calibri"/>
                <a:ea typeface="+mn-ea"/>
                <a:cs typeface="+mn-cs"/>
              </a:rPr>
              <a:t>Toplum Üzerindeki Etkisi</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119" name="Düz Bağlayıcı 118"/>
          <p:cNvCxnSpPr/>
          <p:nvPr/>
        </p:nvCxnSpPr>
        <p:spPr>
          <a:xfrm>
            <a:off x="11835702" y="3542711"/>
            <a:ext cx="0" cy="2765492"/>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Düz Bağlayıcı 119"/>
          <p:cNvCxnSpPr/>
          <p:nvPr/>
        </p:nvCxnSpPr>
        <p:spPr>
          <a:xfrm>
            <a:off x="11587245" y="4327279"/>
            <a:ext cx="248457"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121" name="Round Same Side Corner Rectangle 50"/>
          <p:cNvSpPr/>
          <p:nvPr/>
        </p:nvSpPr>
        <p:spPr>
          <a:xfrm rot="10800000" flipH="1" flipV="1">
            <a:off x="6921311" y="3959868"/>
            <a:ext cx="4665933" cy="523771"/>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algn="ctr">
              <a:defRPr/>
            </a:pPr>
            <a:r>
              <a:rPr lang="tr-TR" sz="2400" kern="0" dirty="0" smtClean="0">
                <a:latin typeface="Calibri"/>
              </a:rPr>
              <a:t>Ticaretin hızlanması</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122" name="Düz Bağlayıcı 121"/>
          <p:cNvCxnSpPr/>
          <p:nvPr/>
        </p:nvCxnSpPr>
        <p:spPr>
          <a:xfrm>
            <a:off x="11587245" y="5045354"/>
            <a:ext cx="248457"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123" name="Round Same Side Corner Rectangle 50"/>
          <p:cNvSpPr/>
          <p:nvPr/>
        </p:nvSpPr>
        <p:spPr>
          <a:xfrm rot="10800000" flipH="1" flipV="1">
            <a:off x="6921311" y="4677943"/>
            <a:ext cx="4665933" cy="523771"/>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lvl="0" algn="ctr">
              <a:defRPr/>
            </a:pPr>
            <a:r>
              <a:rPr lang="tr-TR" sz="2400" kern="0" dirty="0" smtClean="0">
                <a:latin typeface="Calibri"/>
              </a:rPr>
              <a:t>Hizmet ve ürün çeşitliliğin artması</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124" name="Düz Bağlayıcı 123"/>
          <p:cNvCxnSpPr/>
          <p:nvPr/>
        </p:nvCxnSpPr>
        <p:spPr>
          <a:xfrm>
            <a:off x="11587245" y="5651456"/>
            <a:ext cx="248457"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125" name="Round Same Side Corner Rectangle 50"/>
          <p:cNvSpPr/>
          <p:nvPr/>
        </p:nvSpPr>
        <p:spPr>
          <a:xfrm rot="10800000" flipH="1" flipV="1">
            <a:off x="6921311" y="5356202"/>
            <a:ext cx="4665933" cy="523771"/>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400" b="0" i="0" u="none" strike="noStrike" kern="0" cap="none" spc="0" normalizeH="0" noProof="0" dirty="0" smtClean="0">
                <a:ln>
                  <a:noFill/>
                </a:ln>
                <a:effectLst/>
                <a:uLnTx/>
                <a:uFillTx/>
                <a:latin typeface="Calibri"/>
                <a:ea typeface="+mn-ea"/>
                <a:cs typeface="+mn-cs"/>
              </a:rPr>
              <a:t>Toplumsal değerlerde değişim</a:t>
            </a:r>
            <a:endParaRPr kumimoji="0" lang="en-US" sz="2400" b="0" i="0" u="none" strike="noStrike" kern="0" cap="none" spc="0" normalizeH="0" baseline="0" noProof="0" dirty="0">
              <a:ln>
                <a:noFill/>
              </a:ln>
              <a:effectLst/>
              <a:uLnTx/>
              <a:uFillTx/>
              <a:latin typeface="Calibri"/>
              <a:ea typeface="+mn-ea"/>
              <a:cs typeface="+mn-cs"/>
            </a:endParaRPr>
          </a:p>
        </p:txBody>
      </p:sp>
      <p:cxnSp>
        <p:nvCxnSpPr>
          <p:cNvPr id="126" name="Düz Bağlayıcı 125"/>
          <p:cNvCxnSpPr/>
          <p:nvPr/>
        </p:nvCxnSpPr>
        <p:spPr>
          <a:xfrm>
            <a:off x="11587245" y="6332443"/>
            <a:ext cx="248457" cy="0"/>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sp>
        <p:nvSpPr>
          <p:cNvPr id="127" name="Round Same Side Corner Rectangle 50"/>
          <p:cNvSpPr/>
          <p:nvPr/>
        </p:nvSpPr>
        <p:spPr>
          <a:xfrm rot="10800000" flipH="1" flipV="1">
            <a:off x="6921311" y="6037189"/>
            <a:ext cx="4665933" cy="523771"/>
          </a:xfrm>
          <a:prstGeom prst="round2SameRect">
            <a:avLst>
              <a:gd name="adj1" fmla="val 5522"/>
              <a:gd name="adj2" fmla="val 0"/>
            </a:avLst>
          </a:prstGeom>
          <a:solidFill>
            <a:srgbClr val="DFF5FF"/>
          </a:solidFill>
          <a:ln w="12700" cap="flat" cmpd="sng" algn="ctr">
            <a:solidFill>
              <a:srgbClr val="BDDBE5"/>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400" b="0" i="0" u="none" strike="noStrike" kern="0" cap="none" spc="0" normalizeH="0" noProof="0" dirty="0" smtClean="0">
                <a:ln>
                  <a:noFill/>
                </a:ln>
                <a:effectLst/>
                <a:uLnTx/>
                <a:uFillTx/>
                <a:latin typeface="Calibri"/>
                <a:ea typeface="+mn-ea"/>
                <a:cs typeface="+mn-cs"/>
              </a:rPr>
              <a:t>Sorunlara ortak yaklaşım</a:t>
            </a:r>
            <a:endParaRPr kumimoji="0" lang="en-US" sz="2400" b="0" i="0" u="none" strike="noStrike" kern="0" cap="none" spc="0" normalizeH="0" baseline="0" noProof="0" dirty="0">
              <a:ln>
                <a:noFill/>
              </a:ln>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62942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wipe(right)">
                                      <p:cBhvr>
                                        <p:cTn id="7" dur="500"/>
                                        <p:tgtEl>
                                          <p:spTgt spid="72"/>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 calcmode="lin" valueType="num">
                                      <p:cBhvr additive="base">
                                        <p:cTn id="11" dur="500"/>
                                        <p:tgtEl>
                                          <p:spTgt spid="75"/>
                                        </p:tgtEl>
                                        <p:attrNameLst>
                                          <p:attrName>ppt_y</p:attrName>
                                        </p:attrNameLst>
                                      </p:cBhvr>
                                      <p:tavLst>
                                        <p:tav tm="0">
                                          <p:val>
                                            <p:strVal val="#ppt_y-#ppt_h*1.125000"/>
                                          </p:val>
                                        </p:tav>
                                        <p:tav tm="100000">
                                          <p:val>
                                            <p:strVal val="#ppt_y"/>
                                          </p:val>
                                        </p:tav>
                                      </p:tavLst>
                                    </p:anim>
                                    <p:animEffect transition="in" filter="wipe(down)">
                                      <p:cBhvr>
                                        <p:cTn id="12" dur="500"/>
                                        <p:tgtEl>
                                          <p:spTgt spid="7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wipe(up)">
                                      <p:cBhvr>
                                        <p:cTn id="17" dur="500"/>
                                        <p:tgtEl>
                                          <p:spTgt spid="87"/>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cBhvr>
                                        <p:cTn id="21" dur="500" fill="hold"/>
                                        <p:tgtEl>
                                          <p:spTgt spid="78"/>
                                        </p:tgtEl>
                                        <p:attrNameLst>
                                          <p:attrName>ppt_w</p:attrName>
                                        </p:attrNameLst>
                                      </p:cBhvr>
                                      <p:tavLst>
                                        <p:tav tm="0">
                                          <p:val>
                                            <p:fltVal val="0"/>
                                          </p:val>
                                        </p:tav>
                                        <p:tav tm="100000">
                                          <p:val>
                                            <p:strVal val="#ppt_w"/>
                                          </p:val>
                                        </p:tav>
                                      </p:tavLst>
                                    </p:anim>
                                    <p:anim calcmode="lin" valueType="num">
                                      <p:cBhvr>
                                        <p:cTn id="22" dur="500" fill="hold"/>
                                        <p:tgtEl>
                                          <p:spTgt spid="78"/>
                                        </p:tgtEl>
                                        <p:attrNameLst>
                                          <p:attrName>ppt_h</p:attrName>
                                        </p:attrNameLst>
                                      </p:cBhvr>
                                      <p:tavLst>
                                        <p:tav tm="0">
                                          <p:val>
                                            <p:fltVal val="0"/>
                                          </p:val>
                                        </p:tav>
                                        <p:tav tm="100000">
                                          <p:val>
                                            <p:strVal val="#ppt_h"/>
                                          </p:val>
                                        </p:tav>
                                      </p:tavLst>
                                    </p:anim>
                                    <p:animEffect transition="in" filter="fade">
                                      <p:cBhvr>
                                        <p:cTn id="23" dur="500"/>
                                        <p:tgtEl>
                                          <p:spTgt spid="7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par>
                          <p:cTn id="29" fill="hold">
                            <p:stCondLst>
                              <p:cond delay="500"/>
                            </p:stCondLst>
                            <p:childTnLst>
                              <p:par>
                                <p:cTn id="30" presetID="12" presetClass="entr" presetSubtype="1"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 calcmode="lin" valueType="num">
                                      <p:cBhvr additive="base">
                                        <p:cTn id="32" dur="500"/>
                                        <p:tgtEl>
                                          <p:spTgt spid="77"/>
                                        </p:tgtEl>
                                        <p:attrNameLst>
                                          <p:attrName>ppt_y</p:attrName>
                                        </p:attrNameLst>
                                      </p:cBhvr>
                                      <p:tavLst>
                                        <p:tav tm="0">
                                          <p:val>
                                            <p:strVal val="#ppt_y-#ppt_h*1.125000"/>
                                          </p:val>
                                        </p:tav>
                                        <p:tav tm="100000">
                                          <p:val>
                                            <p:strVal val="#ppt_y"/>
                                          </p:val>
                                        </p:tav>
                                      </p:tavLst>
                                    </p:anim>
                                    <p:animEffect transition="in" filter="wipe(down)">
                                      <p:cBhvr>
                                        <p:cTn id="33" dur="500"/>
                                        <p:tgtEl>
                                          <p:spTgt spid="7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500"/>
                            </p:stCondLst>
                            <p:childTnLst>
                              <p:par>
                                <p:cTn id="40" presetID="53" presetClass="entr" presetSubtype="16" fill="hold" grpId="0" nodeType="afterEffect">
                                  <p:stCondLst>
                                    <p:cond delay="0"/>
                                  </p:stCondLst>
                                  <p:childTnLst>
                                    <p:set>
                                      <p:cBhvr>
                                        <p:cTn id="41" dur="1" fill="hold">
                                          <p:stCondLst>
                                            <p:cond delay="0"/>
                                          </p:stCondLst>
                                        </p:cTn>
                                        <p:tgtEl>
                                          <p:spTgt spid="79"/>
                                        </p:tgtEl>
                                        <p:attrNameLst>
                                          <p:attrName>style.visibility</p:attrName>
                                        </p:attrNameLst>
                                      </p:cBhvr>
                                      <p:to>
                                        <p:strVal val="visible"/>
                                      </p:to>
                                    </p:set>
                                    <p:anim calcmode="lin" valueType="num">
                                      <p:cBhvr>
                                        <p:cTn id="42" dur="500" fill="hold"/>
                                        <p:tgtEl>
                                          <p:spTgt spid="79"/>
                                        </p:tgtEl>
                                        <p:attrNameLst>
                                          <p:attrName>ppt_w</p:attrName>
                                        </p:attrNameLst>
                                      </p:cBhvr>
                                      <p:tavLst>
                                        <p:tav tm="0">
                                          <p:val>
                                            <p:fltVal val="0"/>
                                          </p:val>
                                        </p:tav>
                                        <p:tav tm="100000">
                                          <p:val>
                                            <p:strVal val="#ppt_w"/>
                                          </p:val>
                                        </p:tav>
                                      </p:tavLst>
                                    </p:anim>
                                    <p:anim calcmode="lin" valueType="num">
                                      <p:cBhvr>
                                        <p:cTn id="43" dur="500" fill="hold"/>
                                        <p:tgtEl>
                                          <p:spTgt spid="79"/>
                                        </p:tgtEl>
                                        <p:attrNameLst>
                                          <p:attrName>ppt_h</p:attrName>
                                        </p:attrNameLst>
                                      </p:cBhvr>
                                      <p:tavLst>
                                        <p:tav tm="0">
                                          <p:val>
                                            <p:fltVal val="0"/>
                                          </p:val>
                                        </p:tav>
                                        <p:tav tm="100000">
                                          <p:val>
                                            <p:strVal val="#ppt_h"/>
                                          </p:val>
                                        </p:tav>
                                      </p:tavLst>
                                    </p:anim>
                                    <p:animEffect transition="in" filter="fade">
                                      <p:cBhvr>
                                        <p:cTn id="44" dur="500"/>
                                        <p:tgtEl>
                                          <p:spTgt spid="79"/>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nodeType="clickEffect">
                                  <p:stCondLst>
                                    <p:cond delay="0"/>
                                  </p:stCondLst>
                                  <p:childTnLst>
                                    <p:set>
                                      <p:cBhvr>
                                        <p:cTn id="48" dur="1" fill="hold">
                                          <p:stCondLst>
                                            <p:cond delay="0"/>
                                          </p:stCondLst>
                                        </p:cTn>
                                        <p:tgtEl>
                                          <p:spTgt spid="89"/>
                                        </p:tgtEl>
                                        <p:attrNameLst>
                                          <p:attrName>style.visibility</p:attrName>
                                        </p:attrNameLst>
                                      </p:cBhvr>
                                      <p:to>
                                        <p:strVal val="visible"/>
                                      </p:to>
                                    </p:set>
                                    <p:animEffect transition="in" filter="wipe(up)">
                                      <p:cBhvr>
                                        <p:cTn id="49" dur="500"/>
                                        <p:tgtEl>
                                          <p:spTgt spid="89"/>
                                        </p:tgtEl>
                                      </p:cBhvr>
                                    </p:animEffect>
                                  </p:childTnLst>
                                </p:cTn>
                              </p:par>
                            </p:childTnLst>
                          </p:cTn>
                        </p:par>
                        <p:par>
                          <p:cTn id="50" fill="hold">
                            <p:stCondLst>
                              <p:cond delay="500"/>
                            </p:stCondLst>
                            <p:childTnLst>
                              <p:par>
                                <p:cTn id="51" presetID="2" presetClass="entr" presetSubtype="1" accel="50000" decel="5000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 calcmode="lin" valueType="num">
                                      <p:cBhvr additive="base">
                                        <p:cTn id="53" dur="500" fill="hold"/>
                                        <p:tgtEl>
                                          <p:spTgt spid="88"/>
                                        </p:tgtEl>
                                        <p:attrNameLst>
                                          <p:attrName>ppt_x</p:attrName>
                                        </p:attrNameLst>
                                      </p:cBhvr>
                                      <p:tavLst>
                                        <p:tav tm="0">
                                          <p:val>
                                            <p:strVal val="#ppt_x"/>
                                          </p:val>
                                        </p:tav>
                                        <p:tav tm="100000">
                                          <p:val>
                                            <p:strVal val="#ppt_x"/>
                                          </p:val>
                                        </p:tav>
                                      </p:tavLst>
                                    </p:anim>
                                    <p:anim calcmode="lin" valueType="num">
                                      <p:cBhvr additive="base">
                                        <p:cTn id="54" dur="500" fill="hold"/>
                                        <p:tgtEl>
                                          <p:spTgt spid="88"/>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up)">
                                      <p:cBhvr>
                                        <p:cTn id="59" dur="500"/>
                                        <p:tgtEl>
                                          <p:spTgt spid="11"/>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nodeType="click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wipe(left)">
                                      <p:cBhvr>
                                        <p:cTn id="64" dur="500"/>
                                        <p:tgtEl>
                                          <p:spTgt spid="95"/>
                                        </p:tgtEl>
                                      </p:cBhvr>
                                    </p:animEffect>
                                  </p:childTnLst>
                                </p:cTn>
                              </p:par>
                            </p:childTnLst>
                          </p:cTn>
                        </p:par>
                        <p:par>
                          <p:cTn id="65" fill="hold">
                            <p:stCondLst>
                              <p:cond delay="500"/>
                            </p:stCondLst>
                            <p:childTnLst>
                              <p:par>
                                <p:cTn id="66" presetID="2" presetClass="entr" presetSubtype="1" accel="50000" decel="50000" fill="hold" grpId="0" nodeType="afterEffect">
                                  <p:stCondLst>
                                    <p:cond delay="0"/>
                                  </p:stCondLst>
                                  <p:childTnLst>
                                    <p:set>
                                      <p:cBhvr>
                                        <p:cTn id="67" dur="1" fill="hold">
                                          <p:stCondLst>
                                            <p:cond delay="0"/>
                                          </p:stCondLst>
                                        </p:cTn>
                                        <p:tgtEl>
                                          <p:spTgt spid="96"/>
                                        </p:tgtEl>
                                        <p:attrNameLst>
                                          <p:attrName>style.visibility</p:attrName>
                                        </p:attrNameLst>
                                      </p:cBhvr>
                                      <p:to>
                                        <p:strVal val="visible"/>
                                      </p:to>
                                    </p:set>
                                    <p:anim calcmode="lin" valueType="num">
                                      <p:cBhvr additive="base">
                                        <p:cTn id="68" dur="500" fill="hold"/>
                                        <p:tgtEl>
                                          <p:spTgt spid="96"/>
                                        </p:tgtEl>
                                        <p:attrNameLst>
                                          <p:attrName>ppt_x</p:attrName>
                                        </p:attrNameLst>
                                      </p:cBhvr>
                                      <p:tavLst>
                                        <p:tav tm="0">
                                          <p:val>
                                            <p:strVal val="#ppt_x"/>
                                          </p:val>
                                        </p:tav>
                                        <p:tav tm="100000">
                                          <p:val>
                                            <p:strVal val="#ppt_x"/>
                                          </p:val>
                                        </p:tav>
                                      </p:tavLst>
                                    </p:anim>
                                    <p:anim calcmode="lin" valueType="num">
                                      <p:cBhvr additive="base">
                                        <p:cTn id="69" dur="500" fill="hold"/>
                                        <p:tgtEl>
                                          <p:spTgt spid="96"/>
                                        </p:tgtEl>
                                        <p:attrNameLst>
                                          <p:attrName>ppt_y</p:attrName>
                                        </p:attrNameLst>
                                      </p:cBhvr>
                                      <p:tavLst>
                                        <p:tav tm="0">
                                          <p:val>
                                            <p:strVal val="0-#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nodeType="clickEffect">
                                  <p:stCondLst>
                                    <p:cond delay="0"/>
                                  </p:stCondLst>
                                  <p:childTnLst>
                                    <p:set>
                                      <p:cBhvr>
                                        <p:cTn id="73" dur="1" fill="hold">
                                          <p:stCondLst>
                                            <p:cond delay="0"/>
                                          </p:stCondLst>
                                        </p:cTn>
                                        <p:tgtEl>
                                          <p:spTgt spid="97"/>
                                        </p:tgtEl>
                                        <p:attrNameLst>
                                          <p:attrName>style.visibility</p:attrName>
                                        </p:attrNameLst>
                                      </p:cBhvr>
                                      <p:to>
                                        <p:strVal val="visible"/>
                                      </p:to>
                                    </p:set>
                                    <p:animEffect transition="in" filter="wipe(left)">
                                      <p:cBhvr>
                                        <p:cTn id="74" dur="500"/>
                                        <p:tgtEl>
                                          <p:spTgt spid="97"/>
                                        </p:tgtEl>
                                      </p:cBhvr>
                                    </p:animEffect>
                                  </p:childTnLst>
                                </p:cTn>
                              </p:par>
                            </p:childTnLst>
                          </p:cTn>
                        </p:par>
                        <p:par>
                          <p:cTn id="75" fill="hold">
                            <p:stCondLst>
                              <p:cond delay="500"/>
                            </p:stCondLst>
                            <p:childTnLst>
                              <p:par>
                                <p:cTn id="76" presetID="2" presetClass="entr" presetSubtype="1" accel="50000" decel="50000" fill="hold" grpId="0" nodeType="afterEffect">
                                  <p:stCondLst>
                                    <p:cond delay="0"/>
                                  </p:stCondLst>
                                  <p:childTnLst>
                                    <p:set>
                                      <p:cBhvr>
                                        <p:cTn id="77" dur="1" fill="hold">
                                          <p:stCondLst>
                                            <p:cond delay="0"/>
                                          </p:stCondLst>
                                        </p:cTn>
                                        <p:tgtEl>
                                          <p:spTgt spid="98"/>
                                        </p:tgtEl>
                                        <p:attrNameLst>
                                          <p:attrName>style.visibility</p:attrName>
                                        </p:attrNameLst>
                                      </p:cBhvr>
                                      <p:to>
                                        <p:strVal val="visible"/>
                                      </p:to>
                                    </p:set>
                                    <p:anim calcmode="lin" valueType="num">
                                      <p:cBhvr additive="base">
                                        <p:cTn id="78" dur="500" fill="hold"/>
                                        <p:tgtEl>
                                          <p:spTgt spid="98"/>
                                        </p:tgtEl>
                                        <p:attrNameLst>
                                          <p:attrName>ppt_x</p:attrName>
                                        </p:attrNameLst>
                                      </p:cBhvr>
                                      <p:tavLst>
                                        <p:tav tm="0">
                                          <p:val>
                                            <p:strVal val="#ppt_x"/>
                                          </p:val>
                                        </p:tav>
                                        <p:tav tm="100000">
                                          <p:val>
                                            <p:strVal val="#ppt_x"/>
                                          </p:val>
                                        </p:tav>
                                      </p:tavLst>
                                    </p:anim>
                                    <p:anim calcmode="lin" valueType="num">
                                      <p:cBhvr additive="base">
                                        <p:cTn id="79" dur="500" fill="hold"/>
                                        <p:tgtEl>
                                          <p:spTgt spid="98"/>
                                        </p:tgtEl>
                                        <p:attrNameLst>
                                          <p:attrName>ppt_y</p:attrName>
                                        </p:attrNameLst>
                                      </p:cBhvr>
                                      <p:tavLst>
                                        <p:tav tm="0">
                                          <p:val>
                                            <p:strVal val="0-#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nodeType="click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wipe(left)">
                                      <p:cBhvr>
                                        <p:cTn id="84" dur="500"/>
                                        <p:tgtEl>
                                          <p:spTgt spid="99"/>
                                        </p:tgtEl>
                                      </p:cBhvr>
                                    </p:animEffect>
                                  </p:childTnLst>
                                </p:cTn>
                              </p:par>
                            </p:childTnLst>
                          </p:cTn>
                        </p:par>
                        <p:par>
                          <p:cTn id="85" fill="hold">
                            <p:stCondLst>
                              <p:cond delay="500"/>
                            </p:stCondLst>
                            <p:childTnLst>
                              <p:par>
                                <p:cTn id="86" presetID="2" presetClass="entr" presetSubtype="1" accel="50000" decel="50000" fill="hold" grpId="0" nodeType="afterEffect">
                                  <p:stCondLst>
                                    <p:cond delay="0"/>
                                  </p:stCondLst>
                                  <p:childTnLst>
                                    <p:set>
                                      <p:cBhvr>
                                        <p:cTn id="87" dur="1" fill="hold">
                                          <p:stCondLst>
                                            <p:cond delay="0"/>
                                          </p:stCondLst>
                                        </p:cTn>
                                        <p:tgtEl>
                                          <p:spTgt spid="101"/>
                                        </p:tgtEl>
                                        <p:attrNameLst>
                                          <p:attrName>style.visibility</p:attrName>
                                        </p:attrNameLst>
                                      </p:cBhvr>
                                      <p:to>
                                        <p:strVal val="visible"/>
                                      </p:to>
                                    </p:set>
                                    <p:anim calcmode="lin" valueType="num">
                                      <p:cBhvr additive="base">
                                        <p:cTn id="88" dur="500" fill="hold"/>
                                        <p:tgtEl>
                                          <p:spTgt spid="101"/>
                                        </p:tgtEl>
                                        <p:attrNameLst>
                                          <p:attrName>ppt_x</p:attrName>
                                        </p:attrNameLst>
                                      </p:cBhvr>
                                      <p:tavLst>
                                        <p:tav tm="0">
                                          <p:val>
                                            <p:strVal val="#ppt_x"/>
                                          </p:val>
                                        </p:tav>
                                        <p:tav tm="100000">
                                          <p:val>
                                            <p:strVal val="#ppt_x"/>
                                          </p:val>
                                        </p:tav>
                                      </p:tavLst>
                                    </p:anim>
                                    <p:anim calcmode="lin" valueType="num">
                                      <p:cBhvr additive="base">
                                        <p:cTn id="89" dur="500" fill="hold"/>
                                        <p:tgtEl>
                                          <p:spTgt spid="101"/>
                                        </p:tgtEl>
                                        <p:attrNameLst>
                                          <p:attrName>ppt_y</p:attrName>
                                        </p:attrNameLst>
                                      </p:cBhvr>
                                      <p:tavLst>
                                        <p:tav tm="0">
                                          <p:val>
                                            <p:strVal val="0-#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wipe(left)">
                                      <p:cBhvr>
                                        <p:cTn id="94" dur="500"/>
                                        <p:tgtEl>
                                          <p:spTgt spid="102"/>
                                        </p:tgtEl>
                                      </p:cBhvr>
                                    </p:animEffect>
                                  </p:childTnLst>
                                </p:cTn>
                              </p:par>
                            </p:childTnLst>
                          </p:cTn>
                        </p:par>
                        <p:par>
                          <p:cTn id="95" fill="hold">
                            <p:stCondLst>
                              <p:cond delay="500"/>
                            </p:stCondLst>
                            <p:childTnLst>
                              <p:par>
                                <p:cTn id="96" presetID="2" presetClass="entr" presetSubtype="1" accel="50000" decel="50000" fill="hold" grpId="0" nodeType="afterEffect">
                                  <p:stCondLst>
                                    <p:cond delay="0"/>
                                  </p:stCondLst>
                                  <p:childTnLst>
                                    <p:set>
                                      <p:cBhvr>
                                        <p:cTn id="97" dur="1" fill="hold">
                                          <p:stCondLst>
                                            <p:cond delay="0"/>
                                          </p:stCondLst>
                                        </p:cTn>
                                        <p:tgtEl>
                                          <p:spTgt spid="103"/>
                                        </p:tgtEl>
                                        <p:attrNameLst>
                                          <p:attrName>style.visibility</p:attrName>
                                        </p:attrNameLst>
                                      </p:cBhvr>
                                      <p:to>
                                        <p:strVal val="visible"/>
                                      </p:to>
                                    </p:set>
                                    <p:anim calcmode="lin" valueType="num">
                                      <p:cBhvr additive="base">
                                        <p:cTn id="98" dur="500" fill="hold"/>
                                        <p:tgtEl>
                                          <p:spTgt spid="103"/>
                                        </p:tgtEl>
                                        <p:attrNameLst>
                                          <p:attrName>ppt_x</p:attrName>
                                        </p:attrNameLst>
                                      </p:cBhvr>
                                      <p:tavLst>
                                        <p:tav tm="0">
                                          <p:val>
                                            <p:strVal val="#ppt_x"/>
                                          </p:val>
                                        </p:tav>
                                        <p:tav tm="100000">
                                          <p:val>
                                            <p:strVal val="#ppt_x"/>
                                          </p:val>
                                        </p:tav>
                                      </p:tavLst>
                                    </p:anim>
                                    <p:anim calcmode="lin" valueType="num">
                                      <p:cBhvr additive="base">
                                        <p:cTn id="99" dur="500" fill="hold"/>
                                        <p:tgtEl>
                                          <p:spTgt spid="103"/>
                                        </p:tgtEl>
                                        <p:attrNameLst>
                                          <p:attrName>ppt_y</p:attrName>
                                        </p:attrNameLst>
                                      </p:cBhvr>
                                      <p:tavLst>
                                        <p:tav tm="0">
                                          <p:val>
                                            <p:strVal val="0-#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2" presetClass="entr" presetSubtype="1" fill="hold" nodeType="clickEffect">
                                  <p:stCondLst>
                                    <p:cond delay="0"/>
                                  </p:stCondLst>
                                  <p:childTnLst>
                                    <p:set>
                                      <p:cBhvr>
                                        <p:cTn id="103" dur="1" fill="hold">
                                          <p:stCondLst>
                                            <p:cond delay="0"/>
                                          </p:stCondLst>
                                        </p:cTn>
                                        <p:tgtEl>
                                          <p:spTgt spid="106"/>
                                        </p:tgtEl>
                                        <p:attrNameLst>
                                          <p:attrName>style.visibility</p:attrName>
                                        </p:attrNameLst>
                                      </p:cBhvr>
                                      <p:to>
                                        <p:strVal val="visible"/>
                                      </p:to>
                                    </p:set>
                                    <p:animEffect transition="in" filter="wipe(up)">
                                      <p:cBhvr>
                                        <p:cTn id="104" dur="500"/>
                                        <p:tgtEl>
                                          <p:spTgt spid="106"/>
                                        </p:tgtEl>
                                      </p:cBhvr>
                                    </p:animEffect>
                                  </p:childTnLst>
                                </p:cTn>
                              </p:par>
                            </p:childTnLst>
                          </p:cTn>
                        </p:par>
                        <p:par>
                          <p:cTn id="105" fill="hold">
                            <p:stCondLst>
                              <p:cond delay="500"/>
                            </p:stCondLst>
                            <p:childTnLst>
                              <p:par>
                                <p:cTn id="106" presetID="2" presetClass="entr" presetSubtype="1" accel="50000" decel="50000" fill="hold" grpId="0" nodeType="afterEffect">
                                  <p:stCondLst>
                                    <p:cond delay="0"/>
                                  </p:stCondLst>
                                  <p:childTnLst>
                                    <p:set>
                                      <p:cBhvr>
                                        <p:cTn id="107" dur="1" fill="hold">
                                          <p:stCondLst>
                                            <p:cond delay="0"/>
                                          </p:stCondLst>
                                        </p:cTn>
                                        <p:tgtEl>
                                          <p:spTgt spid="107"/>
                                        </p:tgtEl>
                                        <p:attrNameLst>
                                          <p:attrName>style.visibility</p:attrName>
                                        </p:attrNameLst>
                                      </p:cBhvr>
                                      <p:to>
                                        <p:strVal val="visible"/>
                                      </p:to>
                                    </p:set>
                                    <p:anim calcmode="lin" valueType="num">
                                      <p:cBhvr additive="base">
                                        <p:cTn id="108" dur="500" fill="hold"/>
                                        <p:tgtEl>
                                          <p:spTgt spid="107"/>
                                        </p:tgtEl>
                                        <p:attrNameLst>
                                          <p:attrName>ppt_x</p:attrName>
                                        </p:attrNameLst>
                                      </p:cBhvr>
                                      <p:tavLst>
                                        <p:tav tm="0">
                                          <p:val>
                                            <p:strVal val="#ppt_x"/>
                                          </p:val>
                                        </p:tav>
                                        <p:tav tm="100000">
                                          <p:val>
                                            <p:strVal val="#ppt_x"/>
                                          </p:val>
                                        </p:tav>
                                      </p:tavLst>
                                    </p:anim>
                                    <p:anim calcmode="lin" valueType="num">
                                      <p:cBhvr additive="base">
                                        <p:cTn id="109" dur="500" fill="hold"/>
                                        <p:tgtEl>
                                          <p:spTgt spid="107"/>
                                        </p:tgtEl>
                                        <p:attrNameLst>
                                          <p:attrName>ppt_y</p:attrName>
                                        </p:attrNameLst>
                                      </p:cBhvr>
                                      <p:tavLst>
                                        <p:tav tm="0">
                                          <p:val>
                                            <p:strVal val="0-#ppt_h/2"/>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nodeType="clickEffect">
                                  <p:stCondLst>
                                    <p:cond delay="0"/>
                                  </p:stCondLst>
                                  <p:childTnLst>
                                    <p:set>
                                      <p:cBhvr>
                                        <p:cTn id="113" dur="1" fill="hold">
                                          <p:stCondLst>
                                            <p:cond delay="0"/>
                                          </p:stCondLst>
                                        </p:cTn>
                                        <p:tgtEl>
                                          <p:spTgt spid="119"/>
                                        </p:tgtEl>
                                        <p:attrNameLst>
                                          <p:attrName>style.visibility</p:attrName>
                                        </p:attrNameLst>
                                      </p:cBhvr>
                                      <p:to>
                                        <p:strVal val="visible"/>
                                      </p:to>
                                    </p:set>
                                    <p:animEffect transition="in" filter="wipe(up)">
                                      <p:cBhvr>
                                        <p:cTn id="114" dur="500"/>
                                        <p:tgtEl>
                                          <p:spTgt spid="119"/>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nodeType="clickEffect">
                                  <p:stCondLst>
                                    <p:cond delay="0"/>
                                  </p:stCondLst>
                                  <p:childTnLst>
                                    <p:set>
                                      <p:cBhvr>
                                        <p:cTn id="118" dur="1" fill="hold">
                                          <p:stCondLst>
                                            <p:cond delay="0"/>
                                          </p:stCondLst>
                                        </p:cTn>
                                        <p:tgtEl>
                                          <p:spTgt spid="120"/>
                                        </p:tgtEl>
                                        <p:attrNameLst>
                                          <p:attrName>style.visibility</p:attrName>
                                        </p:attrNameLst>
                                      </p:cBhvr>
                                      <p:to>
                                        <p:strVal val="visible"/>
                                      </p:to>
                                    </p:set>
                                    <p:animEffect transition="in" filter="wipe(left)">
                                      <p:cBhvr>
                                        <p:cTn id="119" dur="500"/>
                                        <p:tgtEl>
                                          <p:spTgt spid="120"/>
                                        </p:tgtEl>
                                      </p:cBhvr>
                                    </p:animEffect>
                                  </p:childTnLst>
                                </p:cTn>
                              </p:par>
                            </p:childTnLst>
                          </p:cTn>
                        </p:par>
                        <p:par>
                          <p:cTn id="120" fill="hold">
                            <p:stCondLst>
                              <p:cond delay="500"/>
                            </p:stCondLst>
                            <p:childTnLst>
                              <p:par>
                                <p:cTn id="121" presetID="2" presetClass="entr" presetSubtype="1" accel="50000" decel="50000" fill="hold" grpId="0" nodeType="afterEffect">
                                  <p:stCondLst>
                                    <p:cond delay="0"/>
                                  </p:stCondLst>
                                  <p:childTnLst>
                                    <p:set>
                                      <p:cBhvr>
                                        <p:cTn id="122" dur="1" fill="hold">
                                          <p:stCondLst>
                                            <p:cond delay="0"/>
                                          </p:stCondLst>
                                        </p:cTn>
                                        <p:tgtEl>
                                          <p:spTgt spid="121"/>
                                        </p:tgtEl>
                                        <p:attrNameLst>
                                          <p:attrName>style.visibility</p:attrName>
                                        </p:attrNameLst>
                                      </p:cBhvr>
                                      <p:to>
                                        <p:strVal val="visible"/>
                                      </p:to>
                                    </p:set>
                                    <p:anim calcmode="lin" valueType="num">
                                      <p:cBhvr additive="base">
                                        <p:cTn id="123" dur="500" fill="hold"/>
                                        <p:tgtEl>
                                          <p:spTgt spid="121"/>
                                        </p:tgtEl>
                                        <p:attrNameLst>
                                          <p:attrName>ppt_x</p:attrName>
                                        </p:attrNameLst>
                                      </p:cBhvr>
                                      <p:tavLst>
                                        <p:tav tm="0">
                                          <p:val>
                                            <p:strVal val="#ppt_x"/>
                                          </p:val>
                                        </p:tav>
                                        <p:tav tm="100000">
                                          <p:val>
                                            <p:strVal val="#ppt_x"/>
                                          </p:val>
                                        </p:tav>
                                      </p:tavLst>
                                    </p:anim>
                                    <p:anim calcmode="lin" valueType="num">
                                      <p:cBhvr additive="base">
                                        <p:cTn id="124" dur="500" fill="hold"/>
                                        <p:tgtEl>
                                          <p:spTgt spid="121"/>
                                        </p:tgtEl>
                                        <p:attrNameLst>
                                          <p:attrName>ppt_y</p:attrName>
                                        </p:attrNameLst>
                                      </p:cBhvr>
                                      <p:tavLst>
                                        <p:tav tm="0">
                                          <p:val>
                                            <p:strVal val="0-#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2" presetClass="entr" presetSubtype="8" fill="hold" nodeType="clickEffect">
                                  <p:stCondLst>
                                    <p:cond delay="0"/>
                                  </p:stCondLst>
                                  <p:childTnLst>
                                    <p:set>
                                      <p:cBhvr>
                                        <p:cTn id="128" dur="1" fill="hold">
                                          <p:stCondLst>
                                            <p:cond delay="0"/>
                                          </p:stCondLst>
                                        </p:cTn>
                                        <p:tgtEl>
                                          <p:spTgt spid="122"/>
                                        </p:tgtEl>
                                        <p:attrNameLst>
                                          <p:attrName>style.visibility</p:attrName>
                                        </p:attrNameLst>
                                      </p:cBhvr>
                                      <p:to>
                                        <p:strVal val="visible"/>
                                      </p:to>
                                    </p:set>
                                    <p:animEffect transition="in" filter="wipe(left)">
                                      <p:cBhvr>
                                        <p:cTn id="129" dur="500"/>
                                        <p:tgtEl>
                                          <p:spTgt spid="122"/>
                                        </p:tgtEl>
                                      </p:cBhvr>
                                    </p:animEffect>
                                  </p:childTnLst>
                                </p:cTn>
                              </p:par>
                            </p:childTnLst>
                          </p:cTn>
                        </p:par>
                        <p:par>
                          <p:cTn id="130" fill="hold">
                            <p:stCondLst>
                              <p:cond delay="500"/>
                            </p:stCondLst>
                            <p:childTnLst>
                              <p:par>
                                <p:cTn id="131" presetID="2" presetClass="entr" presetSubtype="1" accel="50000" decel="50000" fill="hold" grpId="0" nodeType="afterEffect">
                                  <p:stCondLst>
                                    <p:cond delay="0"/>
                                  </p:stCondLst>
                                  <p:childTnLst>
                                    <p:set>
                                      <p:cBhvr>
                                        <p:cTn id="132" dur="1" fill="hold">
                                          <p:stCondLst>
                                            <p:cond delay="0"/>
                                          </p:stCondLst>
                                        </p:cTn>
                                        <p:tgtEl>
                                          <p:spTgt spid="123"/>
                                        </p:tgtEl>
                                        <p:attrNameLst>
                                          <p:attrName>style.visibility</p:attrName>
                                        </p:attrNameLst>
                                      </p:cBhvr>
                                      <p:to>
                                        <p:strVal val="visible"/>
                                      </p:to>
                                    </p:set>
                                    <p:anim calcmode="lin" valueType="num">
                                      <p:cBhvr additive="base">
                                        <p:cTn id="133" dur="500" fill="hold"/>
                                        <p:tgtEl>
                                          <p:spTgt spid="123"/>
                                        </p:tgtEl>
                                        <p:attrNameLst>
                                          <p:attrName>ppt_x</p:attrName>
                                        </p:attrNameLst>
                                      </p:cBhvr>
                                      <p:tavLst>
                                        <p:tav tm="0">
                                          <p:val>
                                            <p:strVal val="#ppt_x"/>
                                          </p:val>
                                        </p:tav>
                                        <p:tav tm="100000">
                                          <p:val>
                                            <p:strVal val="#ppt_x"/>
                                          </p:val>
                                        </p:tav>
                                      </p:tavLst>
                                    </p:anim>
                                    <p:anim calcmode="lin" valueType="num">
                                      <p:cBhvr additive="base">
                                        <p:cTn id="134" dur="500" fill="hold"/>
                                        <p:tgtEl>
                                          <p:spTgt spid="123"/>
                                        </p:tgtEl>
                                        <p:attrNameLst>
                                          <p:attrName>ppt_y</p:attrName>
                                        </p:attrNameLst>
                                      </p:cBhvr>
                                      <p:tavLst>
                                        <p:tav tm="0">
                                          <p:val>
                                            <p:strVal val="0-#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2" presetClass="entr" presetSubtype="8" fill="hold" nodeType="clickEffect">
                                  <p:stCondLst>
                                    <p:cond delay="0"/>
                                  </p:stCondLst>
                                  <p:childTnLst>
                                    <p:set>
                                      <p:cBhvr>
                                        <p:cTn id="138" dur="1" fill="hold">
                                          <p:stCondLst>
                                            <p:cond delay="0"/>
                                          </p:stCondLst>
                                        </p:cTn>
                                        <p:tgtEl>
                                          <p:spTgt spid="124"/>
                                        </p:tgtEl>
                                        <p:attrNameLst>
                                          <p:attrName>style.visibility</p:attrName>
                                        </p:attrNameLst>
                                      </p:cBhvr>
                                      <p:to>
                                        <p:strVal val="visible"/>
                                      </p:to>
                                    </p:set>
                                    <p:animEffect transition="in" filter="wipe(left)">
                                      <p:cBhvr>
                                        <p:cTn id="139" dur="500"/>
                                        <p:tgtEl>
                                          <p:spTgt spid="124"/>
                                        </p:tgtEl>
                                      </p:cBhvr>
                                    </p:animEffect>
                                  </p:childTnLst>
                                </p:cTn>
                              </p:par>
                            </p:childTnLst>
                          </p:cTn>
                        </p:par>
                        <p:par>
                          <p:cTn id="140" fill="hold">
                            <p:stCondLst>
                              <p:cond delay="500"/>
                            </p:stCondLst>
                            <p:childTnLst>
                              <p:par>
                                <p:cTn id="141" presetID="2" presetClass="entr" presetSubtype="1" accel="50000" decel="50000" fill="hold" grpId="0" nodeType="afterEffect">
                                  <p:stCondLst>
                                    <p:cond delay="0"/>
                                  </p:stCondLst>
                                  <p:childTnLst>
                                    <p:set>
                                      <p:cBhvr>
                                        <p:cTn id="142" dur="1" fill="hold">
                                          <p:stCondLst>
                                            <p:cond delay="0"/>
                                          </p:stCondLst>
                                        </p:cTn>
                                        <p:tgtEl>
                                          <p:spTgt spid="125"/>
                                        </p:tgtEl>
                                        <p:attrNameLst>
                                          <p:attrName>style.visibility</p:attrName>
                                        </p:attrNameLst>
                                      </p:cBhvr>
                                      <p:to>
                                        <p:strVal val="visible"/>
                                      </p:to>
                                    </p:set>
                                    <p:anim calcmode="lin" valueType="num">
                                      <p:cBhvr additive="base">
                                        <p:cTn id="143" dur="500" fill="hold"/>
                                        <p:tgtEl>
                                          <p:spTgt spid="125"/>
                                        </p:tgtEl>
                                        <p:attrNameLst>
                                          <p:attrName>ppt_x</p:attrName>
                                        </p:attrNameLst>
                                      </p:cBhvr>
                                      <p:tavLst>
                                        <p:tav tm="0">
                                          <p:val>
                                            <p:strVal val="#ppt_x"/>
                                          </p:val>
                                        </p:tav>
                                        <p:tav tm="100000">
                                          <p:val>
                                            <p:strVal val="#ppt_x"/>
                                          </p:val>
                                        </p:tav>
                                      </p:tavLst>
                                    </p:anim>
                                    <p:anim calcmode="lin" valueType="num">
                                      <p:cBhvr additive="base">
                                        <p:cTn id="144" dur="500" fill="hold"/>
                                        <p:tgtEl>
                                          <p:spTgt spid="125"/>
                                        </p:tgtEl>
                                        <p:attrNameLst>
                                          <p:attrName>ppt_y</p:attrName>
                                        </p:attrNameLst>
                                      </p:cBhvr>
                                      <p:tavLst>
                                        <p:tav tm="0">
                                          <p:val>
                                            <p:strVal val="0-#ppt_h/2"/>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2" presetClass="entr" presetSubtype="8" fill="hold" nodeType="clickEffect">
                                  <p:stCondLst>
                                    <p:cond delay="0"/>
                                  </p:stCondLst>
                                  <p:childTnLst>
                                    <p:set>
                                      <p:cBhvr>
                                        <p:cTn id="148" dur="1" fill="hold">
                                          <p:stCondLst>
                                            <p:cond delay="0"/>
                                          </p:stCondLst>
                                        </p:cTn>
                                        <p:tgtEl>
                                          <p:spTgt spid="126"/>
                                        </p:tgtEl>
                                        <p:attrNameLst>
                                          <p:attrName>style.visibility</p:attrName>
                                        </p:attrNameLst>
                                      </p:cBhvr>
                                      <p:to>
                                        <p:strVal val="visible"/>
                                      </p:to>
                                    </p:set>
                                    <p:animEffect transition="in" filter="wipe(left)">
                                      <p:cBhvr>
                                        <p:cTn id="149" dur="500"/>
                                        <p:tgtEl>
                                          <p:spTgt spid="126"/>
                                        </p:tgtEl>
                                      </p:cBhvr>
                                    </p:animEffect>
                                  </p:childTnLst>
                                </p:cTn>
                              </p:par>
                            </p:childTnLst>
                          </p:cTn>
                        </p:par>
                        <p:par>
                          <p:cTn id="150" fill="hold">
                            <p:stCondLst>
                              <p:cond delay="500"/>
                            </p:stCondLst>
                            <p:childTnLst>
                              <p:par>
                                <p:cTn id="151" presetID="2" presetClass="entr" presetSubtype="1" accel="50000" decel="50000" fill="hold" grpId="0" nodeType="afterEffect">
                                  <p:stCondLst>
                                    <p:cond delay="0"/>
                                  </p:stCondLst>
                                  <p:childTnLst>
                                    <p:set>
                                      <p:cBhvr>
                                        <p:cTn id="152" dur="1" fill="hold">
                                          <p:stCondLst>
                                            <p:cond delay="0"/>
                                          </p:stCondLst>
                                        </p:cTn>
                                        <p:tgtEl>
                                          <p:spTgt spid="127"/>
                                        </p:tgtEl>
                                        <p:attrNameLst>
                                          <p:attrName>style.visibility</p:attrName>
                                        </p:attrNameLst>
                                      </p:cBhvr>
                                      <p:to>
                                        <p:strVal val="visible"/>
                                      </p:to>
                                    </p:set>
                                    <p:anim calcmode="lin" valueType="num">
                                      <p:cBhvr additive="base">
                                        <p:cTn id="153" dur="500" fill="hold"/>
                                        <p:tgtEl>
                                          <p:spTgt spid="127"/>
                                        </p:tgtEl>
                                        <p:attrNameLst>
                                          <p:attrName>ppt_x</p:attrName>
                                        </p:attrNameLst>
                                      </p:cBhvr>
                                      <p:tavLst>
                                        <p:tav tm="0">
                                          <p:val>
                                            <p:strVal val="#ppt_x"/>
                                          </p:val>
                                        </p:tav>
                                        <p:tav tm="100000">
                                          <p:val>
                                            <p:strVal val="#ppt_x"/>
                                          </p:val>
                                        </p:tav>
                                      </p:tavLst>
                                    </p:anim>
                                    <p:anim calcmode="lin" valueType="num">
                                      <p:cBhvr additive="base">
                                        <p:cTn id="154" dur="500" fill="hold"/>
                                        <p:tgtEl>
                                          <p:spTgt spid="1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5" grpId="0" animBg="1"/>
      <p:bldP spid="76" grpId="0" animBg="1"/>
      <p:bldP spid="77" grpId="0" animBg="1"/>
      <p:bldP spid="78" grpId="0" animBg="1"/>
      <p:bldP spid="79" grpId="0" animBg="1"/>
      <p:bldP spid="88" grpId="0" animBg="1"/>
      <p:bldP spid="96" grpId="0" animBg="1"/>
      <p:bldP spid="98" grpId="0" animBg="1"/>
      <p:bldP spid="101" grpId="0" animBg="1"/>
      <p:bldP spid="103" grpId="0" animBg="1"/>
      <p:bldP spid="107" grpId="0" animBg="1"/>
      <p:bldP spid="121" grpId="0" animBg="1"/>
      <p:bldP spid="123" grpId="0" animBg="1"/>
      <p:bldP spid="125" grpId="0" animBg="1"/>
      <p:bldP spid="12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öğrenci tahtaya çıkarılır.</a:t>
            </a:r>
          </a:p>
          <a:p>
            <a:pPr marL="342900" indent="-342900">
              <a:buFont typeface="Arial" panose="020B0604020202020204" pitchFamily="34" charset="0"/>
              <a:buChar char="•"/>
            </a:pPr>
            <a:r>
              <a:rPr lang="tr-TR" sz="2400" dirty="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a:solidFill>
                  <a:schemeClr val="tx1"/>
                </a:solidFill>
              </a:rPr>
              <a:t>Kaybeden öğrencinin yerine başka bir öğrenci gelir.</a:t>
            </a:r>
          </a:p>
          <a:p>
            <a:pPr marL="342900" indent="-342900">
              <a:buFont typeface="Arial" panose="020B0604020202020204" pitchFamily="34" charset="0"/>
              <a:buChar char="•"/>
            </a:pPr>
            <a:r>
              <a:rPr lang="tr-TR" sz="2400" dirty="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a:solidFill>
                  <a:schemeClr val="tx1"/>
                </a:solidFill>
              </a:rPr>
              <a:t>Verilen süre sonunda iki öğrenci de cevap veremezse yerine yeni iki öğrenci seçilir.</a:t>
            </a: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2975078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Çin'de büyük bir bankanın maruz kaldığı siber saldırı, dijitalleşen dünyada güvenlik açıklarının ekonomik sistemleri derinden sarsabileceğini somut biçimde ortaya koymuştur. </a:t>
            </a:r>
            <a:endParaRPr lang="tr-TR" sz="2400" b="1"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7" name="Grup 76"/>
          <p:cNvGrpSpPr/>
          <p:nvPr/>
        </p:nvGrpSpPr>
        <p:grpSpPr>
          <a:xfrm>
            <a:off x="5179222" y="5953345"/>
            <a:ext cx="1871362" cy="818356"/>
            <a:chOff x="4784941" y="5969932"/>
            <a:chExt cx="1871362" cy="818356"/>
          </a:xfrm>
        </p:grpSpPr>
        <p:sp>
          <p:nvSpPr>
            <p:cNvPr id="7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3" grpId="0"/>
      <p:bldP spid="74" grpId="0"/>
      <p:bldP spid="75" grpId="0"/>
      <p:bldP spid="76"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Sanayi İnkılabı ile birlikte buharlı tren ve gemilerin kullanılmaya başlanması, taşımacılık maliyetlerini yükselterek uluslararası ticaretin yavaşlamasına yol açmıştır. </a:t>
            </a:r>
            <a:endParaRPr lang="tr-TR" sz="2400" b="1" dirty="0">
              <a:latin typeface="Arial" charset="0"/>
              <a:cs typeface="Arial" charset="0"/>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1" name="Grup 70"/>
          <p:cNvGrpSpPr/>
          <p:nvPr/>
        </p:nvGrpSpPr>
        <p:grpSpPr>
          <a:xfrm>
            <a:off x="5179222" y="5953345"/>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Turizm, ticaret ve eğitim amaçlı uluslararası seyahatlerin kolaylaşması, yerel bir bölgede ortaya çıkan bulaşıcı virüslerin dünya geneline yayılma hızını artırmıştır.</a:t>
            </a:r>
            <a:endParaRPr lang="tr-TR" sz="2400" b="1" dirty="0">
              <a:solidFill>
                <a:schemeClr val="tx1"/>
              </a:solidFill>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dirty="0"/>
              <a:t>Küresel boyutta yaşanan çip tedarik krizi, otomotiv ve tüketici elektroniği üretiminde maliyetleri düşürerek fabrikaların üretim kapasitesini hızla artırmıştır.</a:t>
            </a:r>
            <a:endParaRPr lang="tr-TR" sz="2400" b="1" dirty="0">
              <a:latin typeface="Arial" charset="0"/>
              <a:cs typeface="Arial" charset="0"/>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8" name="Grup 107"/>
          <p:cNvGrpSpPr/>
          <p:nvPr/>
        </p:nvGrpSpPr>
        <p:grpSpPr>
          <a:xfrm>
            <a:off x="5179222" y="5953345"/>
            <a:ext cx="1871362" cy="818356"/>
            <a:chOff x="4784941" y="5969932"/>
            <a:chExt cx="1871362" cy="818356"/>
          </a:xfrm>
        </p:grpSpPr>
        <p:sp>
          <p:nvSpPr>
            <p:cNvPr id="10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0" name="Resim 109">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İletişim araçlarının dijitalleşmesi ve yaygınlaşması, bireylerin özel hayatının gizliliğini güçlendirerek toplum genelinde bilgi kirliliği ve yanıltıcı haber riskini ortadan kaldırmıştır. </a:t>
            </a:r>
            <a:endParaRPr lang="tr-TR" sz="2400" dirty="0">
              <a:solidFill>
                <a:schemeClr val="tx1"/>
              </a:solidFill>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8" name="Grup 107"/>
          <p:cNvGrpSpPr/>
          <p:nvPr/>
        </p:nvGrpSpPr>
        <p:grpSpPr>
          <a:xfrm>
            <a:off x="5179222" y="5953345"/>
            <a:ext cx="1871362" cy="818356"/>
            <a:chOff x="4784941" y="5969932"/>
            <a:chExt cx="1871362" cy="818356"/>
          </a:xfrm>
        </p:grpSpPr>
        <p:sp>
          <p:nvSpPr>
            <p:cNvPr id="10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0" name="Resim 109">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defRPr/>
            </a:pPr>
            <a:r>
              <a:rPr lang="tr-TR" sz="2400" dirty="0" smtClean="0"/>
              <a:t>İklim </a:t>
            </a:r>
            <a:r>
              <a:rPr lang="tr-TR" sz="2400" dirty="0"/>
              <a:t>değişikliği ve sera gazı salınımıyla mücadelede gelişmiş ülkelerin ortak hareket etmemesi, küresel sıcaklık artışının tehlikeli boyutlara ulaşmasına neden </a:t>
            </a:r>
            <a:r>
              <a:rPr lang="tr-TR" sz="2400" dirty="0" smtClean="0"/>
              <a:t>olmaktadır.</a:t>
            </a:r>
            <a:endParaRPr lang="tr-TR" sz="2400"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Küreselleşmeyle birlikte yaygınlaşan dijital oyunlar ve popüler kültür ögeleri, geleneksel çocuk oyunlarının unutulmasına zemin hazırlamaktadır. </a:t>
            </a:r>
            <a:endParaRPr lang="tr-TR" sz="2400" b="1" dirty="0">
              <a:solidFill>
                <a:schemeClr val="tx1"/>
              </a:solidFill>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Küresel çizgi filmler ve reklam kampanyaları, çocukların yeme içme tercihlerini etkilemeyip yerel mutfak alışkanlıklarının korunmasına doğrudan katkıda bulunmuştur. </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1" name="Grup 70"/>
          <p:cNvGrpSpPr/>
          <p:nvPr/>
        </p:nvGrpSpPr>
        <p:grpSpPr>
          <a:xfrm>
            <a:off x="5179222" y="5953345"/>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Sanayi </a:t>
            </a:r>
            <a:r>
              <a:rPr lang="tr-TR" sz="2400" dirty="0" err="1"/>
              <a:t>İnkılabı'ndan</a:t>
            </a:r>
            <a:r>
              <a:rPr lang="tr-TR" sz="2400" dirty="0"/>
              <a:t> itibaren artış gösteren çevre kirliliği ve karbon salınımı, sınırları aşmayan ve çevre ülkeleri etkilemeyen yerel bir problemdir.</a:t>
            </a:r>
            <a:endParaRPr lang="ko-KR" altLang="en-US"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1" name="Grup 70"/>
          <p:cNvGrpSpPr/>
          <p:nvPr/>
        </p:nvGrpSpPr>
        <p:grpSpPr>
          <a:xfrm>
            <a:off x="5179222" y="5953345"/>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Küresel ölçekte ortaya çıkan çevre kirliliği, biyolojik çeşitlilik kaybı ve kuraklık sorunları, tüm dünya devletlerinin ortak sorumluluk almasını zorunlu kılmaktadır. </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608415"/>
            <a:ext cx="12192000" cy="592573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grup oluşturulur.</a:t>
            </a:r>
          </a:p>
          <a:p>
            <a:pPr marL="342900" indent="-342900">
              <a:buFont typeface="Arial" panose="020B0604020202020204" pitchFamily="34" charset="0"/>
              <a:buChar char="•"/>
            </a:pPr>
            <a:r>
              <a:rPr lang="tr-TR" sz="2400" dirty="0">
                <a:solidFill>
                  <a:schemeClr val="tx1"/>
                </a:solidFill>
              </a:rPr>
              <a:t>A grubunun 1. öğrencisi ile B grubunun 1. öğrencisi tahtaya çıkar.</a:t>
            </a:r>
          </a:p>
          <a:p>
            <a:pPr marL="342900" indent="-342900">
              <a:buFont typeface="Arial" panose="020B0604020202020204" pitchFamily="34" charset="0"/>
              <a:buChar char="•"/>
            </a:pPr>
            <a:r>
              <a:rPr lang="tr-TR" sz="2400" dirty="0">
                <a:solidFill>
                  <a:schemeClr val="tx1"/>
                </a:solidFill>
              </a:rPr>
              <a:t>A grubunun öğrencileri A harfine, B grubunun öğrencileri ise B harfine basabilir.</a:t>
            </a:r>
          </a:p>
          <a:p>
            <a:pPr marL="342900" indent="-342900">
              <a:buFont typeface="Arial" panose="020B0604020202020204" pitchFamily="34" charset="0"/>
              <a:buChar char="•"/>
            </a:pPr>
            <a:r>
              <a:rPr lang="tr-TR" sz="2400" dirty="0">
                <a:solidFill>
                  <a:schemeClr val="tx1"/>
                </a:solidFill>
              </a:rPr>
              <a:t>Çıkan açık uçlu sorunun cevabını bulan öğrenci 30 saniye içinde kendi harfine basmalıdır.</a:t>
            </a:r>
          </a:p>
          <a:p>
            <a:pPr marL="342900" indent="-342900">
              <a:buFont typeface="Arial" panose="020B0604020202020204" pitchFamily="34" charset="0"/>
              <a:buChar char="•"/>
            </a:pPr>
            <a:r>
              <a:rPr lang="tr-TR" sz="2400" dirty="0">
                <a:solidFill>
                  <a:schemeClr val="tx1"/>
                </a:solidFill>
              </a:rPr>
              <a:t>Kim önce basarsa sorunun cevabını o verecektir. A grubu önce bastıysa açılan pencerede A grubunun harfi olacak, B grubunun harfi olmayacaktır. B grubu önce bastıysa B grubunun harfi olacak, A grubunun harfi olmayacaktır.</a:t>
            </a:r>
          </a:p>
          <a:p>
            <a:pPr marL="342900" indent="-342900">
              <a:buFont typeface="Arial" panose="020B0604020202020204" pitchFamily="34" charset="0"/>
              <a:buChar char="•"/>
            </a:pPr>
            <a:r>
              <a:rPr lang="tr-TR" sz="2400" dirty="0">
                <a:solidFill>
                  <a:schemeClr val="tx1"/>
                </a:solidFill>
              </a:rPr>
              <a:t>Kim önce bastıysa soruya 10 saniye içinde cevap vermelidir. </a:t>
            </a:r>
          </a:p>
          <a:p>
            <a:pPr marL="342900" indent="-342900">
              <a:buFont typeface="Arial" panose="020B0604020202020204" pitchFamily="34" charset="0"/>
              <a:buChar char="•"/>
            </a:pPr>
            <a:r>
              <a:rPr lang="tr-TR" sz="2400" dirty="0">
                <a:solidFill>
                  <a:schemeClr val="tx1"/>
                </a:solidFill>
              </a:rPr>
              <a:t>Öğrenci cevabı verdikten sonra ‘‘Cevap’’ butonuna basılarak doğru cevap açılır.</a:t>
            </a:r>
          </a:p>
          <a:p>
            <a:pPr marL="342900" indent="-342900">
              <a:buFont typeface="Arial" panose="020B0604020202020204" pitchFamily="34" charset="0"/>
              <a:buChar char="•"/>
            </a:pPr>
            <a:r>
              <a:rPr lang="tr-TR" sz="2400" dirty="0">
                <a:solidFill>
                  <a:schemeClr val="tx1"/>
                </a:solidFill>
              </a:rPr>
              <a:t>Eğer 10 saniye içinde cevap vermezse ‘‘Soruya Dön’’ tuşu ile soruya tekrar dönülür. Bu sefer diğer öğrencinin cevaplaması istenir. </a:t>
            </a:r>
          </a:p>
          <a:p>
            <a:pPr marL="342900" indent="-342900">
              <a:buFont typeface="Arial" panose="020B0604020202020204" pitchFamily="34" charset="0"/>
              <a:buChar char="•"/>
            </a:pPr>
            <a:r>
              <a:rPr lang="tr-TR" sz="2400" dirty="0">
                <a:solidFill>
                  <a:schemeClr val="tx1"/>
                </a:solidFill>
              </a:rPr>
              <a:t>Doğru cevap verildi ise gruplardan iki yeni öğrenci gelir ve ‘‘Yeni Soru’’ butonuna basılarak yeni soruya geçilir.</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6571527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 action="ppaction://hlinkshowjump?jump=nextslide"/>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7"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İnsanların, ürünlerin veya eşyaların bir yerden başka bir yere kara, hava, deniz ya da demir yoluyla </a:t>
            </a:r>
            <a:r>
              <a:rPr lang="tr-TR" sz="2400" dirty="0" smtClean="0"/>
              <a:t>taşınmasıdır.</a:t>
            </a:r>
            <a:endParaRPr lang="ko-KR" altLang="en-US" sz="3200" b="1" dirty="0"/>
          </a:p>
        </p:txBody>
      </p:sp>
      <p:sp>
        <p:nvSpPr>
          <p:cNvPr id="7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4" name="Grup 43"/>
          <p:cNvGrpSpPr/>
          <p:nvPr/>
        </p:nvGrpSpPr>
        <p:grpSpPr>
          <a:xfrm>
            <a:off x="5230900" y="5977820"/>
            <a:ext cx="1871362" cy="818356"/>
            <a:chOff x="4784941" y="5969932"/>
            <a:chExt cx="1871362" cy="818356"/>
          </a:xfrm>
        </p:grpSpPr>
        <p:sp>
          <p:nvSpPr>
            <p:cNvPr id="45"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6" name="Resim 4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28143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Ulaşım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84799" y="5864283"/>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26807300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Ulaşım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84799" y="5864283"/>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18724882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Üretilen eşyaların, gıdaların ya da hizmetlerin insanlar tarafından satın alınıp </a:t>
            </a:r>
            <a:r>
              <a:rPr lang="tr-TR" sz="2400" dirty="0" smtClean="0"/>
              <a:t>kullanılmasıdır.</a:t>
            </a:r>
            <a:endParaRPr lang="tr-TR" sz="2400" b="1"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167493" y="5975819"/>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435959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94738"/>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Tüketim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4196210" y="5840174"/>
            <a:ext cx="1886927" cy="818356"/>
            <a:chOff x="4044500" y="5864283"/>
            <a:chExt cx="1886927" cy="818356"/>
          </a:xfrm>
        </p:grpSpPr>
        <p:sp>
          <p:nvSpPr>
            <p:cNvPr id="48" name="Google Shape;827;p11">
              <a:hlinkClick r:id="rId10"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50" name="Resim 49">
            <a:hlinkClick r:id="rId12" action="ppaction://hlinksldjump"/>
          </p:cNvPr>
          <p:cNvPicPr>
            <a:picLocks noChangeAspect="1"/>
          </p:cNvPicPr>
          <p:nvPr/>
        </p:nvPicPr>
        <p:blipFill>
          <a:blip r:embed="rId13"/>
          <a:stretch>
            <a:fillRect/>
          </a:stretch>
        </p:blipFill>
        <p:spPr>
          <a:xfrm>
            <a:off x="6165160" y="5831607"/>
            <a:ext cx="1871634" cy="823031"/>
          </a:xfrm>
          <a:prstGeom prst="rect">
            <a:avLst/>
          </a:prstGeom>
        </p:spPr>
      </p:pic>
    </p:spTree>
    <p:custDataLst>
      <p:tags r:id="rId1"/>
    </p:custDataLst>
    <p:extLst>
      <p:ext uri="{BB962C8B-B14F-4D97-AF65-F5344CB8AC3E}">
        <p14:creationId xmlns:p14="http://schemas.microsoft.com/office/powerpoint/2010/main" val="301932575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Tüketim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4196210" y="5847450"/>
            <a:ext cx="1886927" cy="818356"/>
            <a:chOff x="4044500" y="5864283"/>
            <a:chExt cx="1886927" cy="818356"/>
          </a:xfrm>
        </p:grpSpPr>
        <p:sp>
          <p:nvSpPr>
            <p:cNvPr id="48" name="Google Shape;827;p11">
              <a:hlinkClick r:id="rId10"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50" name="Resim 49">
            <a:hlinkClick r:id="rId12" action="ppaction://hlinksldjump"/>
          </p:cNvPr>
          <p:cNvPicPr>
            <a:picLocks noChangeAspect="1"/>
          </p:cNvPicPr>
          <p:nvPr/>
        </p:nvPicPr>
        <p:blipFill>
          <a:blip r:embed="rId13"/>
          <a:stretch>
            <a:fillRect/>
          </a:stretch>
        </p:blipFill>
        <p:spPr>
          <a:xfrm>
            <a:off x="6165160" y="5831607"/>
            <a:ext cx="1871634" cy="823031"/>
          </a:xfrm>
          <a:prstGeom prst="rect">
            <a:avLst/>
          </a:prstGeom>
        </p:spPr>
      </p:pic>
    </p:spTree>
    <p:custDataLst>
      <p:tags r:id="rId1"/>
    </p:custDataLst>
    <p:extLst>
      <p:ext uri="{BB962C8B-B14F-4D97-AF65-F5344CB8AC3E}">
        <p14:creationId xmlns:p14="http://schemas.microsoft.com/office/powerpoint/2010/main" val="212230987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hastalığın (</a:t>
            </a:r>
            <a:r>
              <a:rPr lang="tr-TR" sz="2400" dirty="0" err="1"/>
              <a:t>COVID</a:t>
            </a:r>
            <a:r>
              <a:rPr lang="tr-TR" sz="2400" dirty="0"/>
              <a:t>-19 gibi) kısa sürede birçok insana ve ülkeye hızla bulaşması </a:t>
            </a:r>
            <a:r>
              <a:rPr lang="tr-TR" sz="2400" dirty="0" smtClean="0"/>
              <a:t>durumudur. </a:t>
            </a:r>
            <a:endParaRPr lang="tr-TR" sz="2400" b="1"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167493" y="5977820"/>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56279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Salgın</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37219"/>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373215759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Salgın</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37219"/>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7096542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İnternette veya medyada dolaşan doğru olmayan, yanıltıcı ve gereksiz bilgilerin </a:t>
            </a:r>
            <a:r>
              <a:rPr lang="tr-TR" sz="2400" dirty="0" smtClean="0"/>
              <a:t>fazlalığıdır.</a:t>
            </a:r>
            <a:endParaRPr lang="ko-KR" altLang="en-US" sz="3200" b="1"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167493" y="5977820"/>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91416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Dezenformasyon</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88327768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Dezenformasyon</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89046817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Bizi mikroplara ve bulaşıcı hastalıklara karşı koruyup bağışıklık kazandıran koruyucu </a:t>
            </a:r>
            <a:r>
              <a:rPr lang="tr-TR" sz="2400" dirty="0" smtClean="0"/>
              <a:t>ilaç.</a:t>
            </a:r>
            <a:endParaRPr lang="ko-KR" altLang="en-US" sz="3200" b="1"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230900" y="5975819"/>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759464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Aşı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189557400"/>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Aşı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74832655"/>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toplumda çok eskiden beri yapılan, kuşaktan kuşağa aktarılan bayramlaşma, oyun veya düğün gibi </a:t>
            </a:r>
            <a:r>
              <a:rPr lang="tr-TR" sz="2400" dirty="0" smtClean="0"/>
              <a:t>alışkanlıklardır.</a:t>
            </a:r>
            <a:endParaRPr lang="ko-KR" altLang="en-US" sz="2400" b="1"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230900" y="5977820"/>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728169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smtClean="0"/>
              <a:t>Gelenek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64283"/>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3358827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smtClean="0"/>
              <a:t>Gelenek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64283"/>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91672395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Fabrikalardan ve araçlardan çıkıp havaya yayılarak Güneş ışınlarını tutan ve Dünya'nın gereğinden fazla ısınmasına yol açan zararlı </a:t>
            </a:r>
            <a:r>
              <a:rPr lang="tr-TR" sz="2400" dirty="0" smtClean="0"/>
              <a:t>gazlara verilen isimdir.</a:t>
            </a:r>
            <a:endParaRPr lang="ko-KR" altLang="en-US" sz="3200" b="1"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230900" y="5977820"/>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5053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Sera Gazı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64283"/>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189589546"/>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Sera </a:t>
            </a:r>
            <a:r>
              <a:rPr lang="tr-TR" altLang="ko-KR" sz="2400" dirty="0" smtClean="0"/>
              <a:t>Gazı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6580" y="5864283"/>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01276840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sorunu çözmek ya da bir hedefe ulaşmak için ülkelerin veya insanların birlikte çalışması ve </a:t>
            </a:r>
            <a:r>
              <a:rPr lang="tr-TR" sz="2400" dirty="0" smtClean="0"/>
              <a:t>yardımlaşmasıdır. </a:t>
            </a:r>
            <a:endParaRPr lang="ko-KR" altLang="en-US" sz="2400"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230900" y="5903257"/>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580201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İş birliği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76949994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İş birliği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47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626613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toplumun veya dünyanın farklı yemekler, müzikler, diller ve geleneklere sahip olmasının getirdiği çeşitlilik ve </a:t>
            </a:r>
            <a:r>
              <a:rPr lang="tr-TR" sz="2400" dirty="0" smtClean="0"/>
              <a:t>güzelliktir.</a:t>
            </a:r>
            <a:endParaRPr lang="ko-KR" altLang="en-US" sz="2400"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230900" y="5969932"/>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75958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Kültürel Zenginlik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1"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2"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3"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4"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5"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6"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7"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1"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69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561002538"/>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1"/>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Kültürel Zenginlik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6"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6165296" y="5827694"/>
            <a:ext cx="1871362" cy="818356"/>
            <a:chOff x="4784941" y="5969932"/>
            <a:chExt cx="1871362" cy="818356"/>
          </a:xfrm>
        </p:grpSpPr>
        <p:sp>
          <p:nvSpPr>
            <p:cNvPr id="48"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50" name="Grup 49"/>
          <p:cNvGrpSpPr/>
          <p:nvPr/>
        </p:nvGrpSpPr>
        <p:grpSpPr>
          <a:xfrm>
            <a:off x="4196210" y="5860150"/>
            <a:ext cx="1886927" cy="818356"/>
            <a:chOff x="4044500" y="5864283"/>
            <a:chExt cx="1886927" cy="818356"/>
          </a:xfrm>
        </p:grpSpPr>
        <p:sp>
          <p:nvSpPr>
            <p:cNvPr id="51" name="Google Shape;827;p11">
              <a:hlinkClick r:id="rId12"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 name="Resim 51">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72587523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Televizyon, müzik veya sosyal medya aracılığıyla kısa sürede tüm dünyada tanınan ve özellikle gençler arasında çok sevilen giyim, eğlence ve tüketim </a:t>
            </a:r>
            <a:r>
              <a:rPr lang="tr-TR" sz="2400" dirty="0" smtClean="0"/>
              <a:t>tarzıdır. </a:t>
            </a:r>
            <a:endParaRPr lang="ko-KR" altLang="en-US" sz="2400" dirty="0"/>
          </a:p>
        </p:txBody>
      </p:sp>
      <p:sp>
        <p:nvSpPr>
          <p:cNvPr id="76"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1" name="Grup 40"/>
          <p:cNvGrpSpPr/>
          <p:nvPr/>
        </p:nvGrpSpPr>
        <p:grpSpPr>
          <a:xfrm>
            <a:off x="5230900" y="5969932"/>
            <a:ext cx="1871362" cy="818356"/>
            <a:chOff x="4784941" y="5969932"/>
            <a:chExt cx="1871362" cy="818356"/>
          </a:xfrm>
        </p:grpSpPr>
        <p:sp>
          <p:nvSpPr>
            <p:cNvPr id="42" name="Google Shape;827;p11">
              <a:hlinkClick r:id="rId11"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 name="Resim 42">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5326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4"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smtClean="0"/>
              <a:t>Popüler Kültür</a:t>
            </a:r>
            <a:endParaRPr lang="ko-KR" altLang="en-US" sz="32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8"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9"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0"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1"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2"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3"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5"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6"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7"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4"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5102751" y="5977820"/>
            <a:ext cx="1886927" cy="818356"/>
            <a:chOff x="4044500" y="5864283"/>
            <a:chExt cx="1886927" cy="818356"/>
          </a:xfrm>
        </p:grpSpPr>
        <p:sp>
          <p:nvSpPr>
            <p:cNvPr id="48" name="Google Shape;827;p11">
              <a:hlinkClick r:id="rId10"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185417636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4"/>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5" grpId="0"/>
      <p:bldP spid="28" grpId="0"/>
      <p:bldP spid="29"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smtClean="0"/>
              <a:t>Popüler Kültür</a:t>
            </a:r>
            <a:endParaRPr lang="ko-KR" altLang="en-US" sz="32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25"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6"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7"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8"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9"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0"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1"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2"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3"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5"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6"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7"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4"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47" name="Grup 46"/>
          <p:cNvGrpSpPr/>
          <p:nvPr/>
        </p:nvGrpSpPr>
        <p:grpSpPr>
          <a:xfrm>
            <a:off x="5102751" y="5977820"/>
            <a:ext cx="1886927" cy="818356"/>
            <a:chOff x="4044500" y="5864283"/>
            <a:chExt cx="1886927" cy="818356"/>
          </a:xfrm>
        </p:grpSpPr>
        <p:sp>
          <p:nvSpPr>
            <p:cNvPr id="48" name="Google Shape;827;p11">
              <a:hlinkClick r:id="rId10"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Tree>
    <p:custDataLst>
      <p:tags r:id="rId1"/>
    </p:custDataLst>
    <p:extLst>
      <p:ext uri="{BB962C8B-B14F-4D97-AF65-F5344CB8AC3E}">
        <p14:creationId xmlns:p14="http://schemas.microsoft.com/office/powerpoint/2010/main" val="22964829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4"/>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7" grpId="0"/>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Resim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6"/>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2" name="Resim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3" name="Resim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161710440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"Sanayileşme ve fosil yakıtların aşırı kullanımı sonucunda atmosfere salınan sera gazları küresel ısınmaya ve iklim değişikliğine yol açmaktadır. Bu durum kuraklık, buzulların erimesi ve doğal afetlerin artması gibi tüm dünyayı tehdit eden sorunları beraberinde getirmektedir. Bu sorunların çözümü yalnızca tek bir ülkenin çabasıyla mümkün değildir." </a:t>
            </a:r>
            <a:endParaRPr lang="tr-TR" sz="2400" dirty="0" smtClean="0"/>
          </a:p>
          <a:p>
            <a:r>
              <a:rPr lang="tr-TR" sz="2400" b="1" dirty="0" smtClean="0"/>
              <a:t>Buna </a:t>
            </a:r>
            <a:r>
              <a:rPr lang="tr-TR" sz="2400" b="1" dirty="0"/>
              <a:t>göre küresel çevre sorunlarıyla ilgili olarak aşağıdakilerden hangisine ulaşılabilir?</a:t>
            </a:r>
            <a:r>
              <a:rPr lang="tr-TR" sz="2400" dirty="0"/>
              <a:t> </a:t>
            </a:r>
            <a:endParaRPr lang="tr-TR" sz="2400" dirty="0" smtClean="0"/>
          </a:p>
          <a:p>
            <a:endParaRPr lang="tr-TR" sz="2400" dirty="0" smtClean="0"/>
          </a:p>
          <a:p>
            <a:endParaRPr lang="tr-TR" sz="2400" dirty="0" smtClean="0"/>
          </a:p>
          <a:p>
            <a:r>
              <a:rPr lang="tr-TR" sz="2400" dirty="0" smtClean="0"/>
              <a:t>     </a:t>
            </a:r>
            <a:r>
              <a:rPr lang="tr-TR" sz="2400" dirty="0"/>
              <a:t>Yalnızca gelişmiş ülkeleri etkilediğine</a:t>
            </a:r>
          </a:p>
          <a:p>
            <a:r>
              <a:rPr lang="tr-TR" sz="2400" dirty="0"/>
              <a:t> </a:t>
            </a:r>
            <a:r>
              <a:rPr lang="tr-TR" sz="2400" dirty="0" smtClean="0"/>
              <a:t>    </a:t>
            </a:r>
            <a:r>
              <a:rPr lang="tr-TR" sz="2400" dirty="0"/>
              <a:t>Çözümünün uluslararası iş birliği gerektirdiğine </a:t>
            </a:r>
            <a:endParaRPr lang="tr-TR" sz="2400" dirty="0" smtClean="0"/>
          </a:p>
          <a:p>
            <a:r>
              <a:rPr lang="tr-TR" sz="2400" dirty="0"/>
              <a:t> </a:t>
            </a:r>
            <a:r>
              <a:rPr lang="tr-TR" sz="2400" dirty="0" smtClean="0"/>
              <a:t>    Ekonomik </a:t>
            </a:r>
            <a:r>
              <a:rPr lang="tr-TR" sz="2400" dirty="0"/>
              <a:t>faaliyetleri olumlu etkilediğine</a:t>
            </a:r>
          </a:p>
          <a:p>
            <a:r>
              <a:rPr lang="tr-TR" sz="2400" dirty="0"/>
              <a:t> </a:t>
            </a:r>
            <a:r>
              <a:rPr lang="tr-TR" sz="2400" dirty="0" smtClean="0"/>
              <a:t>    </a:t>
            </a:r>
            <a:r>
              <a:rPr lang="tr-TR" sz="2400" dirty="0"/>
              <a:t>Doğal kaynakların daha verimli kullanıldığının kanıtı olduğuna</a:t>
            </a: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grpSp>
        <p:nvGrpSpPr>
          <p:cNvPr id="8" name="Grup 7"/>
          <p:cNvGrpSpPr/>
          <p:nvPr/>
        </p:nvGrpSpPr>
        <p:grpSpPr>
          <a:xfrm>
            <a:off x="10167416" y="5920791"/>
            <a:ext cx="1871362" cy="818356"/>
            <a:chOff x="4784941" y="5969932"/>
            <a:chExt cx="1871362" cy="818356"/>
          </a:xfrm>
        </p:grpSpPr>
        <p:sp>
          <p:nvSpPr>
            <p:cNvPr id="9" name="Google Shape;827;p11">
              <a:hlinkClick r:id="rId7"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 name="Resim 9">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11" name="Yuvarlatılmış Dikdörtgen 10"/>
          <p:cNvSpPr/>
          <p:nvPr/>
        </p:nvSpPr>
        <p:spPr>
          <a:xfrm>
            <a:off x="312319" y="541386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4683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5766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06463" y="5044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4829" y="5015587"/>
            <a:ext cx="345083" cy="322350"/>
          </a:xfrm>
          <a:prstGeom prst="rect">
            <a:avLst/>
          </a:prstGeom>
        </p:spPr>
      </p:pic>
      <p:pic>
        <p:nvPicPr>
          <p:cNvPr id="16" name="Resim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6463" y="5384460"/>
            <a:ext cx="344412" cy="329278"/>
          </a:xfrm>
          <a:prstGeom prst="rect">
            <a:avLst/>
          </a:prstGeom>
        </p:spPr>
      </p:pic>
      <p:pic>
        <p:nvPicPr>
          <p:cNvPr id="17" name="Resim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6463" y="4647746"/>
            <a:ext cx="344412" cy="329278"/>
          </a:xfrm>
          <a:prstGeom prst="rect">
            <a:avLst/>
          </a:prstGeom>
        </p:spPr>
      </p:pic>
      <p:pic>
        <p:nvPicPr>
          <p:cNvPr id="18" name="Resim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6463" y="5726951"/>
            <a:ext cx="344412" cy="329278"/>
          </a:xfrm>
          <a:prstGeom prst="rect">
            <a:avLst/>
          </a:prstGeom>
        </p:spPr>
      </p:pic>
      <p:pic>
        <p:nvPicPr>
          <p:cNvPr id="19" name="Resim 1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2"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089730226"/>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Ulaşım ve iletişim teknolojilerindeki hızlı ilerlemeler sayesinde dünyanın herhangi bir yerinde üretilen bir ürün, müzik, giyim tarzı veya tüketim alışkanlığı çok kısa sürede tüm dünyada tanınır ve tüketilir hâle gelmiştir.</a:t>
            </a:r>
          </a:p>
          <a:p>
            <a:r>
              <a:rPr lang="tr-TR" sz="2400" b="1" dirty="0"/>
              <a:t>Bu durum küreselleşmenin toplumlar üzerinde öncelikle hangi alandaki değişimine örnektir</a:t>
            </a:r>
            <a:r>
              <a:rPr lang="tr-TR" sz="2400" b="1" dirty="0" smtClean="0"/>
              <a:t>?</a:t>
            </a:r>
          </a:p>
          <a:p>
            <a:endParaRPr lang="tr-TR" sz="2400" b="1" dirty="0"/>
          </a:p>
          <a:p>
            <a:endParaRPr lang="tr-TR" sz="2400" b="1" dirty="0" smtClean="0"/>
          </a:p>
          <a:p>
            <a:endParaRPr lang="tr-TR" sz="2400" b="1" dirty="0"/>
          </a:p>
          <a:p>
            <a:endParaRPr lang="tr-TR" sz="2400" dirty="0"/>
          </a:p>
          <a:p>
            <a:r>
              <a:rPr lang="tr-TR" sz="2400" dirty="0"/>
              <a:t> </a:t>
            </a:r>
            <a:r>
              <a:rPr lang="tr-TR" sz="2400" dirty="0" smtClean="0"/>
              <a:t>    </a:t>
            </a:r>
            <a:r>
              <a:rPr lang="tr-TR" sz="2400" dirty="0"/>
              <a:t>Hukuki yapının değişmesine</a:t>
            </a:r>
          </a:p>
          <a:p>
            <a:r>
              <a:rPr lang="tr-TR" sz="2400" dirty="0"/>
              <a:t> </a:t>
            </a:r>
            <a:r>
              <a:rPr lang="tr-TR" sz="2400" dirty="0" smtClean="0"/>
              <a:t>    </a:t>
            </a:r>
            <a:r>
              <a:rPr lang="tr-TR" sz="2400" dirty="0"/>
              <a:t>Kültürel etkileşim ve yaşam biçimlerinin benzeşmesine </a:t>
            </a:r>
            <a:r>
              <a:rPr lang="tr-TR" sz="2400" i="1" dirty="0"/>
              <a:t>(Doğru Cevap)</a:t>
            </a:r>
            <a:endParaRPr lang="tr-TR" sz="2400" dirty="0"/>
          </a:p>
          <a:p>
            <a:r>
              <a:rPr lang="tr-TR" sz="2400" dirty="0"/>
              <a:t> </a:t>
            </a:r>
            <a:r>
              <a:rPr lang="tr-TR" sz="2400" dirty="0" smtClean="0"/>
              <a:t>    </a:t>
            </a:r>
            <a:r>
              <a:rPr lang="tr-TR" sz="2400" dirty="0"/>
              <a:t>Nüfus artış hızının düşmesine</a:t>
            </a:r>
          </a:p>
          <a:p>
            <a:r>
              <a:rPr lang="tr-TR" sz="2400" dirty="0"/>
              <a:t> </a:t>
            </a:r>
            <a:r>
              <a:rPr lang="tr-TR" sz="2400" dirty="0" smtClean="0"/>
              <a:t>    </a:t>
            </a:r>
            <a:r>
              <a:rPr lang="tr-TR" sz="2400" dirty="0"/>
              <a:t>Siyasi sınırların ortadan kalkmasına</a:t>
            </a: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2020</a:t>
            </a:r>
            <a:endParaRPr lang="tr-TR" sz="2400" dirty="0" smtClean="0"/>
          </a:p>
        </p:txBody>
      </p:sp>
      <p:grpSp>
        <p:nvGrpSpPr>
          <p:cNvPr id="8" name="Grup 7"/>
          <p:cNvGrpSpPr/>
          <p:nvPr/>
        </p:nvGrpSpPr>
        <p:grpSpPr>
          <a:xfrm>
            <a:off x="10167416" y="5920791"/>
            <a:ext cx="1871362" cy="818356"/>
            <a:chOff x="4784941" y="5969932"/>
            <a:chExt cx="1871362" cy="818356"/>
          </a:xfrm>
        </p:grpSpPr>
        <p:sp>
          <p:nvSpPr>
            <p:cNvPr id="9" name="Google Shape;827;p11">
              <a:hlinkClick r:id="rId7"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 name="Resim 9">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11" name="Yuvarlatılmış Dikdörtgen 10"/>
          <p:cNvSpPr/>
          <p:nvPr/>
        </p:nvSpPr>
        <p:spPr>
          <a:xfrm>
            <a:off x="312319" y="541386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4683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5766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06463" y="5044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4829" y="5015587"/>
            <a:ext cx="345083" cy="322350"/>
          </a:xfrm>
          <a:prstGeom prst="rect">
            <a:avLst/>
          </a:prstGeom>
        </p:spPr>
      </p:pic>
      <p:pic>
        <p:nvPicPr>
          <p:cNvPr id="16" name="Resim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6463" y="5384460"/>
            <a:ext cx="344412" cy="329278"/>
          </a:xfrm>
          <a:prstGeom prst="rect">
            <a:avLst/>
          </a:prstGeom>
        </p:spPr>
      </p:pic>
      <p:pic>
        <p:nvPicPr>
          <p:cNvPr id="17" name="Resim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6463" y="4647746"/>
            <a:ext cx="344412" cy="329278"/>
          </a:xfrm>
          <a:prstGeom prst="rect">
            <a:avLst/>
          </a:prstGeom>
        </p:spPr>
      </p:pic>
      <p:pic>
        <p:nvPicPr>
          <p:cNvPr id="18" name="Resim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6463" y="5726951"/>
            <a:ext cx="344412" cy="329278"/>
          </a:xfrm>
          <a:prstGeom prst="rect">
            <a:avLst/>
          </a:prstGeom>
        </p:spPr>
      </p:pic>
      <p:pic>
        <p:nvPicPr>
          <p:cNvPr id="19" name="Resim 1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2"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058887363"/>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dirty="0"/>
              <a:t>Dünya genelini etkileyen kuraklık, iklim değişiklikleri, bulaşıcı hastalıklar, savaşlar gibi olaylar küresel sorun olarak adlandırılır.</a:t>
            </a:r>
          </a:p>
          <a:p>
            <a:endParaRPr lang="tr-TR" altLang="tr-TR" sz="2400" dirty="0"/>
          </a:p>
          <a:p>
            <a:r>
              <a:rPr lang="tr-TR" altLang="tr-TR" sz="2400" b="1" dirty="0"/>
              <a:t>Buna göre aşağıdakilerden hangisi küresel sorun oluşturur?</a:t>
            </a:r>
          </a:p>
          <a:p>
            <a:endParaRPr lang="tr-TR" altLang="tr-TR" sz="2400" b="1" dirty="0"/>
          </a:p>
          <a:p>
            <a:endParaRPr lang="tr-TR" altLang="tr-TR" sz="2400" b="1" dirty="0"/>
          </a:p>
          <a:p>
            <a:endParaRPr lang="tr-TR" altLang="tr-TR" sz="2400" b="1" dirty="0"/>
          </a:p>
          <a:p>
            <a:endParaRPr lang="tr-TR" altLang="tr-TR" sz="2400" b="1" dirty="0" smtClean="0"/>
          </a:p>
          <a:p>
            <a:endParaRPr lang="tr-TR" altLang="tr-TR" sz="2400" b="1" dirty="0"/>
          </a:p>
          <a:p>
            <a:endParaRPr lang="tr-TR" altLang="tr-TR" sz="2400" b="1" dirty="0"/>
          </a:p>
          <a:p>
            <a:r>
              <a:rPr lang="tr-TR" altLang="tr-TR" sz="2400" dirty="0"/>
              <a:t> </a:t>
            </a:r>
            <a:r>
              <a:rPr lang="tr-TR" altLang="tr-TR" sz="2400" dirty="0" smtClean="0"/>
              <a:t>    </a:t>
            </a:r>
            <a:r>
              <a:rPr lang="tr-TR" altLang="tr-TR" sz="2400" dirty="0"/>
              <a:t>Nüfus artış hızının azalması</a:t>
            </a:r>
          </a:p>
          <a:p>
            <a:r>
              <a:rPr lang="tr-TR" altLang="tr-TR" sz="2400" dirty="0"/>
              <a:t> </a:t>
            </a:r>
            <a:r>
              <a:rPr lang="tr-TR" altLang="tr-TR" sz="2400" dirty="0" smtClean="0"/>
              <a:t>    </a:t>
            </a:r>
            <a:r>
              <a:rPr lang="tr-TR" altLang="tr-TR" sz="2400" dirty="0"/>
              <a:t>Doğal koruma alanlarının artması</a:t>
            </a:r>
          </a:p>
          <a:p>
            <a:r>
              <a:rPr lang="tr-TR" altLang="tr-TR" sz="2400" dirty="0"/>
              <a:t> </a:t>
            </a:r>
            <a:r>
              <a:rPr lang="tr-TR" altLang="tr-TR" sz="2400" dirty="0" smtClean="0"/>
              <a:t>    </a:t>
            </a:r>
            <a:r>
              <a:rPr lang="tr-TR" altLang="tr-TR" sz="2400" dirty="0"/>
              <a:t>Tarımsal üretimde makineleşmenin artması</a:t>
            </a:r>
          </a:p>
          <a:p>
            <a:r>
              <a:rPr lang="tr-TR" altLang="tr-TR" sz="2400" dirty="0"/>
              <a:t> </a:t>
            </a:r>
            <a:r>
              <a:rPr lang="tr-TR" altLang="tr-TR" sz="2400" dirty="0" smtClean="0"/>
              <a:t>    </a:t>
            </a:r>
            <a:r>
              <a:rPr lang="tr-TR" altLang="tr-TR" sz="2400" dirty="0"/>
              <a:t>Tatlı su kaynaklarının azalması</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2018</a:t>
            </a:r>
            <a:endParaRPr lang="tr-TR" sz="2400" dirty="0" smtClean="0"/>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9" name="Grup 28"/>
          <p:cNvGrpSpPr/>
          <p:nvPr/>
        </p:nvGrpSpPr>
        <p:grpSpPr>
          <a:xfrm>
            <a:off x="10167416" y="5920791"/>
            <a:ext cx="1871362" cy="818356"/>
            <a:chOff x="4784941" y="5969932"/>
            <a:chExt cx="1871362" cy="818356"/>
          </a:xfrm>
        </p:grpSpPr>
        <p:sp>
          <p:nvSpPr>
            <p:cNvPr id="3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32" name="Yuvarlatılmış Dikdörtgen 31"/>
          <p:cNvSpPr/>
          <p:nvPr/>
        </p:nvSpPr>
        <p:spPr>
          <a:xfrm>
            <a:off x="261090" y="48619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33" name="Yuvarlatılmış Dikdörtgen 32"/>
          <p:cNvSpPr/>
          <p:nvPr/>
        </p:nvSpPr>
        <p:spPr>
          <a:xfrm>
            <a:off x="261089" y="521862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34" name="Yuvarlatılmış Dikdörtgen 33"/>
          <p:cNvSpPr/>
          <p:nvPr/>
        </p:nvSpPr>
        <p:spPr>
          <a:xfrm>
            <a:off x="260913" y="558681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35" name="Yuvarlatılmış Dikdörtgen 34"/>
          <p:cNvSpPr/>
          <p:nvPr/>
        </p:nvSpPr>
        <p:spPr>
          <a:xfrm>
            <a:off x="272150" y="594886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36" name="Resim 3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55234" y="5931014"/>
            <a:ext cx="345083" cy="322350"/>
          </a:xfrm>
          <a:prstGeom prst="rect">
            <a:avLst/>
          </a:prstGeom>
        </p:spPr>
      </p:pic>
      <p:pic>
        <p:nvPicPr>
          <p:cNvPr id="37" name="Resim 3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5234" y="4820835"/>
            <a:ext cx="344412" cy="329278"/>
          </a:xfrm>
          <a:prstGeom prst="rect">
            <a:avLst/>
          </a:prstGeom>
        </p:spPr>
      </p:pic>
      <p:pic>
        <p:nvPicPr>
          <p:cNvPr id="38" name="Resim 3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5234" y="5186298"/>
            <a:ext cx="344412" cy="329278"/>
          </a:xfrm>
          <a:prstGeom prst="rect">
            <a:avLst/>
          </a:prstGeom>
        </p:spPr>
      </p:pic>
      <p:pic>
        <p:nvPicPr>
          <p:cNvPr id="39" name="Resim 3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5234" y="5547123"/>
            <a:ext cx="344412" cy="329278"/>
          </a:xfrm>
          <a:prstGeom prst="rect">
            <a:avLst/>
          </a:prstGeom>
        </p:spPr>
      </p:pic>
    </p:spTree>
    <p:custDataLst>
      <p:tags r:id="rId1"/>
    </p:custDataLst>
    <p:extLst>
      <p:ext uri="{BB962C8B-B14F-4D97-AF65-F5344CB8AC3E}">
        <p14:creationId xmlns:p14="http://schemas.microsoft.com/office/powerpoint/2010/main" val="607794062"/>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5"/>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animEffect transition="in" filter="fade">
                                      <p:cBhvr>
                                        <p:cTn id="14" dur="500"/>
                                        <p:tgtEl>
                                          <p:spTgt spid="36"/>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35"/>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ppt_w</p:attrName>
                                        </p:attrNameLst>
                                      </p:cBhvr>
                                      <p:tavLst>
                                        <p:tav tm="0">
                                          <p:val>
                                            <p:fltVal val="0"/>
                                          </p:val>
                                        </p:tav>
                                        <p:tav tm="100000">
                                          <p:val>
                                            <p:strVal val="#ppt_w"/>
                                          </p:val>
                                        </p:tav>
                                      </p:tavLst>
                                    </p:anim>
                                    <p:anim calcmode="lin" valueType="num">
                                      <p:cBhvr>
                                        <p:cTn id="21" dur="500" fill="hold"/>
                                        <p:tgtEl>
                                          <p:spTgt spid="37"/>
                                        </p:tgtEl>
                                        <p:attrNameLst>
                                          <p:attrName>ppt_h</p:attrName>
                                        </p:attrNameLst>
                                      </p:cBhvr>
                                      <p:tavLst>
                                        <p:tav tm="0">
                                          <p:val>
                                            <p:fltVal val="0"/>
                                          </p:val>
                                        </p:tav>
                                        <p:tav tm="100000">
                                          <p:val>
                                            <p:strVal val="#ppt_h"/>
                                          </p:val>
                                        </p:tav>
                                      </p:tavLst>
                                    </p:anim>
                                    <p:animEffect transition="in" filter="fade">
                                      <p:cBhvr>
                                        <p:cTn id="22" dur="500"/>
                                        <p:tgtEl>
                                          <p:spTgt spid="37"/>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32"/>
                  </p:tgtEl>
                </p:cond>
              </p:nextCondLst>
            </p:seq>
            <p:seq concurrent="1" nextAc="seek">
              <p:cTn id="23" restart="whenNotActive" fill="hold" evtFilter="cancelBubble" nodeType="interactiveSeq">
                <p:stCondLst>
                  <p:cond evt="onClick" delay="0">
                    <p:tgtEl>
                      <p:spTgt spid="33"/>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p:cTn id="28" dur="500" fill="hold"/>
                                        <p:tgtEl>
                                          <p:spTgt spid="38"/>
                                        </p:tgtEl>
                                        <p:attrNameLst>
                                          <p:attrName>ppt_w</p:attrName>
                                        </p:attrNameLst>
                                      </p:cBhvr>
                                      <p:tavLst>
                                        <p:tav tm="0">
                                          <p:val>
                                            <p:fltVal val="0"/>
                                          </p:val>
                                        </p:tav>
                                        <p:tav tm="100000">
                                          <p:val>
                                            <p:strVal val="#ppt_w"/>
                                          </p:val>
                                        </p:tav>
                                      </p:tavLst>
                                    </p:anim>
                                    <p:anim calcmode="lin" valueType="num">
                                      <p:cBhvr>
                                        <p:cTn id="29" dur="500" fill="hold"/>
                                        <p:tgtEl>
                                          <p:spTgt spid="38"/>
                                        </p:tgtEl>
                                        <p:attrNameLst>
                                          <p:attrName>ppt_h</p:attrName>
                                        </p:attrNameLst>
                                      </p:cBhvr>
                                      <p:tavLst>
                                        <p:tav tm="0">
                                          <p:val>
                                            <p:fltVal val="0"/>
                                          </p:val>
                                        </p:tav>
                                        <p:tav tm="100000">
                                          <p:val>
                                            <p:strVal val="#ppt_h"/>
                                          </p:val>
                                        </p:tav>
                                      </p:tavLst>
                                    </p:anim>
                                    <p:animEffect transition="in" filter="fade">
                                      <p:cBhvr>
                                        <p:cTn id="30" dur="500"/>
                                        <p:tgtEl>
                                          <p:spTgt spid="38"/>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33"/>
                  </p:tgtEl>
                </p:cond>
              </p:nextCondLst>
            </p:seq>
            <p:seq concurrent="1" nextAc="seek">
              <p:cTn id="31" restart="whenNotActive" fill="hold" evtFilter="cancelBubble" nodeType="interactiveSeq">
                <p:stCondLst>
                  <p:cond evt="onClick" delay="0">
                    <p:tgtEl>
                      <p:spTgt spid="34"/>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p:cTn id="36" dur="500" fill="hold"/>
                                        <p:tgtEl>
                                          <p:spTgt spid="39"/>
                                        </p:tgtEl>
                                        <p:attrNameLst>
                                          <p:attrName>ppt_w</p:attrName>
                                        </p:attrNameLst>
                                      </p:cBhvr>
                                      <p:tavLst>
                                        <p:tav tm="0">
                                          <p:val>
                                            <p:fltVal val="0"/>
                                          </p:val>
                                        </p:tav>
                                        <p:tav tm="100000">
                                          <p:val>
                                            <p:strVal val="#ppt_w"/>
                                          </p:val>
                                        </p:tav>
                                      </p:tavLst>
                                    </p:anim>
                                    <p:anim calcmode="lin" valueType="num">
                                      <p:cBhvr>
                                        <p:cTn id="37" dur="500" fill="hold"/>
                                        <p:tgtEl>
                                          <p:spTgt spid="39"/>
                                        </p:tgtEl>
                                        <p:attrNameLst>
                                          <p:attrName>ppt_h</p:attrName>
                                        </p:attrNameLst>
                                      </p:cBhvr>
                                      <p:tavLst>
                                        <p:tav tm="0">
                                          <p:val>
                                            <p:fltVal val="0"/>
                                          </p:val>
                                        </p:tav>
                                        <p:tav tm="100000">
                                          <p:val>
                                            <p:strVal val="#ppt_h"/>
                                          </p:val>
                                        </p:tav>
                                      </p:tavLst>
                                    </p:anim>
                                    <p:animEffect transition="in" filter="fade">
                                      <p:cBhvr>
                                        <p:cTn id="38" dur="500"/>
                                        <p:tgtEl>
                                          <p:spTgt spid="39"/>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34"/>
                  </p:tgtEl>
                </p:cond>
              </p:nextCondLst>
            </p:seq>
          </p:childTnLst>
        </p:cTn>
      </p:par>
    </p:tnLst>
    <p:bldLst>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Genel ağ (internet) ve akıllı cihazların yaygınlaşmasıyla birlikte insanlar dünyanın öbür ucundaki gelişmeleri anında takip edebilmekte, uluslararası ticaret yapabilmekte ve farklı kültürleri tanıyabilmektedir.</a:t>
            </a:r>
          </a:p>
          <a:p>
            <a:r>
              <a:rPr lang="tr-TR" sz="2400" b="1" dirty="0"/>
              <a:t>Verilen bu bilgilerde iletişim teknolojilerinin küreselleşme sürecinde sağladığı hangi özellik vurgulanmıştır</a:t>
            </a:r>
            <a:r>
              <a:rPr lang="tr-TR" sz="2400" b="1" dirty="0" smtClean="0"/>
              <a:t>?</a:t>
            </a:r>
          </a:p>
          <a:p>
            <a:endParaRPr lang="tr-TR" sz="2400" dirty="0" smtClean="0"/>
          </a:p>
          <a:p>
            <a:endParaRPr lang="tr-TR" sz="2400" dirty="0"/>
          </a:p>
          <a:p>
            <a:endParaRPr lang="tr-TR" sz="2400" dirty="0" smtClean="0"/>
          </a:p>
          <a:p>
            <a:endParaRPr lang="tr-TR" sz="2400" dirty="0"/>
          </a:p>
          <a:p>
            <a:endParaRPr lang="tr-TR" sz="2400" dirty="0" smtClean="0"/>
          </a:p>
          <a:p>
            <a:endParaRPr lang="tr-TR" sz="2400" dirty="0"/>
          </a:p>
          <a:p>
            <a:r>
              <a:rPr lang="tr-TR" sz="2400" dirty="0" smtClean="0"/>
              <a:t>     Mekânlar </a:t>
            </a:r>
            <a:r>
              <a:rPr lang="tr-TR" sz="2400" dirty="0"/>
              <a:t>arası mesafelerin etkisini azaltarak bilgi ve ürün akışını hızlandırması </a:t>
            </a:r>
            <a:endParaRPr lang="tr-TR" sz="2400" dirty="0" smtClean="0"/>
          </a:p>
          <a:p>
            <a:r>
              <a:rPr lang="tr-TR" sz="2400" dirty="0" smtClean="0"/>
              <a:t>     Geleneksel </a:t>
            </a:r>
            <a:r>
              <a:rPr lang="tr-TR" sz="2400" dirty="0"/>
              <a:t>sanatların tamamen yok olmasına neden olması</a:t>
            </a:r>
          </a:p>
          <a:p>
            <a:r>
              <a:rPr lang="tr-TR" sz="2400" dirty="0"/>
              <a:t> </a:t>
            </a:r>
            <a:r>
              <a:rPr lang="tr-TR" sz="2400" dirty="0" smtClean="0"/>
              <a:t>    Sadece </a:t>
            </a:r>
            <a:r>
              <a:rPr lang="tr-TR" sz="2400" dirty="0"/>
              <a:t>belirli yaş gruplarına hitap etmesi</a:t>
            </a:r>
          </a:p>
          <a:p>
            <a:r>
              <a:rPr lang="tr-TR" sz="2400" dirty="0"/>
              <a:t> </a:t>
            </a:r>
            <a:r>
              <a:rPr lang="tr-TR" sz="2400" dirty="0" smtClean="0"/>
              <a:t>    Ülkeler </a:t>
            </a:r>
            <a:r>
              <a:rPr lang="tr-TR" sz="2400" dirty="0"/>
              <a:t>arasındaki ekonomik rekabeti tamamen bitirmesi</a:t>
            </a: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2018</a:t>
            </a:r>
            <a:endParaRPr lang="tr-TR" sz="2400" dirty="0"/>
          </a:p>
        </p:txBody>
      </p:sp>
      <p:sp>
        <p:nvSpPr>
          <p:cNvPr id="8" name="Yuvarlatılmış Dikdörtgen 7"/>
          <p:cNvSpPr/>
          <p:nvPr/>
        </p:nvSpPr>
        <p:spPr>
          <a:xfrm>
            <a:off x="293269" y="54598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9" name="Yuvarlatılmış Dikdörtgen 8"/>
          <p:cNvSpPr/>
          <p:nvPr/>
        </p:nvSpPr>
        <p:spPr>
          <a:xfrm>
            <a:off x="293268" y="58166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C</a:t>
            </a:r>
          </a:p>
        </p:txBody>
      </p:sp>
      <p:sp>
        <p:nvSpPr>
          <p:cNvPr id="10" name="Yuvarlatılmış Dikdörtgen 9"/>
          <p:cNvSpPr/>
          <p:nvPr/>
        </p:nvSpPr>
        <p:spPr>
          <a:xfrm>
            <a:off x="293092" y="61848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D</a:t>
            </a:r>
          </a:p>
        </p:txBody>
      </p:sp>
      <p:sp>
        <p:nvSpPr>
          <p:cNvPr id="11" name="Yuvarlatılmış Dikdörtgen 10"/>
          <p:cNvSpPr/>
          <p:nvPr/>
        </p:nvSpPr>
        <p:spPr>
          <a:xfrm>
            <a:off x="293269" y="50917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A</a:t>
            </a: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560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4200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842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54638"/>
            <a:ext cx="344412" cy="329278"/>
          </a:xfrm>
          <a:prstGeom prst="rect">
            <a:avLst/>
          </a:prstGeom>
        </p:spPr>
      </p:pic>
    </p:spTree>
    <p:custDataLst>
      <p:tags r:id="rId1"/>
    </p:custDataLst>
    <p:extLst>
      <p:ext uri="{BB962C8B-B14F-4D97-AF65-F5344CB8AC3E}">
        <p14:creationId xmlns:p14="http://schemas.microsoft.com/office/powerpoint/2010/main" val="185755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5. Sınıf Sosyal Bilgiler Atölyem"/>
          <p:cNvPicPr/>
          <p:nvPr/>
        </p:nvPicPr>
        <p:blipFill rotWithShape="1">
          <a:blip r:embed="rId4">
            <a:extLst>
              <a:ext uri="{28A0092B-C50C-407E-A947-70E740481C1C}">
                <a14:useLocalDpi xmlns:a14="http://schemas.microsoft.com/office/drawing/2010/main" val="0"/>
              </a:ext>
            </a:extLst>
          </a:blip>
          <a:srcRect l="12567" r="8617"/>
          <a:stretch/>
        </p:blipFill>
        <p:spPr bwMode="auto">
          <a:xfrm>
            <a:off x="6053455" y="1370707"/>
            <a:ext cx="2400300" cy="3717290"/>
          </a:xfrm>
          <a:prstGeom prst="rect">
            <a:avLst/>
          </a:prstGeom>
          <a:noFill/>
          <a:ln>
            <a:noFill/>
          </a:ln>
          <a:extLst>
            <a:ext uri="{53640926-AAD7-44D8-BBD7-CCE9431645EC}">
              <a14:shadowObscured xmlns:a14="http://schemas.microsoft.com/office/drawing/2010/main"/>
            </a:ext>
          </a:extLst>
        </p:spPr>
      </p:pic>
      <p:pic>
        <p:nvPicPr>
          <p:cNvPr id="7" name="Resim 6" descr="5. Sınıf Sosyal Bilgiler Defterim"/>
          <p:cNvPicPr/>
          <p:nvPr/>
        </p:nvPicPr>
        <p:blipFill rotWithShape="1">
          <a:blip r:embed="rId5">
            <a:extLst>
              <a:ext uri="{28A0092B-C50C-407E-A947-70E740481C1C}">
                <a14:useLocalDpi xmlns:a14="http://schemas.microsoft.com/office/drawing/2010/main" val="0"/>
              </a:ext>
            </a:extLst>
          </a:blip>
          <a:srcRect l="8617" r="5745"/>
          <a:stretch/>
        </p:blipFill>
        <p:spPr bwMode="auto">
          <a:xfrm>
            <a:off x="3136265" y="1477576"/>
            <a:ext cx="2581275" cy="3679190"/>
          </a:xfrm>
          <a:prstGeom prst="rect">
            <a:avLst/>
          </a:prstGeom>
          <a:noFill/>
          <a:ln>
            <a:noFill/>
          </a:ln>
          <a:extLst>
            <a:ext uri="{53640926-AAD7-44D8-BBD7-CCE9431645EC}">
              <a14:shadowObscured xmlns:a14="http://schemas.microsoft.com/office/drawing/2010/main"/>
            </a:ext>
          </a:extLst>
        </p:spPr>
      </p:pic>
      <p:sp>
        <p:nvSpPr>
          <p:cNvPr id="9" name="Dikdörtgen 8"/>
          <p:cNvSpPr/>
          <p:nvPr/>
        </p:nvSpPr>
        <p:spPr>
          <a:xfrm>
            <a:off x="2197560" y="5225534"/>
            <a:ext cx="6991658" cy="1200329"/>
          </a:xfrm>
          <a:prstGeom prst="rect">
            <a:avLst/>
          </a:prstGeom>
        </p:spPr>
        <p:txBody>
          <a:bodyPr wrap="none">
            <a:spAutoFit/>
          </a:bodyPr>
          <a:lstStyle/>
          <a:p>
            <a:pPr algn="ctr"/>
            <a:r>
              <a:rPr lang="tr-TR" sz="2400" dirty="0" smtClean="0"/>
              <a:t>Detaylı incelemek için linke tıklayınız</a:t>
            </a:r>
            <a:endParaRPr lang="tr-TR" sz="2400" dirty="0" smtClean="0">
              <a:hlinkClick r:id=""/>
            </a:endParaRPr>
          </a:p>
          <a:p>
            <a:pPr algn="ctr"/>
            <a:r>
              <a:rPr lang="tr-TR" sz="2400" dirty="0" smtClean="0">
                <a:hlinkClick r:id=""/>
              </a:rPr>
              <a:t>https</a:t>
            </a:r>
            <a:r>
              <a:rPr lang="tr-TR" sz="2400" dirty="0">
                <a:hlinkClick r:id="rId6"/>
              </a:rPr>
              <a:t>://www.ariyayin.com/?</a:t>
            </a:r>
            <a:r>
              <a:rPr lang="tr-TR" sz="2400" dirty="0" smtClean="0">
                <a:hlinkClick r:id="rId6"/>
              </a:rPr>
              <a:t>branslar=sosyal-bilgiler</a:t>
            </a:r>
            <a:endParaRPr lang="tr-TR" sz="2400" dirty="0" smtClean="0"/>
          </a:p>
          <a:p>
            <a:pPr algn="ctr"/>
            <a:endParaRPr lang="tr-TR" sz="2400" dirty="0"/>
          </a:p>
        </p:txBody>
      </p:sp>
      <p:sp>
        <p:nvSpPr>
          <p:cNvPr id="2" name="Dikdörtgen 1"/>
          <p:cNvSpPr/>
          <p:nvPr/>
        </p:nvSpPr>
        <p:spPr>
          <a:xfrm>
            <a:off x="1181736" y="743139"/>
            <a:ext cx="10223499"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rgbClr val="FF0000"/>
                </a:solidFill>
              </a:rPr>
              <a:t>Yayınlarımızı alarak veya aldırarak daha iyi hizmet verebilmemiz için bizlere destek olabilirsiniz. </a:t>
            </a:r>
            <a:endParaRPr lang="tr-TR" sz="2400" dirty="0">
              <a:solidFill>
                <a:srgbClr val="FF0000"/>
              </a:solidFill>
            </a:endParaRPr>
          </a:p>
        </p:txBody>
      </p:sp>
      <p:pic>
        <p:nvPicPr>
          <p:cNvPr id="10" name="Resim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36265" y="-6904"/>
            <a:ext cx="6376673" cy="652159"/>
          </a:xfrm>
          <a:prstGeom prst="rect">
            <a:avLst/>
          </a:prstGeom>
        </p:spPr>
      </p:pic>
    </p:spTree>
    <p:custDataLst>
      <p:tags r:id="rId1"/>
    </p:custDataLst>
    <p:extLst>
      <p:ext uri="{BB962C8B-B14F-4D97-AF65-F5344CB8AC3E}">
        <p14:creationId xmlns:p14="http://schemas.microsoft.com/office/powerpoint/2010/main" val="262278398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a:solidFill>
                  <a:srgbClr val="FF0000"/>
                </a:solidFill>
              </a:rPr>
              <a:t>UYGULANIŞI</a:t>
            </a:r>
          </a:p>
          <a:p>
            <a:pPr marL="342900" indent="-342900">
              <a:buFont typeface="Arial" panose="020B0604020202020204" pitchFamily="34" charset="0"/>
              <a:buChar char="•"/>
            </a:pPr>
            <a:r>
              <a:rPr lang="tr-TR" sz="2300" dirty="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a:solidFill>
                  <a:schemeClr val="tx1"/>
                </a:solidFill>
              </a:rPr>
              <a:t>A grubundan bir öğrenci Çevir butonuna basarak çarkı çevirir.</a:t>
            </a:r>
          </a:p>
          <a:p>
            <a:pPr marL="342900" indent="-342900">
              <a:buFont typeface="Arial" panose="020B0604020202020204" pitchFamily="34" charset="0"/>
              <a:buChar char="•"/>
            </a:pPr>
            <a:r>
              <a:rPr lang="tr-TR" sz="2300" dirty="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a:solidFill>
                  <a:schemeClr val="tx1"/>
                </a:solidFill>
              </a:rPr>
              <a:t>Soru butonuna basılarak soru tablosuna geçilir.</a:t>
            </a:r>
          </a:p>
          <a:p>
            <a:pPr marL="342900" indent="-342900">
              <a:buFont typeface="Arial" panose="020B0604020202020204" pitchFamily="34" charset="0"/>
              <a:buChar char="•"/>
            </a:pPr>
            <a:r>
              <a:rPr lang="tr-TR" sz="2300" dirty="0">
                <a:solidFill>
                  <a:schemeClr val="tx1"/>
                </a:solidFill>
              </a:rPr>
              <a:t>A grubu hangi numaralı soruyu istiyorsa o numara tıklanır.</a:t>
            </a:r>
          </a:p>
          <a:p>
            <a:pPr marL="342900" indent="-342900">
              <a:buFont typeface="Arial" panose="020B0604020202020204" pitchFamily="34" charset="0"/>
              <a:buChar char="•"/>
            </a:pPr>
            <a:r>
              <a:rPr lang="tr-TR" sz="2300" dirty="0">
                <a:solidFill>
                  <a:schemeClr val="tx1"/>
                </a:solidFill>
              </a:rPr>
              <a:t>Çıkan soruyu 1 dakika içinde cevaplar. </a:t>
            </a:r>
          </a:p>
          <a:p>
            <a:pPr marL="342900" indent="-342900">
              <a:buFont typeface="Arial" panose="020B0604020202020204" pitchFamily="34" charset="0"/>
              <a:buChar char="•"/>
            </a:pPr>
            <a:r>
              <a:rPr lang="tr-TR" sz="2300" dirty="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a:solidFill>
                  <a:schemeClr val="tx1"/>
                </a:solidFill>
              </a:rPr>
              <a:t>Sıra ile diğer gruplar aynı işlemi yaparlar.</a:t>
            </a:r>
          </a:p>
          <a:p>
            <a:pPr marL="342900" indent="-342900">
              <a:buFont typeface="Arial" panose="020B0604020202020204" pitchFamily="34" charset="0"/>
              <a:buChar char="•"/>
            </a:pPr>
            <a:r>
              <a:rPr lang="tr-TR" sz="2300" dirty="0">
                <a:solidFill>
                  <a:schemeClr val="tx1"/>
                </a:solidFill>
              </a:rPr>
              <a:t>Çarkta ‘‘Pas’’ gelirse o gruba soru sorulmaz ve diğer gruba geçilir.</a:t>
            </a:r>
          </a:p>
          <a:p>
            <a:pPr marL="342900" indent="-342900">
              <a:buFont typeface="Arial" panose="020B0604020202020204" pitchFamily="34" charset="0"/>
              <a:buChar char="•"/>
            </a:pPr>
            <a:r>
              <a:rPr lang="tr-TR" sz="2300" dirty="0">
                <a:solidFill>
                  <a:schemeClr val="tx1"/>
                </a:solidFill>
              </a:rPr>
              <a:t>Çarkta ‘‘İflas’’ gelirse o grubun topladığı puanlar silinir.</a:t>
            </a:r>
          </a:p>
          <a:p>
            <a:pPr marL="342900" indent="-342900">
              <a:buFont typeface="Arial" panose="020B0604020202020204" pitchFamily="34" charset="0"/>
              <a:buChar char="•"/>
            </a:pPr>
            <a:r>
              <a:rPr lang="tr-TR" sz="2300" dirty="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Eğer grubun puanı yoksa 200 puan eklenir.</a:t>
            </a:r>
          </a:p>
          <a:p>
            <a:pPr marL="342900" indent="-342900">
              <a:buFont typeface="Arial" panose="020B0604020202020204" pitchFamily="34" charset="0"/>
              <a:buChar char="•"/>
            </a:pPr>
            <a:endParaRPr lang="tr-TR" sz="2300" dirty="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sp>
        <p:nvSpPr>
          <p:cNvPr id="8" name="Rectangle: Rounded Corners 111">
            <a:hlinkClick r:id="rId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278122663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268171" y="6259816"/>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sp>
        <p:nvSpPr>
          <p:cNvPr id="52" name="Rectangle: Rounded Corners 111">
            <a:hlinkClick r:id="rId1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6116"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0"/>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17"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0"/>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18"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0"/>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19"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0"/>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20"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1"/>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21"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2"/>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22"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3"/>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23"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4"/>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24"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5"/>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125"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6"/>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71444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336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312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40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40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288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88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264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240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312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240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64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312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288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336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312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5" name="Resim 4">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6" name="Resim 5">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7" name="Resim 6">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9" name="Resim 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10" name="Resim 9">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11" name="Resim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12" name="Resim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13" name="Resim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14" name="Resim 13">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15" name="Resim 14">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56232" y="3499751"/>
            <a:ext cx="1521991" cy="754859"/>
          </a:xfrm>
          <a:prstGeom prst="rect">
            <a:avLst/>
          </a:prstGeom>
        </p:spPr>
      </p:pic>
      <p:pic>
        <p:nvPicPr>
          <p:cNvPr id="16" name="Resim 15">
            <a:hlinkClick r:id="rId32" action="ppaction://hlinksldjump"/>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17" name="Resim 16">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18" name="Resim 17">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19" name="Resim 18">
            <a:hlinkClick r:id="rId38" action="ppaction://hlinksldjump"/>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20" name="Resim 19">
            <a:hlinkClick r:id="rId40" action="ppaction://hlinksldjump"/>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21" name="Resim 20">
            <a:hlinkClick r:id="rId42" action="ppaction://hlinksldjump"/>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22" name="Resim 21">
            <a:hlinkClick r:id="rId44" action="ppaction://hlinksldjump"/>
          </p:cNvPr>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23" name="Resim 22">
            <a:hlinkClick r:id="rId46" action="ppaction://hlinksldjump"/>
          </p:cNvPr>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24" name="Resim 23">
            <a:hlinkClick r:id="rId48" action="ppaction://hlinksldjump"/>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36825819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4"/>
                                        </p:tgtEl>
                                      </p:cBhvr>
                                    </p:animEffect>
                                    <p:set>
                                      <p:cBhvr>
                                        <p:cTn id="6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0" restart="whenNotActive" fill="hold" evtFilter="cancelBubble" nodeType="interactiveSeq">
                <p:stCondLst>
                  <p:cond evt="onClick" delay="0">
                    <p:tgtEl>
                      <p:spTgt spid="18"/>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6" restart="whenNotActive" fill="hold" evtFilter="cancelBubble" nodeType="interactiveSeq">
                <p:stCondLst>
                  <p:cond evt="onClick" delay="0">
                    <p:tgtEl>
                      <p:spTgt spid="19"/>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2" restart="whenNotActive" fill="hold" evtFilter="cancelBubble" nodeType="interactiveSeq">
                <p:stCondLst>
                  <p:cond evt="onClick" delay="0">
                    <p:tgtEl>
                      <p:spTgt spid="20"/>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20"/>
                                        </p:tgtEl>
                                      </p:cBhvr>
                                    </p:animEffect>
                                    <p:set>
                                      <p:cBhvr>
                                        <p:cTn id="9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21"/>
                                        </p:tgtEl>
                                      </p:cBhvr>
                                    </p:animEffect>
                                    <p:set>
                                      <p:cBhvr>
                                        <p:cTn id="10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4" restart="whenNotActive" fill="hold" evtFilter="cancelBubble" nodeType="interactiveSeq">
                <p:stCondLst>
                  <p:cond evt="onClick" delay="0">
                    <p:tgtEl>
                      <p:spTgt spid="22"/>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22"/>
                                        </p:tgtEl>
                                      </p:cBhvr>
                                    </p:animEffect>
                                    <p:set>
                                      <p:cBhvr>
                                        <p:cTn id="10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10" restart="whenNotActive" fill="hold" evtFilter="cancelBubble" nodeType="interactiveSeq">
                <p:stCondLst>
                  <p:cond evt="onClick" delay="0">
                    <p:tgtEl>
                      <p:spTgt spid="23"/>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3"/>
                                        </p:tgtEl>
                                      </p:cBhvr>
                                    </p:animEffect>
                                    <p:set>
                                      <p:cBhvr>
                                        <p:cTn id="11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16" restart="whenNotActive" fill="hold" evtFilter="cancelBubble" nodeType="interactiveSeq">
                <p:stCondLst>
                  <p:cond evt="onClick" delay="0">
                    <p:tgtEl>
                      <p:spTgt spid="24"/>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24"/>
                                        </p:tgtEl>
                                      </p:cBhvr>
                                    </p:animEffect>
                                    <p:set>
                                      <p:cBhvr>
                                        <p:cTn id="12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Küresel kültürün hızla yayılması, toplumların kendi örf, âdet ve millî değerlerine olan bağlılığını güçlendirerek kültürel yozlaşma tehlikesini engellemiştir. </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18"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2743885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bldLst>
      <p:bldP spid="21" grpId="0"/>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Bilim ve teknoloji alanındaki gelişmeler sayesinde yeni bir tıbbi tedavi yönteminin kısa sürede farklı kıtalardaki hastanelerde uygulanabilmesi sağlıkta küreselleşmenin olumlu sonucudur.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61010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Küreselleşme</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Göç</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Sanayileşme</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Kültür</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Dünya üzerindeki ülkeler ve bireyler arasında artan karşılıklı bağımlılık ve etkileşim sürecine ne ad verilir?</a:t>
            </a:r>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8"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141830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6"/>
                                        </p:tgtEl>
                                        <p:attrNameLst>
                                          <p:attrName>style.visibility</p:attrName>
                                        </p:attrNameLst>
                                      </p:cBhvr>
                                      <p:to>
                                        <p:strVal val="visible"/>
                                      </p:to>
                                    </p:set>
                                    <p:animEffect transition="in" filter="wipe(down)">
                                      <p:cBhvr>
                                        <p:cTn id="186" dur="290">
                                          <p:stCondLst>
                                            <p:cond delay="0"/>
                                          </p:stCondLst>
                                        </p:cTn>
                                        <p:tgtEl>
                                          <p:spTgt spid="106"/>
                                        </p:tgtEl>
                                      </p:cBhvr>
                                    </p:animEffect>
                                    <p:anim calcmode="lin" valueType="num">
                                      <p:cBhvr>
                                        <p:cTn id="187" dur="911" tmFilter="0,0; 0.14,0.36; 0.43,0.73; 0.71,0.91; 1.0,1.0">
                                          <p:stCondLst>
                                            <p:cond delay="0"/>
                                          </p:stCondLst>
                                        </p:cTn>
                                        <p:tgtEl>
                                          <p:spTgt spid="10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6"/>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6"/>
                                        </p:tgtEl>
                                      </p:cBhvr>
                                      <p:to x="100000" y="60000"/>
                                    </p:animScale>
                                    <p:animScale>
                                      <p:cBhvr>
                                        <p:cTn id="193" dur="83" decel="50000">
                                          <p:stCondLst>
                                            <p:cond delay="338"/>
                                          </p:stCondLst>
                                        </p:cTn>
                                        <p:tgtEl>
                                          <p:spTgt spid="106"/>
                                        </p:tgtEl>
                                      </p:cBhvr>
                                      <p:to x="100000" y="100000"/>
                                    </p:animScale>
                                    <p:animScale>
                                      <p:cBhvr>
                                        <p:cTn id="194" dur="13">
                                          <p:stCondLst>
                                            <p:cond delay="656"/>
                                          </p:stCondLst>
                                        </p:cTn>
                                        <p:tgtEl>
                                          <p:spTgt spid="106"/>
                                        </p:tgtEl>
                                      </p:cBhvr>
                                      <p:to x="100000" y="80000"/>
                                    </p:animScale>
                                    <p:animScale>
                                      <p:cBhvr>
                                        <p:cTn id="195" dur="83" decel="50000">
                                          <p:stCondLst>
                                            <p:cond delay="669"/>
                                          </p:stCondLst>
                                        </p:cTn>
                                        <p:tgtEl>
                                          <p:spTgt spid="106"/>
                                        </p:tgtEl>
                                      </p:cBhvr>
                                      <p:to x="100000" y="100000"/>
                                    </p:animScale>
                                    <p:animScale>
                                      <p:cBhvr>
                                        <p:cTn id="196" dur="13">
                                          <p:stCondLst>
                                            <p:cond delay="821"/>
                                          </p:stCondLst>
                                        </p:cTn>
                                        <p:tgtEl>
                                          <p:spTgt spid="106"/>
                                        </p:tgtEl>
                                      </p:cBhvr>
                                      <p:to x="100000" y="90000"/>
                                    </p:animScale>
                                    <p:animScale>
                                      <p:cBhvr>
                                        <p:cTn id="197" dur="83" decel="50000">
                                          <p:stCondLst>
                                            <p:cond delay="834"/>
                                          </p:stCondLst>
                                        </p:cTn>
                                        <p:tgtEl>
                                          <p:spTgt spid="106"/>
                                        </p:tgtEl>
                                      </p:cBhvr>
                                      <p:to x="100000" y="100000"/>
                                    </p:animScale>
                                    <p:animScale>
                                      <p:cBhvr>
                                        <p:cTn id="198" dur="13">
                                          <p:stCondLst>
                                            <p:cond delay="904"/>
                                          </p:stCondLst>
                                        </p:cTn>
                                        <p:tgtEl>
                                          <p:spTgt spid="106"/>
                                        </p:tgtEl>
                                      </p:cBhvr>
                                      <p:to x="100000" y="95000"/>
                                    </p:animScale>
                                    <p:animScale>
                                      <p:cBhvr>
                                        <p:cTn id="199" dur="83" decel="50000">
                                          <p:stCondLst>
                                            <p:cond delay="917"/>
                                          </p:stCondLst>
                                        </p:cTn>
                                        <p:tgtEl>
                                          <p:spTgt spid="10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Petrol Krizi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Çip Krizi</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Covid</a:t>
            </a:r>
            <a:r>
              <a:rPr lang="tr-TR" sz="2400" dirty="0" smtClean="0"/>
              <a:t>-19</a:t>
            </a:r>
            <a:endParaRPr 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Buğday Kıtlığı</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2020 sonunda ortaya çıkarak dünya genelinde teknolojik ürün üretimini aksatan gelişme hangisidir?</a:t>
            </a:r>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8"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095161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6"/>
                                        </p:tgtEl>
                                        <p:attrNameLst>
                                          <p:attrName>style.visibility</p:attrName>
                                        </p:attrNameLst>
                                      </p:cBhvr>
                                      <p:to>
                                        <p:strVal val="visible"/>
                                      </p:to>
                                    </p:set>
                                    <p:animEffect transition="in" filter="wipe(down)">
                                      <p:cBhvr>
                                        <p:cTn id="186" dur="290">
                                          <p:stCondLst>
                                            <p:cond delay="0"/>
                                          </p:stCondLst>
                                        </p:cTn>
                                        <p:tgtEl>
                                          <p:spTgt spid="106"/>
                                        </p:tgtEl>
                                      </p:cBhvr>
                                    </p:animEffect>
                                    <p:anim calcmode="lin" valueType="num">
                                      <p:cBhvr>
                                        <p:cTn id="187" dur="911" tmFilter="0,0; 0.14,0.36; 0.43,0.73; 0.71,0.91; 1.0,1.0">
                                          <p:stCondLst>
                                            <p:cond delay="0"/>
                                          </p:stCondLst>
                                        </p:cTn>
                                        <p:tgtEl>
                                          <p:spTgt spid="10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6"/>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6"/>
                                        </p:tgtEl>
                                      </p:cBhvr>
                                      <p:to x="100000" y="60000"/>
                                    </p:animScale>
                                    <p:animScale>
                                      <p:cBhvr>
                                        <p:cTn id="193" dur="83" decel="50000">
                                          <p:stCondLst>
                                            <p:cond delay="338"/>
                                          </p:stCondLst>
                                        </p:cTn>
                                        <p:tgtEl>
                                          <p:spTgt spid="106"/>
                                        </p:tgtEl>
                                      </p:cBhvr>
                                      <p:to x="100000" y="100000"/>
                                    </p:animScale>
                                    <p:animScale>
                                      <p:cBhvr>
                                        <p:cTn id="194" dur="13">
                                          <p:stCondLst>
                                            <p:cond delay="656"/>
                                          </p:stCondLst>
                                        </p:cTn>
                                        <p:tgtEl>
                                          <p:spTgt spid="106"/>
                                        </p:tgtEl>
                                      </p:cBhvr>
                                      <p:to x="100000" y="80000"/>
                                    </p:animScale>
                                    <p:animScale>
                                      <p:cBhvr>
                                        <p:cTn id="195" dur="83" decel="50000">
                                          <p:stCondLst>
                                            <p:cond delay="669"/>
                                          </p:stCondLst>
                                        </p:cTn>
                                        <p:tgtEl>
                                          <p:spTgt spid="106"/>
                                        </p:tgtEl>
                                      </p:cBhvr>
                                      <p:to x="100000" y="100000"/>
                                    </p:animScale>
                                    <p:animScale>
                                      <p:cBhvr>
                                        <p:cTn id="196" dur="13">
                                          <p:stCondLst>
                                            <p:cond delay="821"/>
                                          </p:stCondLst>
                                        </p:cTn>
                                        <p:tgtEl>
                                          <p:spTgt spid="106"/>
                                        </p:tgtEl>
                                      </p:cBhvr>
                                      <p:to x="100000" y="90000"/>
                                    </p:animScale>
                                    <p:animScale>
                                      <p:cBhvr>
                                        <p:cTn id="197" dur="83" decel="50000">
                                          <p:stCondLst>
                                            <p:cond delay="834"/>
                                          </p:stCondLst>
                                        </p:cTn>
                                        <p:tgtEl>
                                          <p:spTgt spid="106"/>
                                        </p:tgtEl>
                                      </p:cBhvr>
                                      <p:to x="100000" y="100000"/>
                                    </p:animScale>
                                    <p:animScale>
                                      <p:cBhvr>
                                        <p:cTn id="198" dur="13">
                                          <p:stCondLst>
                                            <p:cond delay="904"/>
                                          </p:stCondLst>
                                        </p:cTn>
                                        <p:tgtEl>
                                          <p:spTgt spid="106"/>
                                        </p:tgtEl>
                                      </p:cBhvr>
                                      <p:to x="100000" y="95000"/>
                                    </p:animScale>
                                    <p:animScale>
                                      <p:cBhvr>
                                        <p:cTn id="199" dur="83" decel="50000">
                                          <p:stCondLst>
                                            <p:cond delay="917"/>
                                          </p:stCondLst>
                                        </p:cTn>
                                        <p:tgtEl>
                                          <p:spTgt spid="10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lvl="0" algn="ctr" eaLnBrk="0" fontAlgn="base" hangingPunct="0">
              <a:spcBef>
                <a:spcPct val="0"/>
              </a:spcBef>
              <a:spcAft>
                <a:spcPct val="0"/>
              </a:spcAft>
            </a:pPr>
            <a:r>
              <a:rPr lang="tr-TR" altLang="tr-TR" sz="2400" dirty="0" smtClean="0">
                <a:solidFill>
                  <a:schemeClr val="tx1"/>
                </a:solidFill>
                <a:latin typeface="Google Sans Text"/>
              </a:rPr>
              <a:t>Hızlı </a:t>
            </a:r>
            <a:r>
              <a:rPr lang="tr-TR" altLang="tr-TR" sz="2400" dirty="0">
                <a:solidFill>
                  <a:schemeClr val="tx1"/>
                </a:solidFill>
                <a:latin typeface="Google Sans Text"/>
              </a:rPr>
              <a:t>haberleşme</a:t>
            </a:r>
            <a:endParaRPr lang="tr-TR" altLang="tr-TR" sz="2400" dirty="0">
              <a:solidFill>
                <a:schemeClr val="tx1"/>
              </a:solidFill>
            </a:endParaRP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lvl="0" algn="ctr" eaLnBrk="0" fontAlgn="base" hangingPunct="0">
              <a:spcBef>
                <a:spcPct val="0"/>
              </a:spcBef>
              <a:spcAft>
                <a:spcPct val="0"/>
              </a:spcAft>
            </a:pPr>
            <a:r>
              <a:rPr lang="tr-TR" altLang="tr-TR" sz="2400" dirty="0">
                <a:solidFill>
                  <a:schemeClr val="tx1"/>
                </a:solidFill>
                <a:latin typeface="Google Sans Text"/>
              </a:rPr>
              <a:t>Ulaşım aksamaları</a:t>
            </a:r>
            <a:endParaRPr lang="tr-TR" altLang="tr-TR" sz="2400" dirty="0">
              <a:solidFill>
                <a:schemeClr val="tx1"/>
              </a:solidFill>
            </a:endParaRP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lvl="0" algn="ctr" eaLnBrk="0" fontAlgn="base" hangingPunct="0">
              <a:spcBef>
                <a:spcPct val="0"/>
              </a:spcBef>
              <a:spcAft>
                <a:spcPct val="0"/>
              </a:spcAft>
            </a:pPr>
            <a:r>
              <a:rPr lang="tr-TR" altLang="tr-TR" sz="2400" dirty="0">
                <a:solidFill>
                  <a:schemeClr val="tx1"/>
                </a:solidFill>
                <a:latin typeface="Google Sans Text"/>
              </a:rPr>
              <a:t>Siber suçlar </a:t>
            </a:r>
            <a:endParaRPr lang="tr-TR" altLang="tr-TR" sz="2400" dirty="0">
              <a:solidFill>
                <a:schemeClr val="tx1"/>
              </a:solidFill>
            </a:endParaRPr>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lvl="0" algn="ctr" eaLnBrk="0" fontAlgn="base" hangingPunct="0">
              <a:spcBef>
                <a:spcPct val="0"/>
              </a:spcBef>
              <a:spcAft>
                <a:spcPct val="0"/>
              </a:spcAft>
            </a:pPr>
            <a:r>
              <a:rPr lang="tr-TR" altLang="tr-TR" sz="2400" dirty="0">
                <a:solidFill>
                  <a:schemeClr val="tx1"/>
                </a:solidFill>
                <a:latin typeface="Google Sans Text"/>
              </a:rPr>
              <a:t>Ürün çeşitliliği</a:t>
            </a:r>
            <a:endParaRPr lang="tr-TR" altLang="tr-TR" sz="2400" dirty="0">
              <a:solidFill>
                <a:schemeClr val="tx1"/>
              </a:solidFill>
              <a:latin typeface="Arial" panose="020B0604020202020204" pitchFamily="34" charset="0"/>
            </a:endParaRP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Modern kitle iletişim araçlarının bilinçsiz kullanımı sonucunda ortaya çıkan risk hangisidir? </a:t>
            </a:r>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3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7"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794655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5"/>
                                        </p:tgtEl>
                                        <p:attrNameLst>
                                          <p:attrName>style.visibility</p:attrName>
                                        </p:attrNameLst>
                                      </p:cBhvr>
                                      <p:to>
                                        <p:strVal val="visible"/>
                                      </p:to>
                                    </p:set>
                                    <p:animEffect transition="in" filter="wipe(down)">
                                      <p:cBhvr>
                                        <p:cTn id="186" dur="290">
                                          <p:stCondLst>
                                            <p:cond delay="0"/>
                                          </p:stCondLst>
                                        </p:cTn>
                                        <p:tgtEl>
                                          <p:spTgt spid="105"/>
                                        </p:tgtEl>
                                      </p:cBhvr>
                                    </p:animEffect>
                                    <p:anim calcmode="lin" valueType="num">
                                      <p:cBhvr>
                                        <p:cTn id="187" dur="911" tmFilter="0,0; 0.14,0.36; 0.43,0.73; 0.71,0.91; 1.0,1.0">
                                          <p:stCondLst>
                                            <p:cond delay="0"/>
                                          </p:stCondLst>
                                        </p:cTn>
                                        <p:tgtEl>
                                          <p:spTgt spid="10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5"/>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5"/>
                                        </p:tgtEl>
                                      </p:cBhvr>
                                      <p:to x="100000" y="60000"/>
                                    </p:animScale>
                                    <p:animScale>
                                      <p:cBhvr>
                                        <p:cTn id="193" dur="83" decel="50000">
                                          <p:stCondLst>
                                            <p:cond delay="338"/>
                                          </p:stCondLst>
                                        </p:cTn>
                                        <p:tgtEl>
                                          <p:spTgt spid="105"/>
                                        </p:tgtEl>
                                      </p:cBhvr>
                                      <p:to x="100000" y="100000"/>
                                    </p:animScale>
                                    <p:animScale>
                                      <p:cBhvr>
                                        <p:cTn id="194" dur="13">
                                          <p:stCondLst>
                                            <p:cond delay="656"/>
                                          </p:stCondLst>
                                        </p:cTn>
                                        <p:tgtEl>
                                          <p:spTgt spid="105"/>
                                        </p:tgtEl>
                                      </p:cBhvr>
                                      <p:to x="100000" y="80000"/>
                                    </p:animScale>
                                    <p:animScale>
                                      <p:cBhvr>
                                        <p:cTn id="195" dur="83" decel="50000">
                                          <p:stCondLst>
                                            <p:cond delay="669"/>
                                          </p:stCondLst>
                                        </p:cTn>
                                        <p:tgtEl>
                                          <p:spTgt spid="105"/>
                                        </p:tgtEl>
                                      </p:cBhvr>
                                      <p:to x="100000" y="100000"/>
                                    </p:animScale>
                                    <p:animScale>
                                      <p:cBhvr>
                                        <p:cTn id="196" dur="13">
                                          <p:stCondLst>
                                            <p:cond delay="821"/>
                                          </p:stCondLst>
                                        </p:cTn>
                                        <p:tgtEl>
                                          <p:spTgt spid="105"/>
                                        </p:tgtEl>
                                      </p:cBhvr>
                                      <p:to x="100000" y="90000"/>
                                    </p:animScale>
                                    <p:animScale>
                                      <p:cBhvr>
                                        <p:cTn id="197" dur="83" decel="50000">
                                          <p:stCondLst>
                                            <p:cond delay="834"/>
                                          </p:stCondLst>
                                        </p:cTn>
                                        <p:tgtEl>
                                          <p:spTgt spid="105"/>
                                        </p:tgtEl>
                                      </p:cBhvr>
                                      <p:to x="100000" y="100000"/>
                                    </p:animScale>
                                    <p:animScale>
                                      <p:cBhvr>
                                        <p:cTn id="198" dur="13">
                                          <p:stCondLst>
                                            <p:cond delay="904"/>
                                          </p:stCondLst>
                                        </p:cTn>
                                        <p:tgtEl>
                                          <p:spTgt spid="105"/>
                                        </p:tgtEl>
                                      </p:cBhvr>
                                      <p:to x="100000" y="95000"/>
                                    </p:animScale>
                                    <p:animScale>
                                      <p:cBhvr>
                                        <p:cTn id="199" dur="83" decel="50000">
                                          <p:stCondLst>
                                            <p:cond delay="917"/>
                                          </p:stCondLst>
                                        </p:cTn>
                                        <p:tgtEl>
                                          <p:spTgt spid="10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Beden Dili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Finansal </a:t>
            </a:r>
            <a:r>
              <a:rPr lang="tr-TR" sz="2400" dirty="0" smtClean="0"/>
              <a:t>Okuryazarlık</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Ticari ortaklık</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Dijital </a:t>
            </a:r>
            <a:r>
              <a:rPr lang="tr-TR" sz="2400" dirty="0" smtClean="0"/>
              <a:t>Okuryazarlık</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Dijital dünyadaki tehlike ve yanıltıcı içeriklerden korunmak için hangi beceri geliştirilmelidir? </a:t>
            </a:r>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3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7"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97881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5"/>
                                        </p:tgtEl>
                                        <p:attrNameLst>
                                          <p:attrName>style.visibility</p:attrName>
                                        </p:attrNameLst>
                                      </p:cBhvr>
                                      <p:to>
                                        <p:strVal val="visible"/>
                                      </p:to>
                                    </p:set>
                                    <p:animEffect transition="in" filter="wipe(down)">
                                      <p:cBhvr>
                                        <p:cTn id="186" dur="290">
                                          <p:stCondLst>
                                            <p:cond delay="0"/>
                                          </p:stCondLst>
                                        </p:cTn>
                                        <p:tgtEl>
                                          <p:spTgt spid="105"/>
                                        </p:tgtEl>
                                      </p:cBhvr>
                                    </p:animEffect>
                                    <p:anim calcmode="lin" valueType="num">
                                      <p:cBhvr>
                                        <p:cTn id="187" dur="911" tmFilter="0,0; 0.14,0.36; 0.43,0.73; 0.71,0.91; 1.0,1.0">
                                          <p:stCondLst>
                                            <p:cond delay="0"/>
                                          </p:stCondLst>
                                        </p:cTn>
                                        <p:tgtEl>
                                          <p:spTgt spid="10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5"/>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5"/>
                                        </p:tgtEl>
                                      </p:cBhvr>
                                      <p:to x="100000" y="60000"/>
                                    </p:animScale>
                                    <p:animScale>
                                      <p:cBhvr>
                                        <p:cTn id="193" dur="83" decel="50000">
                                          <p:stCondLst>
                                            <p:cond delay="338"/>
                                          </p:stCondLst>
                                        </p:cTn>
                                        <p:tgtEl>
                                          <p:spTgt spid="105"/>
                                        </p:tgtEl>
                                      </p:cBhvr>
                                      <p:to x="100000" y="100000"/>
                                    </p:animScale>
                                    <p:animScale>
                                      <p:cBhvr>
                                        <p:cTn id="194" dur="13">
                                          <p:stCondLst>
                                            <p:cond delay="656"/>
                                          </p:stCondLst>
                                        </p:cTn>
                                        <p:tgtEl>
                                          <p:spTgt spid="105"/>
                                        </p:tgtEl>
                                      </p:cBhvr>
                                      <p:to x="100000" y="80000"/>
                                    </p:animScale>
                                    <p:animScale>
                                      <p:cBhvr>
                                        <p:cTn id="195" dur="83" decel="50000">
                                          <p:stCondLst>
                                            <p:cond delay="669"/>
                                          </p:stCondLst>
                                        </p:cTn>
                                        <p:tgtEl>
                                          <p:spTgt spid="105"/>
                                        </p:tgtEl>
                                      </p:cBhvr>
                                      <p:to x="100000" y="100000"/>
                                    </p:animScale>
                                    <p:animScale>
                                      <p:cBhvr>
                                        <p:cTn id="196" dur="13">
                                          <p:stCondLst>
                                            <p:cond delay="821"/>
                                          </p:stCondLst>
                                        </p:cTn>
                                        <p:tgtEl>
                                          <p:spTgt spid="105"/>
                                        </p:tgtEl>
                                      </p:cBhvr>
                                      <p:to x="100000" y="90000"/>
                                    </p:animScale>
                                    <p:animScale>
                                      <p:cBhvr>
                                        <p:cTn id="197" dur="83" decel="50000">
                                          <p:stCondLst>
                                            <p:cond delay="834"/>
                                          </p:stCondLst>
                                        </p:cTn>
                                        <p:tgtEl>
                                          <p:spTgt spid="105"/>
                                        </p:tgtEl>
                                      </p:cBhvr>
                                      <p:to x="100000" y="100000"/>
                                    </p:animScale>
                                    <p:animScale>
                                      <p:cBhvr>
                                        <p:cTn id="198" dur="13">
                                          <p:stCondLst>
                                            <p:cond delay="904"/>
                                          </p:stCondLst>
                                        </p:cTn>
                                        <p:tgtEl>
                                          <p:spTgt spid="105"/>
                                        </p:tgtEl>
                                      </p:cBhvr>
                                      <p:to x="100000" y="95000"/>
                                    </p:animScale>
                                    <p:animScale>
                                      <p:cBhvr>
                                        <p:cTn id="199" dur="83" decel="50000">
                                          <p:stCondLst>
                                            <p:cond delay="917"/>
                                          </p:stCondLst>
                                        </p:cTn>
                                        <p:tgtEl>
                                          <p:spTgt spid="10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 </a:t>
            </a:r>
            <a:r>
              <a:rPr lang="tr-TR" sz="2400" b="1" dirty="0"/>
              <a:t>İnsanların duygu, düşünce ve bilgileri söz, yazı veya teknolojik araçlarla birbirine </a:t>
            </a:r>
            <a:r>
              <a:rPr lang="tr-TR" sz="2400" b="1" dirty="0" smtClean="0"/>
              <a:t>aktarmasıdır. </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İletişim</a:t>
            </a:r>
            <a:endParaRPr lang="tr-TR" sz="2400" dirty="0"/>
          </a:p>
        </p:txBody>
      </p:sp>
      <p:sp>
        <p:nvSpPr>
          <p:cNvPr id="22"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18"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0"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1"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5"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033760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bldLst>
      <p:bldP spid="17" grpId="0" animBg="1"/>
      <p:bldP spid="20" grpId="0"/>
      <p:bldP spid="21" grpId="0"/>
      <p:bldP spid="23" grpId="0"/>
      <p:bldP spid="24" grpId="0"/>
      <p:bldP spid="25"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Küreselleşmenin etkisiyle farklı mutfaklara ait yiyeceklerin yaygınlaşması, toplumların günlük yaşam tercihlerini değiştirerek kültürel ögelerin giderek birbirine benzemesine zemin hazırlamaktadır</a:t>
            </a:r>
            <a:r>
              <a:rPr lang="tr-TR" sz="2400" dirty="0" smtClean="0"/>
              <a:t>.</a:t>
            </a:r>
            <a:endParaRPr lang="tr-TR" sz="2400" b="1" dirty="0"/>
          </a:p>
        </p:txBody>
      </p:sp>
      <p:sp>
        <p:nvSpPr>
          <p:cNvPr id="14" name="Altıgen 13"/>
          <p:cNvSpPr/>
          <p:nvPr/>
        </p:nvSpPr>
        <p:spPr>
          <a:xfrm>
            <a:off x="7396161"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sp>
        <p:nvSpPr>
          <p:cNvPr id="16" name="Altıgen 15"/>
          <p:cNvSpPr/>
          <p:nvPr/>
        </p:nvSpPr>
        <p:spPr>
          <a:xfrm>
            <a:off x="929174"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18"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406139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bldLst>
      <p:bldP spid="21" grpId="0"/>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Bir toplumun geçmişten bugüne biriktirdiği yemekleri, giyimi, gelenekleri, oyunları ve yaşam </a:t>
            </a:r>
            <a:r>
              <a:rPr lang="tr-TR" sz="2400" b="1" dirty="0" smtClean="0"/>
              <a:t>tarzıdır.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Kültür</a:t>
            </a:r>
            <a:endParaRPr lang="tr-TR" sz="2400" dirty="0"/>
          </a:p>
        </p:txBody>
      </p:sp>
      <p:sp>
        <p:nvSpPr>
          <p:cNvPr id="22"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4"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5"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7"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8"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9"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0"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1"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2"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3"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4"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5"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6"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7"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8"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9"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0"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1"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2"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3"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4"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5"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6"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7"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8"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9"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0"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1"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4"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5"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7"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8"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9"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0"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1"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2"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3"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4"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5"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6"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7"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8"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9"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0"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1"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2"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3"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4"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5"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6"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7"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8"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9"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100082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8"/>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9"/>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0"/>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1"/>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2"/>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3"/>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4"/>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5"/>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6"/>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7"/>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8"/>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9"/>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0"/>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1"/>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2"/>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3"/>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4"/>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5"/>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6"/>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7"/>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8"/>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9"/>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0"/>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1"/>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2"/>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3"/>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4"/>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5"/>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6"/>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7"/>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8"/>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9"/>
                                        </p:tgtEl>
                                        <p:attrNameLst>
                                          <p:attrName>style.visibility</p:attrName>
                                        </p:attrNameLst>
                                      </p:cBhvr>
                                      <p:to>
                                        <p:strVal val="visible"/>
                                      </p:to>
                                    </p:set>
                                    <p:animEffect transition="in" filter="wipe(down)">
                                      <p:cBhvr>
                                        <p:cTn id="186" dur="290">
                                          <p:stCondLst>
                                            <p:cond delay="0"/>
                                          </p:stCondLst>
                                        </p:cTn>
                                        <p:tgtEl>
                                          <p:spTgt spid="89"/>
                                        </p:tgtEl>
                                      </p:cBhvr>
                                    </p:animEffect>
                                    <p:anim calcmode="lin" valueType="num">
                                      <p:cBhvr>
                                        <p:cTn id="187" dur="911" tmFilter="0,0; 0.14,0.36; 0.43,0.73; 0.71,0.91; 1.0,1.0">
                                          <p:stCondLst>
                                            <p:cond delay="0"/>
                                          </p:stCondLst>
                                        </p:cTn>
                                        <p:tgtEl>
                                          <p:spTgt spid="89"/>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9"/>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9"/>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9"/>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9"/>
                                        </p:tgtEl>
                                        <p:attrNameLst>
                                          <p:attrName>ppt_y</p:attrName>
                                        </p:attrNameLst>
                                      </p:cBhvr>
                                      <p:tavLst>
                                        <p:tav tm="0" fmla="#ppt_y-sin(pi*$)/81">
                                          <p:val>
                                            <p:fltVal val="0"/>
                                          </p:val>
                                        </p:tav>
                                        <p:tav tm="100000">
                                          <p:val>
                                            <p:fltVal val="1"/>
                                          </p:val>
                                        </p:tav>
                                      </p:tavLst>
                                    </p:anim>
                                    <p:animScale>
                                      <p:cBhvr>
                                        <p:cTn id="192" dur="13">
                                          <p:stCondLst>
                                            <p:cond delay="325"/>
                                          </p:stCondLst>
                                        </p:cTn>
                                        <p:tgtEl>
                                          <p:spTgt spid="89"/>
                                        </p:tgtEl>
                                      </p:cBhvr>
                                      <p:to x="100000" y="60000"/>
                                    </p:animScale>
                                    <p:animScale>
                                      <p:cBhvr>
                                        <p:cTn id="193" dur="83" decel="50000">
                                          <p:stCondLst>
                                            <p:cond delay="338"/>
                                          </p:stCondLst>
                                        </p:cTn>
                                        <p:tgtEl>
                                          <p:spTgt spid="89"/>
                                        </p:tgtEl>
                                      </p:cBhvr>
                                      <p:to x="100000" y="100000"/>
                                    </p:animScale>
                                    <p:animScale>
                                      <p:cBhvr>
                                        <p:cTn id="194" dur="13">
                                          <p:stCondLst>
                                            <p:cond delay="656"/>
                                          </p:stCondLst>
                                        </p:cTn>
                                        <p:tgtEl>
                                          <p:spTgt spid="89"/>
                                        </p:tgtEl>
                                      </p:cBhvr>
                                      <p:to x="100000" y="80000"/>
                                    </p:animScale>
                                    <p:animScale>
                                      <p:cBhvr>
                                        <p:cTn id="195" dur="83" decel="50000">
                                          <p:stCondLst>
                                            <p:cond delay="669"/>
                                          </p:stCondLst>
                                        </p:cTn>
                                        <p:tgtEl>
                                          <p:spTgt spid="89"/>
                                        </p:tgtEl>
                                      </p:cBhvr>
                                      <p:to x="100000" y="100000"/>
                                    </p:animScale>
                                    <p:animScale>
                                      <p:cBhvr>
                                        <p:cTn id="196" dur="13">
                                          <p:stCondLst>
                                            <p:cond delay="821"/>
                                          </p:stCondLst>
                                        </p:cTn>
                                        <p:tgtEl>
                                          <p:spTgt spid="89"/>
                                        </p:tgtEl>
                                      </p:cBhvr>
                                      <p:to x="100000" y="90000"/>
                                    </p:animScale>
                                    <p:animScale>
                                      <p:cBhvr>
                                        <p:cTn id="197" dur="83" decel="50000">
                                          <p:stCondLst>
                                            <p:cond delay="834"/>
                                          </p:stCondLst>
                                        </p:cTn>
                                        <p:tgtEl>
                                          <p:spTgt spid="89"/>
                                        </p:tgtEl>
                                      </p:cBhvr>
                                      <p:to x="100000" y="100000"/>
                                    </p:animScale>
                                    <p:animScale>
                                      <p:cBhvr>
                                        <p:cTn id="198" dur="13">
                                          <p:stCondLst>
                                            <p:cond delay="904"/>
                                          </p:stCondLst>
                                        </p:cTn>
                                        <p:tgtEl>
                                          <p:spTgt spid="89"/>
                                        </p:tgtEl>
                                      </p:cBhvr>
                                      <p:to x="100000" y="95000"/>
                                    </p:animScale>
                                    <p:animScale>
                                      <p:cBhvr>
                                        <p:cTn id="199" dur="83" decel="50000">
                                          <p:stCondLst>
                                            <p:cond delay="917"/>
                                          </p:stCondLst>
                                        </p:cTn>
                                        <p:tgtEl>
                                          <p:spTgt spid="89"/>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Farklı ülkelerin insanların birbirlerinden yemek, giyim, müzik veya âdet öğrenip </a:t>
            </a:r>
            <a:r>
              <a:rPr lang="tr-TR" sz="2400" b="1" dirty="0" smtClean="0"/>
              <a:t>etkilenmesidir.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Kültürel etkileşim</a:t>
            </a:r>
            <a:endParaRPr lang="tr-TR" sz="2400" dirty="0"/>
          </a:p>
        </p:txBody>
      </p:sp>
      <p:sp>
        <p:nvSpPr>
          <p:cNvPr id="22"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18"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0"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1"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5"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784589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bldLst>
      <p:bldP spid="17" grpId="0" animBg="1"/>
      <p:bldP spid="20" grpId="0"/>
      <p:bldP spid="21" grpId="0"/>
      <p:bldP spid="23" grpId="0"/>
      <p:bldP spid="24" grpId="0"/>
      <p:bldP spid="25"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Hukuki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Siyasi</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Kültürel </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Askeri</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sz="2400" b="1" dirty="0"/>
              <a:t>Çizgi film karakterlerinin etkisiyle yaygınlaşan pizza tüketimi, küreselleşmenin hangi boyutuna örnektir? </a:t>
            </a:r>
            <a:endParaRPr lang="tr-TR" altLang="tr-TR" sz="2400" b="1" dirty="0"/>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3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7"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83902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5"/>
                                        </p:tgtEl>
                                        <p:attrNameLst>
                                          <p:attrName>style.visibility</p:attrName>
                                        </p:attrNameLst>
                                      </p:cBhvr>
                                      <p:to>
                                        <p:strVal val="visible"/>
                                      </p:to>
                                    </p:set>
                                    <p:animEffect transition="in" filter="wipe(down)">
                                      <p:cBhvr>
                                        <p:cTn id="186" dur="290">
                                          <p:stCondLst>
                                            <p:cond delay="0"/>
                                          </p:stCondLst>
                                        </p:cTn>
                                        <p:tgtEl>
                                          <p:spTgt spid="105"/>
                                        </p:tgtEl>
                                      </p:cBhvr>
                                    </p:animEffect>
                                    <p:anim calcmode="lin" valueType="num">
                                      <p:cBhvr>
                                        <p:cTn id="187" dur="911" tmFilter="0,0; 0.14,0.36; 0.43,0.73; 0.71,0.91; 1.0,1.0">
                                          <p:stCondLst>
                                            <p:cond delay="0"/>
                                          </p:stCondLst>
                                        </p:cTn>
                                        <p:tgtEl>
                                          <p:spTgt spid="10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5"/>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5"/>
                                        </p:tgtEl>
                                      </p:cBhvr>
                                      <p:to x="100000" y="60000"/>
                                    </p:animScale>
                                    <p:animScale>
                                      <p:cBhvr>
                                        <p:cTn id="193" dur="83" decel="50000">
                                          <p:stCondLst>
                                            <p:cond delay="338"/>
                                          </p:stCondLst>
                                        </p:cTn>
                                        <p:tgtEl>
                                          <p:spTgt spid="105"/>
                                        </p:tgtEl>
                                      </p:cBhvr>
                                      <p:to x="100000" y="100000"/>
                                    </p:animScale>
                                    <p:animScale>
                                      <p:cBhvr>
                                        <p:cTn id="194" dur="13">
                                          <p:stCondLst>
                                            <p:cond delay="656"/>
                                          </p:stCondLst>
                                        </p:cTn>
                                        <p:tgtEl>
                                          <p:spTgt spid="105"/>
                                        </p:tgtEl>
                                      </p:cBhvr>
                                      <p:to x="100000" y="80000"/>
                                    </p:animScale>
                                    <p:animScale>
                                      <p:cBhvr>
                                        <p:cTn id="195" dur="83" decel="50000">
                                          <p:stCondLst>
                                            <p:cond delay="669"/>
                                          </p:stCondLst>
                                        </p:cTn>
                                        <p:tgtEl>
                                          <p:spTgt spid="105"/>
                                        </p:tgtEl>
                                      </p:cBhvr>
                                      <p:to x="100000" y="100000"/>
                                    </p:animScale>
                                    <p:animScale>
                                      <p:cBhvr>
                                        <p:cTn id="196" dur="13">
                                          <p:stCondLst>
                                            <p:cond delay="821"/>
                                          </p:stCondLst>
                                        </p:cTn>
                                        <p:tgtEl>
                                          <p:spTgt spid="105"/>
                                        </p:tgtEl>
                                      </p:cBhvr>
                                      <p:to x="100000" y="90000"/>
                                    </p:animScale>
                                    <p:animScale>
                                      <p:cBhvr>
                                        <p:cTn id="197" dur="83" decel="50000">
                                          <p:stCondLst>
                                            <p:cond delay="834"/>
                                          </p:stCondLst>
                                        </p:cTn>
                                        <p:tgtEl>
                                          <p:spTgt spid="105"/>
                                        </p:tgtEl>
                                      </p:cBhvr>
                                      <p:to x="100000" y="100000"/>
                                    </p:animScale>
                                    <p:animScale>
                                      <p:cBhvr>
                                        <p:cTn id="198" dur="13">
                                          <p:stCondLst>
                                            <p:cond delay="904"/>
                                          </p:stCondLst>
                                        </p:cTn>
                                        <p:tgtEl>
                                          <p:spTgt spid="105"/>
                                        </p:tgtEl>
                                      </p:cBhvr>
                                      <p:to x="100000" y="95000"/>
                                    </p:animScale>
                                    <p:animScale>
                                      <p:cBhvr>
                                        <p:cTn id="199" dur="83" decel="50000">
                                          <p:stCondLst>
                                            <p:cond delay="917"/>
                                          </p:stCondLst>
                                        </p:cTn>
                                        <p:tgtEl>
                                          <p:spTgt spid="10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Bir toplumun kendi güzel âdetlerini, oyunlarını ve dilini unutup yabancı kültürlere bilinçsizce </a:t>
            </a:r>
            <a:r>
              <a:rPr lang="tr-TR" sz="2400" b="1" dirty="0" smtClean="0"/>
              <a:t>benzemesidir. </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Asimilasyon/Kültürel Yozlaşma</a:t>
            </a:r>
            <a:endParaRPr lang="tr-TR" sz="2400" dirty="0"/>
          </a:p>
        </p:txBody>
      </p:sp>
      <p:sp>
        <p:nvSpPr>
          <p:cNvPr id="22"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4"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5"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7"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8"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9"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0"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1"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2"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3"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4"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5"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6"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7"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8"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9"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0"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1"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2"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3"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4"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5"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6"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7"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8"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9"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0"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1"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4"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5"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7"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8"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9"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0"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1"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2"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3"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4"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5"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6"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7"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8"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9"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0"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1"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2"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3"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4"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5"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6"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7"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8"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9"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765079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8"/>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9"/>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0"/>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1"/>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2"/>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3"/>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4"/>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5"/>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6"/>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7"/>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8"/>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9"/>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0"/>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1"/>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2"/>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3"/>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4"/>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5"/>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6"/>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7"/>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8"/>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9"/>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0"/>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1"/>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2"/>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3"/>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4"/>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5"/>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6"/>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7"/>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8"/>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9"/>
                                        </p:tgtEl>
                                        <p:attrNameLst>
                                          <p:attrName>style.visibility</p:attrName>
                                        </p:attrNameLst>
                                      </p:cBhvr>
                                      <p:to>
                                        <p:strVal val="visible"/>
                                      </p:to>
                                    </p:set>
                                    <p:animEffect transition="in" filter="wipe(down)">
                                      <p:cBhvr>
                                        <p:cTn id="186" dur="290">
                                          <p:stCondLst>
                                            <p:cond delay="0"/>
                                          </p:stCondLst>
                                        </p:cTn>
                                        <p:tgtEl>
                                          <p:spTgt spid="89"/>
                                        </p:tgtEl>
                                      </p:cBhvr>
                                    </p:animEffect>
                                    <p:anim calcmode="lin" valueType="num">
                                      <p:cBhvr>
                                        <p:cTn id="187" dur="911" tmFilter="0,0; 0.14,0.36; 0.43,0.73; 0.71,0.91; 1.0,1.0">
                                          <p:stCondLst>
                                            <p:cond delay="0"/>
                                          </p:stCondLst>
                                        </p:cTn>
                                        <p:tgtEl>
                                          <p:spTgt spid="89"/>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9"/>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9"/>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9"/>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9"/>
                                        </p:tgtEl>
                                        <p:attrNameLst>
                                          <p:attrName>ppt_y</p:attrName>
                                        </p:attrNameLst>
                                      </p:cBhvr>
                                      <p:tavLst>
                                        <p:tav tm="0" fmla="#ppt_y-sin(pi*$)/81">
                                          <p:val>
                                            <p:fltVal val="0"/>
                                          </p:val>
                                        </p:tav>
                                        <p:tav tm="100000">
                                          <p:val>
                                            <p:fltVal val="1"/>
                                          </p:val>
                                        </p:tav>
                                      </p:tavLst>
                                    </p:anim>
                                    <p:animScale>
                                      <p:cBhvr>
                                        <p:cTn id="192" dur="13">
                                          <p:stCondLst>
                                            <p:cond delay="325"/>
                                          </p:stCondLst>
                                        </p:cTn>
                                        <p:tgtEl>
                                          <p:spTgt spid="89"/>
                                        </p:tgtEl>
                                      </p:cBhvr>
                                      <p:to x="100000" y="60000"/>
                                    </p:animScale>
                                    <p:animScale>
                                      <p:cBhvr>
                                        <p:cTn id="193" dur="83" decel="50000">
                                          <p:stCondLst>
                                            <p:cond delay="338"/>
                                          </p:stCondLst>
                                        </p:cTn>
                                        <p:tgtEl>
                                          <p:spTgt spid="89"/>
                                        </p:tgtEl>
                                      </p:cBhvr>
                                      <p:to x="100000" y="100000"/>
                                    </p:animScale>
                                    <p:animScale>
                                      <p:cBhvr>
                                        <p:cTn id="194" dur="13">
                                          <p:stCondLst>
                                            <p:cond delay="656"/>
                                          </p:stCondLst>
                                        </p:cTn>
                                        <p:tgtEl>
                                          <p:spTgt spid="89"/>
                                        </p:tgtEl>
                                      </p:cBhvr>
                                      <p:to x="100000" y="80000"/>
                                    </p:animScale>
                                    <p:animScale>
                                      <p:cBhvr>
                                        <p:cTn id="195" dur="83" decel="50000">
                                          <p:stCondLst>
                                            <p:cond delay="669"/>
                                          </p:stCondLst>
                                        </p:cTn>
                                        <p:tgtEl>
                                          <p:spTgt spid="89"/>
                                        </p:tgtEl>
                                      </p:cBhvr>
                                      <p:to x="100000" y="100000"/>
                                    </p:animScale>
                                    <p:animScale>
                                      <p:cBhvr>
                                        <p:cTn id="196" dur="13">
                                          <p:stCondLst>
                                            <p:cond delay="821"/>
                                          </p:stCondLst>
                                        </p:cTn>
                                        <p:tgtEl>
                                          <p:spTgt spid="89"/>
                                        </p:tgtEl>
                                      </p:cBhvr>
                                      <p:to x="100000" y="90000"/>
                                    </p:animScale>
                                    <p:animScale>
                                      <p:cBhvr>
                                        <p:cTn id="197" dur="83" decel="50000">
                                          <p:stCondLst>
                                            <p:cond delay="834"/>
                                          </p:stCondLst>
                                        </p:cTn>
                                        <p:tgtEl>
                                          <p:spTgt spid="89"/>
                                        </p:tgtEl>
                                      </p:cBhvr>
                                      <p:to x="100000" y="100000"/>
                                    </p:animScale>
                                    <p:animScale>
                                      <p:cBhvr>
                                        <p:cTn id="198" dur="13">
                                          <p:stCondLst>
                                            <p:cond delay="904"/>
                                          </p:stCondLst>
                                        </p:cTn>
                                        <p:tgtEl>
                                          <p:spTgt spid="89"/>
                                        </p:tgtEl>
                                      </p:cBhvr>
                                      <p:to x="100000" y="95000"/>
                                    </p:animScale>
                                    <p:animScale>
                                      <p:cBhvr>
                                        <p:cTn id="199" dur="83" decel="50000">
                                          <p:stCondLst>
                                            <p:cond delay="917"/>
                                          </p:stCondLst>
                                        </p:cTn>
                                        <p:tgtEl>
                                          <p:spTgt spid="89"/>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Popüler akımlara</a:t>
            </a:r>
            <a:endParaRPr lang="tr-TR" sz="24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Yabancı dillere</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Tüketim kültürüne</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Manevi </a:t>
            </a:r>
            <a:r>
              <a:rPr lang="tr-TR" sz="2400" dirty="0"/>
              <a:t>değerlere</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smtClean="0"/>
              <a:t>Küreselleşme </a:t>
            </a:r>
            <a:r>
              <a:rPr lang="tr-TR" sz="2400" b="1" dirty="0"/>
              <a:t>sürecinde kültürel yozlaşmaya karşı bireylerin neye bağlı kalması gerekir?</a:t>
            </a:r>
            <a:endParaRPr lang="tr-TR" sz="3200" b="1" dirty="0"/>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3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7"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5402950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5"/>
                                        </p:tgtEl>
                                        <p:attrNameLst>
                                          <p:attrName>style.visibility</p:attrName>
                                        </p:attrNameLst>
                                      </p:cBhvr>
                                      <p:to>
                                        <p:strVal val="visible"/>
                                      </p:to>
                                    </p:set>
                                    <p:animEffect transition="in" filter="wipe(down)">
                                      <p:cBhvr>
                                        <p:cTn id="186" dur="290">
                                          <p:stCondLst>
                                            <p:cond delay="0"/>
                                          </p:stCondLst>
                                        </p:cTn>
                                        <p:tgtEl>
                                          <p:spTgt spid="105"/>
                                        </p:tgtEl>
                                      </p:cBhvr>
                                    </p:animEffect>
                                    <p:anim calcmode="lin" valueType="num">
                                      <p:cBhvr>
                                        <p:cTn id="187" dur="911" tmFilter="0,0; 0.14,0.36; 0.43,0.73; 0.71,0.91; 1.0,1.0">
                                          <p:stCondLst>
                                            <p:cond delay="0"/>
                                          </p:stCondLst>
                                        </p:cTn>
                                        <p:tgtEl>
                                          <p:spTgt spid="10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5"/>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5"/>
                                        </p:tgtEl>
                                      </p:cBhvr>
                                      <p:to x="100000" y="60000"/>
                                    </p:animScale>
                                    <p:animScale>
                                      <p:cBhvr>
                                        <p:cTn id="193" dur="83" decel="50000">
                                          <p:stCondLst>
                                            <p:cond delay="338"/>
                                          </p:stCondLst>
                                        </p:cTn>
                                        <p:tgtEl>
                                          <p:spTgt spid="105"/>
                                        </p:tgtEl>
                                      </p:cBhvr>
                                      <p:to x="100000" y="100000"/>
                                    </p:animScale>
                                    <p:animScale>
                                      <p:cBhvr>
                                        <p:cTn id="194" dur="13">
                                          <p:stCondLst>
                                            <p:cond delay="656"/>
                                          </p:stCondLst>
                                        </p:cTn>
                                        <p:tgtEl>
                                          <p:spTgt spid="105"/>
                                        </p:tgtEl>
                                      </p:cBhvr>
                                      <p:to x="100000" y="80000"/>
                                    </p:animScale>
                                    <p:animScale>
                                      <p:cBhvr>
                                        <p:cTn id="195" dur="83" decel="50000">
                                          <p:stCondLst>
                                            <p:cond delay="669"/>
                                          </p:stCondLst>
                                        </p:cTn>
                                        <p:tgtEl>
                                          <p:spTgt spid="105"/>
                                        </p:tgtEl>
                                      </p:cBhvr>
                                      <p:to x="100000" y="100000"/>
                                    </p:animScale>
                                    <p:animScale>
                                      <p:cBhvr>
                                        <p:cTn id="196" dur="13">
                                          <p:stCondLst>
                                            <p:cond delay="821"/>
                                          </p:stCondLst>
                                        </p:cTn>
                                        <p:tgtEl>
                                          <p:spTgt spid="105"/>
                                        </p:tgtEl>
                                      </p:cBhvr>
                                      <p:to x="100000" y="90000"/>
                                    </p:animScale>
                                    <p:animScale>
                                      <p:cBhvr>
                                        <p:cTn id="197" dur="83" decel="50000">
                                          <p:stCondLst>
                                            <p:cond delay="834"/>
                                          </p:stCondLst>
                                        </p:cTn>
                                        <p:tgtEl>
                                          <p:spTgt spid="105"/>
                                        </p:tgtEl>
                                      </p:cBhvr>
                                      <p:to x="100000" y="100000"/>
                                    </p:animScale>
                                    <p:animScale>
                                      <p:cBhvr>
                                        <p:cTn id="198" dur="13">
                                          <p:stCondLst>
                                            <p:cond delay="904"/>
                                          </p:stCondLst>
                                        </p:cTn>
                                        <p:tgtEl>
                                          <p:spTgt spid="105"/>
                                        </p:tgtEl>
                                      </p:cBhvr>
                                      <p:to x="100000" y="95000"/>
                                    </p:animScale>
                                    <p:animScale>
                                      <p:cBhvr>
                                        <p:cTn id="199" dur="83" decel="50000">
                                          <p:stCondLst>
                                            <p:cond delay="917"/>
                                          </p:stCondLst>
                                        </p:cTn>
                                        <p:tgtEl>
                                          <p:spTgt spid="10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Dünyanın hava sıcaklıklarının ve hava olaylarının uzun yıllar içinde olumsuz yönde </a:t>
            </a:r>
            <a:r>
              <a:rPr lang="tr-TR" sz="2400" b="1" dirty="0" smtClean="0"/>
              <a:t>değişmesidir. </a:t>
            </a:r>
            <a:endParaRPr lang="tr-TR" sz="40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solidFill>
                  <a:schemeClr val="tx1"/>
                </a:solidFill>
              </a:rPr>
              <a:t>İklim Değişikliği</a:t>
            </a:r>
            <a:endParaRPr lang="tr-TR" sz="2400" dirty="0"/>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solidFill>
                  <a:schemeClr val="tx1"/>
                </a:solidFill>
              </a:rPr>
              <a:t>Sera Gazı</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solidFill>
                  <a:schemeClr val="tx1"/>
                </a:solidFill>
              </a:rPr>
              <a:t>Kültürel Değişim</a:t>
            </a:r>
            <a:endParaRPr lang="tr-TR" sz="2400" dirty="0"/>
          </a:p>
        </p:txBody>
      </p:sp>
      <p:sp>
        <p:nvSpPr>
          <p:cNvPr id="23" name="Rectangle: Rounded Corners 111">
            <a:hlinkClick r:id="rId14"/>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0"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1"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2"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3"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4"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74734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30" grpId="0"/>
      <p:bldP spid="31" grpId="0"/>
      <p:bldP spid="32" grpId="0"/>
      <p:bldP spid="33" grpId="0"/>
      <p:bldP spid="34"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a:t>COVID</a:t>
            </a:r>
            <a:r>
              <a:rPr lang="tr-TR" sz="2400" dirty="0"/>
              <a:t>-19</a:t>
            </a:r>
            <a:endParaRPr lang="tr-TR" sz="24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Veba</a:t>
            </a:r>
            <a:endParaRPr lang="tr-TR" sz="32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Kolera</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Sıtma</a:t>
            </a:r>
            <a:endParaRPr lang="tr-TR" sz="32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2020 yılında başlayarak küresel bir salgına dönüşen virüs hastalığı hangisidir?</a:t>
            </a:r>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3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7"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23518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5"/>
                                        </p:tgtEl>
                                        <p:attrNameLst>
                                          <p:attrName>style.visibility</p:attrName>
                                        </p:attrNameLst>
                                      </p:cBhvr>
                                      <p:to>
                                        <p:strVal val="visible"/>
                                      </p:to>
                                    </p:set>
                                    <p:animEffect transition="in" filter="wipe(down)">
                                      <p:cBhvr>
                                        <p:cTn id="186" dur="290">
                                          <p:stCondLst>
                                            <p:cond delay="0"/>
                                          </p:stCondLst>
                                        </p:cTn>
                                        <p:tgtEl>
                                          <p:spTgt spid="105"/>
                                        </p:tgtEl>
                                      </p:cBhvr>
                                    </p:animEffect>
                                    <p:anim calcmode="lin" valueType="num">
                                      <p:cBhvr>
                                        <p:cTn id="187" dur="911" tmFilter="0,0; 0.14,0.36; 0.43,0.73; 0.71,0.91; 1.0,1.0">
                                          <p:stCondLst>
                                            <p:cond delay="0"/>
                                          </p:stCondLst>
                                        </p:cTn>
                                        <p:tgtEl>
                                          <p:spTgt spid="10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5"/>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5"/>
                                        </p:tgtEl>
                                      </p:cBhvr>
                                      <p:to x="100000" y="60000"/>
                                    </p:animScale>
                                    <p:animScale>
                                      <p:cBhvr>
                                        <p:cTn id="193" dur="83" decel="50000">
                                          <p:stCondLst>
                                            <p:cond delay="338"/>
                                          </p:stCondLst>
                                        </p:cTn>
                                        <p:tgtEl>
                                          <p:spTgt spid="105"/>
                                        </p:tgtEl>
                                      </p:cBhvr>
                                      <p:to x="100000" y="100000"/>
                                    </p:animScale>
                                    <p:animScale>
                                      <p:cBhvr>
                                        <p:cTn id="194" dur="13">
                                          <p:stCondLst>
                                            <p:cond delay="656"/>
                                          </p:stCondLst>
                                        </p:cTn>
                                        <p:tgtEl>
                                          <p:spTgt spid="105"/>
                                        </p:tgtEl>
                                      </p:cBhvr>
                                      <p:to x="100000" y="80000"/>
                                    </p:animScale>
                                    <p:animScale>
                                      <p:cBhvr>
                                        <p:cTn id="195" dur="83" decel="50000">
                                          <p:stCondLst>
                                            <p:cond delay="669"/>
                                          </p:stCondLst>
                                        </p:cTn>
                                        <p:tgtEl>
                                          <p:spTgt spid="105"/>
                                        </p:tgtEl>
                                      </p:cBhvr>
                                      <p:to x="100000" y="100000"/>
                                    </p:animScale>
                                    <p:animScale>
                                      <p:cBhvr>
                                        <p:cTn id="196" dur="13">
                                          <p:stCondLst>
                                            <p:cond delay="821"/>
                                          </p:stCondLst>
                                        </p:cTn>
                                        <p:tgtEl>
                                          <p:spTgt spid="105"/>
                                        </p:tgtEl>
                                      </p:cBhvr>
                                      <p:to x="100000" y="90000"/>
                                    </p:animScale>
                                    <p:animScale>
                                      <p:cBhvr>
                                        <p:cTn id="197" dur="83" decel="50000">
                                          <p:stCondLst>
                                            <p:cond delay="834"/>
                                          </p:stCondLst>
                                        </p:cTn>
                                        <p:tgtEl>
                                          <p:spTgt spid="105"/>
                                        </p:tgtEl>
                                      </p:cBhvr>
                                      <p:to x="100000" y="100000"/>
                                    </p:animScale>
                                    <p:animScale>
                                      <p:cBhvr>
                                        <p:cTn id="198" dur="13">
                                          <p:stCondLst>
                                            <p:cond delay="904"/>
                                          </p:stCondLst>
                                        </p:cTn>
                                        <p:tgtEl>
                                          <p:spTgt spid="105"/>
                                        </p:tgtEl>
                                      </p:cBhvr>
                                      <p:to x="100000" y="95000"/>
                                    </p:animScale>
                                    <p:animScale>
                                      <p:cBhvr>
                                        <p:cTn id="199" dur="83" decel="50000">
                                          <p:stCondLst>
                                            <p:cond delay="917"/>
                                          </p:stCondLst>
                                        </p:cTn>
                                        <p:tgtEl>
                                          <p:spTgt spid="10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Dünyayı saran sera gazları sebebiyle yeryüzündeki ortalama sıcaklığın giderek </a:t>
            </a:r>
            <a:r>
              <a:rPr lang="tr-TR" sz="2400" b="1" dirty="0" smtClean="0"/>
              <a:t>artmasıdır.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Küresel ısınma</a:t>
            </a:r>
            <a:endParaRPr lang="tr-TR" sz="2400" dirty="0"/>
          </a:p>
        </p:txBody>
      </p:sp>
      <p:sp>
        <p:nvSpPr>
          <p:cNvPr id="22"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18"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0"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1"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5"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9588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bldLst>
      <p:bldP spid="17" grpId="0" animBg="1"/>
      <p:bldP spid="20" grpId="0"/>
      <p:bldP spid="21" grpId="0"/>
      <p:bldP spid="23" grpId="0"/>
      <p:bldP spid="24" grpId="0"/>
      <p:bldP spid="25"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Organ nakli</a:t>
            </a:r>
            <a:endParaRPr lang="tr-TR" sz="32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Aşı geliştirme</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Estetik cerrahi</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İlaç ithalatı</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Salgın hastalıkların yayılmasını durdurmak amacıyla tıp alanında hızlandırılan çalışma hangisidir?</a:t>
            </a:r>
            <a:endParaRPr lang="tr-TR" sz="3200" b="1" dirty="0"/>
          </a:p>
        </p:txBody>
      </p:sp>
      <p:sp>
        <p:nvSpPr>
          <p:cNvPr id="39"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3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7"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241095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5"/>
                                        </p:tgtEl>
                                        <p:attrNameLst>
                                          <p:attrName>style.visibility</p:attrName>
                                        </p:attrNameLst>
                                      </p:cBhvr>
                                      <p:to>
                                        <p:strVal val="visible"/>
                                      </p:to>
                                    </p:set>
                                    <p:animEffect transition="in" filter="wipe(down)">
                                      <p:cBhvr>
                                        <p:cTn id="186" dur="290">
                                          <p:stCondLst>
                                            <p:cond delay="0"/>
                                          </p:stCondLst>
                                        </p:cTn>
                                        <p:tgtEl>
                                          <p:spTgt spid="105"/>
                                        </p:tgtEl>
                                      </p:cBhvr>
                                    </p:animEffect>
                                    <p:anim calcmode="lin" valueType="num">
                                      <p:cBhvr>
                                        <p:cTn id="187" dur="911" tmFilter="0,0; 0.14,0.36; 0.43,0.73; 0.71,0.91; 1.0,1.0">
                                          <p:stCondLst>
                                            <p:cond delay="0"/>
                                          </p:stCondLst>
                                        </p:cTn>
                                        <p:tgtEl>
                                          <p:spTgt spid="10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5"/>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5"/>
                                        </p:tgtEl>
                                      </p:cBhvr>
                                      <p:to x="100000" y="60000"/>
                                    </p:animScale>
                                    <p:animScale>
                                      <p:cBhvr>
                                        <p:cTn id="193" dur="83" decel="50000">
                                          <p:stCondLst>
                                            <p:cond delay="338"/>
                                          </p:stCondLst>
                                        </p:cTn>
                                        <p:tgtEl>
                                          <p:spTgt spid="105"/>
                                        </p:tgtEl>
                                      </p:cBhvr>
                                      <p:to x="100000" y="100000"/>
                                    </p:animScale>
                                    <p:animScale>
                                      <p:cBhvr>
                                        <p:cTn id="194" dur="13">
                                          <p:stCondLst>
                                            <p:cond delay="656"/>
                                          </p:stCondLst>
                                        </p:cTn>
                                        <p:tgtEl>
                                          <p:spTgt spid="105"/>
                                        </p:tgtEl>
                                      </p:cBhvr>
                                      <p:to x="100000" y="80000"/>
                                    </p:animScale>
                                    <p:animScale>
                                      <p:cBhvr>
                                        <p:cTn id="195" dur="83" decel="50000">
                                          <p:stCondLst>
                                            <p:cond delay="669"/>
                                          </p:stCondLst>
                                        </p:cTn>
                                        <p:tgtEl>
                                          <p:spTgt spid="105"/>
                                        </p:tgtEl>
                                      </p:cBhvr>
                                      <p:to x="100000" y="100000"/>
                                    </p:animScale>
                                    <p:animScale>
                                      <p:cBhvr>
                                        <p:cTn id="196" dur="13">
                                          <p:stCondLst>
                                            <p:cond delay="821"/>
                                          </p:stCondLst>
                                        </p:cTn>
                                        <p:tgtEl>
                                          <p:spTgt spid="105"/>
                                        </p:tgtEl>
                                      </p:cBhvr>
                                      <p:to x="100000" y="90000"/>
                                    </p:animScale>
                                    <p:animScale>
                                      <p:cBhvr>
                                        <p:cTn id="197" dur="83" decel="50000">
                                          <p:stCondLst>
                                            <p:cond delay="834"/>
                                          </p:stCondLst>
                                        </p:cTn>
                                        <p:tgtEl>
                                          <p:spTgt spid="105"/>
                                        </p:tgtEl>
                                      </p:cBhvr>
                                      <p:to x="100000" y="100000"/>
                                    </p:animScale>
                                    <p:animScale>
                                      <p:cBhvr>
                                        <p:cTn id="198" dur="13">
                                          <p:stCondLst>
                                            <p:cond delay="904"/>
                                          </p:stCondLst>
                                        </p:cTn>
                                        <p:tgtEl>
                                          <p:spTgt spid="105"/>
                                        </p:tgtEl>
                                      </p:cBhvr>
                                      <p:to x="100000" y="95000"/>
                                    </p:animScale>
                                    <p:animScale>
                                      <p:cBhvr>
                                        <p:cTn id="199" dur="83" decel="50000">
                                          <p:stCondLst>
                                            <p:cond delay="917"/>
                                          </p:stCondLst>
                                        </p:cTn>
                                        <p:tgtEl>
                                          <p:spTgt spid="10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Teknolojik aletlerin çalışması için gerekli olan çiplerin üretilememesi sonucu ortaya çıkan küresel üretim </a:t>
            </a:r>
            <a:r>
              <a:rPr lang="tr-TR" sz="2400" b="1" dirty="0" smtClean="0"/>
              <a:t>sıkıntısıdır.</a:t>
            </a:r>
            <a:endParaRPr lang="tr-TR" sz="24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Çip Krizi</a:t>
            </a:r>
            <a:endParaRPr lang="tr-TR" sz="24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Küresel Isınma</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Covid</a:t>
            </a:r>
            <a:r>
              <a:rPr lang="tr-TR" sz="2400" dirty="0" smtClean="0"/>
              <a:t>-19 Salgını </a:t>
            </a:r>
            <a:endParaRPr lang="tr-TR" sz="2400" dirty="0"/>
          </a:p>
        </p:txBody>
      </p:sp>
      <p:sp>
        <p:nvSpPr>
          <p:cNvPr id="26" name="Rectangle: Rounded Corners 111">
            <a:hlinkClick r:id="rId14"/>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19"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2"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5"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694730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childTnLst>
        </p:cTn>
      </p:par>
    </p:tnLst>
    <p:bldLst>
      <p:bldP spid="21" grpId="0"/>
      <p:bldP spid="22" grpId="0"/>
      <p:bldP spid="23" grpId="0"/>
      <p:bldP spid="24" grpId="0"/>
      <p:bldP spid="25"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İnsanların doğaya verdiği zararlar sonucu havanın, suyun ve toprağın kirlenip yaşamın olumsuz etkilenmesi </a:t>
            </a:r>
            <a:r>
              <a:rPr lang="tr-TR" sz="2400" b="1" dirty="0" smtClean="0"/>
              <a:t>durumudur.</a:t>
            </a:r>
            <a:endParaRPr lang="tr-TR" sz="40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Çevre Sorunu</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Kültürel Etkileşim</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Salgın</a:t>
            </a:r>
            <a:endParaRPr lang="tr-TR" sz="2400" dirty="0"/>
          </a:p>
        </p:txBody>
      </p:sp>
      <p:sp>
        <p:nvSpPr>
          <p:cNvPr id="21" name="Rectangle: Rounded Corners 111">
            <a:hlinkClick r:id="rId14" action="ppaction://hlinksldjump"/>
            <a:extLst>
              <a:ext uri="{FF2B5EF4-FFF2-40B4-BE49-F238E27FC236}">
                <a16:creationId xmlns:a16="http://schemas.microsoft.com/office/drawing/2014/main" id="{86E3D609-39C5-48AB-BBEB-435EFD8F0C1A}"/>
              </a:ext>
            </a:extLst>
          </p:cNvPr>
          <p:cNvSpPr/>
          <p:nvPr/>
        </p:nvSpPr>
        <p:spPr>
          <a:xfrm flipH="1">
            <a:off x="104013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3" name="Rectangle: Rounded Corners 111">
            <a:hlinkClick r:id="rId15"/>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6">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2"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69465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7"/>
                                        </p:tgtEl>
                                        <p:attrNameLst>
                                          <p:attrName>style.visibility</p:attrName>
                                        </p:attrNameLst>
                                      </p:cBhvr>
                                      <p:to>
                                        <p:strVal val="visible"/>
                                      </p:to>
                                    </p:set>
                                    <p:animEffect transition="in" filter="wipe(down)">
                                      <p:cBhvr>
                                        <p:cTn id="186" dur="290">
                                          <p:stCondLst>
                                            <p:cond delay="0"/>
                                          </p:stCondLst>
                                        </p:cTn>
                                        <p:tgtEl>
                                          <p:spTgt spid="97"/>
                                        </p:tgtEl>
                                      </p:cBhvr>
                                    </p:animEffect>
                                    <p:anim calcmode="lin" valueType="num">
                                      <p:cBhvr>
                                        <p:cTn id="187"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192" dur="13">
                                          <p:stCondLst>
                                            <p:cond delay="325"/>
                                          </p:stCondLst>
                                        </p:cTn>
                                        <p:tgtEl>
                                          <p:spTgt spid="97"/>
                                        </p:tgtEl>
                                      </p:cBhvr>
                                      <p:to x="100000" y="60000"/>
                                    </p:animScale>
                                    <p:animScale>
                                      <p:cBhvr>
                                        <p:cTn id="193" dur="83" decel="50000">
                                          <p:stCondLst>
                                            <p:cond delay="338"/>
                                          </p:stCondLst>
                                        </p:cTn>
                                        <p:tgtEl>
                                          <p:spTgt spid="97"/>
                                        </p:tgtEl>
                                      </p:cBhvr>
                                      <p:to x="100000" y="100000"/>
                                    </p:animScale>
                                    <p:animScale>
                                      <p:cBhvr>
                                        <p:cTn id="194" dur="13">
                                          <p:stCondLst>
                                            <p:cond delay="656"/>
                                          </p:stCondLst>
                                        </p:cTn>
                                        <p:tgtEl>
                                          <p:spTgt spid="97"/>
                                        </p:tgtEl>
                                      </p:cBhvr>
                                      <p:to x="100000" y="80000"/>
                                    </p:animScale>
                                    <p:animScale>
                                      <p:cBhvr>
                                        <p:cTn id="195" dur="83" decel="50000">
                                          <p:stCondLst>
                                            <p:cond delay="669"/>
                                          </p:stCondLst>
                                        </p:cTn>
                                        <p:tgtEl>
                                          <p:spTgt spid="97"/>
                                        </p:tgtEl>
                                      </p:cBhvr>
                                      <p:to x="100000" y="100000"/>
                                    </p:animScale>
                                    <p:animScale>
                                      <p:cBhvr>
                                        <p:cTn id="196" dur="13">
                                          <p:stCondLst>
                                            <p:cond delay="821"/>
                                          </p:stCondLst>
                                        </p:cTn>
                                        <p:tgtEl>
                                          <p:spTgt spid="97"/>
                                        </p:tgtEl>
                                      </p:cBhvr>
                                      <p:to x="100000" y="90000"/>
                                    </p:animScale>
                                    <p:animScale>
                                      <p:cBhvr>
                                        <p:cTn id="197" dur="83" decel="50000">
                                          <p:stCondLst>
                                            <p:cond delay="834"/>
                                          </p:stCondLst>
                                        </p:cTn>
                                        <p:tgtEl>
                                          <p:spTgt spid="97"/>
                                        </p:tgtEl>
                                      </p:cBhvr>
                                      <p:to x="100000" y="100000"/>
                                    </p:animScale>
                                    <p:animScale>
                                      <p:cBhvr>
                                        <p:cTn id="198" dur="13">
                                          <p:stCondLst>
                                            <p:cond delay="904"/>
                                          </p:stCondLst>
                                        </p:cTn>
                                        <p:tgtEl>
                                          <p:spTgt spid="97"/>
                                        </p:tgtEl>
                                      </p:cBhvr>
                                      <p:to x="100000" y="95000"/>
                                    </p:animScale>
                                    <p:animScale>
                                      <p:cBhvr>
                                        <p:cTn id="199" dur="83" decel="50000">
                                          <p:stCondLst>
                                            <p:cond delay="917"/>
                                          </p:stCondLst>
                                        </p:cTn>
                                        <p:tgtEl>
                                          <p:spTgt spid="9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31" grpId="0"/>
      <p:bldP spid="32" grpId="0"/>
      <p:bldP spid="33" grpId="0"/>
      <p:bldP spid="34"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Dünyadaki ülkelerin ulaşım ve internet sayesinde birbirine yakınlaşması, bilgi ve alışveriş ortaklığı </a:t>
            </a:r>
            <a:r>
              <a:rPr lang="tr-TR" sz="2400" b="1" dirty="0" smtClean="0"/>
              <a:t>kurmasıdır.</a:t>
            </a:r>
            <a:endParaRPr lang="tr-TR" sz="32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Küreselleşme</a:t>
            </a:r>
            <a:endParaRPr lang="tr-TR" sz="2400" dirty="0"/>
          </a:p>
        </p:txBody>
      </p:sp>
      <p:sp>
        <p:nvSpPr>
          <p:cNvPr id="22" name="Rectangle: Rounded Corners 111">
            <a:hlinkClick r:id="rId13"/>
            <a:extLst>
              <a:ext uri="{FF2B5EF4-FFF2-40B4-BE49-F238E27FC236}">
                <a16:creationId xmlns:a16="http://schemas.microsoft.com/office/drawing/2014/main" id="{86E3D609-39C5-48AB-BBEB-435EFD8F0C1A}"/>
              </a:ext>
            </a:extLst>
          </p:cNvPr>
          <p:cNvSpPr/>
          <p:nvPr/>
        </p:nvSpPr>
        <p:spPr>
          <a:xfrm flipH="1">
            <a:off x="13977" y="20635"/>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4"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5"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7"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8"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9"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0"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1"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2"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3"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4"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5"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6"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7"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8"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9"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0"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1"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2"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3"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4"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5"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6"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7"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8"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9"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0"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1"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4"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5"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7"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8"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9"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0"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1"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2"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3"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4"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5"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6"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7"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8"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9"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0"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1"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2"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3"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4"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5"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6"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7"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8"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9"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10906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8"/>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9"/>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0"/>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1"/>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2"/>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3"/>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4"/>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5"/>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6"/>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7"/>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8"/>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9"/>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0"/>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1"/>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2"/>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3"/>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4"/>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5"/>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6"/>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7"/>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8"/>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9"/>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0"/>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1"/>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2"/>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3"/>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4"/>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5"/>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6"/>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7"/>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8"/>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9"/>
                                        </p:tgtEl>
                                        <p:attrNameLst>
                                          <p:attrName>style.visibility</p:attrName>
                                        </p:attrNameLst>
                                      </p:cBhvr>
                                      <p:to>
                                        <p:strVal val="visible"/>
                                      </p:to>
                                    </p:set>
                                    <p:animEffect transition="in" filter="wipe(down)">
                                      <p:cBhvr>
                                        <p:cTn id="186" dur="290">
                                          <p:stCondLst>
                                            <p:cond delay="0"/>
                                          </p:stCondLst>
                                        </p:cTn>
                                        <p:tgtEl>
                                          <p:spTgt spid="89"/>
                                        </p:tgtEl>
                                      </p:cBhvr>
                                    </p:animEffect>
                                    <p:anim calcmode="lin" valueType="num">
                                      <p:cBhvr>
                                        <p:cTn id="187" dur="911" tmFilter="0,0; 0.14,0.36; 0.43,0.73; 0.71,0.91; 1.0,1.0">
                                          <p:stCondLst>
                                            <p:cond delay="0"/>
                                          </p:stCondLst>
                                        </p:cTn>
                                        <p:tgtEl>
                                          <p:spTgt spid="89"/>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9"/>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9"/>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9"/>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9"/>
                                        </p:tgtEl>
                                        <p:attrNameLst>
                                          <p:attrName>ppt_y</p:attrName>
                                        </p:attrNameLst>
                                      </p:cBhvr>
                                      <p:tavLst>
                                        <p:tav tm="0" fmla="#ppt_y-sin(pi*$)/81">
                                          <p:val>
                                            <p:fltVal val="0"/>
                                          </p:val>
                                        </p:tav>
                                        <p:tav tm="100000">
                                          <p:val>
                                            <p:fltVal val="1"/>
                                          </p:val>
                                        </p:tav>
                                      </p:tavLst>
                                    </p:anim>
                                    <p:animScale>
                                      <p:cBhvr>
                                        <p:cTn id="192" dur="13">
                                          <p:stCondLst>
                                            <p:cond delay="325"/>
                                          </p:stCondLst>
                                        </p:cTn>
                                        <p:tgtEl>
                                          <p:spTgt spid="89"/>
                                        </p:tgtEl>
                                      </p:cBhvr>
                                      <p:to x="100000" y="60000"/>
                                    </p:animScale>
                                    <p:animScale>
                                      <p:cBhvr>
                                        <p:cTn id="193" dur="83" decel="50000">
                                          <p:stCondLst>
                                            <p:cond delay="338"/>
                                          </p:stCondLst>
                                        </p:cTn>
                                        <p:tgtEl>
                                          <p:spTgt spid="89"/>
                                        </p:tgtEl>
                                      </p:cBhvr>
                                      <p:to x="100000" y="100000"/>
                                    </p:animScale>
                                    <p:animScale>
                                      <p:cBhvr>
                                        <p:cTn id="194" dur="13">
                                          <p:stCondLst>
                                            <p:cond delay="656"/>
                                          </p:stCondLst>
                                        </p:cTn>
                                        <p:tgtEl>
                                          <p:spTgt spid="89"/>
                                        </p:tgtEl>
                                      </p:cBhvr>
                                      <p:to x="100000" y="80000"/>
                                    </p:animScale>
                                    <p:animScale>
                                      <p:cBhvr>
                                        <p:cTn id="195" dur="83" decel="50000">
                                          <p:stCondLst>
                                            <p:cond delay="669"/>
                                          </p:stCondLst>
                                        </p:cTn>
                                        <p:tgtEl>
                                          <p:spTgt spid="89"/>
                                        </p:tgtEl>
                                      </p:cBhvr>
                                      <p:to x="100000" y="100000"/>
                                    </p:animScale>
                                    <p:animScale>
                                      <p:cBhvr>
                                        <p:cTn id="196" dur="13">
                                          <p:stCondLst>
                                            <p:cond delay="821"/>
                                          </p:stCondLst>
                                        </p:cTn>
                                        <p:tgtEl>
                                          <p:spTgt spid="89"/>
                                        </p:tgtEl>
                                      </p:cBhvr>
                                      <p:to x="100000" y="90000"/>
                                    </p:animScale>
                                    <p:animScale>
                                      <p:cBhvr>
                                        <p:cTn id="197" dur="83" decel="50000">
                                          <p:stCondLst>
                                            <p:cond delay="834"/>
                                          </p:stCondLst>
                                        </p:cTn>
                                        <p:tgtEl>
                                          <p:spTgt spid="89"/>
                                        </p:tgtEl>
                                      </p:cBhvr>
                                      <p:to x="100000" y="100000"/>
                                    </p:animScale>
                                    <p:animScale>
                                      <p:cBhvr>
                                        <p:cTn id="198" dur="13">
                                          <p:stCondLst>
                                            <p:cond delay="904"/>
                                          </p:stCondLst>
                                        </p:cTn>
                                        <p:tgtEl>
                                          <p:spTgt spid="89"/>
                                        </p:tgtEl>
                                      </p:cBhvr>
                                      <p:to x="100000" y="95000"/>
                                    </p:animScale>
                                    <p:animScale>
                                      <p:cBhvr>
                                        <p:cTn id="199" dur="83" decel="50000">
                                          <p:stCondLst>
                                            <p:cond delay="917"/>
                                          </p:stCondLst>
                                        </p:cTn>
                                        <p:tgtEl>
                                          <p:spTgt spid="89"/>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SUITE_ISPRING_CURRENT_PLAYER_ID" val="universal"/>
  <p:tag name="ISPRING_LMS_API_VERSION" val="SCORM 2004 (4th edition)"/>
  <p:tag name="ISPRING_ULTRA_SCORM_COURSE_ID" val="A9E2B02D-66F4-4ECD-AADF-A1079FE99E6E"/>
  <p:tag name="ISPRING_CMI5_LAUNCH_METHOD" val="any window"/>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_PRESENTATION_COURSE_TITLE" val="621 Ülkemizin, Kıtaların ve Okyanusların Konum Özellikleri"/>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true,&quot;courseTitleVisible&quot;:fals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logo&quot;,&quot;playerLayoutHeaderButtonsPosition&quot;:&quot;lef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_ULTRA_SCORM_COURCE_TITLE" val="721_kuresellesme"/>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OUTPUT_FOLDER" val="[[&quot;1\uFFFD\uFFFD\uFFFD{E79D6226-D6F0-4450-89BB-5254121DC5FC}&quot;,&quot;D:\\planlar\\7. Sınıf\\7.2 Evimiz Dünya\\721 Küreselleşmenin İnsan ve Toplum Hayatına Etkileri&quot;]]"/>
  <p:tag name="ISPRING_SCORM_RATE_QUIZZES" val="0"/>
  <p:tag name="ISPRING_PRESENTATION_TITLE" val="721_kuresellesme"/>
</p:tagLst>
</file>

<file path=ppt/tags/tag2.xml><?xml version="1.0" encoding="utf-8"?>
<p:tagLst xmlns:a="http://schemas.openxmlformats.org/drawingml/2006/main" xmlns:r="http://schemas.openxmlformats.org/officeDocument/2006/relationships" xmlns:p="http://schemas.openxmlformats.org/presentationml/2006/main">
  <p:tag name="GENSWF_SLIDE_UID" val="{54E2B0E1-C092-4A91-B99B-1C73AF58C0F8}:520"/>
</p:tagLst>
</file>

<file path=ppt/tags/tag3.xml><?xml version="1.0" encoding="utf-8"?>
<p:tagLst xmlns:a="http://schemas.openxmlformats.org/drawingml/2006/main" xmlns:r="http://schemas.openxmlformats.org/officeDocument/2006/relationships" xmlns:p="http://schemas.openxmlformats.org/presentationml/2006/main">
  <p:tag name="GENSWF_SLIDE_UID" val="{958C1A3D-6208-4AA4-8019-AA3D0309FC3F}:778"/>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F42A35D8-ECDB-497F-BAA6-8E460239864C}:708"/>
</p:tagLst>
</file>

<file path=ppt/tags/tag5.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79ECCECD-9A27-44D0-9865-7FC24B0A28D6}:871"/>
</p:tagLst>
</file>

<file path=ppt/tags/tag6.xml><?xml version="1.0" encoding="utf-8"?>
<p:tagLst xmlns:a="http://schemas.openxmlformats.org/drawingml/2006/main" xmlns:r="http://schemas.openxmlformats.org/officeDocument/2006/relationships" xmlns:p="http://schemas.openxmlformats.org/presentationml/2006/main">
  <p:tag name="GENSWF_SLIDE_UID" val="{B22C73B3-BCEC-4EA1-A6F4-AB5A82722888}:749"/>
</p:tagLst>
</file>

<file path=ppt/tags/tag7.xml><?xml version="1.0" encoding="utf-8"?>
<p:tagLst xmlns:a="http://schemas.openxmlformats.org/drawingml/2006/main" xmlns:r="http://schemas.openxmlformats.org/officeDocument/2006/relationships" xmlns:p="http://schemas.openxmlformats.org/presentationml/2006/main">
  <p:tag name="GENSWF_SLIDE_UID" val="{61C15956-AFB2-4C00-BC85-3C5DFB98456D}:788"/>
</p:tagLst>
</file>

<file path=ppt/tags/tag8.xml><?xml version="1.0" encoding="utf-8"?>
<p:tagLst xmlns:a="http://schemas.openxmlformats.org/drawingml/2006/main" xmlns:r="http://schemas.openxmlformats.org/officeDocument/2006/relationships" xmlns:p="http://schemas.openxmlformats.org/presentationml/2006/main">
  <p:tag name="GENSWF_SLIDE_UID" val="{AFC4FDBA-91B0-4AB7-92D4-9036AC1AECDC}:874"/>
</p:tagLst>
</file>

<file path=ppt/tags/tag9.xml><?xml version="1.0" encoding="utf-8"?>
<p:tagLst xmlns:a="http://schemas.openxmlformats.org/drawingml/2006/main" xmlns:r="http://schemas.openxmlformats.org/officeDocument/2006/relationships" xmlns:p="http://schemas.openxmlformats.org/presentationml/2006/main">
  <p:tag name="GENSWF_SLIDE_UID" val="{FD25E01C-9A32-44D6-A52E-81065EE5E029}:873"/>
</p:tagLst>
</file>

<file path=ppt/tags/tag10.xml><?xml version="1.0" encoding="utf-8"?>
<p:tagLst xmlns:a="http://schemas.openxmlformats.org/drawingml/2006/main" xmlns:r="http://schemas.openxmlformats.org/officeDocument/2006/relationships" xmlns:p="http://schemas.openxmlformats.org/presentationml/2006/main">
  <p:tag name="GENSWF_SLIDE_UID" val="{1B3C8C0E-E75E-40FA-9F40-59A271A48004}:875"/>
</p:tagLst>
</file>

<file path=ppt/tags/tag11.xml><?xml version="1.0" encoding="utf-8"?>
<p:tagLst xmlns:a="http://schemas.openxmlformats.org/drawingml/2006/main" xmlns:r="http://schemas.openxmlformats.org/officeDocument/2006/relationships" xmlns:p="http://schemas.openxmlformats.org/presentationml/2006/main">
  <p:tag name="GENSWF_SLIDE_UID" val="{82327083-5170-429E-9B96-ECD94B649EFD}:876"/>
</p:tagLst>
</file>

<file path=ppt/tags/tag12.xml><?xml version="1.0" encoding="utf-8"?>
<p:tagLst xmlns:a="http://schemas.openxmlformats.org/drawingml/2006/main" xmlns:r="http://schemas.openxmlformats.org/officeDocument/2006/relationships" xmlns:p="http://schemas.openxmlformats.org/presentationml/2006/main">
  <p:tag name="GENSWF_SLIDE_UID" val="{D7057E37-6E7A-4310-94AD-03A4EAF9394F}:877"/>
</p:tagLst>
</file>

<file path=ppt/tags/tag13.xml><?xml version="1.0" encoding="utf-8"?>
<p:tagLst xmlns:a="http://schemas.openxmlformats.org/drawingml/2006/main" xmlns:r="http://schemas.openxmlformats.org/officeDocument/2006/relationships" xmlns:p="http://schemas.openxmlformats.org/presentationml/2006/main">
  <p:tag name="GENSWF_SLIDE_UID" val="{FE789C4D-4B31-4CFA-AF29-320A30BA17C5}:878"/>
</p:tagLst>
</file>

<file path=ppt/tags/tag14.xml><?xml version="1.0" encoding="utf-8"?>
<p:tagLst xmlns:a="http://schemas.openxmlformats.org/drawingml/2006/main" xmlns:r="http://schemas.openxmlformats.org/officeDocument/2006/relationships" xmlns:p="http://schemas.openxmlformats.org/presentationml/2006/main">
  <p:tag name="GENSWF_SLIDE_UID" val="{07D81A9F-5625-41DE-B43B-6CE084FA8A36}:872"/>
</p:tagLst>
</file>

<file path=ppt/tags/tag15.xml><?xml version="1.0" encoding="utf-8"?>
<p:tagLst xmlns:a="http://schemas.openxmlformats.org/drawingml/2006/main" xmlns:r="http://schemas.openxmlformats.org/officeDocument/2006/relationships" xmlns:p="http://schemas.openxmlformats.org/presentationml/2006/main">
  <p:tag name="GENSWF_SLIDE_UID" val="{E6FC86AC-4A72-4620-A177-475C47E77502}:879"/>
</p:tagLst>
</file>

<file path=ppt/tags/tag16.xml><?xml version="1.0" encoding="utf-8"?>
<p:tagLst xmlns:a="http://schemas.openxmlformats.org/drawingml/2006/main" xmlns:r="http://schemas.openxmlformats.org/officeDocument/2006/relationships" xmlns:p="http://schemas.openxmlformats.org/presentationml/2006/main">
  <p:tag name="GENSWF_SLIDE_UID" val="{A06DFA58-544F-4DD3-9112-AD4A26154B4D}:880"/>
</p:tagLst>
</file>

<file path=ppt/tags/tag17.xml><?xml version="1.0" encoding="utf-8"?>
<p:tagLst xmlns:a="http://schemas.openxmlformats.org/drawingml/2006/main" xmlns:r="http://schemas.openxmlformats.org/officeDocument/2006/relationships" xmlns:p="http://schemas.openxmlformats.org/presentationml/2006/main">
  <p:tag name="GENSWF_SLIDE_UID" val="{CABE9B7E-5BDD-43EE-9375-870F4DFC9117}:752"/>
</p:tagLst>
</file>

<file path=ppt/tags/tag18.xml><?xml version="1.0" encoding="utf-8"?>
<p:tagLst xmlns:a="http://schemas.openxmlformats.org/drawingml/2006/main" xmlns:r="http://schemas.openxmlformats.org/officeDocument/2006/relationships" xmlns:p="http://schemas.openxmlformats.org/presentationml/2006/main">
  <p:tag name="GENSWF_SLIDE_UID" val="{66791BD4-0B28-46AF-9829-372182750CA7}:789"/>
</p:tagLst>
</file>

<file path=ppt/tags/tag19.xml><?xml version="1.0" encoding="utf-8"?>
<p:tagLst xmlns:a="http://schemas.openxmlformats.org/drawingml/2006/main" xmlns:r="http://schemas.openxmlformats.org/officeDocument/2006/relationships" xmlns:p="http://schemas.openxmlformats.org/presentationml/2006/main">
  <p:tag name="GENSWF_SLIDE_UID" val="{699ED5BD-0572-4805-911A-B6D528F625F3}:781"/>
</p:tagLst>
</file>

<file path=ppt/tags/tag20.xml><?xml version="1.0" encoding="utf-8"?>
<p:tagLst xmlns:a="http://schemas.openxmlformats.org/drawingml/2006/main" xmlns:r="http://schemas.openxmlformats.org/officeDocument/2006/relationships" xmlns:p="http://schemas.openxmlformats.org/presentationml/2006/main">
  <p:tag name="GENSWF_SLIDE_UID" val="{6BB2D133-D17A-461B-8D90-4CCA2FB80E9B}:600"/>
</p:tagLst>
</file>

<file path=ppt/tags/tag21.xml><?xml version="1.0" encoding="utf-8"?>
<p:tagLst xmlns:a="http://schemas.openxmlformats.org/drawingml/2006/main" xmlns:r="http://schemas.openxmlformats.org/officeDocument/2006/relationships" xmlns:p="http://schemas.openxmlformats.org/presentationml/2006/main">
  <p:tag name="GENSWF_SLIDE_UID" val="{3ABD24B5-CBA6-4973-945B-9E71CE7B71EB}:601"/>
</p:tagLst>
</file>

<file path=ppt/tags/tag22.xml><?xml version="1.0" encoding="utf-8"?>
<p:tagLst xmlns:a="http://schemas.openxmlformats.org/drawingml/2006/main" xmlns:r="http://schemas.openxmlformats.org/officeDocument/2006/relationships" xmlns:p="http://schemas.openxmlformats.org/presentationml/2006/main">
  <p:tag name="GENSWF_SLIDE_UID" val="{ED82A04D-00F1-42C9-803E-CDC5E433040F}:662"/>
</p:tagLst>
</file>

<file path=ppt/tags/tag23.xml><?xml version="1.0" encoding="utf-8"?>
<p:tagLst xmlns:a="http://schemas.openxmlformats.org/drawingml/2006/main" xmlns:r="http://schemas.openxmlformats.org/officeDocument/2006/relationships" xmlns:p="http://schemas.openxmlformats.org/presentationml/2006/main">
  <p:tag name="GENSWF_SLIDE_UID" val="{D468A9C1-86CC-43CB-B01B-1A33354F950F}:663"/>
</p:tagLst>
</file>

<file path=ppt/tags/tag24.xml><?xml version="1.0" encoding="utf-8"?>
<p:tagLst xmlns:a="http://schemas.openxmlformats.org/drawingml/2006/main" xmlns:r="http://schemas.openxmlformats.org/officeDocument/2006/relationships" xmlns:p="http://schemas.openxmlformats.org/presentationml/2006/main">
  <p:tag name="GENSWF_SLIDE_UID" val="{80D974FC-65BE-452E-BA7F-8FAA2D353936}:665"/>
</p:tagLst>
</file>

<file path=ppt/tags/tag25.xml><?xml version="1.0" encoding="utf-8"?>
<p:tagLst xmlns:a="http://schemas.openxmlformats.org/drawingml/2006/main" xmlns:r="http://schemas.openxmlformats.org/officeDocument/2006/relationships" xmlns:p="http://schemas.openxmlformats.org/presentationml/2006/main">
  <p:tag name="GENSWF_SLIDE_UID" val="{3196B534-B413-4709-8F7A-70A60761CA75}:664"/>
</p:tagLst>
</file>

<file path=ppt/tags/tag26.xml><?xml version="1.0" encoding="utf-8"?>
<p:tagLst xmlns:a="http://schemas.openxmlformats.org/drawingml/2006/main" xmlns:r="http://schemas.openxmlformats.org/officeDocument/2006/relationships" xmlns:p="http://schemas.openxmlformats.org/presentationml/2006/main">
  <p:tag name="GENSWF_SLIDE_UID" val="{978ACF85-26F4-4E43-9879-A6A1373CF188}:667"/>
</p:tagLst>
</file>

<file path=ppt/tags/tag27.xml><?xml version="1.0" encoding="utf-8"?>
<p:tagLst xmlns:a="http://schemas.openxmlformats.org/drawingml/2006/main" xmlns:r="http://schemas.openxmlformats.org/officeDocument/2006/relationships" xmlns:p="http://schemas.openxmlformats.org/presentationml/2006/main">
  <p:tag name="GENSWF_SLIDE_UID" val="{E98DA56B-B413-47F8-B2E0-5EF73E0E123A}:666"/>
</p:tagLst>
</file>

<file path=ppt/tags/tag28.xml><?xml version="1.0" encoding="utf-8"?>
<p:tagLst xmlns:a="http://schemas.openxmlformats.org/drawingml/2006/main" xmlns:r="http://schemas.openxmlformats.org/officeDocument/2006/relationships" xmlns:p="http://schemas.openxmlformats.org/presentationml/2006/main">
  <p:tag name="GENSWF_SLIDE_UID" val="{71AB6F28-FDE1-4745-B2AD-2089CBFC0633}:668"/>
</p:tagLst>
</file>

<file path=ppt/tags/tag29.xml><?xml version="1.0" encoding="utf-8"?>
<p:tagLst xmlns:a="http://schemas.openxmlformats.org/drawingml/2006/main" xmlns:r="http://schemas.openxmlformats.org/officeDocument/2006/relationships" xmlns:p="http://schemas.openxmlformats.org/presentationml/2006/main">
  <p:tag name="GENSWF_SLIDE_UID" val="{BB27B965-06A5-4D8B-8102-A2CBAF957796}:669"/>
</p:tagLst>
</file>

<file path=ppt/tags/tag30.xml><?xml version="1.0" encoding="utf-8"?>
<p:tagLst xmlns:a="http://schemas.openxmlformats.org/drawingml/2006/main" xmlns:r="http://schemas.openxmlformats.org/officeDocument/2006/relationships" xmlns:p="http://schemas.openxmlformats.org/presentationml/2006/main">
  <p:tag name="GENSWF_SLIDE_UID" val="{E167D206-0B4D-4B9D-AADE-015029FA18AD}:780"/>
</p:tagLst>
</file>

<file path=ppt/tags/tag31.xml><?xml version="1.0" encoding="utf-8"?>
<p:tagLst xmlns:a="http://schemas.openxmlformats.org/drawingml/2006/main" xmlns:r="http://schemas.openxmlformats.org/officeDocument/2006/relationships" xmlns:p="http://schemas.openxmlformats.org/presentationml/2006/main">
  <p:tag name="GENSWF_SLIDE_UID" val="{550CE3CD-2133-4EFE-98CD-A893F9235DC4}:602"/>
</p:tagLst>
</file>

<file path=ppt/tags/tag32.xml><?xml version="1.0" encoding="utf-8"?>
<p:tagLst xmlns:a="http://schemas.openxmlformats.org/drawingml/2006/main" xmlns:r="http://schemas.openxmlformats.org/officeDocument/2006/relationships" xmlns:p="http://schemas.openxmlformats.org/presentationml/2006/main">
  <p:tag name="GENSWF_SLIDE_UID" val="{7A58845F-F88A-47C0-BC6B-D61BEFC6B262}:606"/>
</p:tagLst>
</file>

<file path=ppt/tags/tag33.xml><?xml version="1.0" encoding="utf-8"?>
<p:tagLst xmlns:a="http://schemas.openxmlformats.org/drawingml/2006/main" xmlns:r="http://schemas.openxmlformats.org/officeDocument/2006/relationships" xmlns:p="http://schemas.openxmlformats.org/presentationml/2006/main">
  <p:tag name="GENSWF_SLIDE_UID" val="{5692BCDB-60A1-42D9-BA7C-47FBA08DD124}:609"/>
</p:tagLst>
</file>

<file path=ppt/tags/tag34.xml><?xml version="1.0" encoding="utf-8"?>
<p:tagLst xmlns:a="http://schemas.openxmlformats.org/drawingml/2006/main" xmlns:r="http://schemas.openxmlformats.org/officeDocument/2006/relationships" xmlns:p="http://schemas.openxmlformats.org/presentationml/2006/main">
  <p:tag name="GENSWF_SLIDE_UID" val="{7EC966B4-2BD6-4F67-B407-241F24E482AF}:610"/>
</p:tagLst>
</file>

<file path=ppt/tags/tag35.xml><?xml version="1.0" encoding="utf-8"?>
<p:tagLst xmlns:a="http://schemas.openxmlformats.org/drawingml/2006/main" xmlns:r="http://schemas.openxmlformats.org/officeDocument/2006/relationships" xmlns:p="http://schemas.openxmlformats.org/presentationml/2006/main">
  <p:tag name="GENSWF_SLIDE_UID" val="{F926227A-E7D4-4957-B37A-3DC0292E2D1C}:611"/>
</p:tagLst>
</file>

<file path=ppt/tags/tag36.xml><?xml version="1.0" encoding="utf-8"?>
<p:tagLst xmlns:a="http://schemas.openxmlformats.org/drawingml/2006/main" xmlns:r="http://schemas.openxmlformats.org/officeDocument/2006/relationships" xmlns:p="http://schemas.openxmlformats.org/presentationml/2006/main">
  <p:tag name="GENSWF_SLIDE_UID" val="{F908B4B3-7ABC-46D5-84F8-C7811E90A023}:612"/>
</p:tagLst>
</file>

<file path=ppt/tags/tag37.xml><?xml version="1.0" encoding="utf-8"?>
<p:tagLst xmlns:a="http://schemas.openxmlformats.org/drawingml/2006/main" xmlns:r="http://schemas.openxmlformats.org/officeDocument/2006/relationships" xmlns:p="http://schemas.openxmlformats.org/presentationml/2006/main">
  <p:tag name="GENSWF_SLIDE_UID" val="{1BBCC744-2CAF-4A6C-906B-5C54A4B93BDA}:614"/>
</p:tagLst>
</file>

<file path=ppt/tags/tag38.xml><?xml version="1.0" encoding="utf-8"?>
<p:tagLst xmlns:a="http://schemas.openxmlformats.org/drawingml/2006/main" xmlns:r="http://schemas.openxmlformats.org/officeDocument/2006/relationships" xmlns:p="http://schemas.openxmlformats.org/presentationml/2006/main">
  <p:tag name="GENSWF_SLIDE_UID" val="{37C703AA-27C1-4433-AF41-76DB4C21D327}:615"/>
</p:tagLst>
</file>

<file path=ppt/tags/tag39.xml><?xml version="1.0" encoding="utf-8"?>
<p:tagLst xmlns:a="http://schemas.openxmlformats.org/drawingml/2006/main" xmlns:r="http://schemas.openxmlformats.org/officeDocument/2006/relationships" xmlns:p="http://schemas.openxmlformats.org/presentationml/2006/main">
  <p:tag name="GENSWF_SLIDE_UID" val="{2255BF22-E35E-40CB-AD2E-424CB50CCF8F}:616"/>
</p:tagLst>
</file>

<file path=ppt/tags/tag40.xml><?xml version="1.0" encoding="utf-8"?>
<p:tagLst xmlns:a="http://schemas.openxmlformats.org/drawingml/2006/main" xmlns:r="http://schemas.openxmlformats.org/officeDocument/2006/relationships" xmlns:p="http://schemas.openxmlformats.org/presentationml/2006/main">
  <p:tag name="GENSWF_SLIDE_UID" val="{89D69438-A757-4E17-9FB6-2E510EF55B8A}:617"/>
</p:tagLst>
</file>

<file path=ppt/tags/tag41.xml><?xml version="1.0" encoding="utf-8"?>
<p:tagLst xmlns:a="http://schemas.openxmlformats.org/drawingml/2006/main" xmlns:r="http://schemas.openxmlformats.org/officeDocument/2006/relationships" xmlns:p="http://schemas.openxmlformats.org/presentationml/2006/main">
  <p:tag name="GENSWF_SLIDE_UID" val="{B01C373C-F01D-456B-BA6C-E599C6B1E0CE}:618"/>
</p:tagLst>
</file>

<file path=ppt/tags/tag42.xml><?xml version="1.0" encoding="utf-8"?>
<p:tagLst xmlns:a="http://schemas.openxmlformats.org/drawingml/2006/main" xmlns:r="http://schemas.openxmlformats.org/officeDocument/2006/relationships" xmlns:p="http://schemas.openxmlformats.org/presentationml/2006/main">
  <p:tag name="GENSWF_SLIDE_UID" val="{0859F661-1667-4886-A8B1-C89062F8229C}:619"/>
</p:tagLst>
</file>

<file path=ppt/tags/tag43.xml><?xml version="1.0" encoding="utf-8"?>
<p:tagLst xmlns:a="http://schemas.openxmlformats.org/drawingml/2006/main" xmlns:r="http://schemas.openxmlformats.org/officeDocument/2006/relationships" xmlns:p="http://schemas.openxmlformats.org/presentationml/2006/main">
  <p:tag name="GENSWF_SLIDE_UID" val="{0CA1D3C0-3F47-4DCA-80F9-A20841BBAD17}:620"/>
</p:tagLst>
</file>

<file path=ppt/tags/tag44.xml><?xml version="1.0" encoding="utf-8"?>
<p:tagLst xmlns:a="http://schemas.openxmlformats.org/drawingml/2006/main" xmlns:r="http://schemas.openxmlformats.org/officeDocument/2006/relationships" xmlns:p="http://schemas.openxmlformats.org/presentationml/2006/main">
  <p:tag name="GENSWF_SLIDE_UID" val="{2F111C6C-DF87-4E3D-9802-5196DFC05EB6}:621"/>
</p:tagLst>
</file>

<file path=ppt/tags/tag45.xml><?xml version="1.0" encoding="utf-8"?>
<p:tagLst xmlns:a="http://schemas.openxmlformats.org/drawingml/2006/main" xmlns:r="http://schemas.openxmlformats.org/officeDocument/2006/relationships" xmlns:p="http://schemas.openxmlformats.org/presentationml/2006/main">
  <p:tag name="GENSWF_SLIDE_UID" val="{C8B738AB-F3F5-4611-94CA-3C43866636D0}:622"/>
</p:tagLst>
</file>

<file path=ppt/tags/tag46.xml><?xml version="1.0" encoding="utf-8"?>
<p:tagLst xmlns:a="http://schemas.openxmlformats.org/drawingml/2006/main" xmlns:r="http://schemas.openxmlformats.org/officeDocument/2006/relationships" xmlns:p="http://schemas.openxmlformats.org/presentationml/2006/main">
  <p:tag name="GENSWF_SLIDE_UID" val="{6D2F395F-3AA1-4A57-96AC-C3275E688DE6}:623"/>
</p:tagLst>
</file>

<file path=ppt/tags/tag47.xml><?xml version="1.0" encoding="utf-8"?>
<p:tagLst xmlns:a="http://schemas.openxmlformats.org/drawingml/2006/main" xmlns:r="http://schemas.openxmlformats.org/officeDocument/2006/relationships" xmlns:p="http://schemas.openxmlformats.org/presentationml/2006/main">
  <p:tag name="GENSWF_SLIDE_UID" val="{4F3F63DA-1455-418A-825F-E7921E8455C2}:624"/>
</p:tagLst>
</file>

<file path=ppt/tags/tag48.xml><?xml version="1.0" encoding="utf-8"?>
<p:tagLst xmlns:a="http://schemas.openxmlformats.org/drawingml/2006/main" xmlns:r="http://schemas.openxmlformats.org/officeDocument/2006/relationships" xmlns:p="http://schemas.openxmlformats.org/presentationml/2006/main">
  <p:tag name="GENSWF_SLIDE_UID" val="{0D50E721-0607-413B-BA88-E0D083B0D0CD}:625"/>
</p:tagLst>
</file>

<file path=ppt/tags/tag49.xml><?xml version="1.0" encoding="utf-8"?>
<p:tagLst xmlns:a="http://schemas.openxmlformats.org/drawingml/2006/main" xmlns:r="http://schemas.openxmlformats.org/officeDocument/2006/relationships" xmlns:p="http://schemas.openxmlformats.org/presentationml/2006/main">
  <p:tag name="GENSWF_SLIDE_UID" val="{0F1A2F7B-E8C5-41B1-9C2D-8ABCCD85932F}:626"/>
</p:tagLst>
</file>

<file path=ppt/tags/tag50.xml><?xml version="1.0" encoding="utf-8"?>
<p:tagLst xmlns:a="http://schemas.openxmlformats.org/drawingml/2006/main" xmlns:r="http://schemas.openxmlformats.org/officeDocument/2006/relationships" xmlns:p="http://schemas.openxmlformats.org/presentationml/2006/main">
  <p:tag name="GENSWF_SLIDE_UID" val="{79E5DAB7-3627-4FB5-B7CF-BD47D15A048B}:627"/>
</p:tagLst>
</file>

<file path=ppt/tags/tag51.xml><?xml version="1.0" encoding="utf-8"?>
<p:tagLst xmlns:a="http://schemas.openxmlformats.org/drawingml/2006/main" xmlns:r="http://schemas.openxmlformats.org/officeDocument/2006/relationships" xmlns:p="http://schemas.openxmlformats.org/presentationml/2006/main">
  <p:tag name="GENSWF_SLIDE_UID" val="{62D1EDEC-34B4-4FD9-8164-51013D5F2968}:628"/>
</p:tagLst>
</file>

<file path=ppt/tags/tag52.xml><?xml version="1.0" encoding="utf-8"?>
<p:tagLst xmlns:a="http://schemas.openxmlformats.org/drawingml/2006/main" xmlns:r="http://schemas.openxmlformats.org/officeDocument/2006/relationships" xmlns:p="http://schemas.openxmlformats.org/presentationml/2006/main">
  <p:tag name="GENSWF_SLIDE_UID" val="{693EBB6C-C464-46B0-9828-7A0131C90452}:629"/>
</p:tagLst>
</file>

<file path=ppt/tags/tag53.xml><?xml version="1.0" encoding="utf-8"?>
<p:tagLst xmlns:a="http://schemas.openxmlformats.org/drawingml/2006/main" xmlns:r="http://schemas.openxmlformats.org/officeDocument/2006/relationships" xmlns:p="http://schemas.openxmlformats.org/presentationml/2006/main">
  <p:tag name="GENSWF_SLIDE_UID" val="{B7DF5D47-C598-41F0-8779-D23A4AAA01BA}:630"/>
</p:tagLst>
</file>

<file path=ppt/tags/tag54.xml><?xml version="1.0" encoding="utf-8"?>
<p:tagLst xmlns:a="http://schemas.openxmlformats.org/drawingml/2006/main" xmlns:r="http://schemas.openxmlformats.org/officeDocument/2006/relationships" xmlns:p="http://schemas.openxmlformats.org/presentationml/2006/main">
  <p:tag name="GENSWF_SLIDE_UID" val="{521776B6-7940-48B2-9A86-E96AF34B13E3}:631"/>
</p:tagLst>
</file>

<file path=ppt/tags/tag55.xml><?xml version="1.0" encoding="utf-8"?>
<p:tagLst xmlns:a="http://schemas.openxmlformats.org/drawingml/2006/main" xmlns:r="http://schemas.openxmlformats.org/officeDocument/2006/relationships" xmlns:p="http://schemas.openxmlformats.org/presentationml/2006/main">
  <p:tag name="GENSWF_SLIDE_UID" val="{26E40A2F-28F6-4E3D-8E8B-B27B9423713E}:632"/>
</p:tagLst>
</file>

<file path=ppt/tags/tag56.xml><?xml version="1.0" encoding="utf-8"?>
<p:tagLst xmlns:a="http://schemas.openxmlformats.org/drawingml/2006/main" xmlns:r="http://schemas.openxmlformats.org/officeDocument/2006/relationships" xmlns:p="http://schemas.openxmlformats.org/presentationml/2006/main">
  <p:tag name="GENSWF_SLIDE_UID" val="{93864AD4-EB7B-4241-B2AD-8C8720361755}:633"/>
</p:tagLst>
</file>

<file path=ppt/tags/tag57.xml><?xml version="1.0" encoding="utf-8"?>
<p:tagLst xmlns:a="http://schemas.openxmlformats.org/drawingml/2006/main" xmlns:r="http://schemas.openxmlformats.org/officeDocument/2006/relationships" xmlns:p="http://schemas.openxmlformats.org/presentationml/2006/main">
  <p:tag name="GENSWF_SLIDE_UID" val="{0726B2F3-5083-4060-9A9B-BD2E7240725C}:634"/>
</p:tagLst>
</file>

<file path=ppt/tags/tag58.xml><?xml version="1.0" encoding="utf-8"?>
<p:tagLst xmlns:a="http://schemas.openxmlformats.org/drawingml/2006/main" xmlns:r="http://schemas.openxmlformats.org/officeDocument/2006/relationships" xmlns:p="http://schemas.openxmlformats.org/presentationml/2006/main">
  <p:tag name="GENSWF_SLIDE_UID" val="{16D95FC6-30E9-416C-AE8E-6408D1DBEEC3}:635"/>
</p:tagLst>
</file>

<file path=ppt/tags/tag59.xml><?xml version="1.0" encoding="utf-8"?>
<p:tagLst xmlns:a="http://schemas.openxmlformats.org/drawingml/2006/main" xmlns:r="http://schemas.openxmlformats.org/officeDocument/2006/relationships" xmlns:p="http://schemas.openxmlformats.org/presentationml/2006/main">
  <p:tag name="GENSWF_SLIDE_UID" val="{CB695A87-A760-46E6-8581-0265B171721A}:636"/>
</p:tagLst>
</file>

<file path=ppt/tags/tag60.xml><?xml version="1.0" encoding="utf-8"?>
<p:tagLst xmlns:a="http://schemas.openxmlformats.org/drawingml/2006/main" xmlns:r="http://schemas.openxmlformats.org/officeDocument/2006/relationships" xmlns:p="http://schemas.openxmlformats.org/presentationml/2006/main">
  <p:tag name="GENSWF_SLIDE_UID" val="{6D5F2332-13AF-431D-9D14-38ECB74EAFA5}:637"/>
</p:tagLst>
</file>

<file path=ppt/tags/tag61.xml><?xml version="1.0" encoding="utf-8"?>
<p:tagLst xmlns:a="http://schemas.openxmlformats.org/drawingml/2006/main" xmlns:r="http://schemas.openxmlformats.org/officeDocument/2006/relationships" xmlns:p="http://schemas.openxmlformats.org/presentationml/2006/main">
  <p:tag name="GENSWF_SLIDE_UID" val="{35BB8858-B686-441E-9CFB-63A9EE5BB442}:782"/>
</p:tagLst>
</file>

<file path=ppt/tags/tag62.xml><?xml version="1.0" encoding="utf-8"?>
<p:tagLst xmlns:a="http://schemas.openxmlformats.org/drawingml/2006/main" xmlns:r="http://schemas.openxmlformats.org/officeDocument/2006/relationships" xmlns:p="http://schemas.openxmlformats.org/presentationml/2006/main">
  <p:tag name="GENSWF_SLIDE_UID" val="{3EC1ABA1-B0E7-4F9A-9582-71502AD5DB83}:787"/>
</p:tagLst>
</file>

<file path=ppt/tags/tag63.xml><?xml version="1.0" encoding="utf-8"?>
<p:tagLst xmlns:a="http://schemas.openxmlformats.org/drawingml/2006/main" xmlns:r="http://schemas.openxmlformats.org/officeDocument/2006/relationships" xmlns:p="http://schemas.openxmlformats.org/presentationml/2006/main">
  <p:tag name="GENSWF_SLIDE_UID" val="{265F8FBA-9705-42D9-822C-FA9E21642443}:882"/>
</p:tagLst>
</file>

<file path=ppt/tags/tag64.xml><?xml version="1.0" encoding="utf-8"?>
<p:tagLst xmlns:a="http://schemas.openxmlformats.org/drawingml/2006/main" xmlns:r="http://schemas.openxmlformats.org/officeDocument/2006/relationships" xmlns:p="http://schemas.openxmlformats.org/presentationml/2006/main">
  <p:tag name="GENSWF_SLIDE_UID" val="{32180504-6E17-4526-80F7-ACF8A596262D}:881"/>
</p:tagLst>
</file>

<file path=ppt/tags/tag65.xml><?xml version="1.0" encoding="utf-8"?>
<p:tagLst xmlns:a="http://schemas.openxmlformats.org/drawingml/2006/main" xmlns:r="http://schemas.openxmlformats.org/officeDocument/2006/relationships" xmlns:p="http://schemas.openxmlformats.org/presentationml/2006/main">
  <p:tag name="GENSWF_SLIDE_UID" val="{1E35C6D1-A69A-406E-A616-CBD023017CA4}:866"/>
</p:tagLst>
</file>

<file path=ppt/tags/tag66.xml><?xml version="1.0" encoding="utf-8"?>
<p:tagLst xmlns:a="http://schemas.openxmlformats.org/drawingml/2006/main" xmlns:r="http://schemas.openxmlformats.org/officeDocument/2006/relationships" xmlns:p="http://schemas.openxmlformats.org/presentationml/2006/main">
  <p:tag name="GENSWF_SLIDE_UID" val="{4D4E89BE-EF75-4D12-8F1D-097B9E8ED529}:784"/>
</p:tagLst>
</file>

<file path=ppt/tags/tag67.xml><?xml version="1.0" encoding="utf-8"?>
<p:tagLst xmlns:a="http://schemas.openxmlformats.org/drawingml/2006/main" xmlns:r="http://schemas.openxmlformats.org/officeDocument/2006/relationships" xmlns:p="http://schemas.openxmlformats.org/presentationml/2006/main">
  <p:tag name="GENSWF_SLIDE_UID" val="{4F6F0E49-57B2-4B3B-9A2B-3780C7F841B2}:779"/>
</p:tagLst>
</file>

<file path=ppt/tags/tag68.xml><?xml version="1.0" encoding="utf-8"?>
<p:tagLst xmlns:a="http://schemas.openxmlformats.org/drawingml/2006/main" xmlns:r="http://schemas.openxmlformats.org/officeDocument/2006/relationships" xmlns:p="http://schemas.openxmlformats.org/presentationml/2006/main">
  <p:tag name="GENSWF_SLIDE_UID" val="{231308F5-460D-4F71-AD28-8F7BEB94C267}:686"/>
</p:tagLst>
</file>

<file path=ppt/tags/tag69.xml><?xml version="1.0" encoding="utf-8"?>
<p:tagLst xmlns:a="http://schemas.openxmlformats.org/drawingml/2006/main" xmlns:r="http://schemas.openxmlformats.org/officeDocument/2006/relationships" xmlns:p="http://schemas.openxmlformats.org/presentationml/2006/main">
  <p:tag name="GENSWF_SLIDE_UID" val="{131466F8-3DBF-416F-933C-2C8017973CA4}:785"/>
</p:tagLst>
</file>

<file path=ppt/tags/tag70.xml><?xml version="1.0" encoding="utf-8"?>
<p:tagLst xmlns:a="http://schemas.openxmlformats.org/drawingml/2006/main" xmlns:r="http://schemas.openxmlformats.org/officeDocument/2006/relationships" xmlns:p="http://schemas.openxmlformats.org/presentationml/2006/main">
  <p:tag name="GENSWF_SLIDE_UID" val="{C9D8304D-C500-4324-8244-04AD8941F25F}:688"/>
</p:tagLst>
</file>

<file path=ppt/tags/tag71.xml><?xml version="1.0" encoding="utf-8"?>
<p:tagLst xmlns:a="http://schemas.openxmlformats.org/drawingml/2006/main" xmlns:r="http://schemas.openxmlformats.org/officeDocument/2006/relationships" xmlns:p="http://schemas.openxmlformats.org/presentationml/2006/main">
  <p:tag name="GENSWF_SLIDE_UID" val="{98F8E8FB-85A0-44FB-9792-C1B98A68A30F}:689"/>
</p:tagLst>
</file>

<file path=ppt/tags/tag72.xml><?xml version="1.0" encoding="utf-8"?>
<p:tagLst xmlns:a="http://schemas.openxmlformats.org/drawingml/2006/main" xmlns:r="http://schemas.openxmlformats.org/officeDocument/2006/relationships" xmlns:p="http://schemas.openxmlformats.org/presentationml/2006/main">
  <p:tag name="GENSWF_SLIDE_UID" val="{EAA21094-E26C-44DE-A00E-637A54C911A8}:690"/>
</p:tagLst>
</file>

<file path=ppt/tags/tag73.xml><?xml version="1.0" encoding="utf-8"?>
<p:tagLst xmlns:a="http://schemas.openxmlformats.org/drawingml/2006/main" xmlns:r="http://schemas.openxmlformats.org/officeDocument/2006/relationships" xmlns:p="http://schemas.openxmlformats.org/presentationml/2006/main">
  <p:tag name="GENSWF_SLIDE_UID" val="{75F82AE8-FA37-4F77-8061-BF15DFF02F3D}:691"/>
</p:tagLst>
</file>

<file path=ppt/tags/tag74.xml><?xml version="1.0" encoding="utf-8"?>
<p:tagLst xmlns:a="http://schemas.openxmlformats.org/drawingml/2006/main" xmlns:r="http://schemas.openxmlformats.org/officeDocument/2006/relationships" xmlns:p="http://schemas.openxmlformats.org/presentationml/2006/main">
  <p:tag name="GENSWF_SLIDE_UID" val="{0B088835-3719-456A-991E-4D2C05EB9D7D}:692"/>
</p:tagLst>
</file>

<file path=ppt/tags/tag75.xml><?xml version="1.0" encoding="utf-8"?>
<p:tagLst xmlns:a="http://schemas.openxmlformats.org/drawingml/2006/main" xmlns:r="http://schemas.openxmlformats.org/officeDocument/2006/relationships" xmlns:p="http://schemas.openxmlformats.org/presentationml/2006/main">
  <p:tag name="GENSWF_SLIDE_UID" val="{71F9D67E-5743-4DF9-97C4-B46232712F8D}:693"/>
</p:tagLst>
</file>

<file path=ppt/tags/tag76.xml><?xml version="1.0" encoding="utf-8"?>
<p:tagLst xmlns:a="http://schemas.openxmlformats.org/drawingml/2006/main" xmlns:r="http://schemas.openxmlformats.org/officeDocument/2006/relationships" xmlns:p="http://schemas.openxmlformats.org/presentationml/2006/main">
  <p:tag name="GENSWF_SLIDE_UID" val="{89E3C687-F552-4852-B71C-2296948E4392}:694"/>
</p:tagLst>
</file>

<file path=ppt/tags/tag77.xml><?xml version="1.0" encoding="utf-8"?>
<p:tagLst xmlns:a="http://schemas.openxmlformats.org/drawingml/2006/main" xmlns:r="http://schemas.openxmlformats.org/officeDocument/2006/relationships" xmlns:p="http://schemas.openxmlformats.org/presentationml/2006/main">
  <p:tag name="GENSWF_SLIDE_UID" val="{BC11D086-D57C-4364-ADC7-A8F4BBB350BC}:695"/>
</p:tagLst>
</file>

<file path=ppt/tags/tag78.xml><?xml version="1.0" encoding="utf-8"?>
<p:tagLst xmlns:a="http://schemas.openxmlformats.org/drawingml/2006/main" xmlns:r="http://schemas.openxmlformats.org/officeDocument/2006/relationships" xmlns:p="http://schemas.openxmlformats.org/presentationml/2006/main">
  <p:tag name="GENSWF_SLIDE_UID" val="{D9A2364B-8373-4AEB-9356-A6805021BDCE}:696"/>
</p:tagLst>
</file>

<file path=ppt/tags/tag79.xml><?xml version="1.0" encoding="utf-8"?>
<p:tagLst xmlns:a="http://schemas.openxmlformats.org/drawingml/2006/main" xmlns:r="http://schemas.openxmlformats.org/officeDocument/2006/relationships" xmlns:p="http://schemas.openxmlformats.org/presentationml/2006/main">
  <p:tag name="GENSWF_SLIDE_UID" val="{20187759-2BAE-43E1-8ABB-8B3887FB7BED}:697"/>
</p:tagLst>
</file>

<file path=ppt/tags/tag80.xml><?xml version="1.0" encoding="utf-8"?>
<p:tagLst xmlns:a="http://schemas.openxmlformats.org/drawingml/2006/main" xmlns:r="http://schemas.openxmlformats.org/officeDocument/2006/relationships" xmlns:p="http://schemas.openxmlformats.org/presentationml/2006/main">
  <p:tag name="GENSWF_SLIDE_UID" val="{53DAE502-3F9D-481A-B062-4011E1C79153}:698"/>
</p:tagLst>
</file>

<file path=ppt/tags/tag81.xml><?xml version="1.0" encoding="utf-8"?>
<p:tagLst xmlns:a="http://schemas.openxmlformats.org/drawingml/2006/main" xmlns:r="http://schemas.openxmlformats.org/officeDocument/2006/relationships" xmlns:p="http://schemas.openxmlformats.org/presentationml/2006/main">
  <p:tag name="GENSWF_SLIDE_UID" val="{B9DDF6A3-EE08-49A8-BF5B-AF050AFD17EC}:699"/>
</p:tagLst>
</file>

<file path=ppt/tags/tag82.xml><?xml version="1.0" encoding="utf-8"?>
<p:tagLst xmlns:a="http://schemas.openxmlformats.org/drawingml/2006/main" xmlns:r="http://schemas.openxmlformats.org/officeDocument/2006/relationships" xmlns:p="http://schemas.openxmlformats.org/presentationml/2006/main">
  <p:tag name="GENSWF_SLIDE_UID" val="{7217FAC8-8DAE-4ED1-A698-DD83086DF380}:700"/>
</p:tagLst>
</file>

<file path=ppt/tags/tag83.xml><?xml version="1.0" encoding="utf-8"?>
<p:tagLst xmlns:a="http://schemas.openxmlformats.org/drawingml/2006/main" xmlns:r="http://schemas.openxmlformats.org/officeDocument/2006/relationships" xmlns:p="http://schemas.openxmlformats.org/presentationml/2006/main">
  <p:tag name="GENSWF_SLIDE_UID" val="{ED852EFF-2567-4A96-8354-46CFFD97A298}:701"/>
</p:tagLst>
</file>

<file path=ppt/tags/tag84.xml><?xml version="1.0" encoding="utf-8"?>
<p:tagLst xmlns:a="http://schemas.openxmlformats.org/drawingml/2006/main" xmlns:r="http://schemas.openxmlformats.org/officeDocument/2006/relationships" xmlns:p="http://schemas.openxmlformats.org/presentationml/2006/main">
  <p:tag name="GENSWF_SLIDE_UID" val="{E49C13B8-9E56-419A-A023-6D95C655B50E}:702"/>
</p:tagLst>
</file>

<file path=ppt/tags/tag85.xml><?xml version="1.0" encoding="utf-8"?>
<p:tagLst xmlns:a="http://schemas.openxmlformats.org/drawingml/2006/main" xmlns:r="http://schemas.openxmlformats.org/officeDocument/2006/relationships" xmlns:p="http://schemas.openxmlformats.org/presentationml/2006/main">
  <p:tag name="GENSWF_SLIDE_UID" val="{3C589930-8E79-4313-9102-822AFA16A7DB}:703"/>
</p:tagLst>
</file>

<file path=ppt/tags/tag86.xml><?xml version="1.0" encoding="utf-8"?>
<p:tagLst xmlns:a="http://schemas.openxmlformats.org/drawingml/2006/main" xmlns:r="http://schemas.openxmlformats.org/officeDocument/2006/relationships" xmlns:p="http://schemas.openxmlformats.org/presentationml/2006/main">
  <p:tag name="GENSWF_SLIDE_UID" val="{A7E9E917-F628-45CE-9A71-C218B7E7647E}:704"/>
</p:tagLst>
</file>

<file path=ppt/tags/tag87.xml><?xml version="1.0" encoding="utf-8"?>
<p:tagLst xmlns:a="http://schemas.openxmlformats.org/drawingml/2006/main" xmlns:r="http://schemas.openxmlformats.org/officeDocument/2006/relationships" xmlns:p="http://schemas.openxmlformats.org/presentationml/2006/main">
  <p:tag name="GENSWF_SLIDE_UID" val="{8814C87E-F241-4FF5-9FDD-7AA2CB37B9DF}:705"/>
</p:tagLst>
</file>

<file path=ppt/tags/tag88.xml><?xml version="1.0" encoding="utf-8"?>
<p:tagLst xmlns:a="http://schemas.openxmlformats.org/drawingml/2006/main" xmlns:r="http://schemas.openxmlformats.org/officeDocument/2006/relationships" xmlns:p="http://schemas.openxmlformats.org/presentationml/2006/main">
  <p:tag name="GENSWF_SLIDE_UID" val="{54F7A8C3-3AB3-46D8-A637-750A0F227D32}:706"/>
</p:tagLst>
</file>

<file path=ppt/tags/tag89.xml><?xml version="1.0" encoding="utf-8"?>
<p:tagLst xmlns:a="http://schemas.openxmlformats.org/drawingml/2006/main" xmlns:r="http://schemas.openxmlformats.org/officeDocument/2006/relationships" xmlns:p="http://schemas.openxmlformats.org/presentationml/2006/main">
  <p:tag name="GENSWF_SLIDE_UID" val="{23EEF4DA-6B0A-4F36-B9D3-05D77AABF4A2}:707"/>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22063</TotalTime>
  <Words>5494</Words>
  <Application>Microsoft Office PowerPoint</Application>
  <PresentationFormat>Geniş ekran</PresentationFormat>
  <Paragraphs>3144</Paragraphs>
  <Slides>88</Slides>
  <Notes>88</Notes>
  <HiddenSlides>0</HiddenSlides>
  <MMClips>20</MMClips>
  <ScaleCrop>false</ScaleCrop>
  <HeadingPairs>
    <vt:vector size="6" baseType="variant">
      <vt:variant>
        <vt:lpstr>Kullanılan Yazı Tipleri</vt:lpstr>
      </vt:variant>
      <vt:variant>
        <vt:i4>11</vt:i4>
      </vt:variant>
      <vt:variant>
        <vt:lpstr>Tema</vt:lpstr>
      </vt:variant>
      <vt:variant>
        <vt:i4>1</vt:i4>
      </vt:variant>
      <vt:variant>
        <vt:lpstr>Slayt Başlıkları</vt:lpstr>
      </vt:variant>
      <vt:variant>
        <vt:i4>88</vt:i4>
      </vt:variant>
    </vt:vector>
  </HeadingPairs>
  <TitlesOfParts>
    <vt:vector size="100" baseType="lpstr">
      <vt:lpstr>굴림</vt:lpstr>
      <vt:lpstr>AhkioW00-Bold</vt:lpstr>
      <vt:lpstr>Arial</vt:lpstr>
      <vt:lpstr>Calibri</vt:lpstr>
      <vt:lpstr>Corbel</vt:lpstr>
      <vt:lpstr>Google Sans Text</vt:lpstr>
      <vt:lpstr>Helvetica</vt:lpstr>
      <vt:lpstr>matemitoo</vt:lpstr>
      <vt:lpstr>Open Sans</vt:lpstr>
      <vt:lpstr>Times New Roman</vt:lpstr>
      <vt:lpstr>Verdana</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721_kuresellesme</dc:title>
  <dc:creator>Erkan İSANMAZ</dc:creator>
  <dc:description>© Copyright sosyalbilgiler.biz</dc:description>
  <cp:lastModifiedBy>HP</cp:lastModifiedBy>
  <cp:revision>864</cp:revision>
  <dcterms:created xsi:type="dcterms:W3CDTF">2014-11-26T05:14:11Z</dcterms:created>
  <dcterms:modified xsi:type="dcterms:W3CDTF">2026-10-04T17:33:22Z</dcterms:modified>
</cp:coreProperties>
</file>