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88" r:id="rId3"/>
    <p:sldId id="258" r:id="rId4"/>
    <p:sldId id="289" r:id="rId5"/>
    <p:sldId id="290" r:id="rId6"/>
    <p:sldId id="291" r:id="rId7"/>
    <p:sldId id="283" r:id="rId8"/>
    <p:sldId id="284" r:id="rId9"/>
    <p:sldId id="292" r:id="rId10"/>
    <p:sldId id="263" r:id="rId11"/>
    <p:sldId id="293" r:id="rId12"/>
    <p:sldId id="287" r:id="rId13"/>
    <p:sldId id="285" r:id="rId14"/>
    <p:sldId id="286" r:id="rId15"/>
    <p:sldId id="294" r:id="rId16"/>
    <p:sldId id="267" r:id="rId17"/>
    <p:sldId id="268" r:id="rId18"/>
    <p:sldId id="295" r:id="rId19"/>
    <p:sldId id="271" r:id="rId20"/>
    <p:sldId id="296" r:id="rId21"/>
    <p:sldId id="273" r:id="rId22"/>
    <p:sldId id="274" r:id="rId23"/>
    <p:sldId id="275" r:id="rId24"/>
    <p:sldId id="297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Kapak. Konu: Küreselleşmenin İnsan ve Toplum Hayatına Etkisi. 7. Sınıf Sosyal Bilgiler, 2. Öğrenme Alanı: Evimiz Dünya.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Dört yıldız görevi: Fırsat mı Tehdit mi?, Alan Eşleştirme, Kavram Eşleştirme, Küreselleşme Şifresi (Escape Room).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Küreselleşme; ülkelerin, toplumların ve bireylerin ekonomi, kültür, sağlık, iletişim ve teknolojide birbirine yaklaşması ve bütünleşmesidir. Hem fırsat hem tehdit içerir.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Ekonomi: ürün çeşitliliği, düşen fiyatlar, e-ticaret; yerel esnafın rekabet sorunu; kelebek etkisi ve çip krizi.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Ürün çeşitliliği = fırsat, esnafın zorlanması = tehdit, tedavi yöntemlerinin yayılması = fırsat, kültürel yozlaşma = tehdit.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Ulaşım: buharlı trenden Hyperloop'a. İletişim: internet ve akıllı telefonlar; risk: dezenformasyon, siber güvenlik, yalnızlaşma.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Sağlık: tıbbi yenilikler hızla yayılır; yüksek insan hareketliliği salgınları küresel pandemiye dönüştürebilir (COVID-19).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Kültür: etkileşim ve hoşgörü; popüler kültürün baskınlığı kültürel yozlaşmaya yol açabilir. Korunma: millî ve manevi değerlere sahip çıkmak, bilinçli tüketim.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E-ticaret = ekonomi, dezenformasyon = iletişim, ürün çeşitliliği = ekonomi, siber güvenlik riskleri = iletişim.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3. Durak: Fırsatlar ve tehditler. Tablo, altı alanın olumlu ve olumsuz etkilerini karşılaştırır.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Dev köy = mesafeler kısalır; kelebek etkisi = zincirleme etki; dezenformasyon = yalan haber; popüler kültür = tek tip yaşam.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Çevre: karbon salınımı, küresel ısınma, kaynakların tükenmesi. Çözüm: uluslararası iş birliği (Paris İklim Anlaşması), Sıfır Atık, Yeşil Vatan.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Doğru/Yanlış: 1-Y, 2-D, 3-Y, 4-D, 5-Y, 6-D.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1-Y, 2-D, 3-Y, 4-D, 5-Y, 6-D.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Özet: küreselleşme hem fırsat hem tehdittir; kesin yargılardan kaçınılmalıdır.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Ölçme 1/2: 5 bilgi sorusu, 3 yorum sorusu.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Ölçme 2/2: iki günlük yaşam, bir üst düzey düşünme sorusu. Küreselleşme bir bıçak gibidir: faydalı da zararlı da olabilir.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Escape Room: küreselleşme, kelebek etkisi, dezenformasyon, kültürel yozlaşma.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 açıklanır; en çok yıldızı toplayan grup şampiyon olur.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Kapanış. Tebrikler!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Küreselleşmenin İnsan ve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 Hayatına Etkisi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Dünyanın dev bir köye dönüşümünü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D5199C9-F4BF-AAB2-7ECA-6E5340C65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25B1C0E3-F453-D318-849A-12A4D9C4D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1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🧭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Fırsat mı, Tehdit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Etkiyi doğru sınıflandır.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🗺️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Alan Eşleştirme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Durum hangi alanı ilgilendiriyor?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Kavram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Kavramı doğru anlamla eşleştir.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Küreselleşme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bilgi kilitlerini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D250347-3A04-1490-7F42-5AE9DB6DD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86A3F86-7118-6E2D-DEAB-0E7B845E3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75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1554EF1E-7708-7855-4716-42CC76C3B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7BA63F5C-57F7-70F4-545B-5C7D46412F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5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243E2479-6C38-B27E-092C-A38DBC174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26212B67-C95E-02D0-2284-2BFEC8BAC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75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62" y="0"/>
            <a:ext cx="112697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68" y="0"/>
            <a:ext cx="11324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EFF6CA2-9D1F-4B5B-D178-E7E53D9C9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Ürün çeşitliliği ve tıbbi yenilikler fırsattır; esnafın zorlanması ve kültürel yozlaşma tehdittir.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Ürün çeşitliliğinin artması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FIRSAT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Küçük esnafın zorlanması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TEHDİT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Tedavi yöntemlerinin yayılması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FIRSAT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yozlaşma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TEHDİT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BEE05FCA-4CF2-1E89-F728-72EDAF5A3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20"/>
            <a:ext cx="12192000" cy="677736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803DBAB-593A-9A8B-5412-061FE0C07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53" y="0"/>
            <a:ext cx="11410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0"/>
            <a:ext cx="11668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8E83B08-AF4C-43A9-4EAC-88659B6611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651928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0664CBDE-D3CB-829D-C11B-E6946EDE5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7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E-ticaret ve fiyat düşüşü ekonomiyle; dezenformasyon ve siber riskler iletişimle ilgilidir.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E-ticaretin yaygınlaşması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EKONOMİ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kirliliği (dezenformasyon)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İLETİŞİM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Ürün çeşitliliği ve fiyat düşüşü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EKONOMİ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Siber güvenlik riskleri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İLETİŞİM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FIRSATLAR VE TEHDİTLER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13</a:t>
            </a:r>
            <a:endParaRPr lang="en-US" sz="900" dirty="0"/>
          </a:p>
        </p:txBody>
      </p:sp>
      <p:pic>
        <p:nvPicPr>
          <p:cNvPr id="43" name="Picture 42" descr="s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8" y="676656"/>
            <a:ext cx="11313942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1A3350B5-718F-D6F4-DE66-027DF8684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223DF825-E96D-1FE4-B945-E0B505D5E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3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Mesafeler kısalır, kriz zincirleme yayılır, yalan haber dolaşır, tek tip yaşam tarzı yayılır.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 Bir Köy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MESAFELER KISALIR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Kelebek Etkisi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ZİNCİRLEME ETKİ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Dezenformasyon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YALAN HABER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Popüler Kültür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 TİP YAŞAM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7BE4DA0-BE8A-AA88-4964-CC62D44D4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04"/>
            <a:ext cx="12192000" cy="6781392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C4CB8960-34B3-3478-EBCB-15F9F023A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4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VE ÇEVRE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548640" y="5901319"/>
            <a:ext cx="11091672" cy="590921"/>
          </a:xfrm>
          <a:prstGeom prst="roundRect">
            <a:avLst>
              <a:gd name="adj" fmla="val 9412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Text 7"/>
          <p:cNvSpPr/>
          <p:nvPr/>
        </p:nvSpPr>
        <p:spPr>
          <a:xfrm>
            <a:off x="822960" y="5970954"/>
            <a:ext cx="10515600" cy="3875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Bilim ve teknolojiden yararlanırken millî değerlerimizi korumak ve çevreye sahip çıkmak bize düşer.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18</a:t>
            </a:r>
            <a:endParaRPr lang="en-US" sz="900" dirty="0"/>
          </a:p>
        </p:txBody>
      </p:sp>
      <p:pic>
        <p:nvPicPr>
          <p:cNvPr id="13" name="Picture 12" descr="s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773802"/>
            <a:ext cx="11091672" cy="49937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yalnızca devletleri etkiler; bireylerin günlük hayatını etkilemez.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sayesinde ürün çeşitliliği artmış, fiyatlar düşmüştür.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Ulaşımdaki gelişmeler ticaret ve turizmi azaltmıştır.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Popüler kültürün baskın hâle gelmesi yerel dillerin zayıflamasına yol açabilir.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sorunları sınır tanır ve yalnızca tek bir ülkeyi ilgilendirir.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Küreselleşmeden yararlanırken millî ve manevi değerlerimizi korumalıyız.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yalnızca devletleri etkiler; bireylerin günlük hayatını etkilemez.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sayesinde ürün çeşitliliği artmış, fiyatlar düşmüştür.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Ulaşımdaki gelişmeler ticaret ve turizmi azaltmıştır.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Popüler kültürün baskın hâle gelmesi yerel dillerin zayıflamasına yol açabilir.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sorunları sınır tanır ve yalnızca tek bir ülkeyi ilgilendirir.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Küreselleşmeden yararlanırken millî ve manevi değerlerimizi korumalıyız.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62B8EF7-E0F1-38C2-B0BC-89A061DFC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199"/>
            <a:ext cx="12192000" cy="673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3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🧭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Ülkelerin ve toplumların ekonomi, kültür, sağlık, iletişim ve teknolojide bütünleşmesidir.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🗺️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 ve Ulaşım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Ürün çeşitliliği, e-ticaret, ticaret ve turizm artar; esnaf ve kriz riski doğar.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🌐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ve Sağlık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Bilgiye ve tedaviye hızlı erişim sağlanır; dezenformasyon ve salgın riski artar.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🌍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etkileşim ve hoşgörü artar; kültürel yozlaşma tehlikesi doğar.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🚢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Karbon salınımı ve küresel ısınma artar; çözüm uluslararası iş birliğidir.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Küreselleşme kavramını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Küreselleşmenin etkilediği altı alanı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Kelebek etkisini çip krizi örneğiyle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Popüler kültür ve kültürel yozlaşma kavramlarını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Dezenformasyonu bir örnekle açıklayınız.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Küreselleşmenin ekonomideki olumlu ve olumsuz etkilerini karşılaştırınız.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Salgın hastalıkların hızla yayılmasında ulaşımın rolünü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"Küreselleşme tamamen iyidir veya tamamen kötüdür" ifadesini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Evinizdeki beş ürünün hangi ülkede üretildiğine bakın ve küreselleşmeyle ilişkisini yazın.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millî ve manevi değerlerimizi koruyacak üç davranış belirleyin.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"Küreselleşme bir bıçak gibidir." İfadesini fırsat ve tehdit örnekleriyle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Küreselleşme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Dünyanın 'dev bir köye' dönüşmesi sürecine ne ad verilir?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ülkedeki krizin zincirleme olarak tüm dünyayı etkilemesine ne denir?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Genel ağda dolaşan yalan haber ve bilgi kirliliğine ne denir?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Yerel dil ve geleneklerin zayıflayıp kültürün tek tipleşmesine ne denir?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KELEBEK ETKİSİ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DEZENFORMASYON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YOZLAŞMA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"Küreselleşmenin İnsan ve Toplum Hayatına Etkisi"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Twemoji (CC BY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Küreselleşme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1245</Words>
  <Application>Microsoft Office PowerPoint</Application>
  <PresentationFormat>Geniş ekran</PresentationFormat>
  <Paragraphs>228</Paragraphs>
  <Slides>30</Slides>
  <Notes>20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2026-10-17T19:30:16Z</dcterms:modified>
</cp:coreProperties>
</file>