
<file path=[Content_Types].xml><?xml version="1.0" encoding="utf-8"?>
<Types xmlns="http://schemas.openxmlformats.org/package/2006/content-types">
  <Default Extension="png" ContentType="image/png"/>
  <Default Extension="bin" ContentType="application/vnd.ms-office.activeX"/>
  <Default Extension="jpeg" ContentType="image/jpeg"/>
  <Default Extension="wmf" ContentType="image/x-wmf"/>
  <Default Extension="rels" ContentType="application/vnd.openxmlformats-package.relationships+xml"/>
  <Default Extension="xml" ContentType="application/xml"/>
  <Default Extension="wav" ContentType="audio/x-wav"/>
  <Default Extension="vml" ContentType="application/vnd.openxmlformats-officedocument.vmlDrawing"/>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media/audio4.wav" ContentType="audio/wav"/>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media/audio5.wav" ContentType="audio/wav"/>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ppt/tags/tag27.xml" ContentType="application/vnd.openxmlformats-officedocument.presentationml.tags+xml"/>
  <Override PartName="/ppt/notesSlides/notesSlide26.xml" ContentType="application/vnd.openxmlformats-officedocument.presentationml.notesSlide+xml"/>
  <Override PartName="/ppt/tags/tag28.xml" ContentType="application/vnd.openxmlformats-officedocument.presentationml.tags+xml"/>
  <Override PartName="/ppt/notesSlides/notesSlide27.xml" ContentType="application/vnd.openxmlformats-officedocument.presentationml.notesSlide+xml"/>
  <Override PartName="/ppt/tags/tag29.xml" ContentType="application/vnd.openxmlformats-officedocument.presentationml.tags+xml"/>
  <Override PartName="/ppt/notesSlides/notesSlide28.xml" ContentType="application/vnd.openxmlformats-officedocument.presentationml.notesSlide+xml"/>
  <Override PartName="/ppt/tags/tag30.xml" ContentType="application/vnd.openxmlformats-officedocument.presentationml.tags+xml"/>
  <Override PartName="/ppt/notesSlides/notesSlide29.xml" ContentType="application/vnd.openxmlformats-officedocument.presentationml.notesSlide+xml"/>
  <Override PartName="/ppt/tags/tag31.xml" ContentType="application/vnd.openxmlformats-officedocument.presentationml.tags+xml"/>
  <Override PartName="/ppt/notesSlides/notesSlide30.xml" ContentType="application/vnd.openxmlformats-officedocument.presentationml.notesSlide+xml"/>
  <Override PartName="/ppt/tags/tag32.xml" ContentType="application/vnd.openxmlformats-officedocument.presentationml.tags+xml"/>
  <Override PartName="/ppt/notesSlides/notesSlide31.xml" ContentType="application/vnd.openxmlformats-officedocument.presentationml.notesSlide+xml"/>
  <Override PartName="/ppt/tags/tag33.xml" ContentType="application/vnd.openxmlformats-officedocument.presentationml.tags+xml"/>
  <Override PartName="/ppt/notesSlides/notesSlide32.xml" ContentType="application/vnd.openxmlformats-officedocument.presentationml.notesSlide+xml"/>
  <Override PartName="/ppt/tags/tag34.xml" ContentType="application/vnd.openxmlformats-officedocument.presentationml.tags+xml"/>
  <Override PartName="/ppt/notesSlides/notesSlide33.xml" ContentType="application/vnd.openxmlformats-officedocument.presentationml.notesSlide+xml"/>
  <Override PartName="/ppt/tags/tag35.xml" ContentType="application/vnd.openxmlformats-officedocument.presentationml.tags+xml"/>
  <Override PartName="/ppt/notesSlides/notesSlide34.xml" ContentType="application/vnd.openxmlformats-officedocument.presentationml.notesSlide+xml"/>
  <Override PartName="/ppt/tags/tag36.xml" ContentType="application/vnd.openxmlformats-officedocument.presentationml.tags+xml"/>
  <Override PartName="/ppt/notesSlides/notesSlide35.xml" ContentType="application/vnd.openxmlformats-officedocument.presentationml.notesSlide+xml"/>
  <Override PartName="/ppt/tags/tag37.xml" ContentType="application/vnd.openxmlformats-officedocument.presentationml.tags+xml"/>
  <Override PartName="/ppt/notesSlides/notesSlide36.xml" ContentType="application/vnd.openxmlformats-officedocument.presentationml.notesSlide+xml"/>
  <Override PartName="/ppt/tags/tag38.xml" ContentType="application/vnd.openxmlformats-officedocument.presentationml.tags+xml"/>
  <Override PartName="/ppt/notesSlides/notesSlide37.xml" ContentType="application/vnd.openxmlformats-officedocument.presentationml.notesSlide+xml"/>
  <Override PartName="/ppt/tags/tag39.xml" ContentType="application/vnd.openxmlformats-officedocument.presentationml.tags+xml"/>
  <Override PartName="/ppt/notesSlides/notesSlide38.xml" ContentType="application/vnd.openxmlformats-officedocument.presentationml.notesSlide+xml"/>
  <Override PartName="/ppt/tags/tag40.xml" ContentType="application/vnd.openxmlformats-officedocument.presentationml.tags+xml"/>
  <Override PartName="/ppt/notesSlides/notesSlide39.xml" ContentType="application/vnd.openxmlformats-officedocument.presentationml.notesSlide+xml"/>
  <Override PartName="/ppt/tags/tag41.xml" ContentType="application/vnd.openxmlformats-officedocument.presentationml.tags+xml"/>
  <Override PartName="/ppt/notesSlides/notesSlide40.xml" ContentType="application/vnd.openxmlformats-officedocument.presentationml.notesSlide+xml"/>
  <Override PartName="/ppt/tags/tag42.xml" ContentType="application/vnd.openxmlformats-officedocument.presentationml.tags+xml"/>
  <Override PartName="/ppt/notesSlides/notesSlide41.xml" ContentType="application/vnd.openxmlformats-officedocument.presentationml.notesSlide+xml"/>
  <Override PartName="/ppt/tags/tag43.xml" ContentType="application/vnd.openxmlformats-officedocument.presentationml.tags+xml"/>
  <Override PartName="/ppt/notesSlides/notesSlide42.xml" ContentType="application/vnd.openxmlformats-officedocument.presentationml.notesSlide+xml"/>
  <Override PartName="/ppt/tags/tag44.xml" ContentType="application/vnd.openxmlformats-officedocument.presentationml.tags+xml"/>
  <Override PartName="/ppt/notesSlides/notesSlide43.xml" ContentType="application/vnd.openxmlformats-officedocument.presentationml.notesSlide+xml"/>
  <Override PartName="/ppt/tags/tag45.xml" ContentType="application/vnd.openxmlformats-officedocument.presentationml.tags+xml"/>
  <Override PartName="/ppt/notesSlides/notesSlide44.xml" ContentType="application/vnd.openxmlformats-officedocument.presentationml.notesSlide+xml"/>
  <Override PartName="/ppt/tags/tag46.xml" ContentType="application/vnd.openxmlformats-officedocument.presentationml.tags+xml"/>
  <Override PartName="/ppt/notesSlides/notesSlide45.xml" ContentType="application/vnd.openxmlformats-officedocument.presentationml.notesSlide+xml"/>
  <Override PartName="/ppt/tags/tag47.xml" ContentType="application/vnd.openxmlformats-officedocument.presentationml.tags+xml"/>
  <Override PartName="/ppt/notesSlides/notesSlide46.xml" ContentType="application/vnd.openxmlformats-officedocument.presentationml.notesSlide+xml"/>
  <Override PartName="/ppt/tags/tag48.xml" ContentType="application/vnd.openxmlformats-officedocument.presentationml.tags+xml"/>
  <Override PartName="/ppt/notesSlides/notesSlide47.xml" ContentType="application/vnd.openxmlformats-officedocument.presentationml.notesSlide+xml"/>
  <Override PartName="/ppt/tags/tag49.xml" ContentType="application/vnd.openxmlformats-officedocument.presentationml.tags+xml"/>
  <Override PartName="/ppt/notesSlides/notesSlide48.xml" ContentType="application/vnd.openxmlformats-officedocument.presentationml.notesSlide+xml"/>
  <Override PartName="/ppt/tags/tag50.xml" ContentType="application/vnd.openxmlformats-officedocument.presentationml.tags+xml"/>
  <Override PartName="/ppt/notesSlides/notesSlide49.xml" ContentType="application/vnd.openxmlformats-officedocument.presentationml.notesSlide+xml"/>
  <Override PartName="/ppt/tags/tag51.xml" ContentType="application/vnd.openxmlformats-officedocument.presentationml.tags+xml"/>
  <Override PartName="/ppt/notesSlides/notesSlide50.xml" ContentType="application/vnd.openxmlformats-officedocument.presentationml.notesSlide+xml"/>
  <Override PartName="/ppt/tags/tag52.xml" ContentType="application/vnd.openxmlformats-officedocument.presentationml.tags+xml"/>
  <Override PartName="/ppt/notesSlides/notesSlide51.xml" ContentType="application/vnd.openxmlformats-officedocument.presentationml.notesSlide+xml"/>
  <Override PartName="/ppt/tags/tag53.xml" ContentType="application/vnd.openxmlformats-officedocument.presentationml.tags+xml"/>
  <Override PartName="/ppt/notesSlides/notesSlide52.xml" ContentType="application/vnd.openxmlformats-officedocument.presentationml.notesSlide+xml"/>
  <Override PartName="/ppt/tags/tag54.xml" ContentType="application/vnd.openxmlformats-officedocument.presentationml.tags+xml"/>
  <Override PartName="/ppt/notesSlides/notesSlide53.xml" ContentType="application/vnd.openxmlformats-officedocument.presentationml.notesSlide+xml"/>
  <Override PartName="/ppt/tags/tag55.xml" ContentType="application/vnd.openxmlformats-officedocument.presentationml.tags+xml"/>
  <Override PartName="/ppt/notesSlides/notesSlide54.xml" ContentType="application/vnd.openxmlformats-officedocument.presentationml.notesSlide+xml"/>
  <Override PartName="/ppt/tags/tag56.xml" ContentType="application/vnd.openxmlformats-officedocument.presentationml.tags+xml"/>
  <Override PartName="/ppt/notesSlides/notesSlide55.xml" ContentType="application/vnd.openxmlformats-officedocument.presentationml.notesSlide+xml"/>
  <Override PartName="/ppt/tags/tag57.xml" ContentType="application/vnd.openxmlformats-officedocument.presentationml.tags+xml"/>
  <Override PartName="/ppt/notesSlides/notesSlide56.xml" ContentType="application/vnd.openxmlformats-officedocument.presentationml.notesSlide+xml"/>
  <Override PartName="/ppt/tags/tag58.xml" ContentType="application/vnd.openxmlformats-officedocument.presentationml.tags+xml"/>
  <Override PartName="/ppt/notesSlides/notesSlide57.xml" ContentType="application/vnd.openxmlformats-officedocument.presentationml.notesSlide+xml"/>
  <Override PartName="/ppt/tags/tag59.xml" ContentType="application/vnd.openxmlformats-officedocument.presentationml.tags+xml"/>
  <Override PartName="/ppt/notesSlides/notesSlide58.xml" ContentType="application/vnd.openxmlformats-officedocument.presentationml.notesSlide+xml"/>
  <Override PartName="/ppt/tags/tag60.xml" ContentType="application/vnd.openxmlformats-officedocument.presentationml.tags+xml"/>
  <Override PartName="/ppt/notesSlides/notesSlide59.xml" ContentType="application/vnd.openxmlformats-officedocument.presentationml.notesSlide+xml"/>
  <Override PartName="/ppt/tags/tag61.xml" ContentType="application/vnd.openxmlformats-officedocument.presentationml.tags+xml"/>
  <Override PartName="/ppt/notesSlides/notesSlide60.xml" ContentType="application/vnd.openxmlformats-officedocument.presentationml.notesSlide+xml"/>
  <Override PartName="/ppt/tags/tag62.xml" ContentType="application/vnd.openxmlformats-officedocument.presentationml.tags+xml"/>
  <Override PartName="/ppt/notesSlides/notesSlide61.xml" ContentType="application/vnd.openxmlformats-officedocument.presentationml.notesSlide+xml"/>
  <Override PartName="/ppt/tags/tag63.xml" ContentType="application/vnd.openxmlformats-officedocument.presentationml.tags+xml"/>
  <Override PartName="/ppt/notesSlides/notesSlide62.xml" ContentType="application/vnd.openxmlformats-officedocument.presentationml.notesSlide+xml"/>
  <Override PartName="/ppt/tags/tag64.xml" ContentType="application/vnd.openxmlformats-officedocument.presentationml.tags+xml"/>
  <Override PartName="/ppt/notesSlides/notesSlide63.xml" ContentType="application/vnd.openxmlformats-officedocument.presentationml.notesSlide+xml"/>
  <Override PartName="/ppt/tags/tag65.xml" ContentType="application/vnd.openxmlformats-officedocument.presentationml.tags+xml"/>
  <Override PartName="/ppt/notesSlides/notesSlide64.xml" ContentType="application/vnd.openxmlformats-officedocument.presentationml.notesSlide+xml"/>
  <Override PartName="/ppt/tags/tag66.xml" ContentType="application/vnd.openxmlformats-officedocument.presentationml.tags+xml"/>
  <Override PartName="/ppt/notesSlides/notesSlide65.xml" ContentType="application/vnd.openxmlformats-officedocument.presentationml.notesSlide+xml"/>
  <Override PartName="/ppt/tags/tag67.xml" ContentType="application/vnd.openxmlformats-officedocument.presentationml.tags+xml"/>
  <Override PartName="/ppt/notesSlides/notesSlide66.xml" ContentType="application/vnd.openxmlformats-officedocument.presentationml.notesSlide+xml"/>
  <Override PartName="/ppt/tags/tag68.xml" ContentType="application/vnd.openxmlformats-officedocument.presentationml.tags+xml"/>
  <Override PartName="/ppt/notesSlides/notesSlide67.xml" ContentType="application/vnd.openxmlformats-officedocument.presentationml.notesSlide+xml"/>
  <Override PartName="/ppt/tags/tag69.xml" ContentType="application/vnd.openxmlformats-officedocument.presentationml.tags+xml"/>
  <Override PartName="/ppt/notesSlides/notesSlide68.xml" ContentType="application/vnd.openxmlformats-officedocument.presentationml.notesSlide+xml"/>
  <Override PartName="/ppt/tags/tag70.xml" ContentType="application/vnd.openxmlformats-officedocument.presentationml.tags+xml"/>
  <Override PartName="/ppt/notesSlides/notesSlide69.xml" ContentType="application/vnd.openxmlformats-officedocument.presentationml.notesSlide+xml"/>
  <Override PartName="/ppt/tags/tag71.xml" ContentType="application/vnd.openxmlformats-officedocument.presentationml.tags+xml"/>
  <Override PartName="/ppt/notesSlides/notesSlide70.xml" ContentType="application/vnd.openxmlformats-officedocument.presentationml.notesSlide+xml"/>
  <Override PartName="/ppt/tags/tag72.xml" ContentType="application/vnd.openxmlformats-officedocument.presentationml.tags+xml"/>
  <Override PartName="/ppt/notesSlides/notesSlide71.xml" ContentType="application/vnd.openxmlformats-officedocument.presentationml.notesSlide+xml"/>
  <Override PartName="/ppt/tags/tag73.xml" ContentType="application/vnd.openxmlformats-officedocument.presentationml.tags+xml"/>
  <Override PartName="/ppt/notesSlides/notesSlide72.xml" ContentType="application/vnd.openxmlformats-officedocument.presentationml.notesSlide+xml"/>
  <Override PartName="/ppt/tags/tag74.xml" ContentType="application/vnd.openxmlformats-officedocument.presentationml.tags+xml"/>
  <Override PartName="/ppt/notesSlides/notesSlide73.xml" ContentType="application/vnd.openxmlformats-officedocument.presentationml.notesSlide+xml"/>
  <Override PartName="/ppt/tags/tag75.xml" ContentType="application/vnd.openxmlformats-officedocument.presentationml.tags+xml"/>
  <Override PartName="/ppt/notesSlides/notesSlide74.xml" ContentType="application/vnd.openxmlformats-officedocument.presentationml.notesSlide+xml"/>
  <Override PartName="/ppt/tags/tag76.xml" ContentType="application/vnd.openxmlformats-officedocument.presentationml.tags+xml"/>
  <Override PartName="/ppt/notesSlides/notesSlide75.xml" ContentType="application/vnd.openxmlformats-officedocument.presentationml.notesSlide+xml"/>
  <Override PartName="/ppt/tags/tag77.xml" ContentType="application/vnd.openxmlformats-officedocument.presentationml.tags+xml"/>
  <Override PartName="/ppt/notesSlides/notesSlide76.xml" ContentType="application/vnd.openxmlformats-officedocument.presentationml.notesSlide+xml"/>
  <Override PartName="/ppt/tags/tag78.xml" ContentType="application/vnd.openxmlformats-officedocument.presentationml.tags+xml"/>
  <Override PartName="/ppt/notesSlides/notesSlide77.xml" ContentType="application/vnd.openxmlformats-officedocument.presentationml.notesSlide+xml"/>
  <Override PartName="/ppt/tags/tag79.xml" ContentType="application/vnd.openxmlformats-officedocument.presentationml.tags+xml"/>
  <Override PartName="/ppt/notesSlides/notesSlide78.xml" ContentType="application/vnd.openxmlformats-officedocument.presentationml.notesSlide+xml"/>
  <Override PartName="/ppt/tags/tag80.xml" ContentType="application/vnd.openxmlformats-officedocument.presentationml.tags+xml"/>
  <Override PartName="/ppt/activeX/activeX1.xml" ContentType="application/vnd.ms-office.activeX+xml"/>
  <Override PartName="/ppt/activeX/activeX2.xml" ContentType="application/vnd.ms-office.activeX+xml"/>
  <Override PartName="/ppt/activeX/activeX3.xml" ContentType="application/vnd.ms-office.activeX+xml"/>
  <Override PartName="/ppt/activeX/activeX4.xml" ContentType="application/vnd.ms-office.activeX+xml"/>
  <Override PartName="/ppt/activeX/activeX5.xml" ContentType="application/vnd.ms-office.activeX+xml"/>
  <Override PartName="/ppt/activeX/activeX6.xml" ContentType="application/vnd.ms-office.activeX+xml"/>
  <Override PartName="/ppt/activeX/activeX7.xml" ContentType="application/vnd.ms-office.activeX+xml"/>
  <Override PartName="/ppt/activeX/activeX8.xml" ContentType="application/vnd.ms-office.activeX+xml"/>
  <Override PartName="/ppt/activeX/activeX9.xml" ContentType="application/vnd.ms-office.activeX+xml"/>
  <Override PartName="/ppt/activeX/activeX10.xml" ContentType="application/vnd.ms-office.activeX+xml"/>
  <Override PartName="/ppt/notesSlides/notesSlide79.xml" ContentType="application/vnd.openxmlformats-officedocument.presentationml.notesSlide+xml"/>
  <Override PartName="/ppt/tags/tag81.xml" ContentType="application/vnd.openxmlformats-officedocument.presentationml.tags+xml"/>
  <Override PartName="/ppt/notesSlides/notesSlide80.xml" ContentType="application/vnd.openxmlformats-officedocument.presentationml.notesSlide+xml"/>
  <Override PartName="/ppt/tags/tag82.xml" ContentType="application/vnd.openxmlformats-officedocument.presentationml.tags+xml"/>
  <Override PartName="/ppt/notesSlides/notesSlide81.xml" ContentType="application/vnd.openxmlformats-officedocument.presentationml.notesSlide+xml"/>
  <Override PartName="/ppt/tags/tag83.xml" ContentType="application/vnd.openxmlformats-officedocument.presentationml.tags+xml"/>
  <Override PartName="/ppt/notesSlides/notesSlide82.xml" ContentType="application/vnd.openxmlformats-officedocument.presentationml.notesSlide+xml"/>
  <Override PartName="/ppt/tags/tag84.xml" ContentType="application/vnd.openxmlformats-officedocument.presentationml.tags+xml"/>
  <Override PartName="/ppt/notesSlides/notesSlide83.xml" ContentType="application/vnd.openxmlformats-officedocument.presentationml.notesSlide+xml"/>
  <Override PartName="/ppt/tags/tag85.xml" ContentType="application/vnd.openxmlformats-officedocument.presentationml.tags+xml"/>
  <Override PartName="/ppt/notesSlides/notesSlide84.xml" ContentType="application/vnd.openxmlformats-officedocument.presentationml.notesSlide+xml"/>
  <Override PartName="/ppt/tags/tag86.xml" ContentType="application/vnd.openxmlformats-officedocument.presentationml.tags+xml"/>
  <Override PartName="/ppt/notesSlides/notesSlide85.xml" ContentType="application/vnd.openxmlformats-officedocument.presentationml.notesSlide+xml"/>
  <Override PartName="/ppt/tags/tag87.xml" ContentType="application/vnd.openxmlformats-officedocument.presentationml.tags+xml"/>
  <Override PartName="/ppt/notesSlides/notesSlide86.xml" ContentType="application/vnd.openxmlformats-officedocument.presentationml.notesSlide+xml"/>
  <Override PartName="/ppt/tags/tag88.xml" ContentType="application/vnd.openxmlformats-officedocument.presentationml.tags+xml"/>
  <Override PartName="/ppt/notesSlides/notesSlide87.xml" ContentType="application/vnd.openxmlformats-officedocument.presentationml.notesSlide+xml"/>
  <Override PartName="/ppt/tags/tag89.xml" ContentType="application/vnd.openxmlformats-officedocument.presentationml.tags+xml"/>
  <Override PartName="/ppt/notesSlides/notesSlide88.xml" ContentType="application/vnd.openxmlformats-officedocument.presentationml.notesSlide+xml"/>
  <Override PartName="/ppt/tags/tag90.xml" ContentType="application/vnd.openxmlformats-officedocument.presentationml.tags+xml"/>
  <Override PartName="/ppt/notesSlides/notesSlide89.xml" ContentType="application/vnd.openxmlformats-officedocument.presentationml.notesSlide+xml"/>
  <Override PartName="/ppt/tags/tag91.xml" ContentType="application/vnd.openxmlformats-officedocument.presentationml.tags+xml"/>
  <Override PartName="/ppt/notesSlides/notesSlide90.xml" ContentType="application/vnd.openxmlformats-officedocument.presentationml.notesSlide+xml"/>
  <Override PartName="/ppt/tags/tag92.xml" ContentType="application/vnd.openxmlformats-officedocument.presentationml.tags+xml"/>
  <Override PartName="/ppt/notesSlides/notesSlide91.xml" ContentType="application/vnd.openxmlformats-officedocument.presentationml.notesSlide+xml"/>
  <Override PartName="/ppt/tags/tag93.xml" ContentType="application/vnd.openxmlformats-officedocument.presentationml.tags+xml"/>
  <Override PartName="/ppt/notesSlides/notesSlide92.xml" ContentType="application/vnd.openxmlformats-officedocument.presentationml.notesSlide+xml"/>
  <Override PartName="/ppt/tags/tag94.xml" ContentType="application/vnd.openxmlformats-officedocument.presentationml.tags+xml"/>
  <Override PartName="/ppt/notesSlides/notesSlide93.xml" ContentType="application/vnd.openxmlformats-officedocument.presentationml.notesSlide+xml"/>
  <Override PartName="/ppt/tags/tag95.xml" ContentType="application/vnd.openxmlformats-officedocument.presentationml.tags+xml"/>
  <Override PartName="/ppt/notesSlides/notesSlide94.xml" ContentType="application/vnd.openxmlformats-officedocument.presentationml.notesSlide+xml"/>
  <Override PartName="/ppt/tags/tag96.xml" ContentType="application/vnd.openxmlformats-officedocument.presentationml.tags+xml"/>
  <Override PartName="/ppt/notesSlides/notesSlide95.xml" ContentType="application/vnd.openxmlformats-officedocument.presentationml.notesSlide+xml"/>
  <Override PartName="/ppt/tags/tag97.xml" ContentType="application/vnd.openxmlformats-officedocument.presentationml.tags+xml"/>
  <Override PartName="/ppt/notesSlides/notesSlide96.xml" ContentType="application/vnd.openxmlformats-officedocument.presentationml.notesSlide+xml"/>
  <Override PartName="/ppt/tags/tag98.xml" ContentType="application/vnd.openxmlformats-officedocument.presentationml.tags+xml"/>
  <Override PartName="/ppt/notesSlides/notesSlide97.xml" ContentType="application/vnd.openxmlformats-officedocument.presentationml.notesSlide+xml"/>
  <Override PartName="/ppt/tags/tag99.xml" ContentType="application/vnd.openxmlformats-officedocument.presentationml.tags+xml"/>
  <Override PartName="/ppt/notesSlides/notesSlide98.xml" ContentType="application/vnd.openxmlformats-officedocument.presentationml.notesSlide+xml"/>
  <Override PartName="/ppt/tags/tag100.xml" ContentType="application/vnd.openxmlformats-officedocument.presentationml.tags+xml"/>
  <Override PartName="/ppt/notesSlides/notesSlide99.xml" ContentType="application/vnd.openxmlformats-officedocument.presentationml.notesSlide+xml"/>
  <Override PartName="/ppt/tags/tag101.xml" ContentType="application/vnd.openxmlformats-officedocument.presentationml.tags+xml"/>
  <Override PartName="/ppt/notesSlides/notesSlide10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Lst>
  <p:notesMasterIdLst>
    <p:notesMasterId r:id="rId102"/>
  </p:notesMasterIdLst>
  <p:sldIdLst>
    <p:sldId id="520" r:id="rId2"/>
    <p:sldId id="749" r:id="rId3"/>
    <p:sldId id="771" r:id="rId4"/>
    <p:sldId id="772" r:id="rId5"/>
    <p:sldId id="773" r:id="rId6"/>
    <p:sldId id="739" r:id="rId7"/>
    <p:sldId id="774" r:id="rId8"/>
    <p:sldId id="775" r:id="rId9"/>
    <p:sldId id="776" r:id="rId10"/>
    <p:sldId id="770" r:id="rId11"/>
    <p:sldId id="777" r:id="rId12"/>
    <p:sldId id="778" r:id="rId13"/>
    <p:sldId id="779" r:id="rId14"/>
    <p:sldId id="759" r:id="rId15"/>
    <p:sldId id="780" r:id="rId16"/>
    <p:sldId id="781" r:id="rId17"/>
    <p:sldId id="782" r:id="rId18"/>
    <p:sldId id="783" r:id="rId19"/>
    <p:sldId id="784" r:id="rId20"/>
    <p:sldId id="785" r:id="rId21"/>
    <p:sldId id="768" r:id="rId22"/>
    <p:sldId id="769" r:id="rId23"/>
    <p:sldId id="767" r:id="rId24"/>
    <p:sldId id="727" r:id="rId25"/>
    <p:sldId id="733" r:id="rId26"/>
    <p:sldId id="728" r:id="rId27"/>
    <p:sldId id="729" r:id="rId28"/>
    <p:sldId id="730" r:id="rId29"/>
    <p:sldId id="731" r:id="rId30"/>
    <p:sldId id="732" r:id="rId31"/>
    <p:sldId id="734" r:id="rId32"/>
    <p:sldId id="750" r:id="rId33"/>
    <p:sldId id="600" r:id="rId34"/>
    <p:sldId id="601" r:id="rId35"/>
    <p:sldId id="662" r:id="rId36"/>
    <p:sldId id="663" r:id="rId37"/>
    <p:sldId id="665" r:id="rId38"/>
    <p:sldId id="664" r:id="rId39"/>
    <p:sldId id="667" r:id="rId40"/>
    <p:sldId id="666" r:id="rId41"/>
    <p:sldId id="668" r:id="rId42"/>
    <p:sldId id="669" r:id="rId43"/>
    <p:sldId id="755" r:id="rId44"/>
    <p:sldId id="751" r:id="rId45"/>
    <p:sldId id="602" r:id="rId46"/>
    <p:sldId id="606" r:id="rId47"/>
    <p:sldId id="609" r:id="rId48"/>
    <p:sldId id="610" r:id="rId49"/>
    <p:sldId id="611" r:id="rId50"/>
    <p:sldId id="612" r:id="rId51"/>
    <p:sldId id="614" r:id="rId52"/>
    <p:sldId id="615" r:id="rId53"/>
    <p:sldId id="616" r:id="rId54"/>
    <p:sldId id="617" r:id="rId55"/>
    <p:sldId id="618" r:id="rId56"/>
    <p:sldId id="619" r:id="rId57"/>
    <p:sldId id="620" r:id="rId58"/>
    <p:sldId id="621" r:id="rId59"/>
    <p:sldId id="622" r:id="rId60"/>
    <p:sldId id="623" r:id="rId61"/>
    <p:sldId id="624" r:id="rId62"/>
    <p:sldId id="625" r:id="rId63"/>
    <p:sldId id="626" r:id="rId64"/>
    <p:sldId id="627" r:id="rId65"/>
    <p:sldId id="628" r:id="rId66"/>
    <p:sldId id="629" r:id="rId67"/>
    <p:sldId id="630" r:id="rId68"/>
    <p:sldId id="631" r:id="rId69"/>
    <p:sldId id="632" r:id="rId70"/>
    <p:sldId id="633" r:id="rId71"/>
    <p:sldId id="634" r:id="rId72"/>
    <p:sldId id="635" r:id="rId73"/>
    <p:sldId id="636" r:id="rId74"/>
    <p:sldId id="637" r:id="rId75"/>
    <p:sldId id="754" r:id="rId76"/>
    <p:sldId id="758" r:id="rId77"/>
    <p:sldId id="786" r:id="rId78"/>
    <p:sldId id="752" r:id="rId79"/>
    <p:sldId id="686" r:id="rId80"/>
    <p:sldId id="687" r:id="rId81"/>
    <p:sldId id="688" r:id="rId82"/>
    <p:sldId id="689" r:id="rId83"/>
    <p:sldId id="690" r:id="rId84"/>
    <p:sldId id="691" r:id="rId85"/>
    <p:sldId id="692" r:id="rId86"/>
    <p:sldId id="693" r:id="rId87"/>
    <p:sldId id="694" r:id="rId88"/>
    <p:sldId id="695" r:id="rId89"/>
    <p:sldId id="696" r:id="rId90"/>
    <p:sldId id="697" r:id="rId91"/>
    <p:sldId id="698" r:id="rId92"/>
    <p:sldId id="699" r:id="rId93"/>
    <p:sldId id="700" r:id="rId94"/>
    <p:sldId id="701" r:id="rId95"/>
    <p:sldId id="702" r:id="rId96"/>
    <p:sldId id="703" r:id="rId97"/>
    <p:sldId id="704" r:id="rId98"/>
    <p:sldId id="705" r:id="rId99"/>
    <p:sldId id="706" r:id="rId100"/>
    <p:sldId id="707" r:id="rId101"/>
  </p:sldIdLst>
  <p:sldSz cx="12192000" cy="6858000"/>
  <p:notesSz cx="6858000" cy="9144000"/>
  <p:custDataLst>
    <p:tags r:id="rId10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738"/>
    <a:srgbClr val="BDD7EE"/>
    <a:srgbClr val="547DCB"/>
    <a:srgbClr val="6BAD3E"/>
    <a:srgbClr val="FFFF00"/>
    <a:srgbClr val="CBBE3B"/>
    <a:srgbClr val="BAAF59"/>
    <a:srgbClr val="9E9946"/>
    <a:srgbClr val="CADAE1"/>
    <a:srgbClr val="6CADC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21E4AEA4-8DFA-4A89-87EB-49C32662AFE0}" styleName="Orta Stil 2 - Vurgu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29" autoAdjust="0"/>
    <p:restoredTop sz="96433" autoAdjust="0"/>
  </p:normalViewPr>
  <p:slideViewPr>
    <p:cSldViewPr snapToGrid="0" showGuides="1">
      <p:cViewPr varScale="1">
        <p:scale>
          <a:sx n="108" d="100"/>
          <a:sy n="108" d="100"/>
        </p:scale>
        <p:origin x="654" y="9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83" d="100"/>
          <a:sy n="83" d="100"/>
        </p:scale>
        <p:origin x="3930" y="9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07" Type="http://schemas.openxmlformats.org/officeDocument/2006/relationships/tableStyles" Target="tableStyles.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notesMaster" Target="notesMasters/notesMaster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tags" Target="tags/tag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_rels/activeX4.xml.rels><?xml version="1.0" encoding="UTF-8" standalone="yes"?>
<Relationships xmlns="http://schemas.openxmlformats.org/package/2006/relationships"><Relationship Id="rId1" Type="http://schemas.microsoft.com/office/2006/relationships/activeXControlBinary" Target="activeX4.bin"/></Relationships>
</file>

<file path=ppt/activeX/_rels/activeX5.xml.rels><?xml version="1.0" encoding="UTF-8" standalone="yes"?>
<Relationships xmlns="http://schemas.openxmlformats.org/package/2006/relationships"><Relationship Id="rId1" Type="http://schemas.microsoft.com/office/2006/relationships/activeXControlBinary" Target="activeX5.bin"/></Relationships>
</file>

<file path=ppt/activeX/_rels/activeX6.xml.rels><?xml version="1.0" encoding="UTF-8" standalone="yes"?>
<Relationships xmlns="http://schemas.openxmlformats.org/package/2006/relationships"><Relationship Id="rId1" Type="http://schemas.microsoft.com/office/2006/relationships/activeXControlBinary" Target="activeX6.bin"/></Relationships>
</file>

<file path=ppt/activeX/_rels/activeX7.xml.rels><?xml version="1.0" encoding="UTF-8" standalone="yes"?>
<Relationships xmlns="http://schemas.openxmlformats.org/package/2006/relationships"><Relationship Id="rId1" Type="http://schemas.microsoft.com/office/2006/relationships/activeXControlBinary" Target="activeX7.bin"/></Relationships>
</file>

<file path=ppt/activeX/_rels/activeX8.xml.rels><?xml version="1.0" encoding="UTF-8" standalone="yes"?>
<Relationships xmlns="http://schemas.openxmlformats.org/package/2006/relationships"><Relationship Id="rId1" Type="http://schemas.microsoft.com/office/2006/relationships/activeXControlBinary" Target="activeX8.bin"/></Relationships>
</file>

<file path=ppt/activeX/_rels/activeX9.xml.rels><?xml version="1.0" encoding="UTF-8" standalone="yes"?>
<Relationships xmlns="http://schemas.openxmlformats.org/package/2006/relationships"><Relationship Id="rId1" Type="http://schemas.microsoft.com/office/2006/relationships/activeXControlBinary" Target="activeX9.bin"/></Relationships>
</file>

<file path=ppt/activeX/_rels/activeX10.xml.rels><?xml version="1.0" encoding="UTF-8" standalone="yes"?>
<Relationships xmlns="http://schemas.openxmlformats.org/package/2006/relationships"><Relationship Id="rId1" Type="http://schemas.microsoft.com/office/2006/relationships/activeXControlBinary" Target="activeX10.bin"/></Relationships>
</file>

<file path=ppt/activeX/activeX1.xml><?xml version="1.0" encoding="utf-8"?>
<ax:ocx xmlns:ax="http://schemas.microsoft.com/office/2006/activeX" xmlns:r="http://schemas.openxmlformats.org/officeDocument/2006/relationships" ax:classid="{8BD21D10-EC42-11CE-9E0D-00AA006002F3}" ax:persistence="persistStorage" r:id="rId1"/>
</file>

<file path=ppt/activeX/activeX2.xml><?xml version="1.0" encoding="utf-8"?>
<ax:ocx xmlns:ax="http://schemas.microsoft.com/office/2006/activeX" xmlns:r="http://schemas.openxmlformats.org/officeDocument/2006/relationships" ax:classid="{8BD21D10-EC42-11CE-9E0D-00AA006002F3}" ax:persistence="persistStorage" r:id="rId1"/>
</file>

<file path=ppt/activeX/activeX3.xml><?xml version="1.0" encoding="utf-8"?>
<ax:ocx xmlns:ax="http://schemas.microsoft.com/office/2006/activeX" xmlns:r="http://schemas.openxmlformats.org/officeDocument/2006/relationships" ax:classid="{8BD21D10-EC42-11CE-9E0D-00AA006002F3}" ax:persistence="persistStorage" r:id="rId1"/>
</file>

<file path=ppt/activeX/activeX4.xml><?xml version="1.0" encoding="utf-8"?>
<ax:ocx xmlns:ax="http://schemas.microsoft.com/office/2006/activeX" xmlns:r="http://schemas.openxmlformats.org/officeDocument/2006/relationships" ax:classid="{8BD21D10-EC42-11CE-9E0D-00AA006002F3}" ax:persistence="persistStorage" r:id="rId1"/>
</file>

<file path=ppt/activeX/activeX5.xml><?xml version="1.0" encoding="utf-8"?>
<ax:ocx xmlns:ax="http://schemas.microsoft.com/office/2006/activeX" xmlns:r="http://schemas.openxmlformats.org/officeDocument/2006/relationships" ax:classid="{8BD21D10-EC42-11CE-9E0D-00AA006002F3}" ax:persistence="persistStorage" r:id="rId1"/>
</file>

<file path=ppt/activeX/activeX6.xml><?xml version="1.0" encoding="utf-8"?>
<ax:ocx xmlns:ax="http://schemas.microsoft.com/office/2006/activeX" xmlns:r="http://schemas.openxmlformats.org/officeDocument/2006/relationships" ax:classid="{8BD21D10-EC42-11CE-9E0D-00AA006002F3}" ax:persistence="persistStorage" r:id="rId1"/>
</file>

<file path=ppt/activeX/activeX7.xml><?xml version="1.0" encoding="utf-8"?>
<ax:ocx xmlns:ax="http://schemas.microsoft.com/office/2006/activeX" xmlns:r="http://schemas.openxmlformats.org/officeDocument/2006/relationships" ax:classid="{8BD21D10-EC42-11CE-9E0D-00AA006002F3}" ax:persistence="persistStorage" r:id="rId1"/>
</file>

<file path=ppt/activeX/activeX8.xml><?xml version="1.0" encoding="utf-8"?>
<ax:ocx xmlns:ax="http://schemas.microsoft.com/office/2006/activeX" xmlns:r="http://schemas.openxmlformats.org/officeDocument/2006/relationships" ax:classid="{8BD21D10-EC42-11CE-9E0D-00AA006002F3}" ax:persistence="persistStorage" r:id="rId1"/>
</file>

<file path=ppt/activeX/activeX9.xml><?xml version="1.0" encoding="utf-8"?>
<ax:ocx xmlns:ax="http://schemas.microsoft.com/office/2006/activeX" xmlns:r="http://schemas.openxmlformats.org/officeDocument/2006/relationships" ax:classid="{8BD21D10-EC42-11CE-9E0D-00AA006002F3}" ax:persistence="persistStorage" r:id="rId1"/>
</file>

<file path=ppt/activeX/activeX10.xml><?xml version="1.0" encoding="utf-8"?>
<ax:ocx xmlns:ax="http://schemas.microsoft.com/office/2006/activeX" xmlns:r="http://schemas.openxmlformats.org/officeDocument/2006/relationships" ax:classid="{8BD21D10-EC42-11CE-9E0D-00AA006002F3}" ax:persistence="persistStorage" r:id="rId1"/>
</file>

<file path=ppt/drawings/_rels/vmlDrawing1.vml.rels><?xml version="1.0" encoding="UTF-8" standalone="yes"?>
<Relationships xmlns="http://schemas.openxmlformats.org/package/2006/relationships"><Relationship Id="rId3" Type="http://schemas.openxmlformats.org/officeDocument/2006/relationships/image" Target="../media/image63.wmf"/><Relationship Id="rId7" Type="http://schemas.openxmlformats.org/officeDocument/2006/relationships/image" Target="../media/image67.wmf"/><Relationship Id="rId2" Type="http://schemas.openxmlformats.org/officeDocument/2006/relationships/image" Target="../media/image62.wmf"/><Relationship Id="rId1" Type="http://schemas.openxmlformats.org/officeDocument/2006/relationships/image" Target="../media/image61.wmf"/><Relationship Id="rId6" Type="http://schemas.openxmlformats.org/officeDocument/2006/relationships/image" Target="../media/image66.wmf"/><Relationship Id="rId5" Type="http://schemas.openxmlformats.org/officeDocument/2006/relationships/image" Target="../media/image65.wmf"/><Relationship Id="rId4" Type="http://schemas.openxmlformats.org/officeDocument/2006/relationships/image" Target="../media/image6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9/11/2026</a:t>
            </a:fld>
            <a:endParaRPr lang="en-US"/>
          </a:p>
        </p:txBody>
      </p:sp>
      <p:sp>
        <p:nvSpPr>
          <p:cNvPr id="4" name="Slide Image Placeholder 3"/>
          <p:cNvSpPr>
            <a:spLocks noGrp="1" noRot="1" noChangeAspect="1"/>
          </p:cNvSpPr>
          <p:nvPr>
            <p:ph type="sldImg" idx="2"/>
          </p:nvPr>
        </p:nvSpPr>
        <p:spPr>
          <a:xfrm>
            <a:off x="685800" y="972344"/>
            <a:ext cx="5486400" cy="3086100"/>
          </a:xfrm>
          <a:prstGeom prst="rect">
            <a:avLst/>
          </a:prstGeom>
          <a:noFill/>
          <a:ln w="12700">
            <a:solidFill>
              <a:prstClr val="black"/>
            </a:solidFill>
          </a:ln>
        </p:spPr>
        <p:txBody>
          <a:bodyPr vert="horz" lIns="91440" tIns="45720" rIns="91440" bIns="45720" rtlCol="0" anchor="ctr"/>
          <a:lstStyle/>
          <a:p>
            <a:r>
              <a:rPr lang="tr-TR" smtClean="0"/>
              <a:t>«</a:t>
            </a:r>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23672245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973138"/>
            <a:ext cx="5486400" cy="3086100"/>
          </a:xfrm>
        </p:spPr>
      </p:sp>
      <p:sp>
        <p:nvSpPr>
          <p:cNvPr id="3" name="Notes Placeholder 2"/>
          <p:cNvSpPr>
            <a:spLocks noGrp="1"/>
          </p:cNvSpPr>
          <p:nvPr>
            <p:ph type="body" idx="1"/>
          </p:nvPr>
        </p:nvSpPr>
        <p:spPr/>
        <p:txBody>
          <a:bodyPr/>
          <a:lstStyle/>
          <a:p>
            <a:r>
              <a:rPr lang="en-US"/>
              <a:t>© Copyright </a:t>
            </a:r>
            <a:r>
              <a:rPr lang="en-US" b="1"/>
              <a:t>PresentationGo.com</a:t>
            </a:r>
            <a:r>
              <a:rPr lang="en-US"/>
              <a:t> – The free PowerPoint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4548506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7507570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a:t>
            </a:fld>
            <a:endParaRPr lang="en-US"/>
          </a:p>
        </p:txBody>
      </p:sp>
    </p:spTree>
    <p:extLst>
      <p:ext uri="{BB962C8B-B14F-4D97-AF65-F5344CB8AC3E}">
        <p14:creationId xmlns:p14="http://schemas.microsoft.com/office/powerpoint/2010/main" val="31005980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a:t>
            </a:fld>
            <a:endParaRPr lang="en-US"/>
          </a:p>
        </p:txBody>
      </p:sp>
    </p:spTree>
    <p:extLst>
      <p:ext uri="{BB962C8B-B14F-4D97-AF65-F5344CB8AC3E}">
        <p14:creationId xmlns:p14="http://schemas.microsoft.com/office/powerpoint/2010/main" val="11874886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a:t>
            </a:fld>
            <a:endParaRPr lang="en-US"/>
          </a:p>
        </p:txBody>
      </p:sp>
    </p:spTree>
    <p:extLst>
      <p:ext uri="{BB962C8B-B14F-4D97-AF65-F5344CB8AC3E}">
        <p14:creationId xmlns:p14="http://schemas.microsoft.com/office/powerpoint/2010/main" val="36158666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a:t>
            </a:fld>
            <a:endParaRPr lang="en-US"/>
          </a:p>
        </p:txBody>
      </p:sp>
    </p:spTree>
    <p:extLst>
      <p:ext uri="{BB962C8B-B14F-4D97-AF65-F5344CB8AC3E}">
        <p14:creationId xmlns:p14="http://schemas.microsoft.com/office/powerpoint/2010/main" val="1617716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a:t>
            </a:fld>
            <a:endParaRPr lang="en-US"/>
          </a:p>
        </p:txBody>
      </p:sp>
    </p:spTree>
    <p:extLst>
      <p:ext uri="{BB962C8B-B14F-4D97-AF65-F5344CB8AC3E}">
        <p14:creationId xmlns:p14="http://schemas.microsoft.com/office/powerpoint/2010/main" val="9731895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a:t>
            </a:fld>
            <a:endParaRPr lang="en-US"/>
          </a:p>
        </p:txBody>
      </p:sp>
    </p:spTree>
    <p:extLst>
      <p:ext uri="{BB962C8B-B14F-4D97-AF65-F5344CB8AC3E}">
        <p14:creationId xmlns:p14="http://schemas.microsoft.com/office/powerpoint/2010/main" val="13608176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a:t>
            </a:fld>
            <a:endParaRPr lang="en-US"/>
          </a:p>
        </p:txBody>
      </p:sp>
    </p:spTree>
    <p:extLst>
      <p:ext uri="{BB962C8B-B14F-4D97-AF65-F5344CB8AC3E}">
        <p14:creationId xmlns:p14="http://schemas.microsoft.com/office/powerpoint/2010/main" val="30165872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11</a:t>
            </a:fld>
            <a:endParaRPr lang="en-US"/>
          </a:p>
        </p:txBody>
      </p:sp>
    </p:spTree>
    <p:extLst>
      <p:ext uri="{BB962C8B-B14F-4D97-AF65-F5344CB8AC3E}">
        <p14:creationId xmlns:p14="http://schemas.microsoft.com/office/powerpoint/2010/main" val="39149610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12</a:t>
            </a:fld>
            <a:endParaRPr lang="en-US"/>
          </a:p>
        </p:txBody>
      </p:sp>
    </p:spTree>
    <p:extLst>
      <p:ext uri="{BB962C8B-B14F-4D97-AF65-F5344CB8AC3E}">
        <p14:creationId xmlns:p14="http://schemas.microsoft.com/office/powerpoint/2010/main" val="22784357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13</a:t>
            </a:fld>
            <a:endParaRPr lang="en-US"/>
          </a:p>
        </p:txBody>
      </p:sp>
    </p:spTree>
    <p:extLst>
      <p:ext uri="{BB962C8B-B14F-4D97-AF65-F5344CB8AC3E}">
        <p14:creationId xmlns:p14="http://schemas.microsoft.com/office/powerpoint/2010/main" val="17204898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14</a:t>
            </a:fld>
            <a:endParaRPr lang="en-US"/>
          </a:p>
        </p:txBody>
      </p:sp>
    </p:spTree>
    <p:extLst>
      <p:ext uri="{BB962C8B-B14F-4D97-AF65-F5344CB8AC3E}">
        <p14:creationId xmlns:p14="http://schemas.microsoft.com/office/powerpoint/2010/main" val="2822083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15</a:t>
            </a:fld>
            <a:endParaRPr lang="en-US"/>
          </a:p>
        </p:txBody>
      </p:sp>
    </p:spTree>
    <p:extLst>
      <p:ext uri="{BB962C8B-B14F-4D97-AF65-F5344CB8AC3E}">
        <p14:creationId xmlns:p14="http://schemas.microsoft.com/office/powerpoint/2010/main" val="41009303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16</a:t>
            </a:fld>
            <a:endParaRPr lang="en-US"/>
          </a:p>
        </p:txBody>
      </p:sp>
    </p:spTree>
    <p:extLst>
      <p:ext uri="{BB962C8B-B14F-4D97-AF65-F5344CB8AC3E}">
        <p14:creationId xmlns:p14="http://schemas.microsoft.com/office/powerpoint/2010/main" val="29433684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17</a:t>
            </a:fld>
            <a:endParaRPr lang="en-US"/>
          </a:p>
        </p:txBody>
      </p:sp>
    </p:spTree>
    <p:extLst>
      <p:ext uri="{BB962C8B-B14F-4D97-AF65-F5344CB8AC3E}">
        <p14:creationId xmlns:p14="http://schemas.microsoft.com/office/powerpoint/2010/main" val="17735779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18</a:t>
            </a:fld>
            <a:endParaRPr lang="en-US"/>
          </a:p>
        </p:txBody>
      </p:sp>
    </p:spTree>
    <p:extLst>
      <p:ext uri="{BB962C8B-B14F-4D97-AF65-F5344CB8AC3E}">
        <p14:creationId xmlns:p14="http://schemas.microsoft.com/office/powerpoint/2010/main" val="35976839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19</a:t>
            </a:fld>
            <a:endParaRPr lang="en-US"/>
          </a:p>
        </p:txBody>
      </p:sp>
    </p:spTree>
    <p:extLst>
      <p:ext uri="{BB962C8B-B14F-4D97-AF65-F5344CB8AC3E}">
        <p14:creationId xmlns:p14="http://schemas.microsoft.com/office/powerpoint/2010/main" val="13784990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20</a:t>
            </a:fld>
            <a:endParaRPr lang="en-US"/>
          </a:p>
        </p:txBody>
      </p:sp>
    </p:spTree>
    <p:extLst>
      <p:ext uri="{BB962C8B-B14F-4D97-AF65-F5344CB8AC3E}">
        <p14:creationId xmlns:p14="http://schemas.microsoft.com/office/powerpoint/2010/main" val="1955237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21</a:t>
            </a:fld>
            <a:endParaRPr lang="en-US"/>
          </a:p>
        </p:txBody>
      </p:sp>
    </p:spTree>
    <p:extLst>
      <p:ext uri="{BB962C8B-B14F-4D97-AF65-F5344CB8AC3E}">
        <p14:creationId xmlns:p14="http://schemas.microsoft.com/office/powerpoint/2010/main" val="1611120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22</a:t>
            </a:fld>
            <a:endParaRPr lang="en-US"/>
          </a:p>
        </p:txBody>
      </p:sp>
    </p:spTree>
    <p:extLst>
      <p:ext uri="{BB962C8B-B14F-4D97-AF65-F5344CB8AC3E}">
        <p14:creationId xmlns:p14="http://schemas.microsoft.com/office/powerpoint/2010/main" val="29933819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23</a:t>
            </a:fld>
            <a:endParaRPr lang="en-US"/>
          </a:p>
        </p:txBody>
      </p:sp>
    </p:spTree>
    <p:extLst>
      <p:ext uri="{BB962C8B-B14F-4D97-AF65-F5344CB8AC3E}">
        <p14:creationId xmlns:p14="http://schemas.microsoft.com/office/powerpoint/2010/main" val="40152988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24</a:t>
            </a:fld>
            <a:endParaRPr lang="en-US"/>
          </a:p>
        </p:txBody>
      </p:sp>
    </p:spTree>
    <p:extLst>
      <p:ext uri="{BB962C8B-B14F-4D97-AF65-F5344CB8AC3E}">
        <p14:creationId xmlns:p14="http://schemas.microsoft.com/office/powerpoint/2010/main" val="41530399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25</a:t>
            </a:fld>
            <a:endParaRPr lang="en-US"/>
          </a:p>
        </p:txBody>
      </p:sp>
    </p:spTree>
    <p:extLst>
      <p:ext uri="{BB962C8B-B14F-4D97-AF65-F5344CB8AC3E}">
        <p14:creationId xmlns:p14="http://schemas.microsoft.com/office/powerpoint/2010/main" val="16884374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26</a:t>
            </a:fld>
            <a:endParaRPr lang="en-US"/>
          </a:p>
        </p:txBody>
      </p:sp>
    </p:spTree>
    <p:extLst>
      <p:ext uri="{BB962C8B-B14F-4D97-AF65-F5344CB8AC3E}">
        <p14:creationId xmlns:p14="http://schemas.microsoft.com/office/powerpoint/2010/main" val="41216295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27</a:t>
            </a:fld>
            <a:endParaRPr lang="en-US"/>
          </a:p>
        </p:txBody>
      </p:sp>
    </p:spTree>
    <p:extLst>
      <p:ext uri="{BB962C8B-B14F-4D97-AF65-F5344CB8AC3E}">
        <p14:creationId xmlns:p14="http://schemas.microsoft.com/office/powerpoint/2010/main" val="30335974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28</a:t>
            </a:fld>
            <a:endParaRPr lang="en-US"/>
          </a:p>
        </p:txBody>
      </p:sp>
    </p:spTree>
    <p:extLst>
      <p:ext uri="{BB962C8B-B14F-4D97-AF65-F5344CB8AC3E}">
        <p14:creationId xmlns:p14="http://schemas.microsoft.com/office/powerpoint/2010/main" val="41457570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29</a:t>
            </a:fld>
            <a:endParaRPr lang="en-US"/>
          </a:p>
        </p:txBody>
      </p:sp>
    </p:spTree>
    <p:extLst>
      <p:ext uri="{BB962C8B-B14F-4D97-AF65-F5344CB8AC3E}">
        <p14:creationId xmlns:p14="http://schemas.microsoft.com/office/powerpoint/2010/main" val="410140989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30</a:t>
            </a:fld>
            <a:endParaRPr lang="en-US"/>
          </a:p>
        </p:txBody>
      </p:sp>
    </p:spTree>
    <p:extLst>
      <p:ext uri="{BB962C8B-B14F-4D97-AF65-F5344CB8AC3E}">
        <p14:creationId xmlns:p14="http://schemas.microsoft.com/office/powerpoint/2010/main" val="18190551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31</a:t>
            </a:fld>
            <a:endParaRPr lang="en-US"/>
          </a:p>
        </p:txBody>
      </p:sp>
    </p:spTree>
    <p:extLst>
      <p:ext uri="{BB962C8B-B14F-4D97-AF65-F5344CB8AC3E}">
        <p14:creationId xmlns:p14="http://schemas.microsoft.com/office/powerpoint/2010/main" val="35645068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32</a:t>
            </a:fld>
            <a:endParaRPr lang="en-US"/>
          </a:p>
        </p:txBody>
      </p:sp>
    </p:spTree>
    <p:extLst>
      <p:ext uri="{BB962C8B-B14F-4D97-AF65-F5344CB8AC3E}">
        <p14:creationId xmlns:p14="http://schemas.microsoft.com/office/powerpoint/2010/main" val="23429872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33</a:t>
            </a:fld>
            <a:endParaRPr lang="en-US"/>
          </a:p>
        </p:txBody>
      </p:sp>
    </p:spTree>
    <p:extLst>
      <p:ext uri="{BB962C8B-B14F-4D97-AF65-F5344CB8AC3E}">
        <p14:creationId xmlns:p14="http://schemas.microsoft.com/office/powerpoint/2010/main" val="31485323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34</a:t>
            </a:fld>
            <a:endParaRPr lang="en-US"/>
          </a:p>
        </p:txBody>
      </p:sp>
    </p:spTree>
    <p:extLst>
      <p:ext uri="{BB962C8B-B14F-4D97-AF65-F5344CB8AC3E}">
        <p14:creationId xmlns:p14="http://schemas.microsoft.com/office/powerpoint/2010/main" val="219661681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35</a:t>
            </a:fld>
            <a:endParaRPr lang="en-US"/>
          </a:p>
        </p:txBody>
      </p:sp>
    </p:spTree>
    <p:extLst>
      <p:ext uri="{BB962C8B-B14F-4D97-AF65-F5344CB8AC3E}">
        <p14:creationId xmlns:p14="http://schemas.microsoft.com/office/powerpoint/2010/main" val="34130165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36</a:t>
            </a:fld>
            <a:endParaRPr lang="en-US"/>
          </a:p>
        </p:txBody>
      </p:sp>
    </p:spTree>
    <p:extLst>
      <p:ext uri="{BB962C8B-B14F-4D97-AF65-F5344CB8AC3E}">
        <p14:creationId xmlns:p14="http://schemas.microsoft.com/office/powerpoint/2010/main" val="17527944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37</a:t>
            </a:fld>
            <a:endParaRPr lang="en-US"/>
          </a:p>
        </p:txBody>
      </p:sp>
    </p:spTree>
    <p:extLst>
      <p:ext uri="{BB962C8B-B14F-4D97-AF65-F5344CB8AC3E}">
        <p14:creationId xmlns:p14="http://schemas.microsoft.com/office/powerpoint/2010/main" val="119967038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38</a:t>
            </a:fld>
            <a:endParaRPr lang="en-US"/>
          </a:p>
        </p:txBody>
      </p:sp>
    </p:spTree>
    <p:extLst>
      <p:ext uri="{BB962C8B-B14F-4D97-AF65-F5344CB8AC3E}">
        <p14:creationId xmlns:p14="http://schemas.microsoft.com/office/powerpoint/2010/main" val="193931427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39</a:t>
            </a:fld>
            <a:endParaRPr lang="en-US"/>
          </a:p>
        </p:txBody>
      </p:sp>
    </p:spTree>
    <p:extLst>
      <p:ext uri="{BB962C8B-B14F-4D97-AF65-F5344CB8AC3E}">
        <p14:creationId xmlns:p14="http://schemas.microsoft.com/office/powerpoint/2010/main" val="217408910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40</a:t>
            </a:fld>
            <a:endParaRPr lang="en-US"/>
          </a:p>
        </p:txBody>
      </p:sp>
    </p:spTree>
    <p:extLst>
      <p:ext uri="{BB962C8B-B14F-4D97-AF65-F5344CB8AC3E}">
        <p14:creationId xmlns:p14="http://schemas.microsoft.com/office/powerpoint/2010/main" val="366605564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41</a:t>
            </a:fld>
            <a:endParaRPr lang="en-US"/>
          </a:p>
        </p:txBody>
      </p:sp>
    </p:spTree>
    <p:extLst>
      <p:ext uri="{BB962C8B-B14F-4D97-AF65-F5344CB8AC3E}">
        <p14:creationId xmlns:p14="http://schemas.microsoft.com/office/powerpoint/2010/main" val="79842050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42</a:t>
            </a:fld>
            <a:endParaRPr lang="en-US"/>
          </a:p>
        </p:txBody>
      </p:sp>
    </p:spTree>
    <p:extLst>
      <p:ext uri="{BB962C8B-B14F-4D97-AF65-F5344CB8AC3E}">
        <p14:creationId xmlns:p14="http://schemas.microsoft.com/office/powerpoint/2010/main" val="85143292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43</a:t>
            </a:fld>
            <a:endParaRPr lang="en-US"/>
          </a:p>
        </p:txBody>
      </p:sp>
    </p:spTree>
    <p:extLst>
      <p:ext uri="{BB962C8B-B14F-4D97-AF65-F5344CB8AC3E}">
        <p14:creationId xmlns:p14="http://schemas.microsoft.com/office/powerpoint/2010/main" val="28727718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44</a:t>
            </a:fld>
            <a:endParaRPr lang="en-US"/>
          </a:p>
        </p:txBody>
      </p:sp>
    </p:spTree>
    <p:extLst>
      <p:ext uri="{BB962C8B-B14F-4D97-AF65-F5344CB8AC3E}">
        <p14:creationId xmlns:p14="http://schemas.microsoft.com/office/powerpoint/2010/main" val="140882016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45</a:t>
            </a:fld>
            <a:endParaRPr lang="en-US"/>
          </a:p>
        </p:txBody>
      </p:sp>
    </p:spTree>
    <p:extLst>
      <p:ext uri="{BB962C8B-B14F-4D97-AF65-F5344CB8AC3E}">
        <p14:creationId xmlns:p14="http://schemas.microsoft.com/office/powerpoint/2010/main" val="117257329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46</a:t>
            </a:fld>
            <a:endParaRPr lang="en-US"/>
          </a:p>
        </p:txBody>
      </p:sp>
    </p:spTree>
    <p:extLst>
      <p:ext uri="{BB962C8B-B14F-4D97-AF65-F5344CB8AC3E}">
        <p14:creationId xmlns:p14="http://schemas.microsoft.com/office/powerpoint/2010/main" val="52150065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47</a:t>
            </a:fld>
            <a:endParaRPr lang="en-US"/>
          </a:p>
        </p:txBody>
      </p:sp>
    </p:spTree>
    <p:extLst>
      <p:ext uri="{BB962C8B-B14F-4D97-AF65-F5344CB8AC3E}">
        <p14:creationId xmlns:p14="http://schemas.microsoft.com/office/powerpoint/2010/main" val="93520419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48</a:t>
            </a:fld>
            <a:endParaRPr lang="en-US"/>
          </a:p>
        </p:txBody>
      </p:sp>
    </p:spTree>
    <p:extLst>
      <p:ext uri="{BB962C8B-B14F-4D97-AF65-F5344CB8AC3E}">
        <p14:creationId xmlns:p14="http://schemas.microsoft.com/office/powerpoint/2010/main" val="210685823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49</a:t>
            </a:fld>
            <a:endParaRPr lang="en-US"/>
          </a:p>
        </p:txBody>
      </p:sp>
    </p:spTree>
    <p:extLst>
      <p:ext uri="{BB962C8B-B14F-4D97-AF65-F5344CB8AC3E}">
        <p14:creationId xmlns:p14="http://schemas.microsoft.com/office/powerpoint/2010/main" val="289626813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50</a:t>
            </a:fld>
            <a:endParaRPr lang="en-US"/>
          </a:p>
        </p:txBody>
      </p:sp>
    </p:spTree>
    <p:extLst>
      <p:ext uri="{BB962C8B-B14F-4D97-AF65-F5344CB8AC3E}">
        <p14:creationId xmlns:p14="http://schemas.microsoft.com/office/powerpoint/2010/main" val="166083326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51</a:t>
            </a:fld>
            <a:endParaRPr lang="en-US"/>
          </a:p>
        </p:txBody>
      </p:sp>
    </p:spTree>
    <p:extLst>
      <p:ext uri="{BB962C8B-B14F-4D97-AF65-F5344CB8AC3E}">
        <p14:creationId xmlns:p14="http://schemas.microsoft.com/office/powerpoint/2010/main" val="35550207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52</a:t>
            </a:fld>
            <a:endParaRPr lang="en-US"/>
          </a:p>
        </p:txBody>
      </p:sp>
    </p:spTree>
    <p:extLst>
      <p:ext uri="{BB962C8B-B14F-4D97-AF65-F5344CB8AC3E}">
        <p14:creationId xmlns:p14="http://schemas.microsoft.com/office/powerpoint/2010/main" val="374740492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53</a:t>
            </a:fld>
            <a:endParaRPr lang="en-US"/>
          </a:p>
        </p:txBody>
      </p:sp>
    </p:spTree>
    <p:extLst>
      <p:ext uri="{BB962C8B-B14F-4D97-AF65-F5344CB8AC3E}">
        <p14:creationId xmlns:p14="http://schemas.microsoft.com/office/powerpoint/2010/main" val="329341690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54</a:t>
            </a:fld>
            <a:endParaRPr lang="en-US"/>
          </a:p>
        </p:txBody>
      </p:sp>
    </p:spTree>
    <p:extLst>
      <p:ext uri="{BB962C8B-B14F-4D97-AF65-F5344CB8AC3E}">
        <p14:creationId xmlns:p14="http://schemas.microsoft.com/office/powerpoint/2010/main" val="103297447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55</a:t>
            </a:fld>
            <a:endParaRPr lang="en-US"/>
          </a:p>
        </p:txBody>
      </p:sp>
    </p:spTree>
    <p:extLst>
      <p:ext uri="{BB962C8B-B14F-4D97-AF65-F5344CB8AC3E}">
        <p14:creationId xmlns:p14="http://schemas.microsoft.com/office/powerpoint/2010/main" val="141892406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56</a:t>
            </a:fld>
            <a:endParaRPr lang="en-US"/>
          </a:p>
        </p:txBody>
      </p:sp>
    </p:spTree>
    <p:extLst>
      <p:ext uri="{BB962C8B-B14F-4D97-AF65-F5344CB8AC3E}">
        <p14:creationId xmlns:p14="http://schemas.microsoft.com/office/powerpoint/2010/main" val="282800301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57</a:t>
            </a:fld>
            <a:endParaRPr lang="en-US"/>
          </a:p>
        </p:txBody>
      </p:sp>
    </p:spTree>
    <p:extLst>
      <p:ext uri="{BB962C8B-B14F-4D97-AF65-F5344CB8AC3E}">
        <p14:creationId xmlns:p14="http://schemas.microsoft.com/office/powerpoint/2010/main" val="79738272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58</a:t>
            </a:fld>
            <a:endParaRPr lang="en-US"/>
          </a:p>
        </p:txBody>
      </p:sp>
    </p:spTree>
    <p:extLst>
      <p:ext uri="{BB962C8B-B14F-4D97-AF65-F5344CB8AC3E}">
        <p14:creationId xmlns:p14="http://schemas.microsoft.com/office/powerpoint/2010/main" val="385568320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59</a:t>
            </a:fld>
            <a:endParaRPr lang="en-US"/>
          </a:p>
        </p:txBody>
      </p:sp>
    </p:spTree>
    <p:extLst>
      <p:ext uri="{BB962C8B-B14F-4D97-AF65-F5344CB8AC3E}">
        <p14:creationId xmlns:p14="http://schemas.microsoft.com/office/powerpoint/2010/main" val="166035670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60</a:t>
            </a:fld>
            <a:endParaRPr lang="en-US"/>
          </a:p>
        </p:txBody>
      </p:sp>
    </p:spTree>
    <p:extLst>
      <p:ext uri="{BB962C8B-B14F-4D97-AF65-F5344CB8AC3E}">
        <p14:creationId xmlns:p14="http://schemas.microsoft.com/office/powerpoint/2010/main" val="161020555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61</a:t>
            </a:fld>
            <a:endParaRPr lang="en-US"/>
          </a:p>
        </p:txBody>
      </p:sp>
    </p:spTree>
    <p:extLst>
      <p:ext uri="{BB962C8B-B14F-4D97-AF65-F5344CB8AC3E}">
        <p14:creationId xmlns:p14="http://schemas.microsoft.com/office/powerpoint/2010/main" val="4183461506"/>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62</a:t>
            </a:fld>
            <a:endParaRPr lang="en-US"/>
          </a:p>
        </p:txBody>
      </p:sp>
    </p:spTree>
    <p:extLst>
      <p:ext uri="{BB962C8B-B14F-4D97-AF65-F5344CB8AC3E}">
        <p14:creationId xmlns:p14="http://schemas.microsoft.com/office/powerpoint/2010/main" val="273274381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63</a:t>
            </a:fld>
            <a:endParaRPr lang="en-US"/>
          </a:p>
        </p:txBody>
      </p:sp>
    </p:spTree>
    <p:extLst>
      <p:ext uri="{BB962C8B-B14F-4D97-AF65-F5344CB8AC3E}">
        <p14:creationId xmlns:p14="http://schemas.microsoft.com/office/powerpoint/2010/main" val="147585459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64</a:t>
            </a:fld>
            <a:endParaRPr lang="en-US"/>
          </a:p>
        </p:txBody>
      </p:sp>
    </p:spTree>
    <p:extLst>
      <p:ext uri="{BB962C8B-B14F-4D97-AF65-F5344CB8AC3E}">
        <p14:creationId xmlns:p14="http://schemas.microsoft.com/office/powerpoint/2010/main" val="393117883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65</a:t>
            </a:fld>
            <a:endParaRPr lang="en-US"/>
          </a:p>
        </p:txBody>
      </p:sp>
    </p:spTree>
    <p:extLst>
      <p:ext uri="{BB962C8B-B14F-4D97-AF65-F5344CB8AC3E}">
        <p14:creationId xmlns:p14="http://schemas.microsoft.com/office/powerpoint/2010/main" val="2411868752"/>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66</a:t>
            </a:fld>
            <a:endParaRPr lang="en-US"/>
          </a:p>
        </p:txBody>
      </p:sp>
    </p:spTree>
    <p:extLst>
      <p:ext uri="{BB962C8B-B14F-4D97-AF65-F5344CB8AC3E}">
        <p14:creationId xmlns:p14="http://schemas.microsoft.com/office/powerpoint/2010/main" val="4039703713"/>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67</a:t>
            </a:fld>
            <a:endParaRPr lang="en-US"/>
          </a:p>
        </p:txBody>
      </p:sp>
    </p:spTree>
    <p:extLst>
      <p:ext uri="{BB962C8B-B14F-4D97-AF65-F5344CB8AC3E}">
        <p14:creationId xmlns:p14="http://schemas.microsoft.com/office/powerpoint/2010/main" val="273154182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68</a:t>
            </a:fld>
            <a:endParaRPr lang="en-US"/>
          </a:p>
        </p:txBody>
      </p:sp>
    </p:spTree>
    <p:extLst>
      <p:ext uri="{BB962C8B-B14F-4D97-AF65-F5344CB8AC3E}">
        <p14:creationId xmlns:p14="http://schemas.microsoft.com/office/powerpoint/2010/main" val="776054091"/>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69</a:t>
            </a:fld>
            <a:endParaRPr lang="en-US"/>
          </a:p>
        </p:txBody>
      </p:sp>
    </p:spTree>
    <p:extLst>
      <p:ext uri="{BB962C8B-B14F-4D97-AF65-F5344CB8AC3E}">
        <p14:creationId xmlns:p14="http://schemas.microsoft.com/office/powerpoint/2010/main" val="133458041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70</a:t>
            </a:fld>
            <a:endParaRPr lang="en-US"/>
          </a:p>
        </p:txBody>
      </p:sp>
    </p:spTree>
    <p:extLst>
      <p:ext uri="{BB962C8B-B14F-4D97-AF65-F5344CB8AC3E}">
        <p14:creationId xmlns:p14="http://schemas.microsoft.com/office/powerpoint/2010/main" val="4020118895"/>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71</a:t>
            </a:fld>
            <a:endParaRPr lang="en-US"/>
          </a:p>
        </p:txBody>
      </p:sp>
    </p:spTree>
    <p:extLst>
      <p:ext uri="{BB962C8B-B14F-4D97-AF65-F5344CB8AC3E}">
        <p14:creationId xmlns:p14="http://schemas.microsoft.com/office/powerpoint/2010/main" val="2791926424"/>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72</a:t>
            </a:fld>
            <a:endParaRPr lang="en-US"/>
          </a:p>
        </p:txBody>
      </p:sp>
    </p:spTree>
    <p:extLst>
      <p:ext uri="{BB962C8B-B14F-4D97-AF65-F5344CB8AC3E}">
        <p14:creationId xmlns:p14="http://schemas.microsoft.com/office/powerpoint/2010/main" val="303321827"/>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73</a:t>
            </a:fld>
            <a:endParaRPr lang="en-US"/>
          </a:p>
        </p:txBody>
      </p:sp>
    </p:spTree>
    <p:extLst>
      <p:ext uri="{BB962C8B-B14F-4D97-AF65-F5344CB8AC3E}">
        <p14:creationId xmlns:p14="http://schemas.microsoft.com/office/powerpoint/2010/main" val="3785437962"/>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74</a:t>
            </a:fld>
            <a:endParaRPr lang="en-US"/>
          </a:p>
        </p:txBody>
      </p:sp>
    </p:spTree>
    <p:extLst>
      <p:ext uri="{BB962C8B-B14F-4D97-AF65-F5344CB8AC3E}">
        <p14:creationId xmlns:p14="http://schemas.microsoft.com/office/powerpoint/2010/main" val="2920288537"/>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75</a:t>
            </a:fld>
            <a:endParaRPr lang="en-US"/>
          </a:p>
        </p:txBody>
      </p:sp>
    </p:spTree>
    <p:extLst>
      <p:ext uri="{BB962C8B-B14F-4D97-AF65-F5344CB8AC3E}">
        <p14:creationId xmlns:p14="http://schemas.microsoft.com/office/powerpoint/2010/main" val="4273093508"/>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76</a:t>
            </a:fld>
            <a:endParaRPr lang="en-US"/>
          </a:p>
        </p:txBody>
      </p:sp>
    </p:spTree>
    <p:extLst>
      <p:ext uri="{BB962C8B-B14F-4D97-AF65-F5344CB8AC3E}">
        <p14:creationId xmlns:p14="http://schemas.microsoft.com/office/powerpoint/2010/main" val="3372287800"/>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77</a:t>
            </a:fld>
            <a:endParaRPr lang="en-US"/>
          </a:p>
        </p:txBody>
      </p:sp>
    </p:spTree>
    <p:extLst>
      <p:ext uri="{BB962C8B-B14F-4D97-AF65-F5344CB8AC3E}">
        <p14:creationId xmlns:p14="http://schemas.microsoft.com/office/powerpoint/2010/main" val="841008277"/>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78</a:t>
            </a:fld>
            <a:endParaRPr lang="en-US"/>
          </a:p>
        </p:txBody>
      </p:sp>
    </p:spTree>
    <p:extLst>
      <p:ext uri="{BB962C8B-B14F-4D97-AF65-F5344CB8AC3E}">
        <p14:creationId xmlns:p14="http://schemas.microsoft.com/office/powerpoint/2010/main" val="2551304967"/>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79</a:t>
            </a:fld>
            <a:endParaRPr lang="en-US"/>
          </a:p>
        </p:txBody>
      </p:sp>
    </p:spTree>
    <p:extLst>
      <p:ext uri="{BB962C8B-B14F-4D97-AF65-F5344CB8AC3E}">
        <p14:creationId xmlns:p14="http://schemas.microsoft.com/office/powerpoint/2010/main" val="2619605998"/>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80</a:t>
            </a:fld>
            <a:endParaRPr lang="en-US"/>
          </a:p>
        </p:txBody>
      </p:sp>
    </p:spTree>
    <p:extLst>
      <p:ext uri="{BB962C8B-B14F-4D97-AF65-F5344CB8AC3E}">
        <p14:creationId xmlns:p14="http://schemas.microsoft.com/office/powerpoint/2010/main" val="3671154114"/>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81</a:t>
            </a:fld>
            <a:endParaRPr lang="en-US"/>
          </a:p>
        </p:txBody>
      </p:sp>
    </p:spTree>
    <p:extLst>
      <p:ext uri="{BB962C8B-B14F-4D97-AF65-F5344CB8AC3E}">
        <p14:creationId xmlns:p14="http://schemas.microsoft.com/office/powerpoint/2010/main" val="3939134746"/>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82</a:t>
            </a:fld>
            <a:endParaRPr lang="en-US"/>
          </a:p>
        </p:txBody>
      </p:sp>
    </p:spTree>
    <p:extLst>
      <p:ext uri="{BB962C8B-B14F-4D97-AF65-F5344CB8AC3E}">
        <p14:creationId xmlns:p14="http://schemas.microsoft.com/office/powerpoint/2010/main" val="1445435105"/>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83</a:t>
            </a:fld>
            <a:endParaRPr lang="en-US"/>
          </a:p>
        </p:txBody>
      </p:sp>
    </p:spTree>
    <p:extLst>
      <p:ext uri="{BB962C8B-B14F-4D97-AF65-F5344CB8AC3E}">
        <p14:creationId xmlns:p14="http://schemas.microsoft.com/office/powerpoint/2010/main" val="2516284335"/>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84</a:t>
            </a:fld>
            <a:endParaRPr lang="en-US"/>
          </a:p>
        </p:txBody>
      </p:sp>
    </p:spTree>
    <p:extLst>
      <p:ext uri="{BB962C8B-B14F-4D97-AF65-F5344CB8AC3E}">
        <p14:creationId xmlns:p14="http://schemas.microsoft.com/office/powerpoint/2010/main" val="118096648"/>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85</a:t>
            </a:fld>
            <a:endParaRPr lang="en-US"/>
          </a:p>
        </p:txBody>
      </p:sp>
    </p:spTree>
    <p:extLst>
      <p:ext uri="{BB962C8B-B14F-4D97-AF65-F5344CB8AC3E}">
        <p14:creationId xmlns:p14="http://schemas.microsoft.com/office/powerpoint/2010/main" val="60672319"/>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86</a:t>
            </a:fld>
            <a:endParaRPr lang="en-US"/>
          </a:p>
        </p:txBody>
      </p:sp>
    </p:spTree>
    <p:extLst>
      <p:ext uri="{BB962C8B-B14F-4D97-AF65-F5344CB8AC3E}">
        <p14:creationId xmlns:p14="http://schemas.microsoft.com/office/powerpoint/2010/main" val="776054308"/>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87</a:t>
            </a:fld>
            <a:endParaRPr lang="en-US"/>
          </a:p>
        </p:txBody>
      </p:sp>
    </p:spTree>
    <p:extLst>
      <p:ext uri="{BB962C8B-B14F-4D97-AF65-F5344CB8AC3E}">
        <p14:creationId xmlns:p14="http://schemas.microsoft.com/office/powerpoint/2010/main" val="806471947"/>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88</a:t>
            </a:fld>
            <a:endParaRPr lang="en-US"/>
          </a:p>
        </p:txBody>
      </p:sp>
    </p:spTree>
    <p:extLst>
      <p:ext uri="{BB962C8B-B14F-4D97-AF65-F5344CB8AC3E}">
        <p14:creationId xmlns:p14="http://schemas.microsoft.com/office/powerpoint/2010/main" val="3374217091"/>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89</a:t>
            </a:fld>
            <a:endParaRPr lang="en-US"/>
          </a:p>
        </p:txBody>
      </p:sp>
    </p:spTree>
    <p:extLst>
      <p:ext uri="{BB962C8B-B14F-4D97-AF65-F5344CB8AC3E}">
        <p14:creationId xmlns:p14="http://schemas.microsoft.com/office/powerpoint/2010/main" val="3684795353"/>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90</a:t>
            </a:fld>
            <a:endParaRPr lang="en-US"/>
          </a:p>
        </p:txBody>
      </p:sp>
    </p:spTree>
    <p:extLst>
      <p:ext uri="{BB962C8B-B14F-4D97-AF65-F5344CB8AC3E}">
        <p14:creationId xmlns:p14="http://schemas.microsoft.com/office/powerpoint/2010/main" val="3047188315"/>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91</a:t>
            </a:fld>
            <a:endParaRPr lang="en-US"/>
          </a:p>
        </p:txBody>
      </p:sp>
    </p:spTree>
    <p:extLst>
      <p:ext uri="{BB962C8B-B14F-4D97-AF65-F5344CB8AC3E}">
        <p14:creationId xmlns:p14="http://schemas.microsoft.com/office/powerpoint/2010/main" val="2010769818"/>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92</a:t>
            </a:fld>
            <a:endParaRPr lang="en-US"/>
          </a:p>
        </p:txBody>
      </p:sp>
    </p:spTree>
    <p:extLst>
      <p:ext uri="{BB962C8B-B14F-4D97-AF65-F5344CB8AC3E}">
        <p14:creationId xmlns:p14="http://schemas.microsoft.com/office/powerpoint/2010/main" val="3380931107"/>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93</a:t>
            </a:fld>
            <a:endParaRPr lang="en-US"/>
          </a:p>
        </p:txBody>
      </p:sp>
    </p:spTree>
    <p:extLst>
      <p:ext uri="{BB962C8B-B14F-4D97-AF65-F5344CB8AC3E}">
        <p14:creationId xmlns:p14="http://schemas.microsoft.com/office/powerpoint/2010/main" val="1561190772"/>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94</a:t>
            </a:fld>
            <a:endParaRPr lang="en-US"/>
          </a:p>
        </p:txBody>
      </p:sp>
    </p:spTree>
    <p:extLst>
      <p:ext uri="{BB962C8B-B14F-4D97-AF65-F5344CB8AC3E}">
        <p14:creationId xmlns:p14="http://schemas.microsoft.com/office/powerpoint/2010/main" val="357600272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95</a:t>
            </a:fld>
            <a:endParaRPr lang="en-US"/>
          </a:p>
        </p:txBody>
      </p:sp>
    </p:spTree>
    <p:extLst>
      <p:ext uri="{BB962C8B-B14F-4D97-AF65-F5344CB8AC3E}">
        <p14:creationId xmlns:p14="http://schemas.microsoft.com/office/powerpoint/2010/main" val="1339011843"/>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96</a:t>
            </a:fld>
            <a:endParaRPr lang="en-US"/>
          </a:p>
        </p:txBody>
      </p:sp>
    </p:spTree>
    <p:extLst>
      <p:ext uri="{BB962C8B-B14F-4D97-AF65-F5344CB8AC3E}">
        <p14:creationId xmlns:p14="http://schemas.microsoft.com/office/powerpoint/2010/main" val="1897859207"/>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97</a:t>
            </a:fld>
            <a:endParaRPr lang="en-US"/>
          </a:p>
        </p:txBody>
      </p:sp>
    </p:spTree>
    <p:extLst>
      <p:ext uri="{BB962C8B-B14F-4D97-AF65-F5344CB8AC3E}">
        <p14:creationId xmlns:p14="http://schemas.microsoft.com/office/powerpoint/2010/main" val="3352420388"/>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98</a:t>
            </a:fld>
            <a:endParaRPr lang="en-US"/>
          </a:p>
        </p:txBody>
      </p:sp>
    </p:spTree>
    <p:extLst>
      <p:ext uri="{BB962C8B-B14F-4D97-AF65-F5344CB8AC3E}">
        <p14:creationId xmlns:p14="http://schemas.microsoft.com/office/powerpoint/2010/main" val="1479415651"/>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99</a:t>
            </a:fld>
            <a:endParaRPr lang="en-US"/>
          </a:p>
        </p:txBody>
      </p:sp>
    </p:spTree>
    <p:extLst>
      <p:ext uri="{BB962C8B-B14F-4D97-AF65-F5344CB8AC3E}">
        <p14:creationId xmlns:p14="http://schemas.microsoft.com/office/powerpoint/2010/main" val="3828909357"/>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100</a:t>
            </a:fld>
            <a:endParaRPr lang="en-US"/>
          </a:p>
        </p:txBody>
      </p:sp>
    </p:spTree>
    <p:extLst>
      <p:ext uri="{BB962C8B-B14F-4D97-AF65-F5344CB8AC3E}">
        <p14:creationId xmlns:p14="http://schemas.microsoft.com/office/powerpoint/2010/main" val="126557744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hyperlink" Target="https://www.sosyalbilgiler.biz/"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www.sosyalbilgiler.biz/" TargetMode="External"/><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slide" Target="../slides/slide2.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bg1"/>
        </a:solidFill>
        <a:effectLst/>
      </p:bgPr>
    </p:bg>
    <p:spTree>
      <p:nvGrpSpPr>
        <p:cNvPr id="1" name=""/>
        <p:cNvGrpSpPr/>
        <p:nvPr/>
      </p:nvGrpSpPr>
      <p:grpSpPr>
        <a:xfrm>
          <a:off x="0" y="0"/>
          <a:ext cx="0" cy="0"/>
          <a:chOff x="0" y="0"/>
          <a:chExt cx="0" cy="0"/>
        </a:xfrm>
      </p:grpSpPr>
      <p:sp>
        <p:nvSpPr>
          <p:cNvPr id="2" name="Rectangle: Rounded Corners 111">
            <a:hlinkClick r:id="rId2"/>
            <a:extLst>
              <a:ext uri="{FF2B5EF4-FFF2-40B4-BE49-F238E27FC236}">
                <a16:creationId xmlns:a16="http://schemas.microsoft.com/office/drawing/2014/main" id="{86E3D609-39C5-48AB-BBEB-435EFD8F0C1A}"/>
              </a:ext>
            </a:extLst>
          </p:cNvPr>
          <p:cNvSpPr/>
          <p:nvPr userDrawn="1"/>
        </p:nvSpPr>
        <p:spPr>
          <a:xfrm flipH="1">
            <a:off x="10282291" y="17518"/>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111">
            <a:hlinkClick r:id="rId3" action="ppaction://hlinksldjump"/>
            <a:extLst>
              <a:ext uri="{FF2B5EF4-FFF2-40B4-BE49-F238E27FC236}">
                <a16:creationId xmlns:a16="http://schemas.microsoft.com/office/drawing/2014/main" id="{86E3D609-39C5-48AB-BBEB-435EFD8F0C1A}"/>
              </a:ext>
            </a:extLst>
          </p:cNvPr>
          <p:cNvSpPr/>
          <p:nvPr userDrawn="1"/>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extLst>
      <p:ext uri="{BB962C8B-B14F-4D97-AF65-F5344CB8AC3E}">
        <p14:creationId xmlns:p14="http://schemas.microsoft.com/office/powerpoint/2010/main" val="288869583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Başlık Slaydı">
    <p:bg>
      <p:bgPr>
        <a:solidFill>
          <a:schemeClr val="bg1"/>
        </a:solidFill>
        <a:effectLst/>
      </p:bgPr>
    </p:bg>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tr-TR" dirty="0" smtClean="0"/>
              <a:t>Asıl başlık stili için tıklatın</a:t>
            </a:r>
            <a:endParaRPr lang="tr-TR" dirty="0"/>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dirty="0" smtClean="0"/>
              <a:t>Asıl alt başlık stilini düzenlemek için tıklatın</a:t>
            </a:r>
            <a:endParaRPr lang="tr-TR" dirty="0"/>
          </a:p>
        </p:txBody>
      </p:sp>
      <p:sp>
        <p:nvSpPr>
          <p:cNvPr id="4" name="Veri Yer Tutucusu 3"/>
          <p:cNvSpPr>
            <a:spLocks noGrp="1"/>
          </p:cNvSpPr>
          <p:nvPr>
            <p:ph type="dt" sz="half" idx="10"/>
          </p:nvPr>
        </p:nvSpPr>
        <p:spPr>
          <a:xfrm>
            <a:off x="838200" y="6356350"/>
            <a:ext cx="2743200" cy="365125"/>
          </a:xfrm>
          <a:prstGeom prst="rect">
            <a:avLst/>
          </a:prstGeom>
        </p:spPr>
        <p:txBody>
          <a:bodyPr/>
          <a:lstStyle/>
          <a:p>
            <a:fld id="{2A6F3650-BB3E-45DE-B068-FB7E589E67EC}" type="datetimeFigureOut">
              <a:rPr lang="tr-TR" smtClean="0"/>
              <a:t>11.09.2026</a:t>
            </a:fld>
            <a:endParaRPr lang="tr-TR"/>
          </a:p>
        </p:txBody>
      </p:sp>
      <p:sp>
        <p:nvSpPr>
          <p:cNvPr id="5" name="Altbilgi Yer Tutucusu 4"/>
          <p:cNvSpPr>
            <a:spLocks noGrp="1"/>
          </p:cNvSpPr>
          <p:nvPr>
            <p:ph type="ftr" sz="quarter" idx="11"/>
          </p:nvPr>
        </p:nvSpPr>
        <p:spPr>
          <a:xfrm>
            <a:off x="4038600" y="6356350"/>
            <a:ext cx="4114800" cy="365125"/>
          </a:xfrm>
          <a:prstGeom prst="rect">
            <a:avLst/>
          </a:prstGeom>
        </p:spPr>
        <p:txBody>
          <a:bodyPr/>
          <a:lstStyle/>
          <a:p>
            <a:endParaRPr lang="tr-TR"/>
          </a:p>
        </p:txBody>
      </p:sp>
      <p:sp>
        <p:nvSpPr>
          <p:cNvPr id="6" name="Slayt Numarası Yer Tutucusu 5"/>
          <p:cNvSpPr>
            <a:spLocks noGrp="1"/>
          </p:cNvSpPr>
          <p:nvPr>
            <p:ph type="sldNum" sz="quarter" idx="12"/>
          </p:nvPr>
        </p:nvSpPr>
        <p:spPr>
          <a:xfrm>
            <a:off x="8610600" y="6356350"/>
            <a:ext cx="2743200" cy="365125"/>
          </a:xfrm>
          <a:prstGeom prst="rect">
            <a:avLst/>
          </a:prstGeom>
        </p:spPr>
        <p:txBody>
          <a:bodyPr/>
          <a:lstStyle/>
          <a:p>
            <a:fld id="{16F10BCC-6C5F-4B15-B86D-EE90A14A594B}" type="slidenum">
              <a:rPr lang="tr-TR" smtClean="0"/>
              <a:t>‹#›</a:t>
            </a:fld>
            <a:endParaRPr lang="tr-TR"/>
          </a:p>
        </p:txBody>
      </p:sp>
      <p:pic>
        <p:nvPicPr>
          <p:cNvPr id="7" name="Resim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Rectangle: Rounded Corners 111">
            <a:hlinkClick r:id="rId3"/>
            <a:extLst>
              <a:ext uri="{FF2B5EF4-FFF2-40B4-BE49-F238E27FC236}">
                <a16:creationId xmlns:a16="http://schemas.microsoft.com/office/drawing/2014/main" id="{86E3D609-39C5-48AB-BBEB-435EFD8F0C1A}"/>
              </a:ext>
            </a:extLst>
          </p:cNvPr>
          <p:cNvSpPr/>
          <p:nvPr userDrawn="1"/>
        </p:nvSpPr>
        <p:spPr>
          <a:xfrm flipH="1">
            <a:off x="0" y="17518"/>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Resim 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11" name="Rectangle: Rounded Corners 111">
            <a:hlinkClick r:id="rId5" action="ppaction://hlinksldjump"/>
            <a:extLst>
              <a:ext uri="{FF2B5EF4-FFF2-40B4-BE49-F238E27FC236}">
                <a16:creationId xmlns:a16="http://schemas.microsoft.com/office/drawing/2014/main" id="{86E3D609-39C5-48AB-BBEB-435EFD8F0C1A}"/>
              </a:ext>
            </a:extLst>
          </p:cNvPr>
          <p:cNvSpPr/>
          <p:nvPr userDrawn="1"/>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extLst>
      <p:ext uri="{BB962C8B-B14F-4D97-AF65-F5344CB8AC3E}">
        <p14:creationId xmlns:p14="http://schemas.microsoft.com/office/powerpoint/2010/main" val="83789632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Başlık ve İçerik">
    <p:bg>
      <p:bgPr>
        <a:solidFill>
          <a:schemeClr val="bg1"/>
        </a:solidFill>
        <a:effectLst/>
      </p:bgPr>
    </p:bg>
    <p:spTree>
      <p:nvGrpSpPr>
        <p:cNvPr id="1" name=""/>
        <p:cNvGrpSpPr/>
        <p:nvPr/>
      </p:nvGrpSpPr>
      <p:grpSpPr>
        <a:xfrm>
          <a:off x="0" y="0"/>
          <a:ext cx="0" cy="0"/>
          <a:chOff x="0" y="0"/>
          <a:chExt cx="0" cy="0"/>
        </a:xfrm>
      </p:grpSpPr>
      <p:sp>
        <p:nvSpPr>
          <p:cNvPr id="2" name="Unvan 1"/>
          <p:cNvSpPr>
            <a:spLocks noGrp="1"/>
          </p:cNvSpPr>
          <p:nvPr>
            <p:ph type="title"/>
          </p:nvPr>
        </p:nvSpPr>
        <p:spPr>
          <a:xfrm>
            <a:off x="838200" y="163482"/>
            <a:ext cx="10515600" cy="739056"/>
          </a:xfrm>
          <a:prstGeom prst="rect">
            <a:avLst/>
          </a:prstGeom>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dirty="0" smtClean="0"/>
              <a:t>Asıl metin stillerini düzenlemek için tıklatın</a:t>
            </a:r>
          </a:p>
          <a:p>
            <a:pPr lvl="1"/>
            <a:r>
              <a:rPr lang="tr-TR" dirty="0" smtClean="0"/>
              <a:t>İkinci düzey</a:t>
            </a:r>
          </a:p>
          <a:p>
            <a:pPr lvl="2"/>
            <a:r>
              <a:rPr lang="tr-TR" dirty="0" smtClean="0"/>
              <a:t>Üçüncü düzey</a:t>
            </a:r>
          </a:p>
          <a:p>
            <a:pPr lvl="3"/>
            <a:r>
              <a:rPr lang="tr-TR" dirty="0" smtClean="0"/>
              <a:t>Dördüncü düzey</a:t>
            </a:r>
          </a:p>
          <a:p>
            <a:pPr lvl="4"/>
            <a:r>
              <a:rPr lang="tr-TR" dirty="0" smtClean="0"/>
              <a:t>Beşinci düzey</a:t>
            </a:r>
            <a:endParaRPr lang="tr-TR" dirty="0"/>
          </a:p>
        </p:txBody>
      </p:sp>
    </p:spTree>
    <p:extLst>
      <p:ext uri="{BB962C8B-B14F-4D97-AF65-F5344CB8AC3E}">
        <p14:creationId xmlns:p14="http://schemas.microsoft.com/office/powerpoint/2010/main" val="73732023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slide" Target="../slides/slide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hyperlink" Target="https://www.sosyalbilgiler.biz/" TargetMode="External"/><Relationship Id="rId5" Type="http://schemas.openxmlformats.org/officeDocument/2006/relationships/image" Target="../media/image1.jp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4" name="Resim 3"/>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Rounded Corners 111">
            <a:hlinkClick r:id="rId6"/>
            <a:extLst>
              <a:ext uri="{FF2B5EF4-FFF2-40B4-BE49-F238E27FC236}">
                <a16:creationId xmlns:a16="http://schemas.microsoft.com/office/drawing/2014/main" id="{86E3D609-39C5-48AB-BBEB-435EFD8F0C1A}"/>
              </a:ext>
            </a:extLst>
          </p:cNvPr>
          <p:cNvSpPr/>
          <p:nvPr userDrawn="1"/>
        </p:nvSpPr>
        <p:spPr>
          <a:xfrm flipH="1">
            <a:off x="10282291" y="17518"/>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111">
            <a:hlinkClick r:id="rId7" action="ppaction://hlinksldjump"/>
            <a:extLst>
              <a:ext uri="{FF2B5EF4-FFF2-40B4-BE49-F238E27FC236}">
                <a16:creationId xmlns:a16="http://schemas.microsoft.com/office/drawing/2014/main" id="{86E3D609-39C5-48AB-BBEB-435EFD8F0C1A}"/>
              </a:ext>
            </a:extLst>
          </p:cNvPr>
          <p:cNvSpPr/>
          <p:nvPr userDrawn="1"/>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extLst>
      <p:ext uri="{BB962C8B-B14F-4D97-AF65-F5344CB8AC3E}">
        <p14:creationId xmlns:p14="http://schemas.microsoft.com/office/powerpoint/2010/main" val="2055134626"/>
      </p:ext>
    </p:extLst>
  </p:cSld>
  <p:clrMap bg1="lt1" tx1="dk1" bg2="lt2" tx2="dk2" accent1="accent1" accent2="accent2" accent3="accent3" accent4="accent4" accent5="accent5" accent6="accent6" hlink="hlink" folHlink="folHlink"/>
  <p:sldLayoutIdLst>
    <p:sldLayoutId id="2147483688" r:id="rId1"/>
    <p:sldLayoutId id="2147483705" r:id="rId2"/>
    <p:sldLayoutId id="2147483706"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1.xml"/><Relationship Id="rId7"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notesSlide" Target="../notesSlides/notesSlide2.xml"/><Relationship Id="rId7" Type="http://schemas.openxmlformats.org/officeDocument/2006/relationships/slide" Target="slide78.xml"/><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slide" Target="slide75.xml"/><Relationship Id="rId11" Type="http://schemas.openxmlformats.org/officeDocument/2006/relationships/slide" Target="slide24.xml"/><Relationship Id="rId5" Type="http://schemas.openxmlformats.org/officeDocument/2006/relationships/slide" Target="slide44.xml"/><Relationship Id="rId10" Type="http://schemas.openxmlformats.org/officeDocument/2006/relationships/slide" Target="slide14.xml"/><Relationship Id="rId4" Type="http://schemas.openxmlformats.org/officeDocument/2006/relationships/slide" Target="slide32.xml"/><Relationship Id="rId9" Type="http://schemas.openxmlformats.org/officeDocument/2006/relationships/slide" Target="slide10.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tags" Target="../tags/tag4.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tags" Target="../tags/tag5.xml"/><Relationship Id="rId6" Type="http://schemas.openxmlformats.org/officeDocument/2006/relationships/image" Target="../media/image10.png"/><Relationship Id="rId5" Type="http://schemas.openxmlformats.org/officeDocument/2006/relationships/image" Target="../media/image9.jpg"/><Relationship Id="rId4" Type="http://schemas.openxmlformats.org/officeDocument/2006/relationships/audio" Target="../media/audio2.wav"/></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tags" Target="../tags/tag6.xml"/><Relationship Id="rId6" Type="http://schemas.openxmlformats.org/officeDocument/2006/relationships/image" Target="../media/image11.png"/><Relationship Id="rId5" Type="http://schemas.openxmlformats.org/officeDocument/2006/relationships/slide" Target="slide2.xml"/><Relationship Id="rId4" Type="http://schemas.openxmlformats.org/officeDocument/2006/relationships/audio" Target="../media/audio1.wav"/></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tags" Target="../tags/tag7.xml"/><Relationship Id="rId6" Type="http://schemas.openxmlformats.org/officeDocument/2006/relationships/slide" Target="slide2.xml"/><Relationship Id="rId5" Type="http://schemas.openxmlformats.org/officeDocument/2006/relationships/image" Target="../media/image12.jpg"/><Relationship Id="rId4" Type="http://schemas.openxmlformats.org/officeDocument/2006/relationships/audio" Target="../media/audio3.wav"/></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xml"/><Relationship Id="rId1" Type="http://schemas.openxmlformats.org/officeDocument/2006/relationships/tags" Target="../tags/tag8.xml"/><Relationship Id="rId5" Type="http://schemas.openxmlformats.org/officeDocument/2006/relationships/image" Target="../media/image13.jpg"/><Relationship Id="rId4" Type="http://schemas.openxmlformats.org/officeDocument/2006/relationships/slide" Target="slide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tags" Target="../tags/tag9.xml"/><Relationship Id="rId5" Type="http://schemas.openxmlformats.org/officeDocument/2006/relationships/image" Target="../media/image14.jpg"/><Relationship Id="rId4" Type="http://schemas.openxmlformats.org/officeDocument/2006/relationships/slide" Target="slide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tags" Target="../tags/tag10.xml"/><Relationship Id="rId5" Type="http://schemas.openxmlformats.org/officeDocument/2006/relationships/image" Target="../media/image15.jpg"/><Relationship Id="rId4" Type="http://schemas.openxmlformats.org/officeDocument/2006/relationships/slide" Target="slide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image" Target="../media/image17.jpg"/><Relationship Id="rId2" Type="http://schemas.openxmlformats.org/officeDocument/2006/relationships/slideLayout" Target="../slideLayouts/slideLayout3.xml"/><Relationship Id="rId1" Type="http://schemas.openxmlformats.org/officeDocument/2006/relationships/tags" Target="../tags/tag11.xml"/><Relationship Id="rId6" Type="http://schemas.openxmlformats.org/officeDocument/2006/relationships/image" Target="../media/image16.jpg"/><Relationship Id="rId5" Type="http://schemas.openxmlformats.org/officeDocument/2006/relationships/audio" Target="../media/audio4.wav"/><Relationship Id="rId4" Type="http://schemas.openxmlformats.org/officeDocument/2006/relationships/audio" Target="../media/audio1.wav"/></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xml"/><Relationship Id="rId1" Type="http://schemas.openxmlformats.org/officeDocument/2006/relationships/tags" Target="../tags/tag12.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audio" Target="../media/audio1.wav"/></Relationships>
</file>

<file path=ppt/slides/_rels/slide12.xml.rels><?xml version="1.0" encoding="UTF-8" standalone="yes"?>
<Relationships xmlns="http://schemas.openxmlformats.org/package/2006/relationships"><Relationship Id="rId8" Type="http://schemas.openxmlformats.org/officeDocument/2006/relationships/hyperlink" Target="https://ders.eba.gov.tr/ders/proxy/VCollabPlayer_v0.0.1064/index.html#/main/curriculumResource?resourceID=b14529259e0b211f8d6ae3a4bb6ab951&amp;resourceTypeID=3&amp;loc=10&amp;showCurriculumPath=false" TargetMode="External"/><Relationship Id="rId3" Type="http://schemas.openxmlformats.org/officeDocument/2006/relationships/notesSlide" Target="../notesSlides/notesSlide12.xml"/><Relationship Id="rId7" Type="http://schemas.openxmlformats.org/officeDocument/2006/relationships/image" Target="../media/image21.jpg"/><Relationship Id="rId2" Type="http://schemas.openxmlformats.org/officeDocument/2006/relationships/slideLayout" Target="../slideLayouts/slideLayout3.xml"/><Relationship Id="rId1" Type="http://schemas.openxmlformats.org/officeDocument/2006/relationships/tags" Target="../tags/tag13.xml"/><Relationship Id="rId6" Type="http://schemas.openxmlformats.org/officeDocument/2006/relationships/image" Target="../media/image20.jpg"/><Relationship Id="rId5" Type="http://schemas.openxmlformats.org/officeDocument/2006/relationships/audio" Target="../media/audio4.wav"/><Relationship Id="rId4" Type="http://schemas.openxmlformats.org/officeDocument/2006/relationships/audio" Target="../media/audio1.wav"/><Relationship Id="rId9"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10.png"/><Relationship Id="rId2" Type="http://schemas.openxmlformats.org/officeDocument/2006/relationships/slideLayout" Target="../slideLayouts/slideLayout3.xml"/><Relationship Id="rId1" Type="http://schemas.openxmlformats.org/officeDocument/2006/relationships/tags" Target="../tags/tag14.xml"/><Relationship Id="rId6" Type="http://schemas.openxmlformats.org/officeDocument/2006/relationships/image" Target="../media/image24.jpg"/><Relationship Id="rId5" Type="http://schemas.openxmlformats.org/officeDocument/2006/relationships/image" Target="../media/image23.jpg"/><Relationship Id="rId4" Type="http://schemas.openxmlformats.org/officeDocument/2006/relationships/audio" Target="../media/audio1.wav"/></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3.xml"/><Relationship Id="rId1" Type="http://schemas.openxmlformats.org/officeDocument/2006/relationships/tags" Target="../tags/tag15.xml"/><Relationship Id="rId6" Type="http://schemas.openxmlformats.org/officeDocument/2006/relationships/image" Target="../media/image27.png"/><Relationship Id="rId5" Type="http://schemas.openxmlformats.org/officeDocument/2006/relationships/image" Target="../media/image26.jpg"/><Relationship Id="rId4" Type="http://schemas.openxmlformats.org/officeDocument/2006/relationships/image" Target="../media/image25.jpg"/></Relationships>
</file>

<file path=ppt/slides/_rels/slide15.xml.rels><?xml version="1.0" encoding="UTF-8" standalone="yes"?>
<Relationships xmlns="http://schemas.openxmlformats.org/package/2006/relationships"><Relationship Id="rId8" Type="http://schemas.openxmlformats.org/officeDocument/2006/relationships/hyperlink" Target="https://ders.eba.gov.tr/ders/proxy/VCollabPlayer_v0.0.1064/index.html#/main/curriculumResource?resourceID=6e1f6955aeff331cc85451f6a8231cc5&amp;resourceTypeID=3&amp;loc=10&amp;showCurriculumPath=false" TargetMode="External"/><Relationship Id="rId3" Type="http://schemas.openxmlformats.org/officeDocument/2006/relationships/notesSlide" Target="../notesSlides/notesSlide15.xml"/><Relationship Id="rId7" Type="http://schemas.openxmlformats.org/officeDocument/2006/relationships/image" Target="../media/image29.jpg"/><Relationship Id="rId2" Type="http://schemas.openxmlformats.org/officeDocument/2006/relationships/slideLayout" Target="../slideLayouts/slideLayout3.xml"/><Relationship Id="rId1" Type="http://schemas.openxmlformats.org/officeDocument/2006/relationships/tags" Target="../tags/tag16.xml"/><Relationship Id="rId6" Type="http://schemas.openxmlformats.org/officeDocument/2006/relationships/image" Target="../media/image28.jpg"/><Relationship Id="rId5" Type="http://schemas.openxmlformats.org/officeDocument/2006/relationships/audio" Target="../media/audio4.wav"/><Relationship Id="rId4" Type="http://schemas.openxmlformats.org/officeDocument/2006/relationships/audio" Target="../media/audio1.wav"/><Relationship Id="rId9" Type="http://schemas.openxmlformats.org/officeDocument/2006/relationships/image" Target="../media/image30.png"/></Relationships>
</file>

<file path=ppt/slides/_rels/slide1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notesSlide" Target="../notesSlides/notesSlide16.xml"/><Relationship Id="rId7" Type="http://schemas.openxmlformats.org/officeDocument/2006/relationships/image" Target="../media/image32.jpg"/><Relationship Id="rId2" Type="http://schemas.openxmlformats.org/officeDocument/2006/relationships/slideLayout" Target="../slideLayouts/slideLayout3.xml"/><Relationship Id="rId1" Type="http://schemas.openxmlformats.org/officeDocument/2006/relationships/tags" Target="../tags/tag17.xml"/><Relationship Id="rId6" Type="http://schemas.openxmlformats.org/officeDocument/2006/relationships/image" Target="../media/image31.jpeg"/><Relationship Id="rId5" Type="http://schemas.openxmlformats.org/officeDocument/2006/relationships/audio" Target="../media/audio4.wav"/><Relationship Id="rId4" Type="http://schemas.openxmlformats.org/officeDocument/2006/relationships/audio" Target="../media/audio1.wav"/></Relationships>
</file>

<file path=ppt/slides/_rels/slide1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notesSlide" Target="../notesSlides/notesSlide17.xml"/><Relationship Id="rId7" Type="http://schemas.openxmlformats.org/officeDocument/2006/relationships/image" Target="../media/image34.jpg"/><Relationship Id="rId2" Type="http://schemas.openxmlformats.org/officeDocument/2006/relationships/slideLayout" Target="../slideLayouts/slideLayout3.xml"/><Relationship Id="rId1" Type="http://schemas.openxmlformats.org/officeDocument/2006/relationships/tags" Target="../tags/tag18.xml"/><Relationship Id="rId6" Type="http://schemas.openxmlformats.org/officeDocument/2006/relationships/image" Target="../media/image33.jpg"/><Relationship Id="rId5" Type="http://schemas.openxmlformats.org/officeDocument/2006/relationships/audio" Target="../media/audio4.wav"/><Relationship Id="rId4" Type="http://schemas.openxmlformats.org/officeDocument/2006/relationships/audio" Target="../media/audio1.wav"/></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7" Type="http://schemas.openxmlformats.org/officeDocument/2006/relationships/image" Target="../media/image36.jpg"/><Relationship Id="rId2" Type="http://schemas.openxmlformats.org/officeDocument/2006/relationships/slideLayout" Target="../slideLayouts/slideLayout3.xml"/><Relationship Id="rId1" Type="http://schemas.openxmlformats.org/officeDocument/2006/relationships/tags" Target="../tags/tag19.xml"/><Relationship Id="rId6" Type="http://schemas.openxmlformats.org/officeDocument/2006/relationships/image" Target="../media/image35.jpg"/><Relationship Id="rId5" Type="http://schemas.openxmlformats.org/officeDocument/2006/relationships/audio" Target="../media/audio4.wav"/><Relationship Id="rId4" Type="http://schemas.openxmlformats.org/officeDocument/2006/relationships/audio" Target="../media/audio1.wav"/></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38.jpg"/><Relationship Id="rId2" Type="http://schemas.openxmlformats.org/officeDocument/2006/relationships/slideLayout" Target="../slideLayouts/slideLayout3.xml"/><Relationship Id="rId1" Type="http://schemas.openxmlformats.org/officeDocument/2006/relationships/tags" Target="../tags/tag20.xml"/><Relationship Id="rId6" Type="http://schemas.openxmlformats.org/officeDocument/2006/relationships/image" Target="../media/image37.jpg"/><Relationship Id="rId5" Type="http://schemas.openxmlformats.org/officeDocument/2006/relationships/audio" Target="../media/audio4.wav"/><Relationship Id="rId4" Type="http://schemas.openxmlformats.org/officeDocument/2006/relationships/audio" Target="../media/audio1.wav"/></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3.xml"/><Relationship Id="rId1" Type="http://schemas.openxmlformats.org/officeDocument/2006/relationships/tags" Target="../tags/tag21.xml"/><Relationship Id="rId6" Type="http://schemas.openxmlformats.org/officeDocument/2006/relationships/image" Target="../media/image39.jpg"/><Relationship Id="rId5" Type="http://schemas.openxmlformats.org/officeDocument/2006/relationships/audio" Target="../media/audio5.wav"/><Relationship Id="rId4" Type="http://schemas.openxmlformats.org/officeDocument/2006/relationships/audio" Target="../media/audio1.wav"/></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3.xml"/><Relationship Id="rId1" Type="http://schemas.openxmlformats.org/officeDocument/2006/relationships/tags" Target="../tags/tag22.xml"/><Relationship Id="rId4" Type="http://schemas.openxmlformats.org/officeDocument/2006/relationships/image" Target="../media/image40.jp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3.xml"/><Relationship Id="rId1" Type="http://schemas.openxmlformats.org/officeDocument/2006/relationships/tags" Target="../tags/tag23.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3.xml"/><Relationship Id="rId1" Type="http://schemas.openxmlformats.org/officeDocument/2006/relationships/tags" Target="../tags/tag24.xml"/><Relationship Id="rId4" Type="http://schemas.openxmlformats.org/officeDocument/2006/relationships/image" Target="../media/image41.jp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7" Type="http://schemas.openxmlformats.org/officeDocument/2006/relationships/image" Target="../media/image43.png"/><Relationship Id="rId2" Type="http://schemas.openxmlformats.org/officeDocument/2006/relationships/slideLayout" Target="../slideLayouts/slideLayout2.xml"/><Relationship Id="rId1" Type="http://schemas.openxmlformats.org/officeDocument/2006/relationships/tags" Target="../tags/tag25.xml"/><Relationship Id="rId6" Type="http://schemas.openxmlformats.org/officeDocument/2006/relationships/slide" Target="slide2.xml"/><Relationship Id="rId5" Type="http://schemas.openxmlformats.org/officeDocument/2006/relationships/image" Target="../media/image3.png"/><Relationship Id="rId4" Type="http://schemas.openxmlformats.org/officeDocument/2006/relationships/image" Target="../media/image42.png"/></Relationships>
</file>

<file path=ppt/slides/_rels/slide25.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notesSlide" Target="../notesSlides/notesSlide25.xml"/><Relationship Id="rId7" Type="http://schemas.openxmlformats.org/officeDocument/2006/relationships/image" Target="../media/image42.png"/><Relationship Id="rId2" Type="http://schemas.openxmlformats.org/officeDocument/2006/relationships/slideLayout" Target="../slideLayouts/slideLayout2.xml"/><Relationship Id="rId1" Type="http://schemas.openxmlformats.org/officeDocument/2006/relationships/tags" Target="../tags/tag26.xml"/><Relationship Id="rId6" Type="http://schemas.openxmlformats.org/officeDocument/2006/relationships/image" Target="../media/image44.png"/><Relationship Id="rId5" Type="http://schemas.openxmlformats.org/officeDocument/2006/relationships/audio" Target="../media/audio7.wav"/><Relationship Id="rId10" Type="http://schemas.openxmlformats.org/officeDocument/2006/relationships/slide" Target="slide2.xml"/><Relationship Id="rId4" Type="http://schemas.openxmlformats.org/officeDocument/2006/relationships/audio" Target="../media/audio6.wav"/><Relationship Id="rId9" Type="http://schemas.openxmlformats.org/officeDocument/2006/relationships/image" Target="../media/image3.png"/></Relationships>
</file>

<file path=ppt/slides/_rels/slide26.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notesSlide" Target="../notesSlides/notesSlide26.xml"/><Relationship Id="rId7" Type="http://schemas.openxmlformats.org/officeDocument/2006/relationships/image" Target="../media/image42.png"/><Relationship Id="rId2" Type="http://schemas.openxmlformats.org/officeDocument/2006/relationships/slideLayout" Target="../slideLayouts/slideLayout2.xml"/><Relationship Id="rId1" Type="http://schemas.openxmlformats.org/officeDocument/2006/relationships/tags" Target="../tags/tag27.xml"/><Relationship Id="rId6" Type="http://schemas.openxmlformats.org/officeDocument/2006/relationships/image" Target="../media/image44.png"/><Relationship Id="rId5" Type="http://schemas.openxmlformats.org/officeDocument/2006/relationships/audio" Target="../media/audio7.wav"/><Relationship Id="rId4" Type="http://schemas.openxmlformats.org/officeDocument/2006/relationships/audio" Target="../media/audio6.wav"/></Relationships>
</file>

<file path=ppt/slides/_rels/slide2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notesSlide" Target="../notesSlides/notesSlide27.xml"/><Relationship Id="rId7" Type="http://schemas.openxmlformats.org/officeDocument/2006/relationships/image" Target="../media/image42.png"/><Relationship Id="rId2" Type="http://schemas.openxmlformats.org/officeDocument/2006/relationships/slideLayout" Target="../slideLayouts/slideLayout2.xml"/><Relationship Id="rId1" Type="http://schemas.openxmlformats.org/officeDocument/2006/relationships/tags" Target="../tags/tag28.xml"/><Relationship Id="rId6" Type="http://schemas.openxmlformats.org/officeDocument/2006/relationships/image" Target="../media/image44.png"/><Relationship Id="rId5" Type="http://schemas.openxmlformats.org/officeDocument/2006/relationships/audio" Target="../media/audio7.wav"/><Relationship Id="rId10" Type="http://schemas.openxmlformats.org/officeDocument/2006/relationships/image" Target="../media/image45.png"/><Relationship Id="rId4" Type="http://schemas.openxmlformats.org/officeDocument/2006/relationships/audio" Target="../media/audio6.wav"/><Relationship Id="rId9" Type="http://schemas.openxmlformats.org/officeDocument/2006/relationships/slide" Target="slide2.xml"/></Relationships>
</file>

<file path=ppt/slides/_rels/slide2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notesSlide" Target="../notesSlides/notesSlide28.xml"/><Relationship Id="rId7" Type="http://schemas.openxmlformats.org/officeDocument/2006/relationships/image" Target="../media/image42.png"/><Relationship Id="rId2" Type="http://schemas.openxmlformats.org/officeDocument/2006/relationships/slideLayout" Target="../slideLayouts/slideLayout2.xml"/><Relationship Id="rId1" Type="http://schemas.openxmlformats.org/officeDocument/2006/relationships/tags" Target="../tags/tag29.xml"/><Relationship Id="rId6" Type="http://schemas.openxmlformats.org/officeDocument/2006/relationships/image" Target="../media/image44.png"/><Relationship Id="rId5" Type="http://schemas.openxmlformats.org/officeDocument/2006/relationships/audio" Target="../media/audio7.wav"/><Relationship Id="rId10" Type="http://schemas.openxmlformats.org/officeDocument/2006/relationships/image" Target="../media/image45.png"/><Relationship Id="rId4" Type="http://schemas.openxmlformats.org/officeDocument/2006/relationships/audio" Target="../media/audio6.wav"/><Relationship Id="rId9" Type="http://schemas.openxmlformats.org/officeDocument/2006/relationships/slide" Target="slide2.xml"/></Relationships>
</file>

<file path=ppt/slides/_rels/slide2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notesSlide" Target="../notesSlides/notesSlide29.xml"/><Relationship Id="rId7" Type="http://schemas.openxmlformats.org/officeDocument/2006/relationships/image" Target="../media/image42.png"/><Relationship Id="rId2" Type="http://schemas.openxmlformats.org/officeDocument/2006/relationships/slideLayout" Target="../slideLayouts/slideLayout2.xml"/><Relationship Id="rId1" Type="http://schemas.openxmlformats.org/officeDocument/2006/relationships/tags" Target="../tags/tag30.xml"/><Relationship Id="rId6" Type="http://schemas.openxmlformats.org/officeDocument/2006/relationships/image" Target="../media/image44.png"/><Relationship Id="rId5" Type="http://schemas.openxmlformats.org/officeDocument/2006/relationships/audio" Target="../media/audio7.wav"/><Relationship Id="rId10" Type="http://schemas.openxmlformats.org/officeDocument/2006/relationships/image" Target="../media/image45.png"/><Relationship Id="rId4" Type="http://schemas.openxmlformats.org/officeDocument/2006/relationships/audio" Target="../media/audio6.wav"/><Relationship Id="rId9" Type="http://schemas.openxmlformats.org/officeDocument/2006/relationships/slide" Target="slide2.xml"/></Relationships>
</file>

<file path=ppt/slides/_rels/slide3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notesSlide" Target="../notesSlides/notesSlide30.xml"/><Relationship Id="rId7" Type="http://schemas.openxmlformats.org/officeDocument/2006/relationships/image" Target="../media/image42.png"/><Relationship Id="rId2" Type="http://schemas.openxmlformats.org/officeDocument/2006/relationships/slideLayout" Target="../slideLayouts/slideLayout2.xml"/><Relationship Id="rId1" Type="http://schemas.openxmlformats.org/officeDocument/2006/relationships/tags" Target="../tags/tag31.xml"/><Relationship Id="rId6" Type="http://schemas.openxmlformats.org/officeDocument/2006/relationships/image" Target="../media/image44.png"/><Relationship Id="rId5" Type="http://schemas.openxmlformats.org/officeDocument/2006/relationships/audio" Target="../media/audio7.wav"/><Relationship Id="rId10" Type="http://schemas.openxmlformats.org/officeDocument/2006/relationships/image" Target="../media/image45.png"/><Relationship Id="rId4" Type="http://schemas.openxmlformats.org/officeDocument/2006/relationships/audio" Target="../media/audio6.wav"/><Relationship Id="rId9" Type="http://schemas.openxmlformats.org/officeDocument/2006/relationships/slide" Target="slide2.xml"/></Relationships>
</file>

<file path=ppt/slides/_rels/slide3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notesSlide" Target="../notesSlides/notesSlide31.xml"/><Relationship Id="rId7" Type="http://schemas.openxmlformats.org/officeDocument/2006/relationships/image" Target="../media/image42.png"/><Relationship Id="rId2" Type="http://schemas.openxmlformats.org/officeDocument/2006/relationships/slideLayout" Target="../slideLayouts/slideLayout2.xml"/><Relationship Id="rId1" Type="http://schemas.openxmlformats.org/officeDocument/2006/relationships/tags" Target="../tags/tag32.xml"/><Relationship Id="rId6" Type="http://schemas.openxmlformats.org/officeDocument/2006/relationships/image" Target="../media/image44.png"/><Relationship Id="rId5" Type="http://schemas.openxmlformats.org/officeDocument/2006/relationships/audio" Target="../media/audio7.wav"/><Relationship Id="rId10" Type="http://schemas.openxmlformats.org/officeDocument/2006/relationships/image" Target="../media/image45.png"/><Relationship Id="rId4" Type="http://schemas.openxmlformats.org/officeDocument/2006/relationships/audio" Target="../media/audio6.wav"/><Relationship Id="rId9" Type="http://schemas.openxmlformats.org/officeDocument/2006/relationships/slide" Target="slide2.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7" Type="http://schemas.openxmlformats.org/officeDocument/2006/relationships/image" Target="../media/image43.png"/><Relationship Id="rId2" Type="http://schemas.openxmlformats.org/officeDocument/2006/relationships/slideLayout" Target="../slideLayouts/slideLayout2.xml"/><Relationship Id="rId1" Type="http://schemas.openxmlformats.org/officeDocument/2006/relationships/tags" Target="../tags/tag33.xml"/><Relationship Id="rId6" Type="http://schemas.openxmlformats.org/officeDocument/2006/relationships/slide" Target="slide2.xml"/><Relationship Id="rId5" Type="http://schemas.openxmlformats.org/officeDocument/2006/relationships/image" Target="../media/image3.png"/><Relationship Id="rId4" Type="http://schemas.openxmlformats.org/officeDocument/2006/relationships/image" Target="../media/image46.png"/></Relationships>
</file>

<file path=ppt/slides/_rels/slide33.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notesSlide" Target="../notesSlides/notesSlide33.xml"/><Relationship Id="rId7" Type="http://schemas.openxmlformats.org/officeDocument/2006/relationships/image" Target="../media/image47.png"/><Relationship Id="rId2" Type="http://schemas.openxmlformats.org/officeDocument/2006/relationships/slideLayout" Target="../slideLayouts/slideLayout2.xml"/><Relationship Id="rId1" Type="http://schemas.openxmlformats.org/officeDocument/2006/relationships/tags" Target="../tags/tag34.xml"/><Relationship Id="rId6" Type="http://schemas.openxmlformats.org/officeDocument/2006/relationships/audio" Target="../media/audio7.wav"/><Relationship Id="rId5" Type="http://schemas.openxmlformats.org/officeDocument/2006/relationships/audio" Target="../media/audio6.wav"/><Relationship Id="rId4" Type="http://schemas.openxmlformats.org/officeDocument/2006/relationships/audio" Target="../media/audio8.wav"/><Relationship Id="rId9" Type="http://schemas.openxmlformats.org/officeDocument/2006/relationships/image" Target="../media/image45.png"/></Relationships>
</file>

<file path=ppt/slides/_rels/slide34.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notesSlide" Target="../notesSlides/notesSlide34.xml"/><Relationship Id="rId7" Type="http://schemas.openxmlformats.org/officeDocument/2006/relationships/image" Target="../media/image47.png"/><Relationship Id="rId2" Type="http://schemas.openxmlformats.org/officeDocument/2006/relationships/slideLayout" Target="../slideLayouts/slideLayout2.xml"/><Relationship Id="rId1" Type="http://schemas.openxmlformats.org/officeDocument/2006/relationships/tags" Target="../tags/tag35.xml"/><Relationship Id="rId6" Type="http://schemas.openxmlformats.org/officeDocument/2006/relationships/audio" Target="../media/audio6.wav"/><Relationship Id="rId5" Type="http://schemas.openxmlformats.org/officeDocument/2006/relationships/audio" Target="../media/audio7.wav"/><Relationship Id="rId4" Type="http://schemas.openxmlformats.org/officeDocument/2006/relationships/audio" Target="../media/audio8.wav"/><Relationship Id="rId9" Type="http://schemas.openxmlformats.org/officeDocument/2006/relationships/image" Target="../media/image45.png"/></Relationships>
</file>

<file path=ppt/slides/_rels/slide35.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notesSlide" Target="../notesSlides/notesSlide35.xml"/><Relationship Id="rId7" Type="http://schemas.openxmlformats.org/officeDocument/2006/relationships/image" Target="../media/image47.png"/><Relationship Id="rId2" Type="http://schemas.openxmlformats.org/officeDocument/2006/relationships/slideLayout" Target="../slideLayouts/slideLayout2.xml"/><Relationship Id="rId1" Type="http://schemas.openxmlformats.org/officeDocument/2006/relationships/tags" Target="../tags/tag36.xml"/><Relationship Id="rId6" Type="http://schemas.openxmlformats.org/officeDocument/2006/relationships/audio" Target="../media/audio7.wav"/><Relationship Id="rId5" Type="http://schemas.openxmlformats.org/officeDocument/2006/relationships/audio" Target="../media/audio6.wav"/><Relationship Id="rId4" Type="http://schemas.openxmlformats.org/officeDocument/2006/relationships/audio" Target="../media/audio8.wav"/><Relationship Id="rId9" Type="http://schemas.openxmlformats.org/officeDocument/2006/relationships/image" Target="../media/image45.png"/></Relationships>
</file>

<file path=ppt/slides/_rels/slide36.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notesSlide" Target="../notesSlides/notesSlide36.xml"/><Relationship Id="rId7" Type="http://schemas.openxmlformats.org/officeDocument/2006/relationships/image" Target="../media/image47.png"/><Relationship Id="rId2" Type="http://schemas.openxmlformats.org/officeDocument/2006/relationships/slideLayout" Target="../slideLayouts/slideLayout2.xml"/><Relationship Id="rId1" Type="http://schemas.openxmlformats.org/officeDocument/2006/relationships/tags" Target="../tags/tag37.xml"/><Relationship Id="rId6" Type="http://schemas.openxmlformats.org/officeDocument/2006/relationships/audio" Target="../media/audio6.wav"/><Relationship Id="rId5" Type="http://schemas.openxmlformats.org/officeDocument/2006/relationships/audio" Target="../media/audio7.wav"/><Relationship Id="rId4" Type="http://schemas.openxmlformats.org/officeDocument/2006/relationships/audio" Target="../media/audio8.wav"/><Relationship Id="rId9" Type="http://schemas.openxmlformats.org/officeDocument/2006/relationships/image" Target="../media/image45.png"/></Relationships>
</file>

<file path=ppt/slides/_rels/slide37.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notesSlide" Target="../notesSlides/notesSlide37.xml"/><Relationship Id="rId7" Type="http://schemas.openxmlformats.org/officeDocument/2006/relationships/image" Target="../media/image47.png"/><Relationship Id="rId2" Type="http://schemas.openxmlformats.org/officeDocument/2006/relationships/slideLayout" Target="../slideLayouts/slideLayout2.xml"/><Relationship Id="rId1" Type="http://schemas.openxmlformats.org/officeDocument/2006/relationships/tags" Target="../tags/tag38.xml"/><Relationship Id="rId6" Type="http://schemas.openxmlformats.org/officeDocument/2006/relationships/audio" Target="../media/audio6.wav"/><Relationship Id="rId5" Type="http://schemas.openxmlformats.org/officeDocument/2006/relationships/audio" Target="../media/audio7.wav"/><Relationship Id="rId4" Type="http://schemas.openxmlformats.org/officeDocument/2006/relationships/audio" Target="../media/audio8.wav"/><Relationship Id="rId9" Type="http://schemas.openxmlformats.org/officeDocument/2006/relationships/image" Target="../media/image45.png"/></Relationships>
</file>

<file path=ppt/slides/_rels/slide38.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notesSlide" Target="../notesSlides/notesSlide38.xml"/><Relationship Id="rId7" Type="http://schemas.openxmlformats.org/officeDocument/2006/relationships/image" Target="../media/image47.png"/><Relationship Id="rId2" Type="http://schemas.openxmlformats.org/officeDocument/2006/relationships/slideLayout" Target="../slideLayouts/slideLayout2.xml"/><Relationship Id="rId1" Type="http://schemas.openxmlformats.org/officeDocument/2006/relationships/tags" Target="../tags/tag39.xml"/><Relationship Id="rId6" Type="http://schemas.openxmlformats.org/officeDocument/2006/relationships/audio" Target="../media/audio7.wav"/><Relationship Id="rId5" Type="http://schemas.openxmlformats.org/officeDocument/2006/relationships/audio" Target="../media/audio6.wav"/><Relationship Id="rId4" Type="http://schemas.openxmlformats.org/officeDocument/2006/relationships/audio" Target="../media/audio8.wav"/><Relationship Id="rId9" Type="http://schemas.openxmlformats.org/officeDocument/2006/relationships/image" Target="../media/image45.png"/></Relationships>
</file>

<file path=ppt/slides/_rels/slide39.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notesSlide" Target="../notesSlides/notesSlide39.xml"/><Relationship Id="rId7" Type="http://schemas.openxmlformats.org/officeDocument/2006/relationships/image" Target="../media/image47.png"/><Relationship Id="rId2" Type="http://schemas.openxmlformats.org/officeDocument/2006/relationships/slideLayout" Target="../slideLayouts/slideLayout2.xml"/><Relationship Id="rId1" Type="http://schemas.openxmlformats.org/officeDocument/2006/relationships/tags" Target="../tags/tag40.xml"/><Relationship Id="rId6" Type="http://schemas.openxmlformats.org/officeDocument/2006/relationships/audio" Target="../media/audio7.wav"/><Relationship Id="rId5" Type="http://schemas.openxmlformats.org/officeDocument/2006/relationships/audio" Target="../media/audio6.wav"/><Relationship Id="rId4" Type="http://schemas.openxmlformats.org/officeDocument/2006/relationships/audio" Target="../media/audio8.wav"/><Relationship Id="rId9" Type="http://schemas.openxmlformats.org/officeDocument/2006/relationships/image" Target="../media/image45.png"/></Relationships>
</file>

<file path=ppt/slides/_rels/slide40.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notesSlide" Target="../notesSlides/notesSlide40.xml"/><Relationship Id="rId7" Type="http://schemas.openxmlformats.org/officeDocument/2006/relationships/image" Target="../media/image47.png"/><Relationship Id="rId2" Type="http://schemas.openxmlformats.org/officeDocument/2006/relationships/slideLayout" Target="../slideLayouts/slideLayout2.xml"/><Relationship Id="rId1" Type="http://schemas.openxmlformats.org/officeDocument/2006/relationships/tags" Target="../tags/tag41.xml"/><Relationship Id="rId6" Type="http://schemas.openxmlformats.org/officeDocument/2006/relationships/audio" Target="../media/audio6.wav"/><Relationship Id="rId5" Type="http://schemas.openxmlformats.org/officeDocument/2006/relationships/audio" Target="../media/audio7.wav"/><Relationship Id="rId4" Type="http://schemas.openxmlformats.org/officeDocument/2006/relationships/audio" Target="../media/audio8.wav"/><Relationship Id="rId9" Type="http://schemas.openxmlformats.org/officeDocument/2006/relationships/image" Target="../media/image45.png"/></Relationships>
</file>

<file path=ppt/slides/_rels/slide41.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notesSlide" Target="../notesSlides/notesSlide41.xml"/><Relationship Id="rId7" Type="http://schemas.openxmlformats.org/officeDocument/2006/relationships/image" Target="../media/image47.png"/><Relationship Id="rId2" Type="http://schemas.openxmlformats.org/officeDocument/2006/relationships/slideLayout" Target="../slideLayouts/slideLayout2.xml"/><Relationship Id="rId1" Type="http://schemas.openxmlformats.org/officeDocument/2006/relationships/tags" Target="../tags/tag42.xml"/><Relationship Id="rId6" Type="http://schemas.openxmlformats.org/officeDocument/2006/relationships/audio" Target="../media/audio6.wav"/><Relationship Id="rId5" Type="http://schemas.openxmlformats.org/officeDocument/2006/relationships/audio" Target="../media/audio7.wav"/><Relationship Id="rId4" Type="http://schemas.openxmlformats.org/officeDocument/2006/relationships/audio" Target="../media/audio8.wav"/><Relationship Id="rId9" Type="http://schemas.openxmlformats.org/officeDocument/2006/relationships/image" Target="../media/image45.png"/></Relationships>
</file>

<file path=ppt/slides/_rels/slide42.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notesSlide" Target="../notesSlides/notesSlide42.xml"/><Relationship Id="rId7" Type="http://schemas.openxmlformats.org/officeDocument/2006/relationships/image" Target="../media/image47.png"/><Relationship Id="rId2" Type="http://schemas.openxmlformats.org/officeDocument/2006/relationships/slideLayout" Target="../slideLayouts/slideLayout2.xml"/><Relationship Id="rId1" Type="http://schemas.openxmlformats.org/officeDocument/2006/relationships/tags" Target="../tags/tag43.xml"/><Relationship Id="rId6" Type="http://schemas.openxmlformats.org/officeDocument/2006/relationships/audio" Target="../media/audio7.wav"/><Relationship Id="rId5" Type="http://schemas.openxmlformats.org/officeDocument/2006/relationships/audio" Target="../media/audio6.wav"/><Relationship Id="rId4" Type="http://schemas.openxmlformats.org/officeDocument/2006/relationships/audio" Target="../media/audio8.wav"/><Relationship Id="rId9" Type="http://schemas.openxmlformats.org/officeDocument/2006/relationships/image" Target="../media/image45.png"/></Relationships>
</file>

<file path=ppt/slides/_rels/slide43.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notesSlide" Target="../notesSlides/notesSlide43.xml"/><Relationship Id="rId7" Type="http://schemas.openxmlformats.org/officeDocument/2006/relationships/image" Target="../media/image50.png"/><Relationship Id="rId2" Type="http://schemas.openxmlformats.org/officeDocument/2006/relationships/slideLayout" Target="../slideLayouts/slideLayout2.xml"/><Relationship Id="rId1" Type="http://schemas.openxmlformats.org/officeDocument/2006/relationships/tags" Target="../tags/tag44.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hyperlink" Target="https://www.ariyayin.com/result/?_sft_branslar=sosyal-bilgiler&amp;_sft_siniflar=7-sinif" TargetMode="Externa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7" Type="http://schemas.openxmlformats.org/officeDocument/2006/relationships/image" Target="../media/image43.png"/><Relationship Id="rId2" Type="http://schemas.openxmlformats.org/officeDocument/2006/relationships/slideLayout" Target="../slideLayouts/slideLayout2.xml"/><Relationship Id="rId1" Type="http://schemas.openxmlformats.org/officeDocument/2006/relationships/tags" Target="../tags/tag45.xml"/><Relationship Id="rId6" Type="http://schemas.openxmlformats.org/officeDocument/2006/relationships/slide" Target="slide2.xml"/><Relationship Id="rId5" Type="http://schemas.openxmlformats.org/officeDocument/2006/relationships/image" Target="../media/image3.png"/><Relationship Id="rId4" Type="http://schemas.openxmlformats.org/officeDocument/2006/relationships/image" Target="../media/image52.png"/></Relationships>
</file>

<file path=ppt/slides/_rels/slide45.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notesSlide" Target="../notesSlides/notesSlide45.xml"/><Relationship Id="rId7" Type="http://schemas.openxmlformats.org/officeDocument/2006/relationships/slide" Target="slide47.xml"/><Relationship Id="rId2" Type="http://schemas.openxmlformats.org/officeDocument/2006/relationships/slideLayout" Target="../slideLayouts/slideLayout2.xml"/><Relationship Id="rId1" Type="http://schemas.openxmlformats.org/officeDocument/2006/relationships/tags" Target="../tags/tag46.xml"/><Relationship Id="rId6" Type="http://schemas.openxmlformats.org/officeDocument/2006/relationships/image" Target="../media/image53.jpeg"/><Relationship Id="rId11" Type="http://schemas.openxmlformats.org/officeDocument/2006/relationships/audio" Target="../media/audio4.wav"/><Relationship Id="rId5" Type="http://schemas.openxmlformats.org/officeDocument/2006/relationships/audio" Target="../media/audio8.wav"/><Relationship Id="rId10" Type="http://schemas.openxmlformats.org/officeDocument/2006/relationships/image" Target="../media/image45.png"/><Relationship Id="rId4" Type="http://schemas.openxmlformats.org/officeDocument/2006/relationships/audio" Target="../media/audio4.wav"/><Relationship Id="rId9" Type="http://schemas.openxmlformats.org/officeDocument/2006/relationships/slide" Target="slide48.xml"/></Relationships>
</file>

<file path=ppt/slides/_rels/slide46.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audio" Target="../media/audio2.wav"/><Relationship Id="rId3" Type="http://schemas.openxmlformats.org/officeDocument/2006/relationships/notesSlide" Target="../notesSlides/notesSlide46.xml"/><Relationship Id="rId7" Type="http://schemas.openxmlformats.org/officeDocument/2006/relationships/image" Target="../media/image53.jpeg"/><Relationship Id="rId12" Type="http://schemas.openxmlformats.org/officeDocument/2006/relationships/image" Target="../media/image54.png"/><Relationship Id="rId2" Type="http://schemas.openxmlformats.org/officeDocument/2006/relationships/slideLayout" Target="../slideLayouts/slideLayout2.xml"/><Relationship Id="rId1" Type="http://schemas.openxmlformats.org/officeDocument/2006/relationships/tags" Target="../tags/tag47.xml"/><Relationship Id="rId6" Type="http://schemas.openxmlformats.org/officeDocument/2006/relationships/audio" Target="../media/audio1.wav"/><Relationship Id="rId11" Type="http://schemas.openxmlformats.org/officeDocument/2006/relationships/slide" Target="slide45.xml"/><Relationship Id="rId5" Type="http://schemas.openxmlformats.org/officeDocument/2006/relationships/audio" Target="../media/audio8.wav"/><Relationship Id="rId10" Type="http://schemas.openxmlformats.org/officeDocument/2006/relationships/image" Target="../media/image45.png"/><Relationship Id="rId4" Type="http://schemas.openxmlformats.org/officeDocument/2006/relationships/audio" Target="../media/audio2.wav"/><Relationship Id="rId9" Type="http://schemas.openxmlformats.org/officeDocument/2006/relationships/slide" Target="slide48.xml"/></Relationships>
</file>

<file path=ppt/slides/_rels/slide47.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audio" Target="../media/audio2.wav"/><Relationship Id="rId3" Type="http://schemas.openxmlformats.org/officeDocument/2006/relationships/notesSlide" Target="../notesSlides/notesSlide47.xml"/><Relationship Id="rId7" Type="http://schemas.openxmlformats.org/officeDocument/2006/relationships/image" Target="../media/image53.jpeg"/><Relationship Id="rId12" Type="http://schemas.openxmlformats.org/officeDocument/2006/relationships/image" Target="../media/image54.png"/><Relationship Id="rId2" Type="http://schemas.openxmlformats.org/officeDocument/2006/relationships/slideLayout" Target="../slideLayouts/slideLayout2.xml"/><Relationship Id="rId1" Type="http://schemas.openxmlformats.org/officeDocument/2006/relationships/tags" Target="../tags/tag48.xml"/><Relationship Id="rId6" Type="http://schemas.openxmlformats.org/officeDocument/2006/relationships/audio" Target="../media/audio1.wav"/><Relationship Id="rId11" Type="http://schemas.openxmlformats.org/officeDocument/2006/relationships/slide" Target="slide45.xml"/><Relationship Id="rId5" Type="http://schemas.openxmlformats.org/officeDocument/2006/relationships/audio" Target="../media/audio8.wav"/><Relationship Id="rId10" Type="http://schemas.openxmlformats.org/officeDocument/2006/relationships/image" Target="../media/image45.png"/><Relationship Id="rId4" Type="http://schemas.openxmlformats.org/officeDocument/2006/relationships/audio" Target="../media/audio2.wav"/><Relationship Id="rId9" Type="http://schemas.openxmlformats.org/officeDocument/2006/relationships/slide" Target="slide48.xml"/></Relationships>
</file>

<file path=ppt/slides/_rels/slide48.xml.rels><?xml version="1.0" encoding="UTF-8" standalone="yes"?>
<Relationships xmlns="http://schemas.openxmlformats.org/package/2006/relationships"><Relationship Id="rId8" Type="http://schemas.openxmlformats.org/officeDocument/2006/relationships/slide" Target="slide50.xml"/><Relationship Id="rId3" Type="http://schemas.openxmlformats.org/officeDocument/2006/relationships/notesSlide" Target="../notesSlides/notesSlide48.xml"/><Relationship Id="rId7" Type="http://schemas.openxmlformats.org/officeDocument/2006/relationships/slide" Target="slide49.xml"/><Relationship Id="rId12" Type="http://schemas.openxmlformats.org/officeDocument/2006/relationships/audio" Target="../media/audio4.wav"/><Relationship Id="rId2" Type="http://schemas.openxmlformats.org/officeDocument/2006/relationships/slideLayout" Target="../slideLayouts/slideLayout2.xml"/><Relationship Id="rId1" Type="http://schemas.openxmlformats.org/officeDocument/2006/relationships/tags" Target="../tags/tag49.xml"/><Relationship Id="rId6" Type="http://schemas.openxmlformats.org/officeDocument/2006/relationships/image" Target="../media/image53.jpeg"/><Relationship Id="rId11" Type="http://schemas.openxmlformats.org/officeDocument/2006/relationships/image" Target="../media/image45.png"/><Relationship Id="rId5" Type="http://schemas.openxmlformats.org/officeDocument/2006/relationships/audio" Target="../media/audio8.wav"/><Relationship Id="rId10" Type="http://schemas.openxmlformats.org/officeDocument/2006/relationships/slide" Target="slide51.xml"/><Relationship Id="rId4" Type="http://schemas.openxmlformats.org/officeDocument/2006/relationships/audio" Target="../media/audio4.wav"/><Relationship Id="rId9" Type="http://schemas.openxmlformats.org/officeDocument/2006/relationships/image" Target="../media/image52.png"/></Relationships>
</file>

<file path=ppt/slides/_rels/slide49.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audio" Target="../media/audio2.wav"/><Relationship Id="rId3" Type="http://schemas.openxmlformats.org/officeDocument/2006/relationships/notesSlide" Target="../notesSlides/notesSlide49.xml"/><Relationship Id="rId7" Type="http://schemas.openxmlformats.org/officeDocument/2006/relationships/image" Target="../media/image53.jpeg"/><Relationship Id="rId12" Type="http://schemas.openxmlformats.org/officeDocument/2006/relationships/image" Target="../media/image55.png"/><Relationship Id="rId2" Type="http://schemas.openxmlformats.org/officeDocument/2006/relationships/slideLayout" Target="../slideLayouts/slideLayout2.xml"/><Relationship Id="rId1" Type="http://schemas.openxmlformats.org/officeDocument/2006/relationships/tags" Target="../tags/tag50.xml"/><Relationship Id="rId6" Type="http://schemas.openxmlformats.org/officeDocument/2006/relationships/audio" Target="../media/audio1.wav"/><Relationship Id="rId11" Type="http://schemas.openxmlformats.org/officeDocument/2006/relationships/slide" Target="slide51.xml"/><Relationship Id="rId5" Type="http://schemas.openxmlformats.org/officeDocument/2006/relationships/audio" Target="../media/audio8.wav"/><Relationship Id="rId10" Type="http://schemas.openxmlformats.org/officeDocument/2006/relationships/image" Target="../media/image54.png"/><Relationship Id="rId4" Type="http://schemas.openxmlformats.org/officeDocument/2006/relationships/audio" Target="../media/audio2.wav"/><Relationship Id="rId9" Type="http://schemas.openxmlformats.org/officeDocument/2006/relationships/slide" Target="slide48.xml"/></Relationships>
</file>

<file path=ppt/slides/_rels/slide50.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audio" Target="../media/audio2.wav"/><Relationship Id="rId3" Type="http://schemas.openxmlformats.org/officeDocument/2006/relationships/notesSlide" Target="../notesSlides/notesSlide50.xml"/><Relationship Id="rId7" Type="http://schemas.openxmlformats.org/officeDocument/2006/relationships/image" Target="../media/image53.jpeg"/><Relationship Id="rId12" Type="http://schemas.openxmlformats.org/officeDocument/2006/relationships/image" Target="../media/image55.png"/><Relationship Id="rId2" Type="http://schemas.openxmlformats.org/officeDocument/2006/relationships/slideLayout" Target="../slideLayouts/slideLayout2.xml"/><Relationship Id="rId1" Type="http://schemas.openxmlformats.org/officeDocument/2006/relationships/tags" Target="../tags/tag51.xml"/><Relationship Id="rId6" Type="http://schemas.openxmlformats.org/officeDocument/2006/relationships/audio" Target="../media/audio1.wav"/><Relationship Id="rId11" Type="http://schemas.openxmlformats.org/officeDocument/2006/relationships/slide" Target="slide51.xml"/><Relationship Id="rId5" Type="http://schemas.openxmlformats.org/officeDocument/2006/relationships/audio" Target="../media/audio8.wav"/><Relationship Id="rId10" Type="http://schemas.openxmlformats.org/officeDocument/2006/relationships/image" Target="../media/image54.png"/><Relationship Id="rId4" Type="http://schemas.openxmlformats.org/officeDocument/2006/relationships/audio" Target="../media/audio2.wav"/><Relationship Id="rId9" Type="http://schemas.openxmlformats.org/officeDocument/2006/relationships/slide" Target="slide48.xml"/></Relationships>
</file>

<file path=ppt/slides/_rels/slide51.xml.rels><?xml version="1.0" encoding="UTF-8" standalone="yes"?>
<Relationships xmlns="http://schemas.openxmlformats.org/package/2006/relationships"><Relationship Id="rId8" Type="http://schemas.openxmlformats.org/officeDocument/2006/relationships/slide" Target="slide53.xml"/><Relationship Id="rId3" Type="http://schemas.openxmlformats.org/officeDocument/2006/relationships/notesSlide" Target="../notesSlides/notesSlide51.xml"/><Relationship Id="rId7" Type="http://schemas.openxmlformats.org/officeDocument/2006/relationships/slide" Target="slide52.xml"/><Relationship Id="rId12" Type="http://schemas.openxmlformats.org/officeDocument/2006/relationships/audio" Target="../media/audio4.wav"/><Relationship Id="rId2" Type="http://schemas.openxmlformats.org/officeDocument/2006/relationships/slideLayout" Target="../slideLayouts/slideLayout2.xml"/><Relationship Id="rId1" Type="http://schemas.openxmlformats.org/officeDocument/2006/relationships/tags" Target="../tags/tag52.xml"/><Relationship Id="rId6" Type="http://schemas.openxmlformats.org/officeDocument/2006/relationships/image" Target="../media/image53.jpeg"/><Relationship Id="rId11" Type="http://schemas.openxmlformats.org/officeDocument/2006/relationships/image" Target="../media/image45.png"/><Relationship Id="rId5" Type="http://schemas.openxmlformats.org/officeDocument/2006/relationships/audio" Target="../media/audio8.wav"/><Relationship Id="rId10" Type="http://schemas.openxmlformats.org/officeDocument/2006/relationships/slide" Target="slide54.xml"/><Relationship Id="rId4" Type="http://schemas.openxmlformats.org/officeDocument/2006/relationships/audio" Target="../media/audio4.wav"/><Relationship Id="rId9" Type="http://schemas.openxmlformats.org/officeDocument/2006/relationships/image" Target="../media/image52.png"/></Relationships>
</file>

<file path=ppt/slides/_rels/slide52.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audio" Target="../media/audio2.wav"/><Relationship Id="rId3" Type="http://schemas.openxmlformats.org/officeDocument/2006/relationships/notesSlide" Target="../notesSlides/notesSlide52.xml"/><Relationship Id="rId7" Type="http://schemas.openxmlformats.org/officeDocument/2006/relationships/image" Target="../media/image53.jpeg"/><Relationship Id="rId12" Type="http://schemas.openxmlformats.org/officeDocument/2006/relationships/image" Target="../media/image54.png"/><Relationship Id="rId2" Type="http://schemas.openxmlformats.org/officeDocument/2006/relationships/slideLayout" Target="../slideLayouts/slideLayout2.xml"/><Relationship Id="rId1" Type="http://schemas.openxmlformats.org/officeDocument/2006/relationships/tags" Target="../tags/tag53.xml"/><Relationship Id="rId6" Type="http://schemas.openxmlformats.org/officeDocument/2006/relationships/audio" Target="../media/audio1.wav"/><Relationship Id="rId11" Type="http://schemas.openxmlformats.org/officeDocument/2006/relationships/slide" Target="slide51.xml"/><Relationship Id="rId5" Type="http://schemas.openxmlformats.org/officeDocument/2006/relationships/audio" Target="../media/audio8.wav"/><Relationship Id="rId10" Type="http://schemas.openxmlformats.org/officeDocument/2006/relationships/image" Target="../media/image45.png"/><Relationship Id="rId4" Type="http://schemas.openxmlformats.org/officeDocument/2006/relationships/audio" Target="../media/audio2.wav"/><Relationship Id="rId9" Type="http://schemas.openxmlformats.org/officeDocument/2006/relationships/slide" Target="slide54.xml"/></Relationships>
</file>

<file path=ppt/slides/_rels/slide53.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audio" Target="../media/audio2.wav"/><Relationship Id="rId3" Type="http://schemas.openxmlformats.org/officeDocument/2006/relationships/notesSlide" Target="../notesSlides/notesSlide53.xml"/><Relationship Id="rId7" Type="http://schemas.openxmlformats.org/officeDocument/2006/relationships/image" Target="../media/image53.jpeg"/><Relationship Id="rId12" Type="http://schemas.openxmlformats.org/officeDocument/2006/relationships/image" Target="../media/image54.png"/><Relationship Id="rId2" Type="http://schemas.openxmlformats.org/officeDocument/2006/relationships/slideLayout" Target="../slideLayouts/slideLayout2.xml"/><Relationship Id="rId1" Type="http://schemas.openxmlformats.org/officeDocument/2006/relationships/tags" Target="../tags/tag54.xml"/><Relationship Id="rId6" Type="http://schemas.openxmlformats.org/officeDocument/2006/relationships/audio" Target="../media/audio1.wav"/><Relationship Id="rId11" Type="http://schemas.openxmlformats.org/officeDocument/2006/relationships/slide" Target="slide51.xml"/><Relationship Id="rId5" Type="http://schemas.openxmlformats.org/officeDocument/2006/relationships/audio" Target="../media/audio8.wav"/><Relationship Id="rId10" Type="http://schemas.openxmlformats.org/officeDocument/2006/relationships/image" Target="../media/image45.png"/><Relationship Id="rId4" Type="http://schemas.openxmlformats.org/officeDocument/2006/relationships/audio" Target="../media/audio2.wav"/><Relationship Id="rId9" Type="http://schemas.openxmlformats.org/officeDocument/2006/relationships/slide" Target="slide54.xml"/></Relationships>
</file>

<file path=ppt/slides/_rels/slide54.xml.rels><?xml version="1.0" encoding="UTF-8" standalone="yes"?>
<Relationships xmlns="http://schemas.openxmlformats.org/package/2006/relationships"><Relationship Id="rId8" Type="http://schemas.openxmlformats.org/officeDocument/2006/relationships/slide" Target="slide56.xml"/><Relationship Id="rId3" Type="http://schemas.openxmlformats.org/officeDocument/2006/relationships/notesSlide" Target="../notesSlides/notesSlide54.xml"/><Relationship Id="rId7" Type="http://schemas.openxmlformats.org/officeDocument/2006/relationships/slide" Target="slide55.xml"/><Relationship Id="rId12" Type="http://schemas.openxmlformats.org/officeDocument/2006/relationships/audio" Target="../media/audio4.wav"/><Relationship Id="rId2" Type="http://schemas.openxmlformats.org/officeDocument/2006/relationships/slideLayout" Target="../slideLayouts/slideLayout2.xml"/><Relationship Id="rId1" Type="http://schemas.openxmlformats.org/officeDocument/2006/relationships/tags" Target="../tags/tag55.xml"/><Relationship Id="rId6" Type="http://schemas.openxmlformats.org/officeDocument/2006/relationships/image" Target="../media/image53.jpeg"/><Relationship Id="rId11" Type="http://schemas.openxmlformats.org/officeDocument/2006/relationships/image" Target="../media/image45.png"/><Relationship Id="rId5" Type="http://schemas.openxmlformats.org/officeDocument/2006/relationships/audio" Target="../media/audio8.wav"/><Relationship Id="rId10" Type="http://schemas.openxmlformats.org/officeDocument/2006/relationships/slide" Target="slide57.xml"/><Relationship Id="rId4" Type="http://schemas.openxmlformats.org/officeDocument/2006/relationships/audio" Target="../media/audio4.wav"/><Relationship Id="rId9" Type="http://schemas.openxmlformats.org/officeDocument/2006/relationships/image" Target="../media/image52.png"/></Relationships>
</file>

<file path=ppt/slides/_rels/slide55.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audio" Target="../media/audio2.wav"/><Relationship Id="rId3" Type="http://schemas.openxmlformats.org/officeDocument/2006/relationships/notesSlide" Target="../notesSlides/notesSlide55.xml"/><Relationship Id="rId7" Type="http://schemas.openxmlformats.org/officeDocument/2006/relationships/image" Target="../media/image53.jpeg"/><Relationship Id="rId12" Type="http://schemas.openxmlformats.org/officeDocument/2006/relationships/image" Target="../media/image54.png"/><Relationship Id="rId2" Type="http://schemas.openxmlformats.org/officeDocument/2006/relationships/slideLayout" Target="../slideLayouts/slideLayout2.xml"/><Relationship Id="rId1" Type="http://schemas.openxmlformats.org/officeDocument/2006/relationships/tags" Target="../tags/tag56.xml"/><Relationship Id="rId6" Type="http://schemas.openxmlformats.org/officeDocument/2006/relationships/audio" Target="../media/audio1.wav"/><Relationship Id="rId11" Type="http://schemas.openxmlformats.org/officeDocument/2006/relationships/slide" Target="slide54.xml"/><Relationship Id="rId5" Type="http://schemas.openxmlformats.org/officeDocument/2006/relationships/audio" Target="../media/audio8.wav"/><Relationship Id="rId10" Type="http://schemas.openxmlformats.org/officeDocument/2006/relationships/image" Target="../media/image45.png"/><Relationship Id="rId4" Type="http://schemas.openxmlformats.org/officeDocument/2006/relationships/audio" Target="../media/audio2.wav"/><Relationship Id="rId9" Type="http://schemas.openxmlformats.org/officeDocument/2006/relationships/slide" Target="slide57.xml"/></Relationships>
</file>

<file path=ppt/slides/_rels/slide56.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audio" Target="../media/audio2.wav"/><Relationship Id="rId3" Type="http://schemas.openxmlformats.org/officeDocument/2006/relationships/notesSlide" Target="../notesSlides/notesSlide56.xml"/><Relationship Id="rId7" Type="http://schemas.openxmlformats.org/officeDocument/2006/relationships/image" Target="../media/image53.jpeg"/><Relationship Id="rId12" Type="http://schemas.openxmlformats.org/officeDocument/2006/relationships/image" Target="../media/image54.png"/><Relationship Id="rId2" Type="http://schemas.openxmlformats.org/officeDocument/2006/relationships/slideLayout" Target="../slideLayouts/slideLayout2.xml"/><Relationship Id="rId1" Type="http://schemas.openxmlformats.org/officeDocument/2006/relationships/tags" Target="../tags/tag57.xml"/><Relationship Id="rId6" Type="http://schemas.openxmlformats.org/officeDocument/2006/relationships/audio" Target="../media/audio1.wav"/><Relationship Id="rId11" Type="http://schemas.openxmlformats.org/officeDocument/2006/relationships/slide" Target="slide54.xml"/><Relationship Id="rId5" Type="http://schemas.openxmlformats.org/officeDocument/2006/relationships/audio" Target="../media/audio8.wav"/><Relationship Id="rId10" Type="http://schemas.openxmlformats.org/officeDocument/2006/relationships/image" Target="../media/image45.png"/><Relationship Id="rId4" Type="http://schemas.openxmlformats.org/officeDocument/2006/relationships/audio" Target="../media/audio2.wav"/><Relationship Id="rId9" Type="http://schemas.openxmlformats.org/officeDocument/2006/relationships/slide" Target="slide57.xml"/></Relationships>
</file>

<file path=ppt/slides/_rels/slide57.xml.rels><?xml version="1.0" encoding="UTF-8" standalone="yes"?>
<Relationships xmlns="http://schemas.openxmlformats.org/package/2006/relationships"><Relationship Id="rId8" Type="http://schemas.openxmlformats.org/officeDocument/2006/relationships/slide" Target="slide59.xml"/><Relationship Id="rId3" Type="http://schemas.openxmlformats.org/officeDocument/2006/relationships/notesSlide" Target="../notesSlides/notesSlide57.xml"/><Relationship Id="rId7" Type="http://schemas.openxmlformats.org/officeDocument/2006/relationships/slide" Target="slide58.xml"/><Relationship Id="rId12" Type="http://schemas.openxmlformats.org/officeDocument/2006/relationships/audio" Target="../media/audio4.wav"/><Relationship Id="rId2" Type="http://schemas.openxmlformats.org/officeDocument/2006/relationships/slideLayout" Target="../slideLayouts/slideLayout2.xml"/><Relationship Id="rId1" Type="http://schemas.openxmlformats.org/officeDocument/2006/relationships/tags" Target="../tags/tag58.xml"/><Relationship Id="rId6" Type="http://schemas.openxmlformats.org/officeDocument/2006/relationships/image" Target="../media/image53.jpeg"/><Relationship Id="rId11" Type="http://schemas.openxmlformats.org/officeDocument/2006/relationships/image" Target="../media/image45.png"/><Relationship Id="rId5" Type="http://schemas.openxmlformats.org/officeDocument/2006/relationships/audio" Target="../media/audio8.wav"/><Relationship Id="rId10" Type="http://schemas.openxmlformats.org/officeDocument/2006/relationships/slide" Target="slide60.xml"/><Relationship Id="rId4" Type="http://schemas.openxmlformats.org/officeDocument/2006/relationships/audio" Target="../media/audio4.wav"/><Relationship Id="rId9" Type="http://schemas.openxmlformats.org/officeDocument/2006/relationships/image" Target="../media/image52.png"/></Relationships>
</file>

<file path=ppt/slides/_rels/slide58.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audio" Target="../media/audio2.wav"/><Relationship Id="rId3" Type="http://schemas.openxmlformats.org/officeDocument/2006/relationships/notesSlide" Target="../notesSlides/notesSlide58.xml"/><Relationship Id="rId7" Type="http://schemas.openxmlformats.org/officeDocument/2006/relationships/image" Target="../media/image53.jpeg"/><Relationship Id="rId12" Type="http://schemas.openxmlformats.org/officeDocument/2006/relationships/image" Target="../media/image54.png"/><Relationship Id="rId2" Type="http://schemas.openxmlformats.org/officeDocument/2006/relationships/slideLayout" Target="../slideLayouts/slideLayout2.xml"/><Relationship Id="rId1" Type="http://schemas.openxmlformats.org/officeDocument/2006/relationships/tags" Target="../tags/tag59.xml"/><Relationship Id="rId6" Type="http://schemas.openxmlformats.org/officeDocument/2006/relationships/audio" Target="../media/audio1.wav"/><Relationship Id="rId11" Type="http://schemas.openxmlformats.org/officeDocument/2006/relationships/slide" Target="slide57.xml"/><Relationship Id="rId5" Type="http://schemas.openxmlformats.org/officeDocument/2006/relationships/audio" Target="../media/audio8.wav"/><Relationship Id="rId10" Type="http://schemas.openxmlformats.org/officeDocument/2006/relationships/image" Target="../media/image45.png"/><Relationship Id="rId4" Type="http://schemas.openxmlformats.org/officeDocument/2006/relationships/audio" Target="../media/audio2.wav"/><Relationship Id="rId9" Type="http://schemas.openxmlformats.org/officeDocument/2006/relationships/slide" Target="slide60.xml"/></Relationships>
</file>

<file path=ppt/slides/_rels/slide59.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audio" Target="../media/audio2.wav"/><Relationship Id="rId3" Type="http://schemas.openxmlformats.org/officeDocument/2006/relationships/notesSlide" Target="../notesSlides/notesSlide59.xml"/><Relationship Id="rId7" Type="http://schemas.openxmlformats.org/officeDocument/2006/relationships/image" Target="../media/image53.jpeg"/><Relationship Id="rId12" Type="http://schemas.openxmlformats.org/officeDocument/2006/relationships/image" Target="../media/image54.png"/><Relationship Id="rId2" Type="http://schemas.openxmlformats.org/officeDocument/2006/relationships/slideLayout" Target="../slideLayouts/slideLayout2.xml"/><Relationship Id="rId1" Type="http://schemas.openxmlformats.org/officeDocument/2006/relationships/tags" Target="../tags/tag60.xml"/><Relationship Id="rId6" Type="http://schemas.openxmlformats.org/officeDocument/2006/relationships/audio" Target="../media/audio1.wav"/><Relationship Id="rId11" Type="http://schemas.openxmlformats.org/officeDocument/2006/relationships/slide" Target="slide57.xml"/><Relationship Id="rId5" Type="http://schemas.openxmlformats.org/officeDocument/2006/relationships/audio" Target="../media/audio8.wav"/><Relationship Id="rId10" Type="http://schemas.openxmlformats.org/officeDocument/2006/relationships/image" Target="../media/image45.png"/><Relationship Id="rId4" Type="http://schemas.openxmlformats.org/officeDocument/2006/relationships/audio" Target="../media/audio2.wav"/><Relationship Id="rId9" Type="http://schemas.openxmlformats.org/officeDocument/2006/relationships/slide" Target="slide60.xml"/></Relationships>
</file>

<file path=ppt/slides/_rels/slide60.xml.rels><?xml version="1.0" encoding="UTF-8" standalone="yes"?>
<Relationships xmlns="http://schemas.openxmlformats.org/package/2006/relationships"><Relationship Id="rId8" Type="http://schemas.openxmlformats.org/officeDocument/2006/relationships/slide" Target="slide62.xml"/><Relationship Id="rId3" Type="http://schemas.openxmlformats.org/officeDocument/2006/relationships/notesSlide" Target="../notesSlides/notesSlide60.xml"/><Relationship Id="rId7" Type="http://schemas.openxmlformats.org/officeDocument/2006/relationships/slide" Target="slide61.xml"/><Relationship Id="rId12" Type="http://schemas.openxmlformats.org/officeDocument/2006/relationships/audio" Target="../media/audio4.wav"/><Relationship Id="rId2" Type="http://schemas.openxmlformats.org/officeDocument/2006/relationships/slideLayout" Target="../slideLayouts/slideLayout2.xml"/><Relationship Id="rId1" Type="http://schemas.openxmlformats.org/officeDocument/2006/relationships/tags" Target="../tags/tag61.xml"/><Relationship Id="rId6" Type="http://schemas.openxmlformats.org/officeDocument/2006/relationships/image" Target="../media/image53.jpeg"/><Relationship Id="rId11" Type="http://schemas.openxmlformats.org/officeDocument/2006/relationships/image" Target="../media/image45.png"/><Relationship Id="rId5" Type="http://schemas.openxmlformats.org/officeDocument/2006/relationships/audio" Target="../media/audio8.wav"/><Relationship Id="rId10" Type="http://schemas.openxmlformats.org/officeDocument/2006/relationships/slide" Target="slide63.xml"/><Relationship Id="rId4" Type="http://schemas.openxmlformats.org/officeDocument/2006/relationships/audio" Target="../media/audio4.wav"/><Relationship Id="rId9" Type="http://schemas.openxmlformats.org/officeDocument/2006/relationships/image" Target="../media/image52.png"/></Relationships>
</file>

<file path=ppt/slides/_rels/slide61.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audio" Target="../media/audio2.wav"/><Relationship Id="rId3" Type="http://schemas.openxmlformats.org/officeDocument/2006/relationships/notesSlide" Target="../notesSlides/notesSlide61.xml"/><Relationship Id="rId7" Type="http://schemas.openxmlformats.org/officeDocument/2006/relationships/image" Target="../media/image53.jpeg"/><Relationship Id="rId12" Type="http://schemas.openxmlformats.org/officeDocument/2006/relationships/image" Target="../media/image54.png"/><Relationship Id="rId2" Type="http://schemas.openxmlformats.org/officeDocument/2006/relationships/slideLayout" Target="../slideLayouts/slideLayout2.xml"/><Relationship Id="rId1" Type="http://schemas.openxmlformats.org/officeDocument/2006/relationships/tags" Target="../tags/tag62.xml"/><Relationship Id="rId6" Type="http://schemas.openxmlformats.org/officeDocument/2006/relationships/audio" Target="../media/audio1.wav"/><Relationship Id="rId11" Type="http://schemas.openxmlformats.org/officeDocument/2006/relationships/slide" Target="slide60.xml"/><Relationship Id="rId5" Type="http://schemas.openxmlformats.org/officeDocument/2006/relationships/audio" Target="../media/audio8.wav"/><Relationship Id="rId10" Type="http://schemas.openxmlformats.org/officeDocument/2006/relationships/image" Target="../media/image45.png"/><Relationship Id="rId4" Type="http://schemas.openxmlformats.org/officeDocument/2006/relationships/audio" Target="../media/audio2.wav"/><Relationship Id="rId9" Type="http://schemas.openxmlformats.org/officeDocument/2006/relationships/slide" Target="slide63.xml"/></Relationships>
</file>

<file path=ppt/slides/_rels/slide62.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audio" Target="../media/audio2.wav"/><Relationship Id="rId3" Type="http://schemas.openxmlformats.org/officeDocument/2006/relationships/notesSlide" Target="../notesSlides/notesSlide62.xml"/><Relationship Id="rId7" Type="http://schemas.openxmlformats.org/officeDocument/2006/relationships/image" Target="../media/image53.jpeg"/><Relationship Id="rId12" Type="http://schemas.openxmlformats.org/officeDocument/2006/relationships/image" Target="../media/image54.png"/><Relationship Id="rId2" Type="http://schemas.openxmlformats.org/officeDocument/2006/relationships/slideLayout" Target="../slideLayouts/slideLayout2.xml"/><Relationship Id="rId1" Type="http://schemas.openxmlformats.org/officeDocument/2006/relationships/tags" Target="../tags/tag63.xml"/><Relationship Id="rId6" Type="http://schemas.openxmlformats.org/officeDocument/2006/relationships/audio" Target="../media/audio1.wav"/><Relationship Id="rId11" Type="http://schemas.openxmlformats.org/officeDocument/2006/relationships/slide" Target="slide60.xml"/><Relationship Id="rId5" Type="http://schemas.openxmlformats.org/officeDocument/2006/relationships/audio" Target="../media/audio8.wav"/><Relationship Id="rId10" Type="http://schemas.openxmlformats.org/officeDocument/2006/relationships/image" Target="../media/image45.png"/><Relationship Id="rId4" Type="http://schemas.openxmlformats.org/officeDocument/2006/relationships/audio" Target="../media/audio2.wav"/><Relationship Id="rId9" Type="http://schemas.openxmlformats.org/officeDocument/2006/relationships/slide" Target="slide63.xml"/></Relationships>
</file>

<file path=ppt/slides/_rels/slide63.xml.rels><?xml version="1.0" encoding="UTF-8" standalone="yes"?>
<Relationships xmlns="http://schemas.openxmlformats.org/package/2006/relationships"><Relationship Id="rId8" Type="http://schemas.openxmlformats.org/officeDocument/2006/relationships/slide" Target="slide65.xml"/><Relationship Id="rId3" Type="http://schemas.openxmlformats.org/officeDocument/2006/relationships/notesSlide" Target="../notesSlides/notesSlide63.xml"/><Relationship Id="rId7" Type="http://schemas.openxmlformats.org/officeDocument/2006/relationships/slide" Target="slide64.xml"/><Relationship Id="rId12" Type="http://schemas.openxmlformats.org/officeDocument/2006/relationships/audio" Target="../media/audio4.wav"/><Relationship Id="rId2" Type="http://schemas.openxmlformats.org/officeDocument/2006/relationships/slideLayout" Target="../slideLayouts/slideLayout2.xml"/><Relationship Id="rId1" Type="http://schemas.openxmlformats.org/officeDocument/2006/relationships/tags" Target="../tags/tag64.xml"/><Relationship Id="rId6" Type="http://schemas.openxmlformats.org/officeDocument/2006/relationships/image" Target="../media/image53.jpeg"/><Relationship Id="rId11" Type="http://schemas.openxmlformats.org/officeDocument/2006/relationships/image" Target="../media/image45.png"/><Relationship Id="rId5" Type="http://schemas.openxmlformats.org/officeDocument/2006/relationships/audio" Target="../media/audio8.wav"/><Relationship Id="rId10" Type="http://schemas.openxmlformats.org/officeDocument/2006/relationships/slide" Target="slide66.xml"/><Relationship Id="rId4" Type="http://schemas.openxmlformats.org/officeDocument/2006/relationships/audio" Target="../media/audio4.wav"/><Relationship Id="rId9" Type="http://schemas.openxmlformats.org/officeDocument/2006/relationships/image" Target="../media/image52.png"/></Relationships>
</file>

<file path=ppt/slides/_rels/slide64.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audio" Target="../media/audio2.wav"/><Relationship Id="rId3" Type="http://schemas.openxmlformats.org/officeDocument/2006/relationships/notesSlide" Target="../notesSlides/notesSlide64.xml"/><Relationship Id="rId7" Type="http://schemas.openxmlformats.org/officeDocument/2006/relationships/image" Target="../media/image53.jpeg"/><Relationship Id="rId12" Type="http://schemas.openxmlformats.org/officeDocument/2006/relationships/image" Target="../media/image54.png"/><Relationship Id="rId2" Type="http://schemas.openxmlformats.org/officeDocument/2006/relationships/slideLayout" Target="../slideLayouts/slideLayout2.xml"/><Relationship Id="rId1" Type="http://schemas.openxmlformats.org/officeDocument/2006/relationships/tags" Target="../tags/tag65.xml"/><Relationship Id="rId6" Type="http://schemas.openxmlformats.org/officeDocument/2006/relationships/audio" Target="../media/audio1.wav"/><Relationship Id="rId11" Type="http://schemas.openxmlformats.org/officeDocument/2006/relationships/slide" Target="slide63.xml"/><Relationship Id="rId5" Type="http://schemas.openxmlformats.org/officeDocument/2006/relationships/audio" Target="../media/audio8.wav"/><Relationship Id="rId10" Type="http://schemas.openxmlformats.org/officeDocument/2006/relationships/image" Target="../media/image45.png"/><Relationship Id="rId4" Type="http://schemas.openxmlformats.org/officeDocument/2006/relationships/audio" Target="../media/audio2.wav"/><Relationship Id="rId9" Type="http://schemas.openxmlformats.org/officeDocument/2006/relationships/slide" Target="slide66.xml"/></Relationships>
</file>

<file path=ppt/slides/_rels/slide65.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audio" Target="../media/audio2.wav"/><Relationship Id="rId3" Type="http://schemas.openxmlformats.org/officeDocument/2006/relationships/notesSlide" Target="../notesSlides/notesSlide65.xml"/><Relationship Id="rId7" Type="http://schemas.openxmlformats.org/officeDocument/2006/relationships/image" Target="../media/image53.jpeg"/><Relationship Id="rId12" Type="http://schemas.openxmlformats.org/officeDocument/2006/relationships/image" Target="../media/image54.png"/><Relationship Id="rId2" Type="http://schemas.openxmlformats.org/officeDocument/2006/relationships/slideLayout" Target="../slideLayouts/slideLayout2.xml"/><Relationship Id="rId1" Type="http://schemas.openxmlformats.org/officeDocument/2006/relationships/tags" Target="../tags/tag66.xml"/><Relationship Id="rId6" Type="http://schemas.openxmlformats.org/officeDocument/2006/relationships/audio" Target="../media/audio1.wav"/><Relationship Id="rId11" Type="http://schemas.openxmlformats.org/officeDocument/2006/relationships/slide" Target="slide63.xml"/><Relationship Id="rId5" Type="http://schemas.openxmlformats.org/officeDocument/2006/relationships/audio" Target="../media/audio8.wav"/><Relationship Id="rId10" Type="http://schemas.openxmlformats.org/officeDocument/2006/relationships/image" Target="../media/image45.png"/><Relationship Id="rId4" Type="http://schemas.openxmlformats.org/officeDocument/2006/relationships/audio" Target="../media/audio2.wav"/><Relationship Id="rId9" Type="http://schemas.openxmlformats.org/officeDocument/2006/relationships/slide" Target="slide66.xml"/></Relationships>
</file>

<file path=ppt/slides/_rels/slide66.xml.rels><?xml version="1.0" encoding="UTF-8" standalone="yes"?>
<Relationships xmlns="http://schemas.openxmlformats.org/package/2006/relationships"><Relationship Id="rId8" Type="http://schemas.openxmlformats.org/officeDocument/2006/relationships/slide" Target="slide68.xml"/><Relationship Id="rId3" Type="http://schemas.openxmlformats.org/officeDocument/2006/relationships/notesSlide" Target="../notesSlides/notesSlide66.xml"/><Relationship Id="rId7" Type="http://schemas.openxmlformats.org/officeDocument/2006/relationships/slide" Target="slide67.xml"/><Relationship Id="rId12" Type="http://schemas.openxmlformats.org/officeDocument/2006/relationships/audio" Target="../media/audio4.wav"/><Relationship Id="rId2" Type="http://schemas.openxmlformats.org/officeDocument/2006/relationships/slideLayout" Target="../slideLayouts/slideLayout2.xml"/><Relationship Id="rId1" Type="http://schemas.openxmlformats.org/officeDocument/2006/relationships/tags" Target="../tags/tag67.xml"/><Relationship Id="rId6" Type="http://schemas.openxmlformats.org/officeDocument/2006/relationships/image" Target="../media/image53.jpeg"/><Relationship Id="rId11" Type="http://schemas.openxmlformats.org/officeDocument/2006/relationships/image" Target="../media/image45.png"/><Relationship Id="rId5" Type="http://schemas.openxmlformats.org/officeDocument/2006/relationships/audio" Target="../media/audio8.wav"/><Relationship Id="rId10" Type="http://schemas.openxmlformats.org/officeDocument/2006/relationships/slide" Target="slide69.xml"/><Relationship Id="rId4" Type="http://schemas.openxmlformats.org/officeDocument/2006/relationships/audio" Target="../media/audio4.wav"/><Relationship Id="rId9" Type="http://schemas.openxmlformats.org/officeDocument/2006/relationships/image" Target="../media/image52.png"/></Relationships>
</file>

<file path=ppt/slides/_rels/slide67.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audio" Target="../media/audio2.wav"/><Relationship Id="rId3" Type="http://schemas.openxmlformats.org/officeDocument/2006/relationships/notesSlide" Target="../notesSlides/notesSlide67.xml"/><Relationship Id="rId7" Type="http://schemas.openxmlformats.org/officeDocument/2006/relationships/image" Target="../media/image53.jpeg"/><Relationship Id="rId12" Type="http://schemas.openxmlformats.org/officeDocument/2006/relationships/image" Target="../media/image54.png"/><Relationship Id="rId2" Type="http://schemas.openxmlformats.org/officeDocument/2006/relationships/slideLayout" Target="../slideLayouts/slideLayout2.xml"/><Relationship Id="rId1" Type="http://schemas.openxmlformats.org/officeDocument/2006/relationships/tags" Target="../tags/tag68.xml"/><Relationship Id="rId6" Type="http://schemas.openxmlformats.org/officeDocument/2006/relationships/audio" Target="../media/audio1.wav"/><Relationship Id="rId11" Type="http://schemas.openxmlformats.org/officeDocument/2006/relationships/slide" Target="slide66.xml"/><Relationship Id="rId5" Type="http://schemas.openxmlformats.org/officeDocument/2006/relationships/audio" Target="../media/audio8.wav"/><Relationship Id="rId10" Type="http://schemas.openxmlformats.org/officeDocument/2006/relationships/image" Target="../media/image45.png"/><Relationship Id="rId4" Type="http://schemas.openxmlformats.org/officeDocument/2006/relationships/audio" Target="../media/audio2.wav"/><Relationship Id="rId9" Type="http://schemas.openxmlformats.org/officeDocument/2006/relationships/slide" Target="slide69.xml"/></Relationships>
</file>

<file path=ppt/slides/_rels/slide68.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audio" Target="../media/audio2.wav"/><Relationship Id="rId3" Type="http://schemas.openxmlformats.org/officeDocument/2006/relationships/notesSlide" Target="../notesSlides/notesSlide68.xml"/><Relationship Id="rId7" Type="http://schemas.openxmlformats.org/officeDocument/2006/relationships/image" Target="../media/image53.jpeg"/><Relationship Id="rId12" Type="http://schemas.openxmlformats.org/officeDocument/2006/relationships/image" Target="../media/image54.png"/><Relationship Id="rId2" Type="http://schemas.openxmlformats.org/officeDocument/2006/relationships/slideLayout" Target="../slideLayouts/slideLayout2.xml"/><Relationship Id="rId1" Type="http://schemas.openxmlformats.org/officeDocument/2006/relationships/tags" Target="../tags/tag69.xml"/><Relationship Id="rId6" Type="http://schemas.openxmlformats.org/officeDocument/2006/relationships/audio" Target="../media/audio1.wav"/><Relationship Id="rId11" Type="http://schemas.openxmlformats.org/officeDocument/2006/relationships/slide" Target="slide66.xml"/><Relationship Id="rId5" Type="http://schemas.openxmlformats.org/officeDocument/2006/relationships/audio" Target="../media/audio8.wav"/><Relationship Id="rId10" Type="http://schemas.openxmlformats.org/officeDocument/2006/relationships/image" Target="../media/image45.png"/><Relationship Id="rId4" Type="http://schemas.openxmlformats.org/officeDocument/2006/relationships/audio" Target="../media/audio2.wav"/><Relationship Id="rId9" Type="http://schemas.openxmlformats.org/officeDocument/2006/relationships/slide" Target="slide69.xml"/></Relationships>
</file>

<file path=ppt/slides/_rels/slide69.xml.rels><?xml version="1.0" encoding="UTF-8" standalone="yes"?>
<Relationships xmlns="http://schemas.openxmlformats.org/package/2006/relationships"><Relationship Id="rId8" Type="http://schemas.openxmlformats.org/officeDocument/2006/relationships/slide" Target="slide71.xml"/><Relationship Id="rId3" Type="http://schemas.openxmlformats.org/officeDocument/2006/relationships/notesSlide" Target="../notesSlides/notesSlide69.xml"/><Relationship Id="rId7" Type="http://schemas.openxmlformats.org/officeDocument/2006/relationships/slide" Target="slide70.xml"/><Relationship Id="rId12" Type="http://schemas.openxmlformats.org/officeDocument/2006/relationships/audio" Target="../media/audio4.wav"/><Relationship Id="rId2" Type="http://schemas.openxmlformats.org/officeDocument/2006/relationships/slideLayout" Target="../slideLayouts/slideLayout2.xml"/><Relationship Id="rId1" Type="http://schemas.openxmlformats.org/officeDocument/2006/relationships/tags" Target="../tags/tag70.xml"/><Relationship Id="rId6" Type="http://schemas.openxmlformats.org/officeDocument/2006/relationships/image" Target="../media/image53.jpeg"/><Relationship Id="rId11" Type="http://schemas.openxmlformats.org/officeDocument/2006/relationships/image" Target="../media/image45.png"/><Relationship Id="rId5" Type="http://schemas.openxmlformats.org/officeDocument/2006/relationships/audio" Target="../media/audio8.wav"/><Relationship Id="rId10" Type="http://schemas.openxmlformats.org/officeDocument/2006/relationships/slide" Target="slide72.xml"/><Relationship Id="rId4" Type="http://schemas.openxmlformats.org/officeDocument/2006/relationships/audio" Target="../media/audio4.wav"/><Relationship Id="rId9" Type="http://schemas.openxmlformats.org/officeDocument/2006/relationships/image" Target="../media/image52.png"/></Relationships>
</file>

<file path=ppt/slides/_rels/slide70.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audio" Target="../media/audio2.wav"/><Relationship Id="rId3" Type="http://schemas.openxmlformats.org/officeDocument/2006/relationships/notesSlide" Target="../notesSlides/notesSlide70.xml"/><Relationship Id="rId7" Type="http://schemas.openxmlformats.org/officeDocument/2006/relationships/image" Target="../media/image53.jpeg"/><Relationship Id="rId12" Type="http://schemas.openxmlformats.org/officeDocument/2006/relationships/image" Target="../media/image54.png"/><Relationship Id="rId2" Type="http://schemas.openxmlformats.org/officeDocument/2006/relationships/slideLayout" Target="../slideLayouts/slideLayout2.xml"/><Relationship Id="rId1" Type="http://schemas.openxmlformats.org/officeDocument/2006/relationships/tags" Target="../tags/tag71.xml"/><Relationship Id="rId6" Type="http://schemas.openxmlformats.org/officeDocument/2006/relationships/audio" Target="../media/audio1.wav"/><Relationship Id="rId11" Type="http://schemas.openxmlformats.org/officeDocument/2006/relationships/slide" Target="slide69.xml"/><Relationship Id="rId5" Type="http://schemas.openxmlformats.org/officeDocument/2006/relationships/audio" Target="../media/audio8.wav"/><Relationship Id="rId10" Type="http://schemas.openxmlformats.org/officeDocument/2006/relationships/image" Target="../media/image45.png"/><Relationship Id="rId4" Type="http://schemas.openxmlformats.org/officeDocument/2006/relationships/audio" Target="../media/audio2.wav"/><Relationship Id="rId9" Type="http://schemas.openxmlformats.org/officeDocument/2006/relationships/slide" Target="slide72.xml"/></Relationships>
</file>

<file path=ppt/slides/_rels/slide71.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audio" Target="../media/audio2.wav"/><Relationship Id="rId3" Type="http://schemas.openxmlformats.org/officeDocument/2006/relationships/notesSlide" Target="../notesSlides/notesSlide71.xml"/><Relationship Id="rId7" Type="http://schemas.openxmlformats.org/officeDocument/2006/relationships/image" Target="../media/image53.jpeg"/><Relationship Id="rId12" Type="http://schemas.openxmlformats.org/officeDocument/2006/relationships/image" Target="../media/image54.png"/><Relationship Id="rId2" Type="http://schemas.openxmlformats.org/officeDocument/2006/relationships/slideLayout" Target="../slideLayouts/slideLayout2.xml"/><Relationship Id="rId1" Type="http://schemas.openxmlformats.org/officeDocument/2006/relationships/tags" Target="../tags/tag72.xml"/><Relationship Id="rId6" Type="http://schemas.openxmlformats.org/officeDocument/2006/relationships/audio" Target="../media/audio1.wav"/><Relationship Id="rId11" Type="http://schemas.openxmlformats.org/officeDocument/2006/relationships/slide" Target="slide69.xml"/><Relationship Id="rId5" Type="http://schemas.openxmlformats.org/officeDocument/2006/relationships/audio" Target="../media/audio8.wav"/><Relationship Id="rId10" Type="http://schemas.openxmlformats.org/officeDocument/2006/relationships/image" Target="../media/image45.png"/><Relationship Id="rId4" Type="http://schemas.openxmlformats.org/officeDocument/2006/relationships/audio" Target="../media/audio2.wav"/><Relationship Id="rId9" Type="http://schemas.openxmlformats.org/officeDocument/2006/relationships/slide" Target="slide72.xml"/></Relationships>
</file>

<file path=ppt/slides/_rels/slide72.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notesSlide" Target="../notesSlides/notesSlide72.xml"/><Relationship Id="rId7" Type="http://schemas.openxmlformats.org/officeDocument/2006/relationships/slide" Target="slide73.xml"/><Relationship Id="rId12" Type="http://schemas.openxmlformats.org/officeDocument/2006/relationships/audio" Target="../media/audio4.wav"/><Relationship Id="rId2" Type="http://schemas.openxmlformats.org/officeDocument/2006/relationships/slideLayout" Target="../slideLayouts/slideLayout2.xml"/><Relationship Id="rId1" Type="http://schemas.openxmlformats.org/officeDocument/2006/relationships/tags" Target="../tags/tag73.xml"/><Relationship Id="rId6" Type="http://schemas.openxmlformats.org/officeDocument/2006/relationships/image" Target="../media/image53.jpeg"/><Relationship Id="rId11" Type="http://schemas.openxmlformats.org/officeDocument/2006/relationships/image" Target="../media/image45.png"/><Relationship Id="rId5" Type="http://schemas.openxmlformats.org/officeDocument/2006/relationships/audio" Target="../media/audio8.wav"/><Relationship Id="rId10" Type="http://schemas.openxmlformats.org/officeDocument/2006/relationships/slide" Target="slide75.xml"/><Relationship Id="rId4" Type="http://schemas.openxmlformats.org/officeDocument/2006/relationships/audio" Target="../media/audio4.wav"/><Relationship Id="rId9" Type="http://schemas.openxmlformats.org/officeDocument/2006/relationships/image" Target="../media/image52.png"/></Relationships>
</file>

<file path=ppt/slides/_rels/slide73.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notesSlide" Target="../notesSlides/notesSlide73.xml"/><Relationship Id="rId7" Type="http://schemas.openxmlformats.org/officeDocument/2006/relationships/image" Target="../media/image53.jpeg"/><Relationship Id="rId2" Type="http://schemas.openxmlformats.org/officeDocument/2006/relationships/slideLayout" Target="../slideLayouts/slideLayout2.xml"/><Relationship Id="rId1" Type="http://schemas.openxmlformats.org/officeDocument/2006/relationships/tags" Target="../tags/tag74.xml"/><Relationship Id="rId6" Type="http://schemas.openxmlformats.org/officeDocument/2006/relationships/audio" Target="../media/audio1.wav"/><Relationship Id="rId11" Type="http://schemas.openxmlformats.org/officeDocument/2006/relationships/audio" Target="../media/audio2.wav"/><Relationship Id="rId5" Type="http://schemas.openxmlformats.org/officeDocument/2006/relationships/audio" Target="../media/audio8.wav"/><Relationship Id="rId10" Type="http://schemas.openxmlformats.org/officeDocument/2006/relationships/image" Target="../media/image54.png"/><Relationship Id="rId4" Type="http://schemas.openxmlformats.org/officeDocument/2006/relationships/audio" Target="../media/audio2.wav"/><Relationship Id="rId9" Type="http://schemas.openxmlformats.org/officeDocument/2006/relationships/slide" Target="slide72.xml"/></Relationships>
</file>

<file path=ppt/slides/_rels/slide74.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notesSlide" Target="../notesSlides/notesSlide74.xml"/><Relationship Id="rId7" Type="http://schemas.openxmlformats.org/officeDocument/2006/relationships/image" Target="../media/image53.jpeg"/><Relationship Id="rId2" Type="http://schemas.openxmlformats.org/officeDocument/2006/relationships/slideLayout" Target="../slideLayouts/slideLayout2.xml"/><Relationship Id="rId1" Type="http://schemas.openxmlformats.org/officeDocument/2006/relationships/tags" Target="../tags/tag75.xml"/><Relationship Id="rId6" Type="http://schemas.openxmlformats.org/officeDocument/2006/relationships/audio" Target="../media/audio1.wav"/><Relationship Id="rId11" Type="http://schemas.openxmlformats.org/officeDocument/2006/relationships/audio" Target="../media/audio2.wav"/><Relationship Id="rId5" Type="http://schemas.openxmlformats.org/officeDocument/2006/relationships/audio" Target="../media/audio8.wav"/><Relationship Id="rId10" Type="http://schemas.openxmlformats.org/officeDocument/2006/relationships/image" Target="../media/image54.png"/><Relationship Id="rId4" Type="http://schemas.openxmlformats.org/officeDocument/2006/relationships/audio" Target="../media/audio2.wav"/><Relationship Id="rId9" Type="http://schemas.openxmlformats.org/officeDocument/2006/relationships/slide" Target="slide72.xml"/></Relationships>
</file>

<file path=ppt/slides/_rels/slide75.xml.rels><?xml version="1.0" encoding="UTF-8" standalone="yes"?>
<Relationships xmlns="http://schemas.openxmlformats.org/package/2006/relationships"><Relationship Id="rId8" Type="http://schemas.openxmlformats.org/officeDocument/2006/relationships/image" Target="../media/image58.jpeg"/><Relationship Id="rId3" Type="http://schemas.openxmlformats.org/officeDocument/2006/relationships/notesSlide" Target="../notesSlides/notesSlide75.xml"/><Relationship Id="rId7" Type="http://schemas.openxmlformats.org/officeDocument/2006/relationships/image" Target="../media/image57.jpeg"/><Relationship Id="rId12" Type="http://schemas.openxmlformats.org/officeDocument/2006/relationships/image" Target="../media/image59.jpeg"/><Relationship Id="rId2" Type="http://schemas.openxmlformats.org/officeDocument/2006/relationships/slideLayout" Target="../slideLayouts/slideLayout2.xml"/><Relationship Id="rId1" Type="http://schemas.openxmlformats.org/officeDocument/2006/relationships/tags" Target="../tags/tag76.xml"/><Relationship Id="rId6" Type="http://schemas.openxmlformats.org/officeDocument/2006/relationships/image" Target="../media/image56.png"/><Relationship Id="rId11" Type="http://schemas.openxmlformats.org/officeDocument/2006/relationships/image" Target="../media/image45.png"/><Relationship Id="rId5" Type="http://schemas.openxmlformats.org/officeDocument/2006/relationships/audio" Target="../media/audio7.wav"/><Relationship Id="rId10" Type="http://schemas.openxmlformats.org/officeDocument/2006/relationships/slide" Target="slide2.xml"/><Relationship Id="rId4" Type="http://schemas.openxmlformats.org/officeDocument/2006/relationships/audio" Target="../media/audio6.wav"/><Relationship Id="rId9" Type="http://schemas.openxmlformats.org/officeDocument/2006/relationships/image" Target="../media/image3.png"/></Relationships>
</file>

<file path=ppt/slides/_rels/slide76.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notesSlide" Target="../notesSlides/notesSlide76.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77.xml"/><Relationship Id="rId6" Type="http://schemas.openxmlformats.org/officeDocument/2006/relationships/image" Target="../media/image56.png"/><Relationship Id="rId11" Type="http://schemas.openxmlformats.org/officeDocument/2006/relationships/image" Target="../media/image58.jpeg"/><Relationship Id="rId5" Type="http://schemas.openxmlformats.org/officeDocument/2006/relationships/audio" Target="../media/audio7.wav"/><Relationship Id="rId10" Type="http://schemas.openxmlformats.org/officeDocument/2006/relationships/image" Target="../media/image57.jpeg"/><Relationship Id="rId4" Type="http://schemas.openxmlformats.org/officeDocument/2006/relationships/audio" Target="../media/audio6.wav"/><Relationship Id="rId9" Type="http://schemas.openxmlformats.org/officeDocument/2006/relationships/image" Target="../media/image45.png"/></Relationships>
</file>

<file path=ppt/slides/_rels/slide77.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notesSlide" Target="../notesSlides/notesSlide77.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78.xml"/><Relationship Id="rId6" Type="http://schemas.openxmlformats.org/officeDocument/2006/relationships/image" Target="../media/image56.png"/><Relationship Id="rId11" Type="http://schemas.openxmlformats.org/officeDocument/2006/relationships/image" Target="../media/image58.jpeg"/><Relationship Id="rId5" Type="http://schemas.openxmlformats.org/officeDocument/2006/relationships/audio" Target="../media/audio7.wav"/><Relationship Id="rId10" Type="http://schemas.openxmlformats.org/officeDocument/2006/relationships/image" Target="../media/image57.jpeg"/><Relationship Id="rId4" Type="http://schemas.openxmlformats.org/officeDocument/2006/relationships/audio" Target="../media/audio6.wav"/><Relationship Id="rId9" Type="http://schemas.openxmlformats.org/officeDocument/2006/relationships/image" Target="../media/image45.png"/></Relationships>
</file>

<file path=ppt/slides/_rels/slide78.xml.rels><?xml version="1.0" encoding="UTF-8" standalone="yes"?>
<Relationships xmlns="http://schemas.openxmlformats.org/package/2006/relationships"><Relationship Id="rId3" Type="http://schemas.openxmlformats.org/officeDocument/2006/relationships/notesSlide" Target="../notesSlides/notesSlide78.xml"/><Relationship Id="rId7" Type="http://schemas.openxmlformats.org/officeDocument/2006/relationships/image" Target="../media/image43.png"/><Relationship Id="rId2" Type="http://schemas.openxmlformats.org/officeDocument/2006/relationships/slideLayout" Target="../slideLayouts/slideLayout2.xml"/><Relationship Id="rId1" Type="http://schemas.openxmlformats.org/officeDocument/2006/relationships/tags" Target="../tags/tag79.xml"/><Relationship Id="rId6" Type="http://schemas.openxmlformats.org/officeDocument/2006/relationships/slide" Target="slide2.xml"/><Relationship Id="rId5" Type="http://schemas.openxmlformats.org/officeDocument/2006/relationships/image" Target="../media/image3.png"/><Relationship Id="rId4" Type="http://schemas.openxmlformats.org/officeDocument/2006/relationships/image" Target="../media/image60.png"/></Relationships>
</file>

<file path=ppt/slides/_rels/slide79.xml.rels><?xml version="1.0" encoding="UTF-8" standalone="yes"?>
<Relationships xmlns="http://schemas.openxmlformats.org/package/2006/relationships"><Relationship Id="rId8" Type="http://schemas.openxmlformats.org/officeDocument/2006/relationships/control" Target="../activeX/activeX6.xml"/><Relationship Id="rId13" Type="http://schemas.openxmlformats.org/officeDocument/2006/relationships/slideLayout" Target="../slideLayouts/slideLayout2.xml"/><Relationship Id="rId18" Type="http://schemas.openxmlformats.org/officeDocument/2006/relationships/image" Target="../media/image60.png"/><Relationship Id="rId26" Type="http://schemas.openxmlformats.org/officeDocument/2006/relationships/image" Target="../media/image66.wmf"/><Relationship Id="rId3" Type="http://schemas.openxmlformats.org/officeDocument/2006/relationships/control" Target="../activeX/activeX1.xml"/><Relationship Id="rId21" Type="http://schemas.openxmlformats.org/officeDocument/2006/relationships/image" Target="../media/image61.wmf"/><Relationship Id="rId7" Type="http://schemas.openxmlformats.org/officeDocument/2006/relationships/control" Target="../activeX/activeX5.xml"/><Relationship Id="rId12" Type="http://schemas.openxmlformats.org/officeDocument/2006/relationships/control" Target="../activeX/activeX10.xml"/><Relationship Id="rId17" Type="http://schemas.openxmlformats.org/officeDocument/2006/relationships/image" Target="../media/image69.wmf"/><Relationship Id="rId25" Type="http://schemas.openxmlformats.org/officeDocument/2006/relationships/image" Target="../media/image65.wmf"/><Relationship Id="rId2" Type="http://schemas.openxmlformats.org/officeDocument/2006/relationships/tags" Target="../tags/tag80.xml"/><Relationship Id="rId16" Type="http://schemas.openxmlformats.org/officeDocument/2006/relationships/image" Target="../media/image68.png"/><Relationship Id="rId20" Type="http://schemas.openxmlformats.org/officeDocument/2006/relationships/slide" Target="slide2.xml"/><Relationship Id="rId1" Type="http://schemas.openxmlformats.org/officeDocument/2006/relationships/vmlDrawing" Target="../drawings/vmlDrawing1.vml"/><Relationship Id="rId6" Type="http://schemas.openxmlformats.org/officeDocument/2006/relationships/control" Target="../activeX/activeX4.xml"/><Relationship Id="rId11" Type="http://schemas.openxmlformats.org/officeDocument/2006/relationships/control" Target="../activeX/activeX9.xml"/><Relationship Id="rId24" Type="http://schemas.openxmlformats.org/officeDocument/2006/relationships/image" Target="../media/image64.wmf"/><Relationship Id="rId5" Type="http://schemas.openxmlformats.org/officeDocument/2006/relationships/control" Target="../activeX/activeX3.xml"/><Relationship Id="rId15" Type="http://schemas.openxmlformats.org/officeDocument/2006/relationships/audio" Target="../media/audio9.wav"/><Relationship Id="rId23" Type="http://schemas.openxmlformats.org/officeDocument/2006/relationships/image" Target="../media/image63.wmf"/><Relationship Id="rId10" Type="http://schemas.openxmlformats.org/officeDocument/2006/relationships/control" Target="../activeX/activeX8.xml"/><Relationship Id="rId19" Type="http://schemas.openxmlformats.org/officeDocument/2006/relationships/image" Target="../media/image3.png"/><Relationship Id="rId4" Type="http://schemas.openxmlformats.org/officeDocument/2006/relationships/control" Target="../activeX/activeX2.xml"/><Relationship Id="rId9" Type="http://schemas.openxmlformats.org/officeDocument/2006/relationships/control" Target="../activeX/activeX7.xml"/><Relationship Id="rId14" Type="http://schemas.openxmlformats.org/officeDocument/2006/relationships/notesSlide" Target="../notesSlides/notesSlide79.xml"/><Relationship Id="rId22" Type="http://schemas.openxmlformats.org/officeDocument/2006/relationships/image" Target="../media/image62.wmf"/><Relationship Id="rId27" Type="http://schemas.openxmlformats.org/officeDocument/2006/relationships/image" Target="../media/image67.wmf"/></Relationships>
</file>

<file path=ppt/slides/_rels/slide80.xml.rels><?xml version="1.0" encoding="UTF-8" standalone="yes"?>
<Relationships xmlns="http://schemas.openxmlformats.org/package/2006/relationships"><Relationship Id="rId13" Type="http://schemas.openxmlformats.org/officeDocument/2006/relationships/slide" Target="slide81.xml"/><Relationship Id="rId18" Type="http://schemas.openxmlformats.org/officeDocument/2006/relationships/image" Target="../media/image77.png"/><Relationship Id="rId26" Type="http://schemas.openxmlformats.org/officeDocument/2006/relationships/image" Target="../media/image81.png"/><Relationship Id="rId39" Type="http://schemas.openxmlformats.org/officeDocument/2006/relationships/slide" Target="slide96.xml"/><Relationship Id="rId21" Type="http://schemas.openxmlformats.org/officeDocument/2006/relationships/slide" Target="slide87.xml"/><Relationship Id="rId34" Type="http://schemas.openxmlformats.org/officeDocument/2006/relationships/image" Target="../media/image85.png"/><Relationship Id="rId42" Type="http://schemas.openxmlformats.org/officeDocument/2006/relationships/image" Target="../media/image89.png"/><Relationship Id="rId47" Type="http://schemas.openxmlformats.org/officeDocument/2006/relationships/slide" Target="slide85.xml"/><Relationship Id="rId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image" Target="../media/image76.png"/><Relationship Id="rId29" Type="http://schemas.openxmlformats.org/officeDocument/2006/relationships/slide" Target="slide91.xml"/><Relationship Id="rId1" Type="http://schemas.openxmlformats.org/officeDocument/2006/relationships/tags" Target="../tags/tag81.xml"/><Relationship Id="rId6" Type="http://schemas.openxmlformats.org/officeDocument/2006/relationships/image" Target="../media/image72.png"/><Relationship Id="rId11" Type="http://schemas.openxmlformats.org/officeDocument/2006/relationships/slide" Target="slide88.xml"/><Relationship Id="rId24" Type="http://schemas.openxmlformats.org/officeDocument/2006/relationships/image" Target="../media/image80.png"/><Relationship Id="rId32" Type="http://schemas.openxmlformats.org/officeDocument/2006/relationships/image" Target="../media/image84.png"/><Relationship Id="rId37" Type="http://schemas.openxmlformats.org/officeDocument/2006/relationships/slide" Target="slide95.xml"/><Relationship Id="rId40" Type="http://schemas.openxmlformats.org/officeDocument/2006/relationships/image" Target="../media/image88.png"/><Relationship Id="rId45" Type="http://schemas.openxmlformats.org/officeDocument/2006/relationships/slide" Target="slide99.xml"/><Relationship Id="rId5" Type="http://schemas.openxmlformats.org/officeDocument/2006/relationships/image" Target="../media/image71.png"/><Relationship Id="rId15" Type="http://schemas.openxmlformats.org/officeDocument/2006/relationships/slide" Target="slide84.xml"/><Relationship Id="rId23" Type="http://schemas.openxmlformats.org/officeDocument/2006/relationships/slide" Target="slide82.xml"/><Relationship Id="rId28" Type="http://schemas.openxmlformats.org/officeDocument/2006/relationships/image" Target="../media/image82.png"/><Relationship Id="rId36" Type="http://schemas.openxmlformats.org/officeDocument/2006/relationships/image" Target="../media/image86.png"/><Relationship Id="rId10" Type="http://schemas.openxmlformats.org/officeDocument/2006/relationships/image" Target="../media/image73.png"/><Relationship Id="rId19" Type="http://schemas.openxmlformats.org/officeDocument/2006/relationships/slide" Target="slide86.xml"/><Relationship Id="rId31" Type="http://schemas.openxmlformats.org/officeDocument/2006/relationships/slide" Target="slide92.xml"/><Relationship Id="rId44" Type="http://schemas.openxmlformats.org/officeDocument/2006/relationships/image" Target="../media/image90.png"/><Relationship Id="rId4" Type="http://schemas.openxmlformats.org/officeDocument/2006/relationships/image" Target="../media/image70.jpeg"/><Relationship Id="rId9" Type="http://schemas.openxmlformats.org/officeDocument/2006/relationships/slide" Target="slide83.xml"/><Relationship Id="rId14" Type="http://schemas.openxmlformats.org/officeDocument/2006/relationships/image" Target="../media/image75.png"/><Relationship Id="rId22" Type="http://schemas.openxmlformats.org/officeDocument/2006/relationships/image" Target="../media/image79.png"/><Relationship Id="rId27" Type="http://schemas.openxmlformats.org/officeDocument/2006/relationships/slide" Target="slide90.xml"/><Relationship Id="rId30" Type="http://schemas.openxmlformats.org/officeDocument/2006/relationships/image" Target="../media/image83.png"/><Relationship Id="rId35" Type="http://schemas.openxmlformats.org/officeDocument/2006/relationships/slide" Target="slide94.xml"/><Relationship Id="rId43" Type="http://schemas.openxmlformats.org/officeDocument/2006/relationships/slide" Target="slide98.xml"/><Relationship Id="rId48" Type="http://schemas.openxmlformats.org/officeDocument/2006/relationships/image" Target="../media/image92.png"/><Relationship Id="rId8" Type="http://schemas.openxmlformats.org/officeDocument/2006/relationships/slide" Target="slide2.xml"/><Relationship Id="rId3" Type="http://schemas.openxmlformats.org/officeDocument/2006/relationships/notesSlide" Target="../notesSlides/notesSlide80.xml"/><Relationship Id="rId12" Type="http://schemas.openxmlformats.org/officeDocument/2006/relationships/image" Target="../media/image74.png"/><Relationship Id="rId17" Type="http://schemas.openxmlformats.org/officeDocument/2006/relationships/slide" Target="slide100.xml"/><Relationship Id="rId25" Type="http://schemas.openxmlformats.org/officeDocument/2006/relationships/slide" Target="slide89.xml"/><Relationship Id="rId33" Type="http://schemas.openxmlformats.org/officeDocument/2006/relationships/slide" Target="slide93.xml"/><Relationship Id="rId38" Type="http://schemas.openxmlformats.org/officeDocument/2006/relationships/image" Target="../media/image87.png"/><Relationship Id="rId46" Type="http://schemas.openxmlformats.org/officeDocument/2006/relationships/image" Target="../media/image91.png"/><Relationship Id="rId20" Type="http://schemas.openxmlformats.org/officeDocument/2006/relationships/image" Target="../media/image78.png"/><Relationship Id="rId41" Type="http://schemas.openxmlformats.org/officeDocument/2006/relationships/slide" Target="slide97.xml"/></Relationships>
</file>

<file path=ppt/slides/_rels/slide81.xml.rels><?xml version="1.0" encoding="UTF-8" standalone="yes"?>
<Relationships xmlns="http://schemas.openxmlformats.org/package/2006/relationships"><Relationship Id="rId8" Type="http://schemas.openxmlformats.org/officeDocument/2006/relationships/audio" Target="../media/audio7.wav"/><Relationship Id="rId13" Type="http://schemas.openxmlformats.org/officeDocument/2006/relationships/image" Target="../media/image94.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slide" Target="slide79.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2.xml"/><Relationship Id="rId6" Type="http://schemas.openxmlformats.org/officeDocument/2006/relationships/audio" Target="../media/audio8.wav"/><Relationship Id="rId11" Type="http://schemas.openxmlformats.org/officeDocument/2006/relationships/image" Target="../media/image60.png"/><Relationship Id="rId5" Type="http://schemas.openxmlformats.org/officeDocument/2006/relationships/notesSlide" Target="../notesSlides/notesSlide81.xml"/><Relationship Id="rId10" Type="http://schemas.openxmlformats.org/officeDocument/2006/relationships/image" Target="../media/image72.png"/><Relationship Id="rId4" Type="http://schemas.openxmlformats.org/officeDocument/2006/relationships/slideLayout" Target="../slideLayouts/slideLayout2.xml"/><Relationship Id="rId9" Type="http://schemas.openxmlformats.org/officeDocument/2006/relationships/image" Target="../media/image93.jpeg"/><Relationship Id="rId14" Type="http://schemas.openxmlformats.org/officeDocument/2006/relationships/image" Target="../media/image95.png"/></Relationships>
</file>

<file path=ppt/slides/_rels/slide82.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image" Target="../media/image94.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7.wav"/><Relationship Id="rId12" Type="http://schemas.openxmlformats.org/officeDocument/2006/relationships/slide" Target="slide79.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3.xml"/><Relationship Id="rId6" Type="http://schemas.openxmlformats.org/officeDocument/2006/relationships/audio" Target="../media/audio8.wav"/><Relationship Id="rId11" Type="http://schemas.openxmlformats.org/officeDocument/2006/relationships/image" Target="../media/image60.png"/><Relationship Id="rId5" Type="http://schemas.openxmlformats.org/officeDocument/2006/relationships/notesSlide" Target="../notesSlides/notesSlide82.xml"/><Relationship Id="rId10" Type="http://schemas.openxmlformats.org/officeDocument/2006/relationships/image" Target="../media/image72.png"/><Relationship Id="rId4" Type="http://schemas.openxmlformats.org/officeDocument/2006/relationships/slideLayout" Target="../slideLayouts/slideLayout2.xml"/><Relationship Id="rId9" Type="http://schemas.openxmlformats.org/officeDocument/2006/relationships/image" Target="../media/image93.jpeg"/><Relationship Id="rId14" Type="http://schemas.openxmlformats.org/officeDocument/2006/relationships/image" Target="../media/image95.png"/></Relationships>
</file>

<file path=ppt/slides/_rels/slide83.xml.rels><?xml version="1.0" encoding="UTF-8" standalone="yes"?>
<Relationships xmlns="http://schemas.openxmlformats.org/package/2006/relationships"><Relationship Id="rId8" Type="http://schemas.openxmlformats.org/officeDocument/2006/relationships/audio" Target="../media/audio7.wav"/><Relationship Id="rId13" Type="http://schemas.openxmlformats.org/officeDocument/2006/relationships/image" Target="../media/image72.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image" Target="../media/image9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4.xml"/><Relationship Id="rId6" Type="http://schemas.openxmlformats.org/officeDocument/2006/relationships/audio" Target="../media/audio8.wav"/><Relationship Id="rId11" Type="http://schemas.openxmlformats.org/officeDocument/2006/relationships/slide" Target="slide79.xml"/><Relationship Id="rId5" Type="http://schemas.openxmlformats.org/officeDocument/2006/relationships/notesSlide" Target="../notesSlides/notesSlide83.xml"/><Relationship Id="rId10" Type="http://schemas.openxmlformats.org/officeDocument/2006/relationships/image" Target="../media/image60.png"/><Relationship Id="rId4" Type="http://schemas.openxmlformats.org/officeDocument/2006/relationships/slideLayout" Target="../slideLayouts/slideLayout2.xml"/><Relationship Id="rId9" Type="http://schemas.openxmlformats.org/officeDocument/2006/relationships/image" Target="../media/image93.jpeg"/><Relationship Id="rId14" Type="http://schemas.openxmlformats.org/officeDocument/2006/relationships/image" Target="../media/image95.png"/></Relationships>
</file>

<file path=ppt/slides/_rels/slide84.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image" Target="../media/image72.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7.wav"/><Relationship Id="rId12" Type="http://schemas.openxmlformats.org/officeDocument/2006/relationships/image" Target="../media/image9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5.xml"/><Relationship Id="rId6" Type="http://schemas.openxmlformats.org/officeDocument/2006/relationships/audio" Target="../media/audio8.wav"/><Relationship Id="rId11" Type="http://schemas.openxmlformats.org/officeDocument/2006/relationships/slide" Target="slide79.xml"/><Relationship Id="rId5" Type="http://schemas.openxmlformats.org/officeDocument/2006/relationships/notesSlide" Target="../notesSlides/notesSlide84.xml"/><Relationship Id="rId10" Type="http://schemas.openxmlformats.org/officeDocument/2006/relationships/image" Target="../media/image60.png"/><Relationship Id="rId4" Type="http://schemas.openxmlformats.org/officeDocument/2006/relationships/slideLayout" Target="../slideLayouts/slideLayout2.xml"/><Relationship Id="rId9" Type="http://schemas.openxmlformats.org/officeDocument/2006/relationships/image" Target="../media/image93.jpeg"/><Relationship Id="rId14" Type="http://schemas.openxmlformats.org/officeDocument/2006/relationships/image" Target="../media/image95.png"/></Relationships>
</file>

<file path=ppt/slides/_rels/slide85.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image" Target="../media/image72.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7.wav"/><Relationship Id="rId12" Type="http://schemas.openxmlformats.org/officeDocument/2006/relationships/image" Target="../media/image9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6.xml"/><Relationship Id="rId6" Type="http://schemas.openxmlformats.org/officeDocument/2006/relationships/audio" Target="../media/audio8.wav"/><Relationship Id="rId11" Type="http://schemas.openxmlformats.org/officeDocument/2006/relationships/slide" Target="slide79.xml"/><Relationship Id="rId5" Type="http://schemas.openxmlformats.org/officeDocument/2006/relationships/notesSlide" Target="../notesSlides/notesSlide85.xml"/><Relationship Id="rId10" Type="http://schemas.openxmlformats.org/officeDocument/2006/relationships/image" Target="../media/image60.png"/><Relationship Id="rId4" Type="http://schemas.openxmlformats.org/officeDocument/2006/relationships/slideLayout" Target="../slideLayouts/slideLayout2.xml"/><Relationship Id="rId9" Type="http://schemas.openxmlformats.org/officeDocument/2006/relationships/image" Target="../media/image93.jpeg"/><Relationship Id="rId14" Type="http://schemas.openxmlformats.org/officeDocument/2006/relationships/image" Target="../media/image95.png"/></Relationships>
</file>

<file path=ppt/slides/_rels/slide86.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image" Target="../media/image72.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7.wav"/><Relationship Id="rId12" Type="http://schemas.openxmlformats.org/officeDocument/2006/relationships/image" Target="../media/image9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7.xml"/><Relationship Id="rId6" Type="http://schemas.openxmlformats.org/officeDocument/2006/relationships/audio" Target="../media/audio8.wav"/><Relationship Id="rId11" Type="http://schemas.openxmlformats.org/officeDocument/2006/relationships/slide" Target="slide79.xml"/><Relationship Id="rId5" Type="http://schemas.openxmlformats.org/officeDocument/2006/relationships/notesSlide" Target="../notesSlides/notesSlide86.xml"/><Relationship Id="rId10" Type="http://schemas.openxmlformats.org/officeDocument/2006/relationships/image" Target="../media/image60.png"/><Relationship Id="rId4" Type="http://schemas.openxmlformats.org/officeDocument/2006/relationships/slideLayout" Target="../slideLayouts/slideLayout2.xml"/><Relationship Id="rId9" Type="http://schemas.openxmlformats.org/officeDocument/2006/relationships/image" Target="../media/image93.jpeg"/><Relationship Id="rId14" Type="http://schemas.openxmlformats.org/officeDocument/2006/relationships/image" Target="../media/image95.png"/></Relationships>
</file>

<file path=ppt/slides/_rels/slide87.xml.rels><?xml version="1.0" encoding="UTF-8" standalone="yes"?>
<Relationships xmlns="http://schemas.openxmlformats.org/package/2006/relationships"><Relationship Id="rId8" Type="http://schemas.openxmlformats.org/officeDocument/2006/relationships/image" Target="../media/image93.jpeg"/><Relationship Id="rId13" Type="http://schemas.openxmlformats.org/officeDocument/2006/relationships/image" Target="../media/image95.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image" Target="../media/image9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8.xml"/><Relationship Id="rId6" Type="http://schemas.openxmlformats.org/officeDocument/2006/relationships/audio" Target="../media/audio8.wav"/><Relationship Id="rId11" Type="http://schemas.openxmlformats.org/officeDocument/2006/relationships/slide" Target="slide79.xml"/><Relationship Id="rId5" Type="http://schemas.openxmlformats.org/officeDocument/2006/relationships/notesSlide" Target="../notesSlides/notesSlide87.xml"/><Relationship Id="rId10" Type="http://schemas.openxmlformats.org/officeDocument/2006/relationships/image" Target="../media/image60.png"/><Relationship Id="rId4" Type="http://schemas.openxmlformats.org/officeDocument/2006/relationships/slideLayout" Target="../slideLayouts/slideLayout2.xml"/><Relationship Id="rId9" Type="http://schemas.openxmlformats.org/officeDocument/2006/relationships/image" Target="../media/image72.png"/></Relationships>
</file>

<file path=ppt/slides/_rels/slide88.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image" Target="../media/image94.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7.wav"/><Relationship Id="rId12" Type="http://schemas.openxmlformats.org/officeDocument/2006/relationships/slide" Target="slide79.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9.xml"/><Relationship Id="rId6" Type="http://schemas.openxmlformats.org/officeDocument/2006/relationships/audio" Target="../media/audio8.wav"/><Relationship Id="rId11" Type="http://schemas.openxmlformats.org/officeDocument/2006/relationships/image" Target="../media/image60.png"/><Relationship Id="rId5" Type="http://schemas.openxmlformats.org/officeDocument/2006/relationships/notesSlide" Target="../notesSlides/notesSlide88.xml"/><Relationship Id="rId10" Type="http://schemas.openxmlformats.org/officeDocument/2006/relationships/image" Target="../media/image72.png"/><Relationship Id="rId4" Type="http://schemas.openxmlformats.org/officeDocument/2006/relationships/slideLayout" Target="../slideLayouts/slideLayout2.xml"/><Relationship Id="rId9" Type="http://schemas.openxmlformats.org/officeDocument/2006/relationships/image" Target="../media/image93.jpeg"/><Relationship Id="rId14" Type="http://schemas.openxmlformats.org/officeDocument/2006/relationships/image" Target="../media/image95.png"/></Relationships>
</file>

<file path=ppt/slides/_rels/slide89.xml.rels><?xml version="1.0" encoding="UTF-8" standalone="yes"?>
<Relationships xmlns="http://schemas.openxmlformats.org/package/2006/relationships"><Relationship Id="rId8" Type="http://schemas.openxmlformats.org/officeDocument/2006/relationships/image" Target="../media/image93.jpeg"/><Relationship Id="rId13" Type="http://schemas.openxmlformats.org/officeDocument/2006/relationships/image" Target="../media/image95.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image" Target="../media/image9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0.xml"/><Relationship Id="rId6" Type="http://schemas.openxmlformats.org/officeDocument/2006/relationships/audio" Target="../media/audio8.wav"/><Relationship Id="rId11" Type="http://schemas.openxmlformats.org/officeDocument/2006/relationships/slide" Target="slide79.xml"/><Relationship Id="rId5" Type="http://schemas.openxmlformats.org/officeDocument/2006/relationships/notesSlide" Target="../notesSlides/notesSlide89.xml"/><Relationship Id="rId10" Type="http://schemas.openxmlformats.org/officeDocument/2006/relationships/image" Target="../media/image60.png"/><Relationship Id="rId4" Type="http://schemas.openxmlformats.org/officeDocument/2006/relationships/slideLayout" Target="../slideLayouts/slideLayout2.xml"/><Relationship Id="rId9" Type="http://schemas.openxmlformats.org/officeDocument/2006/relationships/image" Target="../media/image72.png"/></Relationships>
</file>

<file path=ppt/slides/_rels/slide90.xml.rels><?xml version="1.0" encoding="UTF-8" standalone="yes"?>
<Relationships xmlns="http://schemas.openxmlformats.org/package/2006/relationships"><Relationship Id="rId8" Type="http://schemas.openxmlformats.org/officeDocument/2006/relationships/image" Target="../media/image93.jpeg"/><Relationship Id="rId13" Type="http://schemas.openxmlformats.org/officeDocument/2006/relationships/image" Target="../media/image95.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image" Target="../media/image9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1.xml"/><Relationship Id="rId6" Type="http://schemas.openxmlformats.org/officeDocument/2006/relationships/audio" Target="../media/audio8.wav"/><Relationship Id="rId11" Type="http://schemas.openxmlformats.org/officeDocument/2006/relationships/slide" Target="slide79.xml"/><Relationship Id="rId5" Type="http://schemas.openxmlformats.org/officeDocument/2006/relationships/notesSlide" Target="../notesSlides/notesSlide90.xml"/><Relationship Id="rId10" Type="http://schemas.openxmlformats.org/officeDocument/2006/relationships/image" Target="../media/image60.png"/><Relationship Id="rId4" Type="http://schemas.openxmlformats.org/officeDocument/2006/relationships/slideLayout" Target="../slideLayouts/slideLayout2.xml"/><Relationship Id="rId9" Type="http://schemas.openxmlformats.org/officeDocument/2006/relationships/image" Target="../media/image72.png"/></Relationships>
</file>

<file path=ppt/slides/_rels/slide91.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image" Target="../media/image72.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7.wav"/><Relationship Id="rId12" Type="http://schemas.openxmlformats.org/officeDocument/2006/relationships/image" Target="../media/image9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2.xml"/><Relationship Id="rId6" Type="http://schemas.openxmlformats.org/officeDocument/2006/relationships/audio" Target="../media/audio8.wav"/><Relationship Id="rId11" Type="http://schemas.openxmlformats.org/officeDocument/2006/relationships/slide" Target="slide79.xml"/><Relationship Id="rId5" Type="http://schemas.openxmlformats.org/officeDocument/2006/relationships/notesSlide" Target="../notesSlides/notesSlide91.xml"/><Relationship Id="rId10" Type="http://schemas.openxmlformats.org/officeDocument/2006/relationships/image" Target="../media/image60.png"/><Relationship Id="rId4" Type="http://schemas.openxmlformats.org/officeDocument/2006/relationships/slideLayout" Target="../slideLayouts/slideLayout2.xml"/><Relationship Id="rId9" Type="http://schemas.openxmlformats.org/officeDocument/2006/relationships/image" Target="../media/image93.jpeg"/><Relationship Id="rId14" Type="http://schemas.openxmlformats.org/officeDocument/2006/relationships/image" Target="../media/image95.png"/></Relationships>
</file>

<file path=ppt/slides/_rels/slide92.xml.rels><?xml version="1.0" encoding="UTF-8" standalone="yes"?>
<Relationships xmlns="http://schemas.openxmlformats.org/package/2006/relationships"><Relationship Id="rId8" Type="http://schemas.openxmlformats.org/officeDocument/2006/relationships/image" Target="../media/image93.jpeg"/><Relationship Id="rId13" Type="http://schemas.openxmlformats.org/officeDocument/2006/relationships/image" Target="../media/image95.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image" Target="../media/image9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3.xml"/><Relationship Id="rId6" Type="http://schemas.openxmlformats.org/officeDocument/2006/relationships/audio" Target="../media/audio8.wav"/><Relationship Id="rId11" Type="http://schemas.openxmlformats.org/officeDocument/2006/relationships/slide" Target="slide79.xml"/><Relationship Id="rId5" Type="http://schemas.openxmlformats.org/officeDocument/2006/relationships/notesSlide" Target="../notesSlides/notesSlide92.xml"/><Relationship Id="rId10" Type="http://schemas.openxmlformats.org/officeDocument/2006/relationships/image" Target="../media/image60.png"/><Relationship Id="rId4" Type="http://schemas.openxmlformats.org/officeDocument/2006/relationships/slideLayout" Target="../slideLayouts/slideLayout2.xml"/><Relationship Id="rId9" Type="http://schemas.openxmlformats.org/officeDocument/2006/relationships/image" Target="../media/image72.png"/></Relationships>
</file>

<file path=ppt/slides/_rels/slide93.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image" Target="../media/image72.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7.wav"/><Relationship Id="rId12" Type="http://schemas.openxmlformats.org/officeDocument/2006/relationships/image" Target="../media/image9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4.xml"/><Relationship Id="rId6" Type="http://schemas.openxmlformats.org/officeDocument/2006/relationships/audio" Target="../media/audio8.wav"/><Relationship Id="rId11" Type="http://schemas.openxmlformats.org/officeDocument/2006/relationships/slide" Target="slide79.xml"/><Relationship Id="rId5" Type="http://schemas.openxmlformats.org/officeDocument/2006/relationships/notesSlide" Target="../notesSlides/notesSlide93.xml"/><Relationship Id="rId10" Type="http://schemas.openxmlformats.org/officeDocument/2006/relationships/image" Target="../media/image60.png"/><Relationship Id="rId4" Type="http://schemas.openxmlformats.org/officeDocument/2006/relationships/slideLayout" Target="../slideLayouts/slideLayout2.xml"/><Relationship Id="rId9" Type="http://schemas.openxmlformats.org/officeDocument/2006/relationships/image" Target="../media/image93.jpeg"/><Relationship Id="rId14" Type="http://schemas.openxmlformats.org/officeDocument/2006/relationships/image" Target="../media/image95.png"/></Relationships>
</file>

<file path=ppt/slides/_rels/slide94.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slide" Target="slide79.xm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7.wav"/><Relationship Id="rId12" Type="http://schemas.openxmlformats.org/officeDocument/2006/relationships/image" Target="../media/image60.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5.xml"/><Relationship Id="rId6" Type="http://schemas.openxmlformats.org/officeDocument/2006/relationships/audio" Target="../media/audio8.wav"/><Relationship Id="rId11" Type="http://schemas.openxmlformats.org/officeDocument/2006/relationships/image" Target="../media/image95.png"/><Relationship Id="rId5" Type="http://schemas.openxmlformats.org/officeDocument/2006/relationships/notesSlide" Target="../notesSlides/notesSlide94.xml"/><Relationship Id="rId15" Type="http://schemas.openxmlformats.org/officeDocument/2006/relationships/image" Target="../media/image96.gif"/><Relationship Id="rId10" Type="http://schemas.openxmlformats.org/officeDocument/2006/relationships/image" Target="../media/image72.png"/><Relationship Id="rId4" Type="http://schemas.openxmlformats.org/officeDocument/2006/relationships/slideLayout" Target="../slideLayouts/slideLayout2.xml"/><Relationship Id="rId9" Type="http://schemas.openxmlformats.org/officeDocument/2006/relationships/image" Target="../media/image93.jpeg"/><Relationship Id="rId14" Type="http://schemas.openxmlformats.org/officeDocument/2006/relationships/image" Target="../media/image94.png"/></Relationships>
</file>

<file path=ppt/slides/_rels/slide95.xml.rels><?xml version="1.0" encoding="UTF-8" standalone="yes"?>
<Relationships xmlns="http://schemas.openxmlformats.org/package/2006/relationships"><Relationship Id="rId8" Type="http://schemas.openxmlformats.org/officeDocument/2006/relationships/audio" Target="../media/audio7.wav"/><Relationship Id="rId13" Type="http://schemas.openxmlformats.org/officeDocument/2006/relationships/image" Target="../media/image72.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image" Target="../media/image9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6.xml"/><Relationship Id="rId6" Type="http://schemas.openxmlformats.org/officeDocument/2006/relationships/audio" Target="../media/audio8.wav"/><Relationship Id="rId11" Type="http://schemas.openxmlformats.org/officeDocument/2006/relationships/slide" Target="slide79.xml"/><Relationship Id="rId5" Type="http://schemas.openxmlformats.org/officeDocument/2006/relationships/notesSlide" Target="../notesSlides/notesSlide95.xml"/><Relationship Id="rId10" Type="http://schemas.openxmlformats.org/officeDocument/2006/relationships/image" Target="../media/image60.png"/><Relationship Id="rId4" Type="http://schemas.openxmlformats.org/officeDocument/2006/relationships/slideLayout" Target="../slideLayouts/slideLayout2.xml"/><Relationship Id="rId9" Type="http://schemas.openxmlformats.org/officeDocument/2006/relationships/image" Target="../media/image93.jpeg"/><Relationship Id="rId14" Type="http://schemas.openxmlformats.org/officeDocument/2006/relationships/image" Target="../media/image95.png"/></Relationships>
</file>

<file path=ppt/slides/_rels/slide96.xml.rels><?xml version="1.0" encoding="UTF-8" standalone="yes"?>
<Relationships xmlns="http://schemas.openxmlformats.org/package/2006/relationships"><Relationship Id="rId8" Type="http://schemas.openxmlformats.org/officeDocument/2006/relationships/image" Target="../media/image93.jpeg"/><Relationship Id="rId13" Type="http://schemas.openxmlformats.org/officeDocument/2006/relationships/image" Target="../media/image95.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image" Target="../media/image9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7.xml"/><Relationship Id="rId6" Type="http://schemas.openxmlformats.org/officeDocument/2006/relationships/audio" Target="../media/audio8.wav"/><Relationship Id="rId11" Type="http://schemas.openxmlformats.org/officeDocument/2006/relationships/slide" Target="slide79.xml"/><Relationship Id="rId5" Type="http://schemas.openxmlformats.org/officeDocument/2006/relationships/notesSlide" Target="../notesSlides/notesSlide96.xml"/><Relationship Id="rId10" Type="http://schemas.openxmlformats.org/officeDocument/2006/relationships/image" Target="../media/image60.png"/><Relationship Id="rId4" Type="http://schemas.openxmlformats.org/officeDocument/2006/relationships/slideLayout" Target="../slideLayouts/slideLayout2.xml"/><Relationship Id="rId9" Type="http://schemas.openxmlformats.org/officeDocument/2006/relationships/image" Target="../media/image72.png"/></Relationships>
</file>

<file path=ppt/slides/_rels/slide97.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image" Target="../media/image72.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7.wav"/><Relationship Id="rId12" Type="http://schemas.openxmlformats.org/officeDocument/2006/relationships/image" Target="../media/image9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8.xml"/><Relationship Id="rId6" Type="http://schemas.openxmlformats.org/officeDocument/2006/relationships/audio" Target="../media/audio8.wav"/><Relationship Id="rId11" Type="http://schemas.openxmlformats.org/officeDocument/2006/relationships/slide" Target="slide79.xml"/><Relationship Id="rId5" Type="http://schemas.openxmlformats.org/officeDocument/2006/relationships/notesSlide" Target="../notesSlides/notesSlide97.xml"/><Relationship Id="rId10" Type="http://schemas.openxmlformats.org/officeDocument/2006/relationships/image" Target="../media/image60.png"/><Relationship Id="rId4" Type="http://schemas.openxmlformats.org/officeDocument/2006/relationships/slideLayout" Target="../slideLayouts/slideLayout2.xml"/><Relationship Id="rId9" Type="http://schemas.openxmlformats.org/officeDocument/2006/relationships/image" Target="../media/image93.jpeg"/><Relationship Id="rId14" Type="http://schemas.openxmlformats.org/officeDocument/2006/relationships/image" Target="../media/image95.png"/></Relationships>
</file>

<file path=ppt/slides/_rels/slide98.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image" Target="../media/image94.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7.wav"/><Relationship Id="rId12" Type="http://schemas.openxmlformats.org/officeDocument/2006/relationships/slide" Target="slide79.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9.xml"/><Relationship Id="rId6" Type="http://schemas.openxmlformats.org/officeDocument/2006/relationships/audio" Target="../media/audio8.wav"/><Relationship Id="rId11" Type="http://schemas.openxmlformats.org/officeDocument/2006/relationships/image" Target="../media/image60.png"/><Relationship Id="rId5" Type="http://schemas.openxmlformats.org/officeDocument/2006/relationships/notesSlide" Target="../notesSlides/notesSlide98.xml"/><Relationship Id="rId10" Type="http://schemas.openxmlformats.org/officeDocument/2006/relationships/image" Target="../media/image72.png"/><Relationship Id="rId4" Type="http://schemas.openxmlformats.org/officeDocument/2006/relationships/slideLayout" Target="../slideLayouts/slideLayout2.xml"/><Relationship Id="rId9" Type="http://schemas.openxmlformats.org/officeDocument/2006/relationships/image" Target="../media/image93.jpeg"/><Relationship Id="rId14" Type="http://schemas.openxmlformats.org/officeDocument/2006/relationships/image" Target="../media/image95.png"/></Relationships>
</file>

<file path=ppt/slides/_rels/slide99.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image" Target="../media/image94.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7.wav"/><Relationship Id="rId12" Type="http://schemas.openxmlformats.org/officeDocument/2006/relationships/slide" Target="slide79.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00.xml"/><Relationship Id="rId6" Type="http://schemas.openxmlformats.org/officeDocument/2006/relationships/audio" Target="../media/audio8.wav"/><Relationship Id="rId11" Type="http://schemas.openxmlformats.org/officeDocument/2006/relationships/image" Target="../media/image60.png"/><Relationship Id="rId5" Type="http://schemas.openxmlformats.org/officeDocument/2006/relationships/notesSlide" Target="../notesSlides/notesSlide99.xml"/><Relationship Id="rId10" Type="http://schemas.openxmlformats.org/officeDocument/2006/relationships/image" Target="../media/image72.png"/><Relationship Id="rId4" Type="http://schemas.openxmlformats.org/officeDocument/2006/relationships/slideLayout" Target="../slideLayouts/slideLayout2.xml"/><Relationship Id="rId9" Type="http://schemas.openxmlformats.org/officeDocument/2006/relationships/image" Target="../media/image93.jpeg"/><Relationship Id="rId14" Type="http://schemas.openxmlformats.org/officeDocument/2006/relationships/image" Target="../media/image95.png"/></Relationships>
</file>

<file path=ppt/slides/_rels/slide100.xml.rels><?xml version="1.0" encoding="UTF-8" standalone="yes"?>
<Relationships xmlns="http://schemas.openxmlformats.org/package/2006/relationships"><Relationship Id="rId8" Type="http://schemas.openxmlformats.org/officeDocument/2006/relationships/image" Target="../media/image93.jpeg"/><Relationship Id="rId13" Type="http://schemas.openxmlformats.org/officeDocument/2006/relationships/image" Target="../media/image95.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3.wav"/><Relationship Id="rId12" Type="http://schemas.openxmlformats.org/officeDocument/2006/relationships/image" Target="../media/image94.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01.xml"/><Relationship Id="rId6" Type="http://schemas.openxmlformats.org/officeDocument/2006/relationships/audio" Target="../media/audio8.wav"/><Relationship Id="rId11" Type="http://schemas.openxmlformats.org/officeDocument/2006/relationships/slide" Target="slide79.xml"/><Relationship Id="rId5" Type="http://schemas.openxmlformats.org/officeDocument/2006/relationships/notesSlide" Target="../notesSlides/notesSlide100.xml"/><Relationship Id="rId10" Type="http://schemas.openxmlformats.org/officeDocument/2006/relationships/image" Target="../media/image60.png"/><Relationship Id="rId4" Type="http://schemas.openxmlformats.org/officeDocument/2006/relationships/slideLayout" Target="../slideLayouts/slideLayout2.xml"/><Relationship Id="rId9"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1" name="Resim 2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2633" y="313184"/>
            <a:ext cx="9742252" cy="774259"/>
          </a:xfrm>
          <a:prstGeom prst="rect">
            <a:avLst/>
          </a:prstGeom>
        </p:spPr>
      </p:pic>
      <p:pic>
        <p:nvPicPr>
          <p:cNvPr id="22" name="Resim 2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8136" y="946968"/>
            <a:ext cx="9931245" cy="1109568"/>
          </a:xfrm>
          <a:prstGeom prst="rect">
            <a:avLst/>
          </a:prstGeom>
        </p:spPr>
      </p:pic>
      <p:sp>
        <p:nvSpPr>
          <p:cNvPr id="24" name="Dikdörtgen: Köşeleri Yuvarlatılmış 18">
            <a:extLst>
              <a:ext uri="{FF2B5EF4-FFF2-40B4-BE49-F238E27FC236}">
                <a16:creationId xmlns:a16="http://schemas.microsoft.com/office/drawing/2014/main" id="{1806AD77-A4F0-3D74-84E9-824861A1C783}"/>
              </a:ext>
            </a:extLst>
          </p:cNvPr>
          <p:cNvSpPr/>
          <p:nvPr/>
        </p:nvSpPr>
        <p:spPr>
          <a:xfrm>
            <a:off x="1016000" y="4032022"/>
            <a:ext cx="8415519" cy="2009061"/>
          </a:xfrm>
          <a:prstGeom prst="roundRect">
            <a:avLst/>
          </a:prstGeom>
          <a:solidFill>
            <a:schemeClr val="bg1"/>
          </a:solidFill>
        </p:spPr>
        <p:txBody>
          <a:bodyPr wrap="square" lIns="91440" tIns="45720" rIns="91440" bIns="45720">
            <a:spAutoFit/>
          </a:bodyPr>
          <a:lstStyle/>
          <a:p>
            <a:pPr algn="ctr"/>
            <a:r>
              <a:rPr lang="tr-TR" sz="3600" b="1" dirty="0" smtClean="0">
                <a:ln w="28575">
                  <a:noFill/>
                  <a:prstDash val="solid"/>
                </a:ln>
                <a:solidFill>
                  <a:srgbClr val="00B0F0"/>
                </a:solidFill>
                <a:latin typeface="AhkioW00-Bold" panose="01000000000000000000" pitchFamily="2" charset="0"/>
              </a:rPr>
              <a:t> </a:t>
            </a:r>
          </a:p>
          <a:p>
            <a:pPr algn="ctr"/>
            <a:r>
              <a:rPr lang="tr-TR" sz="2400" dirty="0" err="1" smtClean="0">
                <a:solidFill>
                  <a:schemeClr val="tx1">
                    <a:lumMod val="95000"/>
                    <a:lumOff val="5000"/>
                  </a:schemeClr>
                </a:solidFill>
              </a:rPr>
              <a:t>SB.7.1.3</a:t>
            </a:r>
            <a:r>
              <a:rPr lang="tr-TR" sz="2400" dirty="0">
                <a:solidFill>
                  <a:schemeClr val="tx1">
                    <a:lumMod val="95000"/>
                    <a:lumOff val="5000"/>
                  </a:schemeClr>
                </a:solidFill>
              </a:rPr>
              <a:t>. </a:t>
            </a:r>
            <a:r>
              <a:rPr lang="tr-TR" sz="2400" dirty="0"/>
              <a:t>Türk toplumunun millî meseleler karşısında gösterdiği tutum ve </a:t>
            </a:r>
            <a:r>
              <a:rPr lang="tr-TR" sz="2400" dirty="0" smtClean="0"/>
              <a:t>davranışlara ilişkin </a:t>
            </a:r>
            <a:r>
              <a:rPr lang="tr-TR" sz="2400" dirty="0"/>
              <a:t>çıkarım yapabilme</a:t>
            </a:r>
            <a:r>
              <a:rPr lang="tr-TR" sz="3200" dirty="0"/>
              <a:t> </a:t>
            </a:r>
            <a:r>
              <a:rPr lang="tr-TR" sz="2400" dirty="0"/>
              <a:t/>
            </a:r>
            <a:br>
              <a:rPr lang="tr-TR" sz="2400" dirty="0"/>
            </a:br>
            <a:endParaRPr lang="tr-TR" sz="2000" dirty="0">
              <a:latin typeface="Arial" panose="020B0604020202020204" pitchFamily="34" charset="0"/>
              <a:cs typeface="Arial" panose="020B0604020202020204" pitchFamily="34" charset="0"/>
            </a:endParaRPr>
          </a:p>
        </p:txBody>
      </p:sp>
      <p:pic>
        <p:nvPicPr>
          <p:cNvPr id="23" name="Resim 2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54580" y="4032022"/>
            <a:ext cx="3938357" cy="975445"/>
          </a:xfrm>
          <a:prstGeom prst="rect">
            <a:avLst/>
          </a:prstGeom>
        </p:spPr>
      </p:pic>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64263" y="2321946"/>
            <a:ext cx="9528874" cy="1201016"/>
          </a:xfrm>
          <a:prstGeom prst="rect">
            <a:avLst/>
          </a:prstGeom>
        </p:spPr>
      </p:pic>
    </p:spTree>
    <p:custDataLst>
      <p:tags r:id="rId1"/>
    </p:custDataLst>
    <p:extLst>
      <p:ext uri="{BB962C8B-B14F-4D97-AF65-F5344CB8AC3E}">
        <p14:creationId xmlns:p14="http://schemas.microsoft.com/office/powerpoint/2010/main" val="27457283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2" name="Straight Connector 91">
            <a:extLst>
              <a:ext uri="{FF2B5EF4-FFF2-40B4-BE49-F238E27FC236}">
                <a16:creationId xmlns:a16="http://schemas.microsoft.com/office/drawing/2014/main" id="{D62DBE7A-B394-407B-848F-F63F9A3BC158}"/>
              </a:ext>
            </a:extLst>
          </p:cNvPr>
          <p:cNvCxnSpPr/>
          <p:nvPr/>
        </p:nvCxnSpPr>
        <p:spPr>
          <a:xfrm flipV="1">
            <a:off x="7319121" y="3145148"/>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63" name="Straight Connector 91">
            <a:extLst>
              <a:ext uri="{FF2B5EF4-FFF2-40B4-BE49-F238E27FC236}">
                <a16:creationId xmlns:a16="http://schemas.microsoft.com/office/drawing/2014/main" id="{D62DBE7A-B394-407B-848F-F63F9A3BC158}"/>
              </a:ext>
            </a:extLst>
          </p:cNvPr>
          <p:cNvCxnSpPr/>
          <p:nvPr/>
        </p:nvCxnSpPr>
        <p:spPr>
          <a:xfrm flipV="1">
            <a:off x="7315199" y="4328179"/>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5BE5CB28-8BC5-43A9-82C9-92B6A5D11FAB}"/>
              </a:ext>
            </a:extLst>
          </p:cNvPr>
          <p:cNvCxnSpPr>
            <a:cxnSpLocks/>
          </p:cNvCxnSpPr>
          <p:nvPr/>
        </p:nvCxnSpPr>
        <p:spPr>
          <a:xfrm>
            <a:off x="6862763" y="3624106"/>
            <a:ext cx="456358" cy="0"/>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60" name="Straight Connector 91">
            <a:extLst>
              <a:ext uri="{FF2B5EF4-FFF2-40B4-BE49-F238E27FC236}">
                <a16:creationId xmlns:a16="http://schemas.microsoft.com/office/drawing/2014/main" id="{D62DBE7A-B394-407B-848F-F63F9A3BC158}"/>
              </a:ext>
            </a:extLst>
          </p:cNvPr>
          <p:cNvCxnSpPr/>
          <p:nvPr/>
        </p:nvCxnSpPr>
        <p:spPr>
          <a:xfrm flipV="1">
            <a:off x="4868956" y="4334124"/>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93" name="Straight Connector 92">
            <a:extLst>
              <a:ext uri="{FF2B5EF4-FFF2-40B4-BE49-F238E27FC236}">
                <a16:creationId xmlns:a16="http://schemas.microsoft.com/office/drawing/2014/main" id="{9E186F2C-73F1-4FF1-AE76-4A4A4A5882C5}"/>
              </a:ext>
            </a:extLst>
          </p:cNvPr>
          <p:cNvCxnSpPr/>
          <p:nvPr/>
        </p:nvCxnSpPr>
        <p:spPr>
          <a:xfrm rot="10800000" flipV="1">
            <a:off x="4872879" y="3624105"/>
            <a:ext cx="456358" cy="1"/>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59" name="Straight Connector 91">
            <a:extLst>
              <a:ext uri="{FF2B5EF4-FFF2-40B4-BE49-F238E27FC236}">
                <a16:creationId xmlns:a16="http://schemas.microsoft.com/office/drawing/2014/main" id="{D62DBE7A-B394-407B-848F-F63F9A3BC158}"/>
              </a:ext>
            </a:extLst>
          </p:cNvPr>
          <p:cNvCxnSpPr/>
          <p:nvPr/>
        </p:nvCxnSpPr>
        <p:spPr>
          <a:xfrm flipV="1">
            <a:off x="4872878" y="3151093"/>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sp>
        <p:nvSpPr>
          <p:cNvPr id="66" name="Oval 65">
            <a:extLst>
              <a:ext uri="{FF2B5EF4-FFF2-40B4-BE49-F238E27FC236}">
                <a16:creationId xmlns:a16="http://schemas.microsoft.com/office/drawing/2014/main" id="{27CFF79C-B611-42C4-BC5F-5B52BCDE0521}"/>
              </a:ext>
            </a:extLst>
          </p:cNvPr>
          <p:cNvSpPr/>
          <p:nvPr/>
        </p:nvSpPr>
        <p:spPr>
          <a:xfrm flipH="1">
            <a:off x="4959935" y="2550972"/>
            <a:ext cx="2287423" cy="2284218"/>
          </a:xfrm>
          <a:prstGeom prst="ellipse">
            <a:avLst/>
          </a:prstGeom>
          <a:ln>
            <a:noFill/>
          </a:ln>
          <a:effectLst/>
          <a:scene3d>
            <a:camera prst="orthographicFront">
              <a:rot lat="0" lon="0" rev="0"/>
            </a:camera>
            <a:lightRig rig="contrasting" dir="t">
              <a:rot lat="0" lon="0" rev="7800000"/>
            </a:lightRig>
          </a:scene3d>
          <a:sp3d>
            <a:bevelT w="139700" h="139700"/>
          </a:sp3d>
        </p:spPr>
        <p:style>
          <a:lnRef idx="0">
            <a:schemeClr val="accent4"/>
          </a:lnRef>
          <a:fillRef idx="3">
            <a:schemeClr val="accent4"/>
          </a:fillRef>
          <a:effectRef idx="3">
            <a:schemeClr val="accent4"/>
          </a:effectRef>
          <a:fontRef idx="minor">
            <a:schemeClr val="lt1"/>
          </a:fontRef>
        </p:style>
        <p:txBody>
          <a:bodyPr rtlCol="0" anchor="ctr"/>
          <a:lstStyle/>
          <a:p>
            <a:pPr algn="ctr"/>
            <a:r>
              <a:rPr lang="tr-TR" dirty="0" smtClean="0">
                <a:solidFill>
                  <a:schemeClr val="tx1"/>
                </a:solidFill>
              </a:rPr>
              <a:t>Millî Meseleler Karşısında Türk Toplumunun Tutum ve Davranışları</a:t>
            </a:r>
            <a:endParaRPr lang="tr-TR" dirty="0">
              <a:solidFill>
                <a:schemeClr val="tx1"/>
              </a:solidFill>
            </a:endParaRPr>
          </a:p>
        </p:txBody>
      </p:sp>
      <p:cxnSp>
        <p:nvCxnSpPr>
          <p:cNvPr id="61" name="Straight Connector 91">
            <a:extLst>
              <a:ext uri="{FF2B5EF4-FFF2-40B4-BE49-F238E27FC236}">
                <a16:creationId xmlns:a16="http://schemas.microsoft.com/office/drawing/2014/main" id="{D62DBE7A-B394-407B-848F-F63F9A3BC158}"/>
              </a:ext>
            </a:extLst>
          </p:cNvPr>
          <p:cNvCxnSpPr/>
          <p:nvPr/>
        </p:nvCxnSpPr>
        <p:spPr>
          <a:xfrm flipV="1">
            <a:off x="7319121" y="1962120"/>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sp>
        <p:nvSpPr>
          <p:cNvPr id="6" name="Oval 5">
            <a:extLst>
              <a:ext uri="{FF2B5EF4-FFF2-40B4-BE49-F238E27FC236}">
                <a16:creationId xmlns:a16="http://schemas.microsoft.com/office/drawing/2014/main" id="{96ACFC85-5007-4038-8688-4868B38587D1}"/>
              </a:ext>
            </a:extLst>
          </p:cNvPr>
          <p:cNvSpPr/>
          <p:nvPr/>
        </p:nvSpPr>
        <p:spPr>
          <a:xfrm>
            <a:off x="7200619" y="1731059"/>
            <a:ext cx="237005" cy="237005"/>
          </a:xfrm>
          <a:prstGeom prst="ellipse">
            <a:avLst/>
          </a:prstGeom>
          <a:solidFill>
            <a:schemeClr val="accent2"/>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Oval 83">
            <a:extLst>
              <a:ext uri="{FF2B5EF4-FFF2-40B4-BE49-F238E27FC236}">
                <a16:creationId xmlns:a16="http://schemas.microsoft.com/office/drawing/2014/main" id="{51F05F36-1AB5-488A-B787-21ED2444A187}"/>
              </a:ext>
            </a:extLst>
          </p:cNvPr>
          <p:cNvSpPr/>
          <p:nvPr/>
        </p:nvSpPr>
        <p:spPr>
          <a:xfrm>
            <a:off x="7200619" y="2914089"/>
            <a:ext cx="237005" cy="237005"/>
          </a:xfrm>
          <a:prstGeom prst="ellipse">
            <a:avLst/>
          </a:prstGeom>
          <a:solidFill>
            <a:schemeClr val="accent6"/>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Oval 84">
            <a:extLst>
              <a:ext uri="{FF2B5EF4-FFF2-40B4-BE49-F238E27FC236}">
                <a16:creationId xmlns:a16="http://schemas.microsoft.com/office/drawing/2014/main" id="{45796F69-D836-4C00-B241-DA158845053F}"/>
              </a:ext>
            </a:extLst>
          </p:cNvPr>
          <p:cNvSpPr/>
          <p:nvPr/>
        </p:nvSpPr>
        <p:spPr>
          <a:xfrm>
            <a:off x="7200619" y="4097119"/>
            <a:ext cx="237005" cy="237005"/>
          </a:xfrm>
          <a:prstGeom prst="ellipse">
            <a:avLst/>
          </a:prstGeom>
          <a:solidFill>
            <a:schemeClr val="accent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Oval 85">
            <a:extLst>
              <a:ext uri="{FF2B5EF4-FFF2-40B4-BE49-F238E27FC236}">
                <a16:creationId xmlns:a16="http://schemas.microsoft.com/office/drawing/2014/main" id="{9FE6A796-476C-4211-9FF9-261D99D10C2B}"/>
              </a:ext>
            </a:extLst>
          </p:cNvPr>
          <p:cNvSpPr/>
          <p:nvPr/>
        </p:nvSpPr>
        <p:spPr>
          <a:xfrm>
            <a:off x="7200619" y="5280149"/>
            <a:ext cx="237005" cy="237005"/>
          </a:xfrm>
          <a:prstGeom prst="ellipse">
            <a:avLst/>
          </a:prstGeom>
          <a:solidFill>
            <a:schemeClr val="tx2"/>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2" name="Straight Connector 91">
            <a:extLst>
              <a:ext uri="{FF2B5EF4-FFF2-40B4-BE49-F238E27FC236}">
                <a16:creationId xmlns:a16="http://schemas.microsoft.com/office/drawing/2014/main" id="{D62DBE7A-B394-407B-848F-F63F9A3BC158}"/>
              </a:ext>
            </a:extLst>
          </p:cNvPr>
          <p:cNvCxnSpPr>
            <a:stCxn id="90" idx="4"/>
          </p:cNvCxnSpPr>
          <p:nvPr/>
        </p:nvCxnSpPr>
        <p:spPr>
          <a:xfrm flipV="1">
            <a:off x="4872878" y="1968065"/>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sp>
        <p:nvSpPr>
          <p:cNvPr id="88" name="Oval 87">
            <a:extLst>
              <a:ext uri="{FF2B5EF4-FFF2-40B4-BE49-F238E27FC236}">
                <a16:creationId xmlns:a16="http://schemas.microsoft.com/office/drawing/2014/main" id="{EB62CF98-04E9-46C3-AD01-C68EAED42249}"/>
              </a:ext>
            </a:extLst>
          </p:cNvPr>
          <p:cNvSpPr/>
          <p:nvPr/>
        </p:nvSpPr>
        <p:spPr>
          <a:xfrm rot="10800000">
            <a:off x="4754376" y="5280149"/>
            <a:ext cx="237005" cy="237005"/>
          </a:xfrm>
          <a:prstGeom prst="ellipse">
            <a:avLst/>
          </a:prstGeom>
          <a:solidFill>
            <a:srgbClr val="EB1E42"/>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Oval 88">
            <a:extLst>
              <a:ext uri="{FF2B5EF4-FFF2-40B4-BE49-F238E27FC236}">
                <a16:creationId xmlns:a16="http://schemas.microsoft.com/office/drawing/2014/main" id="{C1093E01-8044-4996-AB34-9D300FCF49AE}"/>
              </a:ext>
            </a:extLst>
          </p:cNvPr>
          <p:cNvSpPr/>
          <p:nvPr/>
        </p:nvSpPr>
        <p:spPr>
          <a:xfrm rot="10800000">
            <a:off x="4754376" y="4097119"/>
            <a:ext cx="237005" cy="237005"/>
          </a:xfrm>
          <a:prstGeom prst="ellipse">
            <a:avLst/>
          </a:prstGeom>
          <a:solidFill>
            <a:srgbClr val="6E538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Oval 89">
            <a:extLst>
              <a:ext uri="{FF2B5EF4-FFF2-40B4-BE49-F238E27FC236}">
                <a16:creationId xmlns:a16="http://schemas.microsoft.com/office/drawing/2014/main" id="{362F6368-7357-452D-AAD7-6B0527F2DF9C}"/>
              </a:ext>
            </a:extLst>
          </p:cNvPr>
          <p:cNvSpPr/>
          <p:nvPr/>
        </p:nvSpPr>
        <p:spPr>
          <a:xfrm rot="10800000">
            <a:off x="4754376" y="2914089"/>
            <a:ext cx="237005" cy="237005"/>
          </a:xfrm>
          <a:prstGeom prst="ellipse">
            <a:avLst/>
          </a:prstGeom>
          <a:solidFill>
            <a:schemeClr val="accent3"/>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Oval 90">
            <a:extLst>
              <a:ext uri="{FF2B5EF4-FFF2-40B4-BE49-F238E27FC236}">
                <a16:creationId xmlns:a16="http://schemas.microsoft.com/office/drawing/2014/main" id="{842F2CA0-E5C7-4AD4-A1BA-19F435B08A28}"/>
              </a:ext>
            </a:extLst>
          </p:cNvPr>
          <p:cNvSpPr/>
          <p:nvPr/>
        </p:nvSpPr>
        <p:spPr>
          <a:xfrm rot="10800000">
            <a:off x="4754376" y="1731059"/>
            <a:ext cx="237005" cy="237005"/>
          </a:xfrm>
          <a:prstGeom prst="ellipse">
            <a:avLst/>
          </a:prstGeom>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 name="Group 2">
            <a:extLst>
              <a:ext uri="{FF2B5EF4-FFF2-40B4-BE49-F238E27FC236}">
                <a16:creationId xmlns:a16="http://schemas.microsoft.com/office/drawing/2014/main" id="{25B489D2-2CC4-4A0A-8471-A30E679359DA}"/>
              </a:ext>
            </a:extLst>
          </p:cNvPr>
          <p:cNvGrpSpPr/>
          <p:nvPr/>
        </p:nvGrpSpPr>
        <p:grpSpPr>
          <a:xfrm>
            <a:off x="6862763" y="1381156"/>
            <a:ext cx="5033962" cy="936812"/>
            <a:chOff x="5692588" y="1560606"/>
            <a:chExt cx="5033962" cy="936812"/>
          </a:xfrm>
        </p:grpSpPr>
        <p:sp>
          <p:nvSpPr>
            <p:cNvPr id="33" name="Rectangle: Rounded Corners 32">
              <a:extLst>
                <a:ext uri="{FF2B5EF4-FFF2-40B4-BE49-F238E27FC236}">
                  <a16:creationId xmlns:a16="http://schemas.microsoft.com/office/drawing/2014/main" id="{D6391E66-8D4E-443D-AC84-AB2DDD9413F4}"/>
                </a:ext>
              </a:extLst>
            </p:cNvPr>
            <p:cNvSpPr/>
            <p:nvPr/>
          </p:nvSpPr>
          <p:spPr>
            <a:xfrm>
              <a:off x="5800163" y="1625600"/>
              <a:ext cx="4926387"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hlinkClick r:id="rId4" action="ppaction://hlinksldjump"/>
              <a:extLst>
                <a:ext uri="{FF2B5EF4-FFF2-40B4-BE49-F238E27FC236}">
                  <a16:creationId xmlns:a16="http://schemas.microsoft.com/office/drawing/2014/main" id="{91328DEE-64E0-4057-9564-2A7A73682C07}"/>
                </a:ext>
              </a:extLst>
            </p:cNvPr>
            <p:cNvSpPr/>
            <p:nvPr/>
          </p:nvSpPr>
          <p:spPr>
            <a:xfrm>
              <a:off x="6279776" y="1780241"/>
              <a:ext cx="4246749" cy="497542"/>
            </a:xfrm>
            <a:prstGeom prst="roundRect">
              <a:avLst>
                <a:gd name="adj" fmla="val 50000"/>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a:solidFill>
                    <a:schemeClr val="bg1"/>
                  </a:solidFill>
                </a:rPr>
                <a:t>Ben Bilirim </a:t>
              </a:r>
              <a:r>
                <a:rPr lang="tr-TR" altLang="tr-TR" dirty="0" smtClean="0">
                  <a:solidFill>
                    <a:schemeClr val="bg1"/>
                  </a:solidFill>
                </a:rPr>
                <a:t>Etkinliği</a:t>
              </a:r>
              <a:r>
                <a:rPr lang="tr-TR" dirty="0" smtClean="0"/>
                <a:t> </a:t>
              </a:r>
              <a:endParaRPr lang="en-US" dirty="0"/>
            </a:p>
          </p:txBody>
        </p:sp>
        <p:sp>
          <p:nvSpPr>
            <p:cNvPr id="35" name="Oval 34">
              <a:extLst>
                <a:ext uri="{FF2B5EF4-FFF2-40B4-BE49-F238E27FC236}">
                  <a16:creationId xmlns:a16="http://schemas.microsoft.com/office/drawing/2014/main" id="{9BF2375C-B24E-42E1-A2CB-39E4656FC0AB}"/>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a:extLst>
                <a:ext uri="{FF2B5EF4-FFF2-40B4-BE49-F238E27FC236}">
                  <a16:creationId xmlns:a16="http://schemas.microsoft.com/office/drawing/2014/main" id="{8099A731-B5C7-4F93-A3D6-6483DB997CEB}"/>
                </a:ext>
              </a:extLst>
            </p:cNvPr>
            <p:cNvSpPr/>
            <p:nvPr/>
          </p:nvSpPr>
          <p:spPr>
            <a:xfrm>
              <a:off x="5692588" y="1625600"/>
              <a:ext cx="806824" cy="806824"/>
            </a:xfrm>
            <a:prstGeom prst="ellipse">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5</a:t>
              </a:r>
            </a:p>
          </p:txBody>
        </p:sp>
      </p:grpSp>
      <p:grpSp>
        <p:nvGrpSpPr>
          <p:cNvPr id="39" name="Group 38">
            <a:extLst>
              <a:ext uri="{FF2B5EF4-FFF2-40B4-BE49-F238E27FC236}">
                <a16:creationId xmlns:a16="http://schemas.microsoft.com/office/drawing/2014/main" id="{FC15EDA3-6A8C-46AD-8399-97EB8D372768}"/>
              </a:ext>
            </a:extLst>
          </p:cNvPr>
          <p:cNvGrpSpPr/>
          <p:nvPr/>
        </p:nvGrpSpPr>
        <p:grpSpPr>
          <a:xfrm>
            <a:off x="6862763" y="2564186"/>
            <a:ext cx="5033962" cy="936812"/>
            <a:chOff x="5692588" y="1560606"/>
            <a:chExt cx="5033962" cy="936812"/>
          </a:xfrm>
        </p:grpSpPr>
        <p:sp>
          <p:nvSpPr>
            <p:cNvPr id="40" name="Rectangle: Rounded Corners 39">
              <a:extLst>
                <a:ext uri="{FF2B5EF4-FFF2-40B4-BE49-F238E27FC236}">
                  <a16:creationId xmlns:a16="http://schemas.microsoft.com/office/drawing/2014/main" id="{EF7DAA5C-5564-4158-B938-3E3452D86A0E}"/>
                </a:ext>
              </a:extLst>
            </p:cNvPr>
            <p:cNvSpPr/>
            <p:nvPr/>
          </p:nvSpPr>
          <p:spPr>
            <a:xfrm>
              <a:off x="5800164" y="1625600"/>
              <a:ext cx="492638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Rounded Corners 40">
              <a:hlinkClick r:id="rId5" action="ppaction://hlinksldjump"/>
              <a:extLst>
                <a:ext uri="{FF2B5EF4-FFF2-40B4-BE49-F238E27FC236}">
                  <a16:creationId xmlns:a16="http://schemas.microsoft.com/office/drawing/2014/main" id="{6C997F90-A564-40CB-B6BC-8A968C77CA0C}"/>
                </a:ext>
              </a:extLst>
            </p:cNvPr>
            <p:cNvSpPr/>
            <p:nvPr/>
          </p:nvSpPr>
          <p:spPr>
            <a:xfrm>
              <a:off x="6279776" y="1780241"/>
              <a:ext cx="4246749" cy="497542"/>
            </a:xfrm>
            <a:prstGeom prst="roundRect">
              <a:avLst>
                <a:gd name="adj" fmla="val 50000"/>
              </a:avLst>
            </a:prstGeom>
            <a:solidFill>
              <a:schemeClr val="accent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a:solidFill>
                    <a:schemeClr val="bg1"/>
                  </a:solidFill>
                </a:rPr>
                <a:t>Kim Bilecek Etkinliği</a:t>
              </a:r>
            </a:p>
          </p:txBody>
        </p:sp>
        <p:sp>
          <p:nvSpPr>
            <p:cNvPr id="42" name="Oval 41">
              <a:extLst>
                <a:ext uri="{FF2B5EF4-FFF2-40B4-BE49-F238E27FC236}">
                  <a16:creationId xmlns:a16="http://schemas.microsoft.com/office/drawing/2014/main" id="{9ECCCC11-F355-49CA-9FEC-D7D765F56BE2}"/>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Oval 72">
              <a:extLst>
                <a:ext uri="{FF2B5EF4-FFF2-40B4-BE49-F238E27FC236}">
                  <a16:creationId xmlns:a16="http://schemas.microsoft.com/office/drawing/2014/main" id="{8ADA7973-EB39-4757-A689-EB64D685ACED}"/>
                </a:ext>
              </a:extLst>
            </p:cNvPr>
            <p:cNvSpPr/>
            <p:nvPr/>
          </p:nvSpPr>
          <p:spPr>
            <a:xfrm>
              <a:off x="5692588" y="1625600"/>
              <a:ext cx="806824" cy="806824"/>
            </a:xfrm>
            <a:prstGeom prst="ellipse">
              <a:avLst/>
            </a:prstGeom>
            <a:solidFill>
              <a:schemeClr val="accent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6</a:t>
              </a:r>
            </a:p>
          </p:txBody>
        </p:sp>
      </p:grpSp>
      <p:grpSp>
        <p:nvGrpSpPr>
          <p:cNvPr id="74" name="Group 73">
            <a:extLst>
              <a:ext uri="{FF2B5EF4-FFF2-40B4-BE49-F238E27FC236}">
                <a16:creationId xmlns:a16="http://schemas.microsoft.com/office/drawing/2014/main" id="{6A968ABF-D362-4FD0-B330-BFB4C2906CAA}"/>
              </a:ext>
            </a:extLst>
          </p:cNvPr>
          <p:cNvGrpSpPr/>
          <p:nvPr/>
        </p:nvGrpSpPr>
        <p:grpSpPr>
          <a:xfrm>
            <a:off x="6862763" y="3747216"/>
            <a:ext cx="5033962" cy="936812"/>
            <a:chOff x="5692588" y="1560606"/>
            <a:chExt cx="5033962" cy="936812"/>
          </a:xfrm>
        </p:grpSpPr>
        <p:sp>
          <p:nvSpPr>
            <p:cNvPr id="75" name="Rectangle: Rounded Corners 74">
              <a:extLst>
                <a:ext uri="{FF2B5EF4-FFF2-40B4-BE49-F238E27FC236}">
                  <a16:creationId xmlns:a16="http://schemas.microsoft.com/office/drawing/2014/main" id="{8D4F3653-381C-442F-A7FA-3C7A6CC00AF1}"/>
                </a:ext>
              </a:extLst>
            </p:cNvPr>
            <p:cNvSpPr/>
            <p:nvPr/>
          </p:nvSpPr>
          <p:spPr>
            <a:xfrm>
              <a:off x="5800164" y="1625600"/>
              <a:ext cx="492638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Rounded Corners 75">
              <a:hlinkClick r:id="rId6" action="ppaction://hlinksldjump"/>
              <a:extLst>
                <a:ext uri="{FF2B5EF4-FFF2-40B4-BE49-F238E27FC236}">
                  <a16:creationId xmlns:a16="http://schemas.microsoft.com/office/drawing/2014/main" id="{BD50A0A0-2FA1-49D0-8886-3E757F666345}"/>
                </a:ext>
              </a:extLst>
            </p:cNvPr>
            <p:cNvSpPr/>
            <p:nvPr/>
          </p:nvSpPr>
          <p:spPr>
            <a:xfrm>
              <a:off x="6279776" y="1780241"/>
              <a:ext cx="4246749" cy="497542"/>
            </a:xfrm>
            <a:prstGeom prst="roundRect">
              <a:avLst>
                <a:gd name="adj" fmla="val 50000"/>
              </a:avLst>
            </a:prstGeom>
            <a:solidFill>
              <a:schemeClr val="accent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Çıkmış Sorular</a:t>
              </a:r>
              <a:endParaRPr lang="en-US" dirty="0"/>
            </a:p>
          </p:txBody>
        </p:sp>
        <p:sp>
          <p:nvSpPr>
            <p:cNvPr id="77" name="Oval 76">
              <a:extLst>
                <a:ext uri="{FF2B5EF4-FFF2-40B4-BE49-F238E27FC236}">
                  <a16:creationId xmlns:a16="http://schemas.microsoft.com/office/drawing/2014/main" id="{5502FCE7-DDB5-40C5-8BAE-25BF0A90D05A}"/>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Oval 77">
              <a:extLst>
                <a:ext uri="{FF2B5EF4-FFF2-40B4-BE49-F238E27FC236}">
                  <a16:creationId xmlns:a16="http://schemas.microsoft.com/office/drawing/2014/main" id="{392B0DEC-FAAA-4D26-8F4B-2CD9CD11400F}"/>
                </a:ext>
              </a:extLst>
            </p:cNvPr>
            <p:cNvSpPr/>
            <p:nvPr/>
          </p:nvSpPr>
          <p:spPr>
            <a:xfrm>
              <a:off x="5692588" y="1625600"/>
              <a:ext cx="806824" cy="806824"/>
            </a:xfrm>
            <a:prstGeom prst="ellipse">
              <a:avLst/>
            </a:prstGeom>
            <a:solidFill>
              <a:schemeClr val="accent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7</a:t>
              </a:r>
            </a:p>
          </p:txBody>
        </p:sp>
      </p:grpSp>
      <p:grpSp>
        <p:nvGrpSpPr>
          <p:cNvPr id="79" name="Group 78">
            <a:extLst>
              <a:ext uri="{FF2B5EF4-FFF2-40B4-BE49-F238E27FC236}">
                <a16:creationId xmlns:a16="http://schemas.microsoft.com/office/drawing/2014/main" id="{8137010F-35CB-4EAE-972A-F922A05FF84E}"/>
              </a:ext>
            </a:extLst>
          </p:cNvPr>
          <p:cNvGrpSpPr/>
          <p:nvPr/>
        </p:nvGrpSpPr>
        <p:grpSpPr>
          <a:xfrm>
            <a:off x="6862763" y="4930246"/>
            <a:ext cx="5033962" cy="936812"/>
            <a:chOff x="5692588" y="1560606"/>
            <a:chExt cx="5033962" cy="936812"/>
          </a:xfrm>
        </p:grpSpPr>
        <p:sp>
          <p:nvSpPr>
            <p:cNvPr id="80" name="Rectangle: Rounded Corners 79">
              <a:extLst>
                <a:ext uri="{FF2B5EF4-FFF2-40B4-BE49-F238E27FC236}">
                  <a16:creationId xmlns:a16="http://schemas.microsoft.com/office/drawing/2014/main" id="{B74692EB-ACEE-4830-A415-6B5A53B43E4A}"/>
                </a:ext>
              </a:extLst>
            </p:cNvPr>
            <p:cNvSpPr/>
            <p:nvPr/>
          </p:nvSpPr>
          <p:spPr>
            <a:xfrm>
              <a:off x="5800164" y="1625600"/>
              <a:ext cx="492638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Rounded Corners 80">
              <a:hlinkClick r:id="rId7" action="ppaction://hlinksldjump"/>
              <a:extLst>
                <a:ext uri="{FF2B5EF4-FFF2-40B4-BE49-F238E27FC236}">
                  <a16:creationId xmlns:a16="http://schemas.microsoft.com/office/drawing/2014/main" id="{4AE7060D-8CF6-475E-9EC7-EFAF95D4B7A6}"/>
                </a:ext>
              </a:extLst>
            </p:cNvPr>
            <p:cNvSpPr/>
            <p:nvPr/>
          </p:nvSpPr>
          <p:spPr>
            <a:xfrm>
              <a:off x="6279776" y="1780241"/>
              <a:ext cx="4246749" cy="497542"/>
            </a:xfrm>
            <a:prstGeom prst="roundRect">
              <a:avLst>
                <a:gd name="adj" fmla="val 50000"/>
              </a:avLst>
            </a:prstGeom>
            <a:solidFill>
              <a:schemeClr val="tx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mtClean="0"/>
                <a:t>Çarkı Sosyal</a:t>
              </a:r>
              <a:endParaRPr lang="en-US" dirty="0"/>
            </a:p>
          </p:txBody>
        </p:sp>
        <p:sp>
          <p:nvSpPr>
            <p:cNvPr id="82" name="Oval 81">
              <a:extLst>
                <a:ext uri="{FF2B5EF4-FFF2-40B4-BE49-F238E27FC236}">
                  <a16:creationId xmlns:a16="http://schemas.microsoft.com/office/drawing/2014/main" id="{B1F29ED1-C215-4A40-BB22-FF444A14D805}"/>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Oval 82">
              <a:extLst>
                <a:ext uri="{FF2B5EF4-FFF2-40B4-BE49-F238E27FC236}">
                  <a16:creationId xmlns:a16="http://schemas.microsoft.com/office/drawing/2014/main" id="{584E7E42-05F7-40B0-AB4B-08534857300F}"/>
                </a:ext>
              </a:extLst>
            </p:cNvPr>
            <p:cNvSpPr/>
            <p:nvPr/>
          </p:nvSpPr>
          <p:spPr>
            <a:xfrm>
              <a:off x="5692588" y="1625600"/>
              <a:ext cx="806824" cy="806824"/>
            </a:xfrm>
            <a:prstGeom prst="ellipse">
              <a:avLst/>
            </a:prstGeom>
            <a:solidFill>
              <a:schemeClr val="tx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8</a:t>
              </a:r>
            </a:p>
          </p:txBody>
        </p:sp>
      </p:grpSp>
      <p:sp>
        <p:nvSpPr>
          <p:cNvPr id="111" name="Rectangle: Rounded Corners 110">
            <a:extLst>
              <a:ext uri="{FF2B5EF4-FFF2-40B4-BE49-F238E27FC236}">
                <a16:creationId xmlns:a16="http://schemas.microsoft.com/office/drawing/2014/main" id="{1EA6C376-E8B3-431B-863E-51A2C872A7EA}"/>
              </a:ext>
            </a:extLst>
          </p:cNvPr>
          <p:cNvSpPr/>
          <p:nvPr/>
        </p:nvSpPr>
        <p:spPr>
          <a:xfrm flipH="1">
            <a:off x="333375" y="1446150"/>
            <a:ext cx="4888925"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533400" y="1600791"/>
            <a:ext cx="4208614" cy="497542"/>
          </a:xfrm>
          <a:prstGeom prst="roundRect">
            <a:avLst>
              <a:gd name="adj" fmla="val 50000"/>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Mesele Kavramı</a:t>
            </a:r>
            <a:r>
              <a:rPr lang="tr-TR" dirty="0" smtClean="0"/>
              <a:t> </a:t>
            </a:r>
            <a:endParaRPr lang="en-US" dirty="0"/>
          </a:p>
        </p:txBody>
      </p:sp>
      <p:sp>
        <p:nvSpPr>
          <p:cNvPr id="113" name="Oval 112">
            <a:extLst>
              <a:ext uri="{FF2B5EF4-FFF2-40B4-BE49-F238E27FC236}">
                <a16:creationId xmlns:a16="http://schemas.microsoft.com/office/drawing/2014/main" id="{1337A2B0-01C0-4E9D-B228-EE1EB83C1A34}"/>
              </a:ext>
            </a:extLst>
          </p:cNvPr>
          <p:cNvSpPr/>
          <p:nvPr/>
        </p:nvSpPr>
        <p:spPr>
          <a:xfrm flipH="1">
            <a:off x="4391901" y="1381156"/>
            <a:ext cx="938126"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Oval 113">
            <a:extLst>
              <a:ext uri="{FF2B5EF4-FFF2-40B4-BE49-F238E27FC236}">
                <a16:creationId xmlns:a16="http://schemas.microsoft.com/office/drawing/2014/main" id="{27CFF79C-B611-42C4-BC5F-5B52BCDE0521}"/>
              </a:ext>
            </a:extLst>
          </p:cNvPr>
          <p:cNvSpPr/>
          <p:nvPr/>
        </p:nvSpPr>
        <p:spPr>
          <a:xfrm flipH="1">
            <a:off x="4522071" y="1446150"/>
            <a:ext cx="807956" cy="806824"/>
          </a:xfrm>
          <a:prstGeom prst="ellipse">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1</a:t>
            </a:r>
          </a:p>
        </p:txBody>
      </p:sp>
      <p:grpSp>
        <p:nvGrpSpPr>
          <p:cNvPr id="96" name="Group 95">
            <a:extLst>
              <a:ext uri="{FF2B5EF4-FFF2-40B4-BE49-F238E27FC236}">
                <a16:creationId xmlns:a16="http://schemas.microsoft.com/office/drawing/2014/main" id="{9C1A9688-D95D-4BD7-9D3D-9897E19B702E}"/>
              </a:ext>
            </a:extLst>
          </p:cNvPr>
          <p:cNvGrpSpPr/>
          <p:nvPr/>
        </p:nvGrpSpPr>
        <p:grpSpPr>
          <a:xfrm flipH="1">
            <a:off x="333377" y="2564186"/>
            <a:ext cx="4990511" cy="936812"/>
            <a:chOff x="5692587" y="1560606"/>
            <a:chExt cx="4983523" cy="936812"/>
          </a:xfrm>
        </p:grpSpPr>
        <p:sp>
          <p:nvSpPr>
            <p:cNvPr id="107" name="Rectangle: Rounded Corners 106">
              <a:extLst>
                <a:ext uri="{FF2B5EF4-FFF2-40B4-BE49-F238E27FC236}">
                  <a16:creationId xmlns:a16="http://schemas.microsoft.com/office/drawing/2014/main" id="{FBF1A8DF-A213-4C1D-A286-373C5DFD4FD5}"/>
                </a:ext>
              </a:extLst>
            </p:cNvPr>
            <p:cNvSpPr/>
            <p:nvPr/>
          </p:nvSpPr>
          <p:spPr>
            <a:xfrm>
              <a:off x="5800164" y="1625600"/>
              <a:ext cx="487594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Rounded Corners 107">
              <a:hlinkClick r:id="rId9" action="ppaction://hlinksldjump"/>
              <a:extLst>
                <a:ext uri="{FF2B5EF4-FFF2-40B4-BE49-F238E27FC236}">
                  <a16:creationId xmlns:a16="http://schemas.microsoft.com/office/drawing/2014/main" id="{D5A63637-66B2-4A45-B3AA-44F82CE9E153}"/>
                </a:ext>
              </a:extLst>
            </p:cNvPr>
            <p:cNvSpPr/>
            <p:nvPr/>
          </p:nvSpPr>
          <p:spPr>
            <a:xfrm>
              <a:off x="6279778" y="1780241"/>
              <a:ext cx="4196590" cy="497542"/>
            </a:xfrm>
            <a:prstGeom prst="roundRect">
              <a:avLst>
                <a:gd name="adj" fmla="val 50000"/>
              </a:avLst>
            </a:prstGeom>
            <a:solidFill>
              <a:schemeClr val="accent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Millî Mücadele Dönemi</a:t>
              </a:r>
              <a:endParaRPr lang="tr-TR" altLang="tr-TR" dirty="0">
                <a:solidFill>
                  <a:schemeClr val="bg1"/>
                </a:solidFill>
              </a:endParaRPr>
            </a:p>
          </p:txBody>
        </p:sp>
        <p:sp>
          <p:nvSpPr>
            <p:cNvPr id="109" name="Oval 108">
              <a:extLst>
                <a:ext uri="{FF2B5EF4-FFF2-40B4-BE49-F238E27FC236}">
                  <a16:creationId xmlns:a16="http://schemas.microsoft.com/office/drawing/2014/main" id="{4D01C208-F75E-4A44-8B1E-DC8240CCC633}"/>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Oval 109">
              <a:extLst>
                <a:ext uri="{FF2B5EF4-FFF2-40B4-BE49-F238E27FC236}">
                  <a16:creationId xmlns:a16="http://schemas.microsoft.com/office/drawing/2014/main" id="{6073953E-4A49-4F72-B7C8-FB0AFC22AC49}"/>
                </a:ext>
              </a:extLst>
            </p:cNvPr>
            <p:cNvSpPr/>
            <p:nvPr/>
          </p:nvSpPr>
          <p:spPr>
            <a:xfrm>
              <a:off x="5692587" y="1625600"/>
              <a:ext cx="806824" cy="806824"/>
            </a:xfrm>
            <a:prstGeom prst="ellipse">
              <a:avLst/>
            </a:prstGeom>
            <a:solidFill>
              <a:schemeClr val="accent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2</a:t>
              </a:r>
            </a:p>
          </p:txBody>
        </p:sp>
      </p:grpSp>
      <p:grpSp>
        <p:nvGrpSpPr>
          <p:cNvPr id="97" name="Group 96">
            <a:extLst>
              <a:ext uri="{FF2B5EF4-FFF2-40B4-BE49-F238E27FC236}">
                <a16:creationId xmlns:a16="http://schemas.microsoft.com/office/drawing/2014/main" id="{6D63C6DA-778A-4579-B5B8-F3375DC57D13}"/>
              </a:ext>
            </a:extLst>
          </p:cNvPr>
          <p:cNvGrpSpPr/>
          <p:nvPr/>
        </p:nvGrpSpPr>
        <p:grpSpPr>
          <a:xfrm flipH="1">
            <a:off x="333377" y="3747216"/>
            <a:ext cx="4990511" cy="936812"/>
            <a:chOff x="5692587" y="1560606"/>
            <a:chExt cx="4983523" cy="936812"/>
          </a:xfrm>
        </p:grpSpPr>
        <p:sp>
          <p:nvSpPr>
            <p:cNvPr id="103" name="Rectangle: Rounded Corners 102">
              <a:extLst>
                <a:ext uri="{FF2B5EF4-FFF2-40B4-BE49-F238E27FC236}">
                  <a16:creationId xmlns:a16="http://schemas.microsoft.com/office/drawing/2014/main" id="{1F4708C1-1C71-467A-85B2-CDA65977285B}"/>
                </a:ext>
              </a:extLst>
            </p:cNvPr>
            <p:cNvSpPr/>
            <p:nvPr/>
          </p:nvSpPr>
          <p:spPr>
            <a:xfrm>
              <a:off x="5800164" y="1625600"/>
              <a:ext cx="487594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04" name="Rectangle: Rounded Corners 103">
              <a:hlinkClick r:id="rId10" action="ppaction://hlinksldjump"/>
              <a:extLst>
                <a:ext uri="{FF2B5EF4-FFF2-40B4-BE49-F238E27FC236}">
                  <a16:creationId xmlns:a16="http://schemas.microsoft.com/office/drawing/2014/main" id="{ADF0BAEC-1DB2-4AA4-9BBC-163C3D8CC5AF}"/>
                </a:ext>
              </a:extLst>
            </p:cNvPr>
            <p:cNvSpPr/>
            <p:nvPr/>
          </p:nvSpPr>
          <p:spPr>
            <a:xfrm>
              <a:off x="6279777" y="1780241"/>
              <a:ext cx="4196591" cy="497542"/>
            </a:xfrm>
            <a:prstGeom prst="roundRect">
              <a:avLst>
                <a:gd name="adj" fmla="val 50000"/>
              </a:avLst>
            </a:prstGeom>
            <a:solidFill>
              <a:srgbClr val="6E538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6 Şubat Depremi</a:t>
              </a:r>
              <a:endParaRPr lang="tr-TR" altLang="tr-TR" dirty="0">
                <a:solidFill>
                  <a:schemeClr val="bg1"/>
                </a:solidFill>
              </a:endParaRPr>
            </a:p>
          </p:txBody>
        </p:sp>
        <p:sp>
          <p:nvSpPr>
            <p:cNvPr id="105" name="Oval 104">
              <a:extLst>
                <a:ext uri="{FF2B5EF4-FFF2-40B4-BE49-F238E27FC236}">
                  <a16:creationId xmlns:a16="http://schemas.microsoft.com/office/drawing/2014/main" id="{6CB6581A-A58A-40C4-9311-54E138BFB3B9}"/>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06" name="Oval 105">
              <a:extLst>
                <a:ext uri="{FF2B5EF4-FFF2-40B4-BE49-F238E27FC236}">
                  <a16:creationId xmlns:a16="http://schemas.microsoft.com/office/drawing/2014/main" id="{E549F4C3-4DAA-421E-B97D-C6C519824ACA}"/>
                </a:ext>
              </a:extLst>
            </p:cNvPr>
            <p:cNvSpPr/>
            <p:nvPr/>
          </p:nvSpPr>
          <p:spPr>
            <a:xfrm>
              <a:off x="5692587" y="1625600"/>
              <a:ext cx="806824" cy="806824"/>
            </a:xfrm>
            <a:prstGeom prst="ellipse">
              <a:avLst/>
            </a:prstGeom>
            <a:solidFill>
              <a:srgbClr val="6E538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3</a:t>
              </a:r>
            </a:p>
          </p:txBody>
        </p:sp>
      </p:grpSp>
      <p:grpSp>
        <p:nvGrpSpPr>
          <p:cNvPr id="98" name="Group 97">
            <a:extLst>
              <a:ext uri="{FF2B5EF4-FFF2-40B4-BE49-F238E27FC236}">
                <a16:creationId xmlns:a16="http://schemas.microsoft.com/office/drawing/2014/main" id="{1A28A30B-AFD1-4AAB-BB4C-874D21970ED1}"/>
              </a:ext>
            </a:extLst>
          </p:cNvPr>
          <p:cNvGrpSpPr/>
          <p:nvPr/>
        </p:nvGrpSpPr>
        <p:grpSpPr>
          <a:xfrm flipH="1">
            <a:off x="333377" y="4930246"/>
            <a:ext cx="4990510" cy="936812"/>
            <a:chOff x="5692588" y="1560606"/>
            <a:chExt cx="4983522" cy="936812"/>
          </a:xfrm>
        </p:grpSpPr>
        <p:sp>
          <p:nvSpPr>
            <p:cNvPr id="99" name="Rectangle: Rounded Corners 98">
              <a:extLst>
                <a:ext uri="{FF2B5EF4-FFF2-40B4-BE49-F238E27FC236}">
                  <a16:creationId xmlns:a16="http://schemas.microsoft.com/office/drawing/2014/main" id="{3B6C00CE-1707-48F5-8942-F1B28C0CABFC}"/>
                </a:ext>
              </a:extLst>
            </p:cNvPr>
            <p:cNvSpPr/>
            <p:nvPr/>
          </p:nvSpPr>
          <p:spPr>
            <a:xfrm>
              <a:off x="5800164" y="1625600"/>
              <a:ext cx="487594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Rectangle: Rounded Corners 99">
              <a:hlinkClick r:id="rId11" action="ppaction://hlinksldjump"/>
              <a:extLst>
                <a:ext uri="{FF2B5EF4-FFF2-40B4-BE49-F238E27FC236}">
                  <a16:creationId xmlns:a16="http://schemas.microsoft.com/office/drawing/2014/main" id="{C338EA2C-F7DB-4D97-8704-B61EFE75841F}"/>
                </a:ext>
              </a:extLst>
            </p:cNvPr>
            <p:cNvSpPr/>
            <p:nvPr/>
          </p:nvSpPr>
          <p:spPr>
            <a:xfrm>
              <a:off x="6279777" y="1780241"/>
              <a:ext cx="4196591" cy="497542"/>
            </a:xfrm>
            <a:prstGeom prst="roundRect">
              <a:avLst>
                <a:gd name="adj" fmla="val 50000"/>
              </a:avLst>
            </a:prstGeom>
            <a:solidFill>
              <a:srgbClr val="EB1E4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Sıra Sizde Etkinliği</a:t>
              </a:r>
              <a:endParaRPr lang="tr-TR" altLang="tr-TR" dirty="0">
                <a:solidFill>
                  <a:schemeClr val="bg1"/>
                </a:solidFill>
              </a:endParaRPr>
            </a:p>
          </p:txBody>
        </p:sp>
        <p:sp>
          <p:nvSpPr>
            <p:cNvPr id="101" name="Oval 100">
              <a:extLst>
                <a:ext uri="{FF2B5EF4-FFF2-40B4-BE49-F238E27FC236}">
                  <a16:creationId xmlns:a16="http://schemas.microsoft.com/office/drawing/2014/main" id="{DA52EB5C-37E7-4E99-AEEC-1432B5C092B8}"/>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Oval 101">
              <a:extLst>
                <a:ext uri="{FF2B5EF4-FFF2-40B4-BE49-F238E27FC236}">
                  <a16:creationId xmlns:a16="http://schemas.microsoft.com/office/drawing/2014/main" id="{92669486-CE2F-4820-A6C2-D58F1781F00F}"/>
                </a:ext>
              </a:extLst>
            </p:cNvPr>
            <p:cNvSpPr/>
            <p:nvPr/>
          </p:nvSpPr>
          <p:spPr>
            <a:xfrm>
              <a:off x="5692588" y="1625600"/>
              <a:ext cx="806824" cy="806824"/>
            </a:xfrm>
            <a:prstGeom prst="ellipse">
              <a:avLst/>
            </a:prstGeom>
            <a:solidFill>
              <a:srgbClr val="EB1E4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4</a:t>
              </a:r>
            </a:p>
          </p:txBody>
        </p:sp>
      </p:grpSp>
      <p:sp>
        <p:nvSpPr>
          <p:cNvPr id="58"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İçindekiler</a:t>
            </a:r>
            <a:endParaRPr lang="en-US" sz="2800" dirty="0">
              <a:solidFill>
                <a:schemeClr val="bg1"/>
              </a:solidFill>
            </a:endParaRPr>
          </a:p>
        </p:txBody>
      </p:sp>
    </p:spTree>
    <p:custDataLst>
      <p:tags r:id="rId1"/>
    </p:custDataLst>
    <p:extLst>
      <p:ext uri="{BB962C8B-B14F-4D97-AF65-F5344CB8AC3E}">
        <p14:creationId xmlns:p14="http://schemas.microsoft.com/office/powerpoint/2010/main" val="333065893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Mesele Kavramı</a:t>
            </a:r>
            <a:endParaRPr lang="en-US" sz="2800" dirty="0">
              <a:solidFill>
                <a:schemeClr val="bg1"/>
              </a:solidFill>
            </a:endParaRPr>
          </a:p>
        </p:txBody>
      </p:sp>
      <p:sp>
        <p:nvSpPr>
          <p:cNvPr id="4" name="Dikdörtgen 3"/>
          <p:cNvSpPr/>
          <p:nvPr/>
        </p:nvSpPr>
        <p:spPr>
          <a:xfrm>
            <a:off x="1802704" y="902144"/>
            <a:ext cx="8926287" cy="489589"/>
          </a:xfrm>
          <a:prstGeom prst="rect">
            <a:avLst/>
          </a:prstGeom>
          <a:solidFill>
            <a:schemeClr val="tx1">
              <a:lumMod val="75000"/>
              <a:lumOff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dirty="0" smtClean="0"/>
              <a:t>Mesele</a:t>
            </a:r>
            <a:endParaRPr lang="tr-TR" dirty="0"/>
          </a:p>
        </p:txBody>
      </p:sp>
      <p:sp>
        <p:nvSpPr>
          <p:cNvPr id="5" name="Freeform 15"/>
          <p:cNvSpPr>
            <a:spLocks noChangeAspect="1"/>
          </p:cNvSpPr>
          <p:nvPr/>
        </p:nvSpPr>
        <p:spPr bwMode="auto">
          <a:xfrm rot="16200000" flipH="1" flipV="1">
            <a:off x="2313219" y="1618144"/>
            <a:ext cx="1098057" cy="713229"/>
          </a:xfrm>
          <a:custGeom>
            <a:avLst/>
            <a:gdLst>
              <a:gd name="T0" fmla="*/ 707 w 727"/>
              <a:gd name="T1" fmla="*/ 207 h 473"/>
              <a:gd name="T2" fmla="*/ 669 w 727"/>
              <a:gd name="T3" fmla="*/ 181 h 473"/>
              <a:gd name="T4" fmla="*/ 629 w 727"/>
              <a:gd name="T5" fmla="*/ 159 h 473"/>
              <a:gd name="T6" fmla="*/ 594 w 727"/>
              <a:gd name="T7" fmla="*/ 130 h 473"/>
              <a:gd name="T8" fmla="*/ 557 w 727"/>
              <a:gd name="T9" fmla="*/ 104 h 473"/>
              <a:gd name="T10" fmla="*/ 520 w 727"/>
              <a:gd name="T11" fmla="*/ 77 h 473"/>
              <a:gd name="T12" fmla="*/ 490 w 727"/>
              <a:gd name="T13" fmla="*/ 42 h 473"/>
              <a:gd name="T14" fmla="*/ 454 w 727"/>
              <a:gd name="T15" fmla="*/ 14 h 473"/>
              <a:gd name="T16" fmla="*/ 416 w 727"/>
              <a:gd name="T17" fmla="*/ 30 h 473"/>
              <a:gd name="T18" fmla="*/ 417 w 727"/>
              <a:gd name="T19" fmla="*/ 71 h 473"/>
              <a:gd name="T20" fmla="*/ 370 w 727"/>
              <a:gd name="T21" fmla="*/ 110 h 473"/>
              <a:gd name="T22" fmla="*/ 324 w 727"/>
              <a:gd name="T23" fmla="*/ 107 h 473"/>
              <a:gd name="T24" fmla="*/ 278 w 727"/>
              <a:gd name="T25" fmla="*/ 114 h 473"/>
              <a:gd name="T26" fmla="*/ 232 w 727"/>
              <a:gd name="T27" fmla="*/ 114 h 473"/>
              <a:gd name="T28" fmla="*/ 186 w 727"/>
              <a:gd name="T29" fmla="*/ 114 h 473"/>
              <a:gd name="T30" fmla="*/ 141 w 727"/>
              <a:gd name="T31" fmla="*/ 111 h 473"/>
              <a:gd name="T32" fmla="*/ 95 w 727"/>
              <a:gd name="T33" fmla="*/ 117 h 473"/>
              <a:gd name="T34" fmla="*/ 49 w 727"/>
              <a:gd name="T35" fmla="*/ 107 h 473"/>
              <a:gd name="T36" fmla="*/ 6 w 727"/>
              <a:gd name="T37" fmla="*/ 162 h 473"/>
              <a:gd name="T38" fmla="*/ 5 w 727"/>
              <a:gd name="T39" fmla="*/ 213 h 473"/>
              <a:gd name="T40" fmla="*/ 0 w 727"/>
              <a:gd name="T41" fmla="*/ 263 h 473"/>
              <a:gd name="T42" fmla="*/ 8 w 727"/>
              <a:gd name="T43" fmla="*/ 314 h 473"/>
              <a:gd name="T44" fmla="*/ 49 w 727"/>
              <a:gd name="T45" fmla="*/ 361 h 473"/>
              <a:gd name="T46" fmla="*/ 95 w 727"/>
              <a:gd name="T47" fmla="*/ 362 h 473"/>
              <a:gd name="T48" fmla="*/ 141 w 727"/>
              <a:gd name="T49" fmla="*/ 362 h 473"/>
              <a:gd name="T50" fmla="*/ 186 w 727"/>
              <a:gd name="T51" fmla="*/ 365 h 473"/>
              <a:gd name="T52" fmla="*/ 232 w 727"/>
              <a:gd name="T53" fmla="*/ 364 h 473"/>
              <a:gd name="T54" fmla="*/ 278 w 727"/>
              <a:gd name="T55" fmla="*/ 361 h 473"/>
              <a:gd name="T56" fmla="*/ 324 w 727"/>
              <a:gd name="T57" fmla="*/ 365 h 473"/>
              <a:gd name="T58" fmla="*/ 370 w 727"/>
              <a:gd name="T59" fmla="*/ 361 h 473"/>
              <a:gd name="T60" fmla="*/ 411 w 727"/>
              <a:gd name="T61" fmla="*/ 405 h 473"/>
              <a:gd name="T62" fmla="*/ 416 w 727"/>
              <a:gd name="T63" fmla="*/ 446 h 473"/>
              <a:gd name="T64" fmla="*/ 452 w 727"/>
              <a:gd name="T65" fmla="*/ 459 h 473"/>
              <a:gd name="T66" fmla="*/ 487 w 727"/>
              <a:gd name="T67" fmla="*/ 431 h 473"/>
              <a:gd name="T68" fmla="*/ 524 w 727"/>
              <a:gd name="T69" fmla="*/ 404 h 473"/>
              <a:gd name="T70" fmla="*/ 557 w 727"/>
              <a:gd name="T71" fmla="*/ 373 h 473"/>
              <a:gd name="T72" fmla="*/ 594 w 727"/>
              <a:gd name="T73" fmla="*/ 345 h 473"/>
              <a:gd name="T74" fmla="*/ 632 w 727"/>
              <a:gd name="T75" fmla="*/ 321 h 473"/>
              <a:gd name="T76" fmla="*/ 668 w 727"/>
              <a:gd name="T77" fmla="*/ 292 h 473"/>
              <a:gd name="T78" fmla="*/ 704 w 727"/>
              <a:gd name="T79" fmla="*/ 265 h 473"/>
              <a:gd name="T80" fmla="*/ 707 w 727"/>
              <a:gd name="T81" fmla="*/ 207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27" h="473">
                <a:moveTo>
                  <a:pt x="707" y="207"/>
                </a:moveTo>
                <a:cubicBezTo>
                  <a:pt x="689" y="194"/>
                  <a:pt x="688" y="195"/>
                  <a:pt x="669" y="181"/>
                </a:cubicBezTo>
                <a:cubicBezTo>
                  <a:pt x="651" y="168"/>
                  <a:pt x="647" y="173"/>
                  <a:pt x="629" y="159"/>
                </a:cubicBezTo>
                <a:cubicBezTo>
                  <a:pt x="611" y="145"/>
                  <a:pt x="612" y="144"/>
                  <a:pt x="594" y="130"/>
                </a:cubicBezTo>
                <a:cubicBezTo>
                  <a:pt x="576" y="116"/>
                  <a:pt x="575" y="118"/>
                  <a:pt x="557" y="104"/>
                </a:cubicBezTo>
                <a:cubicBezTo>
                  <a:pt x="539" y="91"/>
                  <a:pt x="539" y="91"/>
                  <a:pt x="520" y="77"/>
                </a:cubicBezTo>
                <a:cubicBezTo>
                  <a:pt x="502" y="63"/>
                  <a:pt x="508" y="55"/>
                  <a:pt x="490" y="42"/>
                </a:cubicBezTo>
                <a:cubicBezTo>
                  <a:pt x="472" y="28"/>
                  <a:pt x="472" y="28"/>
                  <a:pt x="454" y="14"/>
                </a:cubicBezTo>
                <a:cubicBezTo>
                  <a:pt x="436" y="0"/>
                  <a:pt x="416" y="10"/>
                  <a:pt x="416" y="30"/>
                </a:cubicBezTo>
                <a:cubicBezTo>
                  <a:pt x="416" y="51"/>
                  <a:pt x="417" y="51"/>
                  <a:pt x="417" y="71"/>
                </a:cubicBezTo>
                <a:cubicBezTo>
                  <a:pt x="417" y="92"/>
                  <a:pt x="392" y="110"/>
                  <a:pt x="370" y="110"/>
                </a:cubicBezTo>
                <a:cubicBezTo>
                  <a:pt x="347" y="110"/>
                  <a:pt x="347" y="107"/>
                  <a:pt x="324" y="107"/>
                </a:cubicBezTo>
                <a:cubicBezTo>
                  <a:pt x="301" y="107"/>
                  <a:pt x="301" y="114"/>
                  <a:pt x="278" y="114"/>
                </a:cubicBezTo>
                <a:cubicBezTo>
                  <a:pt x="255" y="114"/>
                  <a:pt x="255" y="114"/>
                  <a:pt x="232" y="114"/>
                </a:cubicBezTo>
                <a:cubicBezTo>
                  <a:pt x="209" y="114"/>
                  <a:pt x="209" y="114"/>
                  <a:pt x="186" y="114"/>
                </a:cubicBezTo>
                <a:cubicBezTo>
                  <a:pt x="164" y="114"/>
                  <a:pt x="164" y="111"/>
                  <a:pt x="141" y="111"/>
                </a:cubicBezTo>
                <a:cubicBezTo>
                  <a:pt x="118" y="111"/>
                  <a:pt x="118" y="117"/>
                  <a:pt x="95" y="117"/>
                </a:cubicBezTo>
                <a:cubicBezTo>
                  <a:pt x="72" y="117"/>
                  <a:pt x="72" y="107"/>
                  <a:pt x="49" y="107"/>
                </a:cubicBezTo>
                <a:cubicBezTo>
                  <a:pt x="26" y="107"/>
                  <a:pt x="6" y="137"/>
                  <a:pt x="6" y="162"/>
                </a:cubicBezTo>
                <a:cubicBezTo>
                  <a:pt x="6" y="188"/>
                  <a:pt x="5" y="188"/>
                  <a:pt x="5" y="213"/>
                </a:cubicBezTo>
                <a:cubicBezTo>
                  <a:pt x="5" y="238"/>
                  <a:pt x="0" y="238"/>
                  <a:pt x="0" y="263"/>
                </a:cubicBezTo>
                <a:cubicBezTo>
                  <a:pt x="0" y="288"/>
                  <a:pt x="8" y="288"/>
                  <a:pt x="8" y="314"/>
                </a:cubicBezTo>
                <a:cubicBezTo>
                  <a:pt x="8" y="339"/>
                  <a:pt x="26" y="361"/>
                  <a:pt x="49" y="361"/>
                </a:cubicBezTo>
                <a:cubicBezTo>
                  <a:pt x="72" y="361"/>
                  <a:pt x="72" y="362"/>
                  <a:pt x="95" y="362"/>
                </a:cubicBezTo>
                <a:cubicBezTo>
                  <a:pt x="118" y="362"/>
                  <a:pt x="118" y="362"/>
                  <a:pt x="141" y="362"/>
                </a:cubicBezTo>
                <a:cubicBezTo>
                  <a:pt x="164" y="362"/>
                  <a:pt x="164" y="365"/>
                  <a:pt x="186" y="365"/>
                </a:cubicBezTo>
                <a:cubicBezTo>
                  <a:pt x="209" y="365"/>
                  <a:pt x="209" y="364"/>
                  <a:pt x="232" y="364"/>
                </a:cubicBezTo>
                <a:cubicBezTo>
                  <a:pt x="255" y="364"/>
                  <a:pt x="255" y="361"/>
                  <a:pt x="278" y="361"/>
                </a:cubicBezTo>
                <a:cubicBezTo>
                  <a:pt x="301" y="361"/>
                  <a:pt x="301" y="365"/>
                  <a:pt x="324" y="365"/>
                </a:cubicBezTo>
                <a:cubicBezTo>
                  <a:pt x="347" y="365"/>
                  <a:pt x="347" y="361"/>
                  <a:pt x="370" y="361"/>
                </a:cubicBezTo>
                <a:cubicBezTo>
                  <a:pt x="392" y="361"/>
                  <a:pt x="411" y="384"/>
                  <a:pt x="411" y="405"/>
                </a:cubicBezTo>
                <a:cubicBezTo>
                  <a:pt x="411" y="425"/>
                  <a:pt x="416" y="425"/>
                  <a:pt x="416" y="446"/>
                </a:cubicBezTo>
                <a:cubicBezTo>
                  <a:pt x="416" y="466"/>
                  <a:pt x="434" y="473"/>
                  <a:pt x="452" y="459"/>
                </a:cubicBezTo>
                <a:cubicBezTo>
                  <a:pt x="470" y="446"/>
                  <a:pt x="469" y="444"/>
                  <a:pt x="487" y="431"/>
                </a:cubicBezTo>
                <a:cubicBezTo>
                  <a:pt x="505" y="417"/>
                  <a:pt x="506" y="417"/>
                  <a:pt x="524" y="404"/>
                </a:cubicBezTo>
                <a:cubicBezTo>
                  <a:pt x="542" y="390"/>
                  <a:pt x="539" y="387"/>
                  <a:pt x="557" y="373"/>
                </a:cubicBezTo>
                <a:cubicBezTo>
                  <a:pt x="576" y="359"/>
                  <a:pt x="575" y="359"/>
                  <a:pt x="594" y="345"/>
                </a:cubicBezTo>
                <a:cubicBezTo>
                  <a:pt x="612" y="331"/>
                  <a:pt x="614" y="335"/>
                  <a:pt x="632" y="321"/>
                </a:cubicBezTo>
                <a:cubicBezTo>
                  <a:pt x="650" y="307"/>
                  <a:pt x="650" y="306"/>
                  <a:pt x="668" y="292"/>
                </a:cubicBezTo>
                <a:cubicBezTo>
                  <a:pt x="686" y="279"/>
                  <a:pt x="684" y="274"/>
                  <a:pt x="704" y="265"/>
                </a:cubicBezTo>
                <a:cubicBezTo>
                  <a:pt x="727" y="255"/>
                  <a:pt x="725" y="221"/>
                  <a:pt x="707" y="207"/>
                </a:cubicBezTo>
                <a:close/>
              </a:path>
            </a:pathLst>
          </a:custGeom>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sp>
        <p:nvSpPr>
          <p:cNvPr id="6" name="Aynı Yanın Köşesi Yuvarlatılmış Dikdörtgen 5"/>
          <p:cNvSpPr/>
          <p:nvPr/>
        </p:nvSpPr>
        <p:spPr>
          <a:xfrm>
            <a:off x="1167008" y="2621843"/>
            <a:ext cx="3390478" cy="1645356"/>
          </a:xfrm>
          <a:prstGeom prst="round2SameRect">
            <a:avLst>
              <a:gd name="adj1" fmla="val 0"/>
              <a:gd name="adj2" fmla="val 8824"/>
            </a:avLst>
          </a:prstGeom>
          <a:solidFill>
            <a:srgbClr val="FFC000"/>
          </a:solidFill>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smtClean="0">
                <a:solidFill>
                  <a:schemeClr val="tx1"/>
                </a:solidFill>
              </a:rPr>
              <a:t>Çözülmesi veya üzerinde </a:t>
            </a:r>
            <a:r>
              <a:rPr lang="tr-TR" sz="2400" dirty="0">
                <a:solidFill>
                  <a:schemeClr val="tx1"/>
                </a:solidFill>
              </a:rPr>
              <a:t>karar verilmesi gereken önemli </a:t>
            </a:r>
            <a:r>
              <a:rPr lang="tr-TR" sz="2400" dirty="0" smtClean="0">
                <a:solidFill>
                  <a:schemeClr val="tx1"/>
                </a:solidFill>
              </a:rPr>
              <a:t>sorundur</a:t>
            </a:r>
            <a:r>
              <a:rPr lang="tr-TR" sz="2400" dirty="0">
                <a:solidFill>
                  <a:schemeClr val="tx1"/>
                </a:solidFill>
              </a:rPr>
              <a:t>.</a:t>
            </a:r>
          </a:p>
        </p:txBody>
      </p:sp>
      <p:grpSp>
        <p:nvGrpSpPr>
          <p:cNvPr id="9" name="Google Shape;409;p20"/>
          <p:cNvGrpSpPr/>
          <p:nvPr/>
        </p:nvGrpSpPr>
        <p:grpSpPr>
          <a:xfrm>
            <a:off x="2309013" y="4386697"/>
            <a:ext cx="1330496" cy="715259"/>
            <a:chOff x="2594901" y="3157788"/>
            <a:chExt cx="1330496" cy="715259"/>
          </a:xfrm>
          <a:scene3d>
            <a:camera prst="orthographicFront">
              <a:rot lat="0" lon="0" rev="0"/>
            </a:camera>
            <a:lightRig rig="brightRoom" dir="t">
              <a:rot lat="0" lon="0" rev="600000"/>
            </a:lightRig>
          </a:scene3d>
        </p:grpSpPr>
        <p:sp>
          <p:nvSpPr>
            <p:cNvPr id="12" name="Google Shape;413;p20"/>
            <p:cNvSpPr/>
            <p:nvPr/>
          </p:nvSpPr>
          <p:spPr>
            <a:xfrm>
              <a:off x="2594901" y="3383281"/>
              <a:ext cx="1330496" cy="108608"/>
            </a:xfrm>
            <a:custGeom>
              <a:avLst/>
              <a:gdLst/>
              <a:ahLst/>
              <a:cxnLst/>
              <a:rect l="l" t="t" r="r" b="b"/>
              <a:pathLst>
                <a:path w="41578" h="3394" extrusionOk="0">
                  <a:moveTo>
                    <a:pt x="1" y="1"/>
                  </a:moveTo>
                  <a:lnTo>
                    <a:pt x="1" y="1060"/>
                  </a:lnTo>
                  <a:cubicBezTo>
                    <a:pt x="1" y="1155"/>
                    <a:pt x="13" y="1239"/>
                    <a:pt x="24" y="1322"/>
                  </a:cubicBezTo>
                  <a:cubicBezTo>
                    <a:pt x="48" y="1536"/>
                    <a:pt x="96" y="1751"/>
                    <a:pt x="179" y="1953"/>
                  </a:cubicBezTo>
                  <a:cubicBezTo>
                    <a:pt x="524" y="2799"/>
                    <a:pt x="1358" y="3394"/>
                    <a:pt x="2334" y="3394"/>
                  </a:cubicBezTo>
                  <a:lnTo>
                    <a:pt x="39256" y="3394"/>
                  </a:lnTo>
                  <a:cubicBezTo>
                    <a:pt x="40541" y="3394"/>
                    <a:pt x="41577" y="2346"/>
                    <a:pt x="41577" y="1060"/>
                  </a:cubicBezTo>
                  <a:lnTo>
                    <a:pt x="41577" y="1"/>
                  </a:lnTo>
                  <a:cubicBezTo>
                    <a:pt x="41577" y="1286"/>
                    <a:pt x="40541" y="2322"/>
                    <a:pt x="39256" y="2322"/>
                  </a:cubicBezTo>
                  <a:lnTo>
                    <a:pt x="2334" y="2322"/>
                  </a:lnTo>
                  <a:cubicBezTo>
                    <a:pt x="1358" y="2322"/>
                    <a:pt x="524" y="1727"/>
                    <a:pt x="179" y="882"/>
                  </a:cubicBezTo>
                  <a:cubicBezTo>
                    <a:pt x="96" y="691"/>
                    <a:pt x="48" y="477"/>
                    <a:pt x="24" y="263"/>
                  </a:cubicBezTo>
                  <a:cubicBezTo>
                    <a:pt x="13" y="167"/>
                    <a:pt x="1" y="84"/>
                    <a:pt x="1" y="1"/>
                  </a:cubicBezTo>
                  <a:close/>
                </a:path>
              </a:pathLst>
            </a:custGeom>
            <a:solidFill>
              <a:srgbClr val="CCCCCC"/>
            </a:solidFill>
            <a:ln>
              <a:noFill/>
            </a:ln>
            <a:effectLst>
              <a:outerShdw blurRad="57785" dist="33020" dir="3180000" algn="ctr">
                <a:srgbClr val="000000">
                  <a:alpha val="30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417;p20"/>
            <p:cNvSpPr/>
            <p:nvPr/>
          </p:nvSpPr>
          <p:spPr>
            <a:xfrm>
              <a:off x="3148484" y="3383280"/>
              <a:ext cx="223680" cy="489767"/>
            </a:xfrm>
            <a:custGeom>
              <a:avLst/>
              <a:gdLst/>
              <a:ahLst/>
              <a:cxnLst/>
              <a:rect l="l" t="t" r="r" b="b"/>
              <a:pathLst>
                <a:path w="6990" h="6716" extrusionOk="0">
                  <a:moveTo>
                    <a:pt x="0" y="0"/>
                  </a:moveTo>
                  <a:lnTo>
                    <a:pt x="3489" y="6715"/>
                  </a:lnTo>
                  <a:lnTo>
                    <a:pt x="6989" y="0"/>
                  </a:lnTo>
                  <a:close/>
                </a:path>
              </a:pathLst>
            </a:custGeom>
            <a:solidFill>
              <a:srgbClr val="0070C0"/>
            </a:solidFill>
            <a:ln w="9525" cap="flat" cmpd="sng">
              <a:solidFill>
                <a:schemeClr val="bg1"/>
              </a:solidFill>
              <a:prstDash val="solid"/>
              <a:round/>
              <a:headEnd type="none" w="sm" len="sm"/>
              <a:tailEnd type="none" w="sm" len="sm"/>
            </a:ln>
            <a:effectLst>
              <a:outerShdw blurRad="57785" dist="33020" dir="3180000" algn="ctr">
                <a:srgbClr val="000000">
                  <a:alpha val="30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412;p20"/>
            <p:cNvSpPr/>
            <p:nvPr/>
          </p:nvSpPr>
          <p:spPr>
            <a:xfrm>
              <a:off x="2594901" y="3157788"/>
              <a:ext cx="1330496" cy="450982"/>
            </a:xfrm>
            <a:custGeom>
              <a:avLst/>
              <a:gdLst/>
              <a:ahLst/>
              <a:cxnLst/>
              <a:rect l="l" t="t" r="r" b="b"/>
              <a:pathLst>
                <a:path w="41578" h="53138" extrusionOk="0">
                  <a:moveTo>
                    <a:pt x="2334" y="0"/>
                  </a:moveTo>
                  <a:cubicBezTo>
                    <a:pt x="1048" y="0"/>
                    <a:pt x="1" y="1036"/>
                    <a:pt x="1" y="2322"/>
                  </a:cubicBezTo>
                  <a:lnTo>
                    <a:pt x="1" y="50804"/>
                  </a:lnTo>
                  <a:cubicBezTo>
                    <a:pt x="1" y="50899"/>
                    <a:pt x="13" y="50983"/>
                    <a:pt x="24" y="51066"/>
                  </a:cubicBezTo>
                  <a:cubicBezTo>
                    <a:pt x="48" y="51280"/>
                    <a:pt x="96" y="51495"/>
                    <a:pt x="179" y="51697"/>
                  </a:cubicBezTo>
                  <a:cubicBezTo>
                    <a:pt x="524" y="52543"/>
                    <a:pt x="1358" y="53138"/>
                    <a:pt x="2334" y="53138"/>
                  </a:cubicBezTo>
                  <a:lnTo>
                    <a:pt x="39256" y="53138"/>
                  </a:lnTo>
                  <a:cubicBezTo>
                    <a:pt x="40541" y="53138"/>
                    <a:pt x="41577" y="52090"/>
                    <a:pt x="41577" y="50804"/>
                  </a:cubicBezTo>
                  <a:lnTo>
                    <a:pt x="41577" y="2322"/>
                  </a:lnTo>
                  <a:cubicBezTo>
                    <a:pt x="41577" y="1036"/>
                    <a:pt x="40541" y="0"/>
                    <a:pt x="39256" y="0"/>
                  </a:cubicBezTo>
                  <a:close/>
                </a:path>
              </a:pathLst>
            </a:custGeom>
            <a:solidFill>
              <a:srgbClr val="0070C0"/>
            </a:solidFill>
            <a:ln>
              <a:solidFill>
                <a:schemeClr val="bg1"/>
              </a:solidFill>
            </a:ln>
            <a:effectLst>
              <a:outerShdw blurRad="57785" dist="33020" dir="3180000" algn="ctr">
                <a:srgbClr val="000000">
                  <a:alpha val="30000"/>
                </a:srgbClr>
              </a:outerShdw>
            </a:effectLst>
            <a:sp3d prstMaterial="metal"/>
          </p:spPr>
          <p:txBody>
            <a:bodyPr spcFirstLastPara="1" wrap="square" lIns="91425" tIns="91425" rIns="91425" bIns="91425" anchor="ctr" anchorCtr="0">
              <a:noAutofit/>
            </a:bodyPr>
            <a:lstStyle/>
            <a:p>
              <a:pPr marL="0" lvl="0" indent="0" algn="ctr" rtl="0">
                <a:spcBef>
                  <a:spcPts val="0"/>
                </a:spcBef>
                <a:spcAft>
                  <a:spcPts val="0"/>
                </a:spcAft>
                <a:buNone/>
              </a:pPr>
              <a:r>
                <a:rPr lang="tr-TR" dirty="0" smtClean="0">
                  <a:solidFill>
                    <a:schemeClr val="bg1"/>
                  </a:solidFill>
                </a:rPr>
                <a:t>ÖRNEK</a:t>
              </a:r>
              <a:endParaRPr dirty="0">
                <a:solidFill>
                  <a:schemeClr val="bg1"/>
                </a:solidFill>
              </a:endParaRPr>
            </a:p>
          </p:txBody>
        </p:sp>
      </p:grpSp>
      <p:sp>
        <p:nvSpPr>
          <p:cNvPr id="16" name="Dikdörtgen 15"/>
          <p:cNvSpPr/>
          <p:nvPr/>
        </p:nvSpPr>
        <p:spPr>
          <a:xfrm>
            <a:off x="1279022" y="5101956"/>
            <a:ext cx="3390478" cy="1569660"/>
          </a:xfrm>
          <a:prstGeom prst="rect">
            <a:avLst/>
          </a:prstGeom>
          <a:solidFill>
            <a:schemeClr val="accent1">
              <a:lumMod val="20000"/>
              <a:lumOff val="80000"/>
            </a:schemeClr>
          </a:solidFill>
        </p:spPr>
        <p:style>
          <a:lnRef idx="2">
            <a:schemeClr val="accent5"/>
          </a:lnRef>
          <a:fillRef idx="1">
            <a:schemeClr val="lt1"/>
          </a:fillRef>
          <a:effectRef idx="0">
            <a:schemeClr val="accent5"/>
          </a:effectRef>
          <a:fontRef idx="minor">
            <a:schemeClr val="dk1"/>
          </a:fontRef>
        </p:style>
        <p:txBody>
          <a:bodyPr wrap="square">
            <a:spAutoFit/>
          </a:bodyPr>
          <a:lstStyle/>
          <a:p>
            <a:r>
              <a:rPr lang="tr-TR" sz="2400" dirty="0"/>
              <a:t>Çevre kirliliği günümüz dünyasında acil çözüm bekleyen küresel bir </a:t>
            </a:r>
            <a:r>
              <a:rPr lang="tr-TR" sz="2400" b="1" dirty="0"/>
              <a:t>mesele</a:t>
            </a:r>
            <a:r>
              <a:rPr lang="tr-TR" sz="2400" dirty="0"/>
              <a:t> haline geldi.</a:t>
            </a:r>
          </a:p>
        </p:txBody>
      </p:sp>
      <p:sp>
        <p:nvSpPr>
          <p:cNvPr id="17" name="Freeform 15"/>
          <p:cNvSpPr>
            <a:spLocks noChangeAspect="1"/>
          </p:cNvSpPr>
          <p:nvPr/>
        </p:nvSpPr>
        <p:spPr bwMode="auto">
          <a:xfrm rot="16200000" flipH="1" flipV="1">
            <a:off x="8888640" y="1603630"/>
            <a:ext cx="1098057" cy="713229"/>
          </a:xfrm>
          <a:custGeom>
            <a:avLst/>
            <a:gdLst>
              <a:gd name="T0" fmla="*/ 707 w 727"/>
              <a:gd name="T1" fmla="*/ 207 h 473"/>
              <a:gd name="T2" fmla="*/ 669 w 727"/>
              <a:gd name="T3" fmla="*/ 181 h 473"/>
              <a:gd name="T4" fmla="*/ 629 w 727"/>
              <a:gd name="T5" fmla="*/ 159 h 473"/>
              <a:gd name="T6" fmla="*/ 594 w 727"/>
              <a:gd name="T7" fmla="*/ 130 h 473"/>
              <a:gd name="T8" fmla="*/ 557 w 727"/>
              <a:gd name="T9" fmla="*/ 104 h 473"/>
              <a:gd name="T10" fmla="*/ 520 w 727"/>
              <a:gd name="T11" fmla="*/ 77 h 473"/>
              <a:gd name="T12" fmla="*/ 490 w 727"/>
              <a:gd name="T13" fmla="*/ 42 h 473"/>
              <a:gd name="T14" fmla="*/ 454 w 727"/>
              <a:gd name="T15" fmla="*/ 14 h 473"/>
              <a:gd name="T16" fmla="*/ 416 w 727"/>
              <a:gd name="T17" fmla="*/ 30 h 473"/>
              <a:gd name="T18" fmla="*/ 417 w 727"/>
              <a:gd name="T19" fmla="*/ 71 h 473"/>
              <a:gd name="T20" fmla="*/ 370 w 727"/>
              <a:gd name="T21" fmla="*/ 110 h 473"/>
              <a:gd name="T22" fmla="*/ 324 w 727"/>
              <a:gd name="T23" fmla="*/ 107 h 473"/>
              <a:gd name="T24" fmla="*/ 278 w 727"/>
              <a:gd name="T25" fmla="*/ 114 h 473"/>
              <a:gd name="T26" fmla="*/ 232 w 727"/>
              <a:gd name="T27" fmla="*/ 114 h 473"/>
              <a:gd name="T28" fmla="*/ 186 w 727"/>
              <a:gd name="T29" fmla="*/ 114 h 473"/>
              <a:gd name="T30" fmla="*/ 141 w 727"/>
              <a:gd name="T31" fmla="*/ 111 h 473"/>
              <a:gd name="T32" fmla="*/ 95 w 727"/>
              <a:gd name="T33" fmla="*/ 117 h 473"/>
              <a:gd name="T34" fmla="*/ 49 w 727"/>
              <a:gd name="T35" fmla="*/ 107 h 473"/>
              <a:gd name="T36" fmla="*/ 6 w 727"/>
              <a:gd name="T37" fmla="*/ 162 h 473"/>
              <a:gd name="T38" fmla="*/ 5 w 727"/>
              <a:gd name="T39" fmla="*/ 213 h 473"/>
              <a:gd name="T40" fmla="*/ 0 w 727"/>
              <a:gd name="T41" fmla="*/ 263 h 473"/>
              <a:gd name="T42" fmla="*/ 8 w 727"/>
              <a:gd name="T43" fmla="*/ 314 h 473"/>
              <a:gd name="T44" fmla="*/ 49 w 727"/>
              <a:gd name="T45" fmla="*/ 361 h 473"/>
              <a:gd name="T46" fmla="*/ 95 w 727"/>
              <a:gd name="T47" fmla="*/ 362 h 473"/>
              <a:gd name="T48" fmla="*/ 141 w 727"/>
              <a:gd name="T49" fmla="*/ 362 h 473"/>
              <a:gd name="T50" fmla="*/ 186 w 727"/>
              <a:gd name="T51" fmla="*/ 365 h 473"/>
              <a:gd name="T52" fmla="*/ 232 w 727"/>
              <a:gd name="T53" fmla="*/ 364 h 473"/>
              <a:gd name="T54" fmla="*/ 278 w 727"/>
              <a:gd name="T55" fmla="*/ 361 h 473"/>
              <a:gd name="T56" fmla="*/ 324 w 727"/>
              <a:gd name="T57" fmla="*/ 365 h 473"/>
              <a:gd name="T58" fmla="*/ 370 w 727"/>
              <a:gd name="T59" fmla="*/ 361 h 473"/>
              <a:gd name="T60" fmla="*/ 411 w 727"/>
              <a:gd name="T61" fmla="*/ 405 h 473"/>
              <a:gd name="T62" fmla="*/ 416 w 727"/>
              <a:gd name="T63" fmla="*/ 446 h 473"/>
              <a:gd name="T64" fmla="*/ 452 w 727"/>
              <a:gd name="T65" fmla="*/ 459 h 473"/>
              <a:gd name="T66" fmla="*/ 487 w 727"/>
              <a:gd name="T67" fmla="*/ 431 h 473"/>
              <a:gd name="T68" fmla="*/ 524 w 727"/>
              <a:gd name="T69" fmla="*/ 404 h 473"/>
              <a:gd name="T70" fmla="*/ 557 w 727"/>
              <a:gd name="T71" fmla="*/ 373 h 473"/>
              <a:gd name="T72" fmla="*/ 594 w 727"/>
              <a:gd name="T73" fmla="*/ 345 h 473"/>
              <a:gd name="T74" fmla="*/ 632 w 727"/>
              <a:gd name="T75" fmla="*/ 321 h 473"/>
              <a:gd name="T76" fmla="*/ 668 w 727"/>
              <a:gd name="T77" fmla="*/ 292 h 473"/>
              <a:gd name="T78" fmla="*/ 704 w 727"/>
              <a:gd name="T79" fmla="*/ 265 h 473"/>
              <a:gd name="T80" fmla="*/ 707 w 727"/>
              <a:gd name="T81" fmla="*/ 207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27" h="473">
                <a:moveTo>
                  <a:pt x="707" y="207"/>
                </a:moveTo>
                <a:cubicBezTo>
                  <a:pt x="689" y="194"/>
                  <a:pt x="688" y="195"/>
                  <a:pt x="669" y="181"/>
                </a:cubicBezTo>
                <a:cubicBezTo>
                  <a:pt x="651" y="168"/>
                  <a:pt x="647" y="173"/>
                  <a:pt x="629" y="159"/>
                </a:cubicBezTo>
                <a:cubicBezTo>
                  <a:pt x="611" y="145"/>
                  <a:pt x="612" y="144"/>
                  <a:pt x="594" y="130"/>
                </a:cubicBezTo>
                <a:cubicBezTo>
                  <a:pt x="576" y="116"/>
                  <a:pt x="575" y="118"/>
                  <a:pt x="557" y="104"/>
                </a:cubicBezTo>
                <a:cubicBezTo>
                  <a:pt x="539" y="91"/>
                  <a:pt x="539" y="91"/>
                  <a:pt x="520" y="77"/>
                </a:cubicBezTo>
                <a:cubicBezTo>
                  <a:pt x="502" y="63"/>
                  <a:pt x="508" y="55"/>
                  <a:pt x="490" y="42"/>
                </a:cubicBezTo>
                <a:cubicBezTo>
                  <a:pt x="472" y="28"/>
                  <a:pt x="472" y="28"/>
                  <a:pt x="454" y="14"/>
                </a:cubicBezTo>
                <a:cubicBezTo>
                  <a:pt x="436" y="0"/>
                  <a:pt x="416" y="10"/>
                  <a:pt x="416" y="30"/>
                </a:cubicBezTo>
                <a:cubicBezTo>
                  <a:pt x="416" y="51"/>
                  <a:pt x="417" y="51"/>
                  <a:pt x="417" y="71"/>
                </a:cubicBezTo>
                <a:cubicBezTo>
                  <a:pt x="417" y="92"/>
                  <a:pt x="392" y="110"/>
                  <a:pt x="370" y="110"/>
                </a:cubicBezTo>
                <a:cubicBezTo>
                  <a:pt x="347" y="110"/>
                  <a:pt x="347" y="107"/>
                  <a:pt x="324" y="107"/>
                </a:cubicBezTo>
                <a:cubicBezTo>
                  <a:pt x="301" y="107"/>
                  <a:pt x="301" y="114"/>
                  <a:pt x="278" y="114"/>
                </a:cubicBezTo>
                <a:cubicBezTo>
                  <a:pt x="255" y="114"/>
                  <a:pt x="255" y="114"/>
                  <a:pt x="232" y="114"/>
                </a:cubicBezTo>
                <a:cubicBezTo>
                  <a:pt x="209" y="114"/>
                  <a:pt x="209" y="114"/>
                  <a:pt x="186" y="114"/>
                </a:cubicBezTo>
                <a:cubicBezTo>
                  <a:pt x="164" y="114"/>
                  <a:pt x="164" y="111"/>
                  <a:pt x="141" y="111"/>
                </a:cubicBezTo>
                <a:cubicBezTo>
                  <a:pt x="118" y="111"/>
                  <a:pt x="118" y="117"/>
                  <a:pt x="95" y="117"/>
                </a:cubicBezTo>
                <a:cubicBezTo>
                  <a:pt x="72" y="117"/>
                  <a:pt x="72" y="107"/>
                  <a:pt x="49" y="107"/>
                </a:cubicBezTo>
                <a:cubicBezTo>
                  <a:pt x="26" y="107"/>
                  <a:pt x="6" y="137"/>
                  <a:pt x="6" y="162"/>
                </a:cubicBezTo>
                <a:cubicBezTo>
                  <a:pt x="6" y="188"/>
                  <a:pt x="5" y="188"/>
                  <a:pt x="5" y="213"/>
                </a:cubicBezTo>
                <a:cubicBezTo>
                  <a:pt x="5" y="238"/>
                  <a:pt x="0" y="238"/>
                  <a:pt x="0" y="263"/>
                </a:cubicBezTo>
                <a:cubicBezTo>
                  <a:pt x="0" y="288"/>
                  <a:pt x="8" y="288"/>
                  <a:pt x="8" y="314"/>
                </a:cubicBezTo>
                <a:cubicBezTo>
                  <a:pt x="8" y="339"/>
                  <a:pt x="26" y="361"/>
                  <a:pt x="49" y="361"/>
                </a:cubicBezTo>
                <a:cubicBezTo>
                  <a:pt x="72" y="361"/>
                  <a:pt x="72" y="362"/>
                  <a:pt x="95" y="362"/>
                </a:cubicBezTo>
                <a:cubicBezTo>
                  <a:pt x="118" y="362"/>
                  <a:pt x="118" y="362"/>
                  <a:pt x="141" y="362"/>
                </a:cubicBezTo>
                <a:cubicBezTo>
                  <a:pt x="164" y="362"/>
                  <a:pt x="164" y="365"/>
                  <a:pt x="186" y="365"/>
                </a:cubicBezTo>
                <a:cubicBezTo>
                  <a:pt x="209" y="365"/>
                  <a:pt x="209" y="364"/>
                  <a:pt x="232" y="364"/>
                </a:cubicBezTo>
                <a:cubicBezTo>
                  <a:pt x="255" y="364"/>
                  <a:pt x="255" y="361"/>
                  <a:pt x="278" y="361"/>
                </a:cubicBezTo>
                <a:cubicBezTo>
                  <a:pt x="301" y="361"/>
                  <a:pt x="301" y="365"/>
                  <a:pt x="324" y="365"/>
                </a:cubicBezTo>
                <a:cubicBezTo>
                  <a:pt x="347" y="365"/>
                  <a:pt x="347" y="361"/>
                  <a:pt x="370" y="361"/>
                </a:cubicBezTo>
                <a:cubicBezTo>
                  <a:pt x="392" y="361"/>
                  <a:pt x="411" y="384"/>
                  <a:pt x="411" y="405"/>
                </a:cubicBezTo>
                <a:cubicBezTo>
                  <a:pt x="411" y="425"/>
                  <a:pt x="416" y="425"/>
                  <a:pt x="416" y="446"/>
                </a:cubicBezTo>
                <a:cubicBezTo>
                  <a:pt x="416" y="466"/>
                  <a:pt x="434" y="473"/>
                  <a:pt x="452" y="459"/>
                </a:cubicBezTo>
                <a:cubicBezTo>
                  <a:pt x="470" y="446"/>
                  <a:pt x="469" y="444"/>
                  <a:pt x="487" y="431"/>
                </a:cubicBezTo>
                <a:cubicBezTo>
                  <a:pt x="505" y="417"/>
                  <a:pt x="506" y="417"/>
                  <a:pt x="524" y="404"/>
                </a:cubicBezTo>
                <a:cubicBezTo>
                  <a:pt x="542" y="390"/>
                  <a:pt x="539" y="387"/>
                  <a:pt x="557" y="373"/>
                </a:cubicBezTo>
                <a:cubicBezTo>
                  <a:pt x="576" y="359"/>
                  <a:pt x="575" y="359"/>
                  <a:pt x="594" y="345"/>
                </a:cubicBezTo>
                <a:cubicBezTo>
                  <a:pt x="612" y="331"/>
                  <a:pt x="614" y="335"/>
                  <a:pt x="632" y="321"/>
                </a:cubicBezTo>
                <a:cubicBezTo>
                  <a:pt x="650" y="307"/>
                  <a:pt x="650" y="306"/>
                  <a:pt x="668" y="292"/>
                </a:cubicBezTo>
                <a:cubicBezTo>
                  <a:pt x="686" y="279"/>
                  <a:pt x="684" y="274"/>
                  <a:pt x="704" y="265"/>
                </a:cubicBezTo>
                <a:cubicBezTo>
                  <a:pt x="727" y="255"/>
                  <a:pt x="725" y="221"/>
                  <a:pt x="707" y="207"/>
                </a:cubicBezTo>
                <a:close/>
              </a:path>
            </a:pathLst>
          </a:custGeom>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sp>
        <p:nvSpPr>
          <p:cNvPr id="18" name="Aynı Yanın Köşesi Yuvarlatılmış Dikdörtgen 17"/>
          <p:cNvSpPr/>
          <p:nvPr/>
        </p:nvSpPr>
        <p:spPr>
          <a:xfrm>
            <a:off x="7742429" y="2607329"/>
            <a:ext cx="3390478" cy="1645356"/>
          </a:xfrm>
          <a:prstGeom prst="round2SameRect">
            <a:avLst>
              <a:gd name="adj1" fmla="val 0"/>
              <a:gd name="adj2" fmla="val 8824"/>
            </a:avLst>
          </a:prstGeom>
          <a:solidFill>
            <a:srgbClr val="FFC000"/>
          </a:solidFill>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a:solidFill>
                  <a:schemeClr val="tx1"/>
                </a:solidFill>
              </a:rPr>
              <a:t>Uğrunda çaba gösterilen, önem verilen dava veya </a:t>
            </a:r>
            <a:r>
              <a:rPr lang="tr-TR" sz="2400" dirty="0" smtClean="0">
                <a:solidFill>
                  <a:schemeClr val="tx1"/>
                </a:solidFill>
              </a:rPr>
              <a:t>gayedir.</a:t>
            </a:r>
            <a:endParaRPr lang="tr-TR" sz="2400" dirty="0">
              <a:solidFill>
                <a:schemeClr val="tx1"/>
              </a:solidFill>
            </a:endParaRPr>
          </a:p>
        </p:txBody>
      </p:sp>
      <p:grpSp>
        <p:nvGrpSpPr>
          <p:cNvPr id="19" name="Google Shape;409;p20"/>
          <p:cNvGrpSpPr/>
          <p:nvPr/>
        </p:nvGrpSpPr>
        <p:grpSpPr>
          <a:xfrm>
            <a:off x="8884434" y="4372183"/>
            <a:ext cx="1330496" cy="715259"/>
            <a:chOff x="2594901" y="3157788"/>
            <a:chExt cx="1330496" cy="715259"/>
          </a:xfrm>
          <a:scene3d>
            <a:camera prst="orthographicFront">
              <a:rot lat="0" lon="0" rev="0"/>
            </a:camera>
            <a:lightRig rig="brightRoom" dir="t">
              <a:rot lat="0" lon="0" rev="600000"/>
            </a:lightRig>
          </a:scene3d>
        </p:grpSpPr>
        <p:sp>
          <p:nvSpPr>
            <p:cNvPr id="20" name="Google Shape;413;p20"/>
            <p:cNvSpPr/>
            <p:nvPr/>
          </p:nvSpPr>
          <p:spPr>
            <a:xfrm>
              <a:off x="2594901" y="3383281"/>
              <a:ext cx="1330496" cy="108608"/>
            </a:xfrm>
            <a:custGeom>
              <a:avLst/>
              <a:gdLst/>
              <a:ahLst/>
              <a:cxnLst/>
              <a:rect l="l" t="t" r="r" b="b"/>
              <a:pathLst>
                <a:path w="41578" h="3394" extrusionOk="0">
                  <a:moveTo>
                    <a:pt x="1" y="1"/>
                  </a:moveTo>
                  <a:lnTo>
                    <a:pt x="1" y="1060"/>
                  </a:lnTo>
                  <a:cubicBezTo>
                    <a:pt x="1" y="1155"/>
                    <a:pt x="13" y="1239"/>
                    <a:pt x="24" y="1322"/>
                  </a:cubicBezTo>
                  <a:cubicBezTo>
                    <a:pt x="48" y="1536"/>
                    <a:pt x="96" y="1751"/>
                    <a:pt x="179" y="1953"/>
                  </a:cubicBezTo>
                  <a:cubicBezTo>
                    <a:pt x="524" y="2799"/>
                    <a:pt x="1358" y="3394"/>
                    <a:pt x="2334" y="3394"/>
                  </a:cubicBezTo>
                  <a:lnTo>
                    <a:pt x="39256" y="3394"/>
                  </a:lnTo>
                  <a:cubicBezTo>
                    <a:pt x="40541" y="3394"/>
                    <a:pt x="41577" y="2346"/>
                    <a:pt x="41577" y="1060"/>
                  </a:cubicBezTo>
                  <a:lnTo>
                    <a:pt x="41577" y="1"/>
                  </a:lnTo>
                  <a:cubicBezTo>
                    <a:pt x="41577" y="1286"/>
                    <a:pt x="40541" y="2322"/>
                    <a:pt x="39256" y="2322"/>
                  </a:cubicBezTo>
                  <a:lnTo>
                    <a:pt x="2334" y="2322"/>
                  </a:lnTo>
                  <a:cubicBezTo>
                    <a:pt x="1358" y="2322"/>
                    <a:pt x="524" y="1727"/>
                    <a:pt x="179" y="882"/>
                  </a:cubicBezTo>
                  <a:cubicBezTo>
                    <a:pt x="96" y="691"/>
                    <a:pt x="48" y="477"/>
                    <a:pt x="24" y="263"/>
                  </a:cubicBezTo>
                  <a:cubicBezTo>
                    <a:pt x="13" y="167"/>
                    <a:pt x="1" y="84"/>
                    <a:pt x="1" y="1"/>
                  </a:cubicBezTo>
                  <a:close/>
                </a:path>
              </a:pathLst>
            </a:custGeom>
            <a:solidFill>
              <a:srgbClr val="CCCCCC"/>
            </a:solidFill>
            <a:ln>
              <a:noFill/>
            </a:ln>
            <a:effectLst>
              <a:outerShdw blurRad="57785" dist="33020" dir="3180000" algn="ctr">
                <a:srgbClr val="000000">
                  <a:alpha val="30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417;p20"/>
            <p:cNvSpPr/>
            <p:nvPr/>
          </p:nvSpPr>
          <p:spPr>
            <a:xfrm>
              <a:off x="3148484" y="3383280"/>
              <a:ext cx="223680" cy="489767"/>
            </a:xfrm>
            <a:custGeom>
              <a:avLst/>
              <a:gdLst/>
              <a:ahLst/>
              <a:cxnLst/>
              <a:rect l="l" t="t" r="r" b="b"/>
              <a:pathLst>
                <a:path w="6990" h="6716" extrusionOk="0">
                  <a:moveTo>
                    <a:pt x="0" y="0"/>
                  </a:moveTo>
                  <a:lnTo>
                    <a:pt x="3489" y="6715"/>
                  </a:lnTo>
                  <a:lnTo>
                    <a:pt x="6989" y="0"/>
                  </a:lnTo>
                  <a:close/>
                </a:path>
              </a:pathLst>
            </a:custGeom>
            <a:solidFill>
              <a:srgbClr val="0070C0"/>
            </a:solidFill>
            <a:ln w="9525" cap="flat" cmpd="sng">
              <a:solidFill>
                <a:schemeClr val="bg1"/>
              </a:solidFill>
              <a:prstDash val="solid"/>
              <a:round/>
              <a:headEnd type="none" w="sm" len="sm"/>
              <a:tailEnd type="none" w="sm" len="sm"/>
            </a:ln>
            <a:effectLst>
              <a:outerShdw blurRad="57785" dist="33020" dir="3180000" algn="ctr">
                <a:srgbClr val="000000">
                  <a:alpha val="30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412;p20"/>
            <p:cNvSpPr/>
            <p:nvPr/>
          </p:nvSpPr>
          <p:spPr>
            <a:xfrm>
              <a:off x="2594901" y="3157788"/>
              <a:ext cx="1330496" cy="450982"/>
            </a:xfrm>
            <a:custGeom>
              <a:avLst/>
              <a:gdLst/>
              <a:ahLst/>
              <a:cxnLst/>
              <a:rect l="l" t="t" r="r" b="b"/>
              <a:pathLst>
                <a:path w="41578" h="53138" extrusionOk="0">
                  <a:moveTo>
                    <a:pt x="2334" y="0"/>
                  </a:moveTo>
                  <a:cubicBezTo>
                    <a:pt x="1048" y="0"/>
                    <a:pt x="1" y="1036"/>
                    <a:pt x="1" y="2322"/>
                  </a:cubicBezTo>
                  <a:lnTo>
                    <a:pt x="1" y="50804"/>
                  </a:lnTo>
                  <a:cubicBezTo>
                    <a:pt x="1" y="50899"/>
                    <a:pt x="13" y="50983"/>
                    <a:pt x="24" y="51066"/>
                  </a:cubicBezTo>
                  <a:cubicBezTo>
                    <a:pt x="48" y="51280"/>
                    <a:pt x="96" y="51495"/>
                    <a:pt x="179" y="51697"/>
                  </a:cubicBezTo>
                  <a:cubicBezTo>
                    <a:pt x="524" y="52543"/>
                    <a:pt x="1358" y="53138"/>
                    <a:pt x="2334" y="53138"/>
                  </a:cubicBezTo>
                  <a:lnTo>
                    <a:pt x="39256" y="53138"/>
                  </a:lnTo>
                  <a:cubicBezTo>
                    <a:pt x="40541" y="53138"/>
                    <a:pt x="41577" y="52090"/>
                    <a:pt x="41577" y="50804"/>
                  </a:cubicBezTo>
                  <a:lnTo>
                    <a:pt x="41577" y="2322"/>
                  </a:lnTo>
                  <a:cubicBezTo>
                    <a:pt x="41577" y="1036"/>
                    <a:pt x="40541" y="0"/>
                    <a:pt x="39256" y="0"/>
                  </a:cubicBezTo>
                  <a:close/>
                </a:path>
              </a:pathLst>
            </a:custGeom>
            <a:solidFill>
              <a:srgbClr val="0070C0"/>
            </a:solidFill>
            <a:ln>
              <a:solidFill>
                <a:schemeClr val="bg1"/>
              </a:solidFill>
            </a:ln>
            <a:effectLst>
              <a:outerShdw blurRad="57785" dist="33020" dir="3180000" algn="ctr">
                <a:srgbClr val="000000">
                  <a:alpha val="30000"/>
                </a:srgbClr>
              </a:outerShdw>
            </a:effectLst>
            <a:sp3d prstMaterial="metal"/>
          </p:spPr>
          <p:txBody>
            <a:bodyPr spcFirstLastPara="1" wrap="square" lIns="91425" tIns="91425" rIns="91425" bIns="91425" anchor="ctr" anchorCtr="0">
              <a:noAutofit/>
            </a:bodyPr>
            <a:lstStyle/>
            <a:p>
              <a:pPr marL="0" lvl="0" indent="0" algn="ctr" rtl="0">
                <a:spcBef>
                  <a:spcPts val="0"/>
                </a:spcBef>
                <a:spcAft>
                  <a:spcPts val="0"/>
                </a:spcAft>
                <a:buNone/>
              </a:pPr>
              <a:r>
                <a:rPr lang="tr-TR" dirty="0" smtClean="0">
                  <a:solidFill>
                    <a:schemeClr val="bg1"/>
                  </a:solidFill>
                </a:rPr>
                <a:t>ÖRNEK</a:t>
              </a:r>
              <a:endParaRPr dirty="0">
                <a:solidFill>
                  <a:schemeClr val="bg1"/>
                </a:solidFill>
              </a:endParaRPr>
            </a:p>
          </p:txBody>
        </p:sp>
      </p:grpSp>
      <p:sp>
        <p:nvSpPr>
          <p:cNvPr id="23" name="Dikdörtgen 22"/>
          <p:cNvSpPr/>
          <p:nvPr/>
        </p:nvSpPr>
        <p:spPr>
          <a:xfrm>
            <a:off x="7854443" y="5087442"/>
            <a:ext cx="3390478" cy="1569660"/>
          </a:xfrm>
          <a:prstGeom prst="rect">
            <a:avLst/>
          </a:prstGeom>
          <a:solidFill>
            <a:schemeClr val="accent1">
              <a:lumMod val="20000"/>
              <a:lumOff val="80000"/>
            </a:schemeClr>
          </a:solidFill>
        </p:spPr>
        <p:style>
          <a:lnRef idx="2">
            <a:schemeClr val="accent5"/>
          </a:lnRef>
          <a:fillRef idx="1">
            <a:schemeClr val="lt1"/>
          </a:fillRef>
          <a:effectRef idx="0">
            <a:schemeClr val="accent5"/>
          </a:effectRef>
          <a:fontRef idx="minor">
            <a:schemeClr val="dk1"/>
          </a:fontRef>
        </p:style>
        <p:txBody>
          <a:bodyPr wrap="square">
            <a:spAutoFit/>
          </a:bodyPr>
          <a:lstStyle/>
          <a:p>
            <a:r>
              <a:rPr lang="tr-TR" sz="2400" dirty="0"/>
              <a:t>Ormanları korumak ve fidan dikmek hepimiz için bir memleket </a:t>
            </a:r>
            <a:r>
              <a:rPr lang="tr-TR" sz="2400" b="1" dirty="0"/>
              <a:t>meselesidir</a:t>
            </a:r>
            <a:r>
              <a:rPr lang="tr-TR" sz="2400" dirty="0"/>
              <a:t>.</a:t>
            </a:r>
          </a:p>
        </p:txBody>
      </p:sp>
      <p:sp>
        <p:nvSpPr>
          <p:cNvPr id="30" name="Köşeli Çift Ayraç 29"/>
          <p:cNvSpPr/>
          <p:nvPr/>
        </p:nvSpPr>
        <p:spPr>
          <a:xfrm>
            <a:off x="1015356" y="5896845"/>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a:solidFill>
                  <a:schemeClr val="tx1"/>
                </a:solidFill>
              </a:rPr>
              <a:t>Sorun anlamında meseleye siz de örnekler veriniz.</a:t>
            </a:r>
            <a:endParaRPr lang="tr-TR" sz="3200" dirty="0">
              <a:solidFill>
                <a:schemeClr val="tx1"/>
              </a:solidFill>
            </a:endParaRPr>
          </a:p>
        </p:txBody>
      </p:sp>
      <p:grpSp>
        <p:nvGrpSpPr>
          <p:cNvPr id="31" name="Grup 30"/>
          <p:cNvGrpSpPr/>
          <p:nvPr/>
        </p:nvGrpSpPr>
        <p:grpSpPr>
          <a:xfrm>
            <a:off x="229234" y="5896846"/>
            <a:ext cx="914437" cy="819703"/>
            <a:chOff x="313837" y="4957280"/>
            <a:chExt cx="914437" cy="819703"/>
          </a:xfrm>
        </p:grpSpPr>
        <p:grpSp>
          <p:nvGrpSpPr>
            <p:cNvPr id="32" name="Grup 31"/>
            <p:cNvGrpSpPr/>
            <p:nvPr/>
          </p:nvGrpSpPr>
          <p:grpSpPr>
            <a:xfrm>
              <a:off x="313837" y="4957280"/>
              <a:ext cx="914437" cy="819703"/>
              <a:chOff x="6709431" y="3270742"/>
              <a:chExt cx="1544353" cy="1384361"/>
            </a:xfrm>
            <a:solidFill>
              <a:schemeClr val="tx1">
                <a:lumMod val="65000"/>
                <a:lumOff val="35000"/>
              </a:schemeClr>
            </a:solidFill>
          </p:grpSpPr>
          <p:sp>
            <p:nvSpPr>
              <p:cNvPr id="34"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5"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33"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36" name="Köşeli Çift Ayraç 35"/>
          <p:cNvSpPr/>
          <p:nvPr/>
        </p:nvSpPr>
        <p:spPr>
          <a:xfrm>
            <a:off x="1028056" y="5913378"/>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Dava, amaç </a:t>
            </a:r>
            <a:r>
              <a:rPr lang="tr-TR" sz="2400" dirty="0">
                <a:solidFill>
                  <a:schemeClr val="tx1"/>
                </a:solidFill>
              </a:rPr>
              <a:t>anlamında meseleye siz de örnekler veriniz.</a:t>
            </a:r>
            <a:endParaRPr lang="tr-TR" sz="3200" dirty="0">
              <a:solidFill>
                <a:schemeClr val="tx1"/>
              </a:solidFill>
            </a:endParaRPr>
          </a:p>
        </p:txBody>
      </p:sp>
      <p:grpSp>
        <p:nvGrpSpPr>
          <p:cNvPr id="37" name="Grup 36"/>
          <p:cNvGrpSpPr/>
          <p:nvPr/>
        </p:nvGrpSpPr>
        <p:grpSpPr>
          <a:xfrm>
            <a:off x="241934" y="5913379"/>
            <a:ext cx="914437" cy="819703"/>
            <a:chOff x="313837" y="4957280"/>
            <a:chExt cx="914437" cy="819703"/>
          </a:xfrm>
        </p:grpSpPr>
        <p:grpSp>
          <p:nvGrpSpPr>
            <p:cNvPr id="38" name="Grup 37"/>
            <p:cNvGrpSpPr/>
            <p:nvPr/>
          </p:nvGrpSpPr>
          <p:grpSpPr>
            <a:xfrm>
              <a:off x="313837" y="4957280"/>
              <a:ext cx="914437" cy="819703"/>
              <a:chOff x="6709431" y="3270742"/>
              <a:chExt cx="1544353" cy="1384361"/>
            </a:xfrm>
            <a:solidFill>
              <a:schemeClr val="tx1">
                <a:lumMod val="65000"/>
                <a:lumOff val="35000"/>
              </a:schemeClr>
            </a:solidFill>
          </p:grpSpPr>
          <p:sp>
            <p:nvSpPr>
              <p:cNvPr id="40"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1"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39"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4019853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p:tgtEl>
                                          <p:spTgt spid="5"/>
                                        </p:tgtEl>
                                        <p:attrNameLst>
                                          <p:attrName>ppt_y</p:attrName>
                                        </p:attrNameLst>
                                      </p:cBhvr>
                                      <p:tavLst>
                                        <p:tav tm="0">
                                          <p:val>
                                            <p:strVal val="#ppt_y-#ppt_h*1.125000"/>
                                          </p:val>
                                        </p:tav>
                                        <p:tav tm="100000">
                                          <p:val>
                                            <p:strVal val="#ppt_y"/>
                                          </p:val>
                                        </p:tav>
                                      </p:tavLst>
                                    </p:anim>
                                    <p:animEffect transition="in" filter="wipe(down)">
                                      <p:cBhvr>
                                        <p:cTn id="15" dur="500"/>
                                        <p:tgtEl>
                                          <p:spTgt spid="5"/>
                                        </p:tgtEl>
                                      </p:cBhvr>
                                    </p:animEffect>
                                  </p:childTnLst>
                                </p:cTn>
                              </p:par>
                            </p:childTnLst>
                          </p:cTn>
                        </p:par>
                        <p:par>
                          <p:cTn id="16" fill="hold">
                            <p:stCondLst>
                              <p:cond delay="500"/>
                            </p:stCondLst>
                            <p:childTnLst>
                              <p:par>
                                <p:cTn id="17" presetID="14" presetClass="entr" presetSubtype="1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randombar(horizontal)">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up)">
                                      <p:cBhvr>
                                        <p:cTn id="24" dur="500"/>
                                        <p:tgtEl>
                                          <p:spTgt spid="9"/>
                                        </p:tgtEl>
                                      </p:cBhvr>
                                    </p:animEffect>
                                  </p:childTnLst>
                                </p:cTn>
                              </p:par>
                            </p:childTnLst>
                          </p:cTn>
                        </p:par>
                        <p:par>
                          <p:cTn id="25" fill="hold">
                            <p:stCondLst>
                              <p:cond delay="500"/>
                            </p:stCondLst>
                            <p:childTnLst>
                              <p:par>
                                <p:cTn id="26" presetID="53" presetClass="entr" presetSubtype="16"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Effect transition="in" filter="fade">
                                      <p:cBhvr>
                                        <p:cTn id="30" dur="500"/>
                                        <p:tgtEl>
                                          <p:spTgt spid="16"/>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500" fill="hold"/>
                                        <p:tgtEl>
                                          <p:spTgt spid="31"/>
                                        </p:tgtEl>
                                        <p:attrNameLst>
                                          <p:attrName>ppt_w</p:attrName>
                                        </p:attrNameLst>
                                      </p:cBhvr>
                                      <p:tavLst>
                                        <p:tav tm="0">
                                          <p:val>
                                            <p:fltVal val="0"/>
                                          </p:val>
                                        </p:tav>
                                        <p:tav tm="100000">
                                          <p:val>
                                            <p:strVal val="#ppt_w"/>
                                          </p:val>
                                        </p:tav>
                                      </p:tavLst>
                                    </p:anim>
                                    <p:anim calcmode="lin" valueType="num">
                                      <p:cBhvr>
                                        <p:cTn id="36" dur="500" fill="hold"/>
                                        <p:tgtEl>
                                          <p:spTgt spid="31"/>
                                        </p:tgtEl>
                                        <p:attrNameLst>
                                          <p:attrName>ppt_h</p:attrName>
                                        </p:attrNameLst>
                                      </p:cBhvr>
                                      <p:tavLst>
                                        <p:tav tm="0">
                                          <p:val>
                                            <p:fltVal val="0"/>
                                          </p:val>
                                        </p:tav>
                                        <p:tav tm="100000">
                                          <p:val>
                                            <p:strVal val="#ppt_h"/>
                                          </p:val>
                                        </p:tav>
                                      </p:tavLst>
                                    </p:anim>
                                    <p:animEffect transition="in" filter="fade">
                                      <p:cBhvr>
                                        <p:cTn id="37" dur="500"/>
                                        <p:tgtEl>
                                          <p:spTgt spid="31"/>
                                        </p:tgtEl>
                                      </p:cBhvr>
                                    </p:animEffect>
                                  </p:childTnLst>
                                  <p:subTnLst>
                                    <p:audio>
                                      <p:cMediaNode>
                                        <p:cTn display="0" masterRel="sameClick">
                                          <p:stCondLst>
                                            <p:cond evt="begin" delay="0">
                                              <p:tn val="33"/>
                                            </p:cond>
                                          </p:stCondLst>
                                          <p:endCondLst>
                                            <p:cond evt="onStopAudio" delay="0">
                                              <p:tgtEl>
                                                <p:sldTgt/>
                                              </p:tgtEl>
                                            </p:cond>
                                          </p:endCondLst>
                                        </p:cTn>
                                        <p:tgtEl>
                                          <p:sndTgt r:embed="rId4" name="arrow.wav"/>
                                        </p:tgtEl>
                                      </p:cMediaNode>
                                    </p:audio>
                                  </p:subTnLst>
                                </p:cTn>
                              </p:par>
                            </p:childTnLst>
                          </p:cTn>
                        </p:par>
                        <p:par>
                          <p:cTn id="38" fill="hold">
                            <p:stCondLst>
                              <p:cond delay="500"/>
                            </p:stCondLst>
                            <p:childTnLst>
                              <p:par>
                                <p:cTn id="39" presetID="22" presetClass="entr" presetSubtype="8" fill="hold" grpId="0" nodeType="after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wipe(left)">
                                      <p:cBhvr>
                                        <p:cTn id="41" dur="500"/>
                                        <p:tgtEl>
                                          <p:spTgt spid="30"/>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xit" presetSubtype="2" fill="hold" grpId="1" nodeType="clickEffect">
                                  <p:stCondLst>
                                    <p:cond delay="0"/>
                                  </p:stCondLst>
                                  <p:childTnLst>
                                    <p:animEffect transition="out" filter="wipe(right)">
                                      <p:cBhvr>
                                        <p:cTn id="45" dur="500"/>
                                        <p:tgtEl>
                                          <p:spTgt spid="30"/>
                                        </p:tgtEl>
                                      </p:cBhvr>
                                    </p:animEffect>
                                    <p:set>
                                      <p:cBhvr>
                                        <p:cTn id="46" dur="1" fill="hold">
                                          <p:stCondLst>
                                            <p:cond delay="499"/>
                                          </p:stCondLst>
                                        </p:cTn>
                                        <p:tgtEl>
                                          <p:spTgt spid="30"/>
                                        </p:tgtEl>
                                        <p:attrNameLst>
                                          <p:attrName>style.visibility</p:attrName>
                                        </p:attrNameLst>
                                      </p:cBhvr>
                                      <p:to>
                                        <p:strVal val="hidden"/>
                                      </p:to>
                                    </p:set>
                                  </p:childTnLst>
                                </p:cTn>
                              </p:par>
                            </p:childTnLst>
                          </p:cTn>
                        </p:par>
                        <p:par>
                          <p:cTn id="47" fill="hold">
                            <p:stCondLst>
                              <p:cond delay="500"/>
                            </p:stCondLst>
                            <p:childTnLst>
                              <p:par>
                                <p:cTn id="48" presetID="53" presetClass="exit" presetSubtype="32" fill="hold" nodeType="afterEffect">
                                  <p:stCondLst>
                                    <p:cond delay="0"/>
                                  </p:stCondLst>
                                  <p:childTnLst>
                                    <p:anim calcmode="lin" valueType="num">
                                      <p:cBhvr>
                                        <p:cTn id="49" dur="500"/>
                                        <p:tgtEl>
                                          <p:spTgt spid="31"/>
                                        </p:tgtEl>
                                        <p:attrNameLst>
                                          <p:attrName>ppt_w</p:attrName>
                                        </p:attrNameLst>
                                      </p:cBhvr>
                                      <p:tavLst>
                                        <p:tav tm="0">
                                          <p:val>
                                            <p:strVal val="ppt_w"/>
                                          </p:val>
                                        </p:tav>
                                        <p:tav tm="100000">
                                          <p:val>
                                            <p:fltVal val="0"/>
                                          </p:val>
                                        </p:tav>
                                      </p:tavLst>
                                    </p:anim>
                                    <p:anim calcmode="lin" valueType="num">
                                      <p:cBhvr>
                                        <p:cTn id="50" dur="500"/>
                                        <p:tgtEl>
                                          <p:spTgt spid="31"/>
                                        </p:tgtEl>
                                        <p:attrNameLst>
                                          <p:attrName>ppt_h</p:attrName>
                                        </p:attrNameLst>
                                      </p:cBhvr>
                                      <p:tavLst>
                                        <p:tav tm="0">
                                          <p:val>
                                            <p:strVal val="ppt_h"/>
                                          </p:val>
                                        </p:tav>
                                        <p:tav tm="100000">
                                          <p:val>
                                            <p:fltVal val="0"/>
                                          </p:val>
                                        </p:tav>
                                      </p:tavLst>
                                    </p:anim>
                                    <p:animEffect transition="out" filter="fade">
                                      <p:cBhvr>
                                        <p:cTn id="51" dur="500"/>
                                        <p:tgtEl>
                                          <p:spTgt spid="31"/>
                                        </p:tgtEl>
                                      </p:cBhvr>
                                    </p:animEffect>
                                    <p:set>
                                      <p:cBhvr>
                                        <p:cTn id="52" dur="1" fill="hold">
                                          <p:stCondLst>
                                            <p:cond delay="499"/>
                                          </p:stCondLst>
                                        </p:cTn>
                                        <p:tgtEl>
                                          <p:spTgt spid="31"/>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12" presetClass="entr" presetSubtype="1"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500"/>
                                        <p:tgtEl>
                                          <p:spTgt spid="17"/>
                                        </p:tgtEl>
                                        <p:attrNameLst>
                                          <p:attrName>ppt_y</p:attrName>
                                        </p:attrNameLst>
                                      </p:cBhvr>
                                      <p:tavLst>
                                        <p:tav tm="0">
                                          <p:val>
                                            <p:strVal val="#ppt_y-#ppt_h*1.125000"/>
                                          </p:val>
                                        </p:tav>
                                        <p:tav tm="100000">
                                          <p:val>
                                            <p:strVal val="#ppt_y"/>
                                          </p:val>
                                        </p:tav>
                                      </p:tavLst>
                                    </p:anim>
                                    <p:animEffect transition="in" filter="wipe(down)">
                                      <p:cBhvr>
                                        <p:cTn id="58" dur="500"/>
                                        <p:tgtEl>
                                          <p:spTgt spid="17"/>
                                        </p:tgtEl>
                                      </p:cBhvr>
                                    </p:animEffect>
                                  </p:childTnLst>
                                </p:cTn>
                              </p:par>
                            </p:childTnLst>
                          </p:cTn>
                        </p:par>
                        <p:par>
                          <p:cTn id="59" fill="hold">
                            <p:stCondLst>
                              <p:cond delay="500"/>
                            </p:stCondLst>
                            <p:childTnLst>
                              <p:par>
                                <p:cTn id="60" presetID="14" presetClass="entr" presetSubtype="10" fill="hold" grpId="0" nodeType="after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randombar(horizontal)">
                                      <p:cBhvr>
                                        <p:cTn id="62" dur="500"/>
                                        <p:tgtEl>
                                          <p:spTgt spid="18"/>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1" fill="hold" nodeType="click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up)">
                                      <p:cBhvr>
                                        <p:cTn id="67" dur="500"/>
                                        <p:tgtEl>
                                          <p:spTgt spid="19"/>
                                        </p:tgtEl>
                                      </p:cBhvr>
                                    </p:animEffect>
                                  </p:childTnLst>
                                </p:cTn>
                              </p:par>
                            </p:childTnLst>
                          </p:cTn>
                        </p:par>
                        <p:par>
                          <p:cTn id="68" fill="hold">
                            <p:stCondLst>
                              <p:cond delay="500"/>
                            </p:stCondLst>
                            <p:childTnLst>
                              <p:par>
                                <p:cTn id="69" presetID="53" presetClass="entr" presetSubtype="16" fill="hold" grpId="0" nodeType="afterEffect">
                                  <p:stCondLst>
                                    <p:cond delay="0"/>
                                  </p:stCondLst>
                                  <p:childTnLst>
                                    <p:set>
                                      <p:cBhvr>
                                        <p:cTn id="70" dur="1" fill="hold">
                                          <p:stCondLst>
                                            <p:cond delay="0"/>
                                          </p:stCondLst>
                                        </p:cTn>
                                        <p:tgtEl>
                                          <p:spTgt spid="23"/>
                                        </p:tgtEl>
                                        <p:attrNameLst>
                                          <p:attrName>style.visibility</p:attrName>
                                        </p:attrNameLst>
                                      </p:cBhvr>
                                      <p:to>
                                        <p:strVal val="visible"/>
                                      </p:to>
                                    </p:set>
                                    <p:anim calcmode="lin" valueType="num">
                                      <p:cBhvr>
                                        <p:cTn id="71" dur="500" fill="hold"/>
                                        <p:tgtEl>
                                          <p:spTgt spid="23"/>
                                        </p:tgtEl>
                                        <p:attrNameLst>
                                          <p:attrName>ppt_w</p:attrName>
                                        </p:attrNameLst>
                                      </p:cBhvr>
                                      <p:tavLst>
                                        <p:tav tm="0">
                                          <p:val>
                                            <p:fltVal val="0"/>
                                          </p:val>
                                        </p:tav>
                                        <p:tav tm="100000">
                                          <p:val>
                                            <p:strVal val="#ppt_w"/>
                                          </p:val>
                                        </p:tav>
                                      </p:tavLst>
                                    </p:anim>
                                    <p:anim calcmode="lin" valueType="num">
                                      <p:cBhvr>
                                        <p:cTn id="72" dur="500" fill="hold"/>
                                        <p:tgtEl>
                                          <p:spTgt spid="23"/>
                                        </p:tgtEl>
                                        <p:attrNameLst>
                                          <p:attrName>ppt_h</p:attrName>
                                        </p:attrNameLst>
                                      </p:cBhvr>
                                      <p:tavLst>
                                        <p:tav tm="0">
                                          <p:val>
                                            <p:fltVal val="0"/>
                                          </p:val>
                                        </p:tav>
                                        <p:tav tm="100000">
                                          <p:val>
                                            <p:strVal val="#ppt_h"/>
                                          </p:val>
                                        </p:tav>
                                      </p:tavLst>
                                    </p:anim>
                                    <p:animEffect transition="in" filter="fade">
                                      <p:cBhvr>
                                        <p:cTn id="73" dur="500"/>
                                        <p:tgtEl>
                                          <p:spTgt spid="23"/>
                                        </p:tgtEl>
                                      </p:cBhvr>
                                    </p:animEffect>
                                  </p:childTnLst>
                                </p:cTn>
                              </p:par>
                            </p:childTnLst>
                          </p:cTn>
                        </p:par>
                      </p:childTnLst>
                    </p:cTn>
                  </p:par>
                  <p:par>
                    <p:cTn id="74" fill="hold">
                      <p:stCondLst>
                        <p:cond delay="indefinite"/>
                      </p:stCondLst>
                      <p:childTnLst>
                        <p:par>
                          <p:cTn id="75" fill="hold">
                            <p:stCondLst>
                              <p:cond delay="0"/>
                            </p:stCondLst>
                            <p:childTnLst>
                              <p:par>
                                <p:cTn id="76" presetID="53" presetClass="entr" presetSubtype="16" fill="hold" nodeType="clickEffect">
                                  <p:stCondLst>
                                    <p:cond delay="0"/>
                                  </p:stCondLst>
                                  <p:childTnLst>
                                    <p:set>
                                      <p:cBhvr>
                                        <p:cTn id="77" dur="1" fill="hold">
                                          <p:stCondLst>
                                            <p:cond delay="0"/>
                                          </p:stCondLst>
                                        </p:cTn>
                                        <p:tgtEl>
                                          <p:spTgt spid="37"/>
                                        </p:tgtEl>
                                        <p:attrNameLst>
                                          <p:attrName>style.visibility</p:attrName>
                                        </p:attrNameLst>
                                      </p:cBhvr>
                                      <p:to>
                                        <p:strVal val="visible"/>
                                      </p:to>
                                    </p:set>
                                    <p:anim calcmode="lin" valueType="num">
                                      <p:cBhvr>
                                        <p:cTn id="78" dur="500" fill="hold"/>
                                        <p:tgtEl>
                                          <p:spTgt spid="37"/>
                                        </p:tgtEl>
                                        <p:attrNameLst>
                                          <p:attrName>ppt_w</p:attrName>
                                        </p:attrNameLst>
                                      </p:cBhvr>
                                      <p:tavLst>
                                        <p:tav tm="0">
                                          <p:val>
                                            <p:fltVal val="0"/>
                                          </p:val>
                                        </p:tav>
                                        <p:tav tm="100000">
                                          <p:val>
                                            <p:strVal val="#ppt_w"/>
                                          </p:val>
                                        </p:tav>
                                      </p:tavLst>
                                    </p:anim>
                                    <p:anim calcmode="lin" valueType="num">
                                      <p:cBhvr>
                                        <p:cTn id="79" dur="500" fill="hold"/>
                                        <p:tgtEl>
                                          <p:spTgt spid="37"/>
                                        </p:tgtEl>
                                        <p:attrNameLst>
                                          <p:attrName>ppt_h</p:attrName>
                                        </p:attrNameLst>
                                      </p:cBhvr>
                                      <p:tavLst>
                                        <p:tav tm="0">
                                          <p:val>
                                            <p:fltVal val="0"/>
                                          </p:val>
                                        </p:tav>
                                        <p:tav tm="100000">
                                          <p:val>
                                            <p:strVal val="#ppt_h"/>
                                          </p:val>
                                        </p:tav>
                                      </p:tavLst>
                                    </p:anim>
                                    <p:animEffect transition="in" filter="fade">
                                      <p:cBhvr>
                                        <p:cTn id="80" dur="500"/>
                                        <p:tgtEl>
                                          <p:spTgt spid="37"/>
                                        </p:tgtEl>
                                      </p:cBhvr>
                                    </p:animEffect>
                                  </p:childTnLst>
                                  <p:subTnLst>
                                    <p:audio>
                                      <p:cMediaNode>
                                        <p:cTn display="0" masterRel="sameClick">
                                          <p:stCondLst>
                                            <p:cond evt="begin" delay="0">
                                              <p:tn val="76"/>
                                            </p:cond>
                                          </p:stCondLst>
                                          <p:endCondLst>
                                            <p:cond evt="onStopAudio" delay="0">
                                              <p:tgtEl>
                                                <p:sldTgt/>
                                              </p:tgtEl>
                                            </p:cond>
                                          </p:endCondLst>
                                        </p:cTn>
                                        <p:tgtEl>
                                          <p:sndTgt r:embed="rId4" name="arrow.wav"/>
                                        </p:tgtEl>
                                      </p:cMediaNode>
                                    </p:audio>
                                  </p:subTnLst>
                                </p:cTn>
                              </p:par>
                            </p:childTnLst>
                          </p:cTn>
                        </p:par>
                        <p:par>
                          <p:cTn id="81" fill="hold">
                            <p:stCondLst>
                              <p:cond delay="500"/>
                            </p:stCondLst>
                            <p:childTnLst>
                              <p:par>
                                <p:cTn id="82" presetID="22" presetClass="entr" presetSubtype="8" fill="hold" grpId="0" nodeType="afterEffect">
                                  <p:stCondLst>
                                    <p:cond delay="0"/>
                                  </p:stCondLst>
                                  <p:childTnLst>
                                    <p:set>
                                      <p:cBhvr>
                                        <p:cTn id="83" dur="1" fill="hold">
                                          <p:stCondLst>
                                            <p:cond delay="0"/>
                                          </p:stCondLst>
                                        </p:cTn>
                                        <p:tgtEl>
                                          <p:spTgt spid="36"/>
                                        </p:tgtEl>
                                        <p:attrNameLst>
                                          <p:attrName>style.visibility</p:attrName>
                                        </p:attrNameLst>
                                      </p:cBhvr>
                                      <p:to>
                                        <p:strVal val="visible"/>
                                      </p:to>
                                    </p:set>
                                    <p:animEffect transition="in" filter="wipe(left)">
                                      <p:cBhvr>
                                        <p:cTn id="84" dur="500"/>
                                        <p:tgtEl>
                                          <p:spTgt spid="36"/>
                                        </p:tgtEl>
                                      </p:cBhvr>
                                    </p:animEffect>
                                  </p:childTnLst>
                                </p:cTn>
                              </p:par>
                            </p:childTnLst>
                          </p:cTn>
                        </p:par>
                      </p:childTnLst>
                    </p:cTn>
                  </p:par>
                  <p:par>
                    <p:cTn id="85" fill="hold">
                      <p:stCondLst>
                        <p:cond delay="indefinite"/>
                      </p:stCondLst>
                      <p:childTnLst>
                        <p:par>
                          <p:cTn id="86" fill="hold">
                            <p:stCondLst>
                              <p:cond delay="0"/>
                            </p:stCondLst>
                            <p:childTnLst>
                              <p:par>
                                <p:cTn id="87" presetID="22" presetClass="exit" presetSubtype="2" fill="hold" grpId="1" nodeType="clickEffect">
                                  <p:stCondLst>
                                    <p:cond delay="0"/>
                                  </p:stCondLst>
                                  <p:childTnLst>
                                    <p:animEffect transition="out" filter="wipe(right)">
                                      <p:cBhvr>
                                        <p:cTn id="88" dur="500"/>
                                        <p:tgtEl>
                                          <p:spTgt spid="36"/>
                                        </p:tgtEl>
                                      </p:cBhvr>
                                    </p:animEffect>
                                    <p:set>
                                      <p:cBhvr>
                                        <p:cTn id="89" dur="1" fill="hold">
                                          <p:stCondLst>
                                            <p:cond delay="499"/>
                                          </p:stCondLst>
                                        </p:cTn>
                                        <p:tgtEl>
                                          <p:spTgt spid="36"/>
                                        </p:tgtEl>
                                        <p:attrNameLst>
                                          <p:attrName>style.visibility</p:attrName>
                                        </p:attrNameLst>
                                      </p:cBhvr>
                                      <p:to>
                                        <p:strVal val="hidden"/>
                                      </p:to>
                                    </p:set>
                                  </p:childTnLst>
                                </p:cTn>
                              </p:par>
                            </p:childTnLst>
                          </p:cTn>
                        </p:par>
                        <p:par>
                          <p:cTn id="90" fill="hold">
                            <p:stCondLst>
                              <p:cond delay="500"/>
                            </p:stCondLst>
                            <p:childTnLst>
                              <p:par>
                                <p:cTn id="91" presetID="53" presetClass="exit" presetSubtype="32" fill="hold" nodeType="afterEffect">
                                  <p:stCondLst>
                                    <p:cond delay="0"/>
                                  </p:stCondLst>
                                  <p:childTnLst>
                                    <p:anim calcmode="lin" valueType="num">
                                      <p:cBhvr>
                                        <p:cTn id="92" dur="500"/>
                                        <p:tgtEl>
                                          <p:spTgt spid="37"/>
                                        </p:tgtEl>
                                        <p:attrNameLst>
                                          <p:attrName>ppt_w</p:attrName>
                                        </p:attrNameLst>
                                      </p:cBhvr>
                                      <p:tavLst>
                                        <p:tav tm="0">
                                          <p:val>
                                            <p:strVal val="ppt_w"/>
                                          </p:val>
                                        </p:tav>
                                        <p:tav tm="100000">
                                          <p:val>
                                            <p:fltVal val="0"/>
                                          </p:val>
                                        </p:tav>
                                      </p:tavLst>
                                    </p:anim>
                                    <p:anim calcmode="lin" valueType="num">
                                      <p:cBhvr>
                                        <p:cTn id="93" dur="500"/>
                                        <p:tgtEl>
                                          <p:spTgt spid="37"/>
                                        </p:tgtEl>
                                        <p:attrNameLst>
                                          <p:attrName>ppt_h</p:attrName>
                                        </p:attrNameLst>
                                      </p:cBhvr>
                                      <p:tavLst>
                                        <p:tav tm="0">
                                          <p:val>
                                            <p:strVal val="ppt_h"/>
                                          </p:val>
                                        </p:tav>
                                        <p:tav tm="100000">
                                          <p:val>
                                            <p:fltVal val="0"/>
                                          </p:val>
                                        </p:tav>
                                      </p:tavLst>
                                    </p:anim>
                                    <p:animEffect transition="out" filter="fade">
                                      <p:cBhvr>
                                        <p:cTn id="94" dur="500"/>
                                        <p:tgtEl>
                                          <p:spTgt spid="37"/>
                                        </p:tgtEl>
                                      </p:cBhvr>
                                    </p:animEffect>
                                    <p:set>
                                      <p:cBhvr>
                                        <p:cTn id="95" dur="1" fill="hold">
                                          <p:stCondLst>
                                            <p:cond delay="499"/>
                                          </p:stCondLst>
                                        </p:cTn>
                                        <p:tgtEl>
                                          <p:spTgt spid="3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16" grpId="0" animBg="1"/>
      <p:bldP spid="17" grpId="0" animBg="1"/>
      <p:bldP spid="18" grpId="0" animBg="1"/>
      <p:bldP spid="23" grpId="0" animBg="1"/>
      <p:bldP spid="30" grpId="0" animBg="1"/>
      <p:bldP spid="30" grpId="1" animBg="1"/>
      <p:bldP spid="36" grpId="0" animBg="1"/>
      <p:bldP spid="36"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Millî Mesele Kavramı</a:t>
            </a:r>
            <a:endParaRPr lang="en-US" sz="2800" dirty="0">
              <a:solidFill>
                <a:schemeClr val="bg1"/>
              </a:solidFill>
            </a:endParaRPr>
          </a:p>
        </p:txBody>
      </p:sp>
      <p:sp>
        <p:nvSpPr>
          <p:cNvPr id="51" name="Google Shape;1442;p25"/>
          <p:cNvSpPr/>
          <p:nvPr/>
        </p:nvSpPr>
        <p:spPr>
          <a:xfrm>
            <a:off x="253231" y="886650"/>
            <a:ext cx="11507506" cy="1132650"/>
          </a:xfrm>
          <a:custGeom>
            <a:avLst/>
            <a:gdLst>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05131 w 597075"/>
              <a:gd name="connsiteY26" fmla="*/ 118314 h 158308"/>
              <a:gd name="connsiteX27" fmla="*/ 519342 w 597075"/>
              <a:gd name="connsiteY27" fmla="*/ 102121 h 158308"/>
              <a:gd name="connsiteX28" fmla="*/ 519323 w 597075"/>
              <a:gd name="connsiteY28" fmla="*/ 101836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63983 w 597075"/>
              <a:gd name="connsiteY33" fmla="*/ 51507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05131 w 597075"/>
              <a:gd name="connsiteY26" fmla="*/ 118314 h 158308"/>
              <a:gd name="connsiteX27" fmla="*/ 519342 w 597075"/>
              <a:gd name="connsiteY27" fmla="*/ 102121 h 158308"/>
              <a:gd name="connsiteX28" fmla="*/ 519323 w 597075"/>
              <a:gd name="connsiteY28" fmla="*/ 101836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67226 w 597075"/>
              <a:gd name="connsiteY32" fmla="*/ 72254 h 158308"/>
              <a:gd name="connsiteX33" fmla="*/ 563983 w 597075"/>
              <a:gd name="connsiteY33" fmla="*/ 51507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38937 w 597075"/>
              <a:gd name="connsiteY26" fmla="*/ 118314 h 158308"/>
              <a:gd name="connsiteX27" fmla="*/ 519342 w 597075"/>
              <a:gd name="connsiteY27" fmla="*/ 102121 h 158308"/>
              <a:gd name="connsiteX28" fmla="*/ 519323 w 597075"/>
              <a:gd name="connsiteY28" fmla="*/ 101836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67226 w 597075"/>
              <a:gd name="connsiteY32" fmla="*/ 72254 h 158308"/>
              <a:gd name="connsiteX33" fmla="*/ 563983 w 597075"/>
              <a:gd name="connsiteY33" fmla="*/ 51507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46552 w 597075"/>
              <a:gd name="connsiteY25" fmla="*/ 135919 h 158308"/>
              <a:gd name="connsiteX26" fmla="*/ 538937 w 597075"/>
              <a:gd name="connsiteY26" fmla="*/ 118314 h 158308"/>
              <a:gd name="connsiteX27" fmla="*/ 519342 w 597075"/>
              <a:gd name="connsiteY27" fmla="*/ 102121 h 158308"/>
              <a:gd name="connsiteX28" fmla="*/ 519323 w 597075"/>
              <a:gd name="connsiteY28" fmla="*/ 101836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67226 w 597075"/>
              <a:gd name="connsiteY32" fmla="*/ 72254 h 158308"/>
              <a:gd name="connsiteX33" fmla="*/ 563983 w 597075"/>
              <a:gd name="connsiteY33" fmla="*/ 51507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46552 w 597075"/>
              <a:gd name="connsiteY25" fmla="*/ 135919 h 158308"/>
              <a:gd name="connsiteX26" fmla="*/ 538937 w 597075"/>
              <a:gd name="connsiteY26" fmla="*/ 118314 h 158308"/>
              <a:gd name="connsiteX27" fmla="*/ 519342 w 597075"/>
              <a:gd name="connsiteY27" fmla="*/ 102121 h 158308"/>
              <a:gd name="connsiteX28" fmla="*/ 543130 w 597075"/>
              <a:gd name="connsiteY28" fmla="*/ 98902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67226 w 597075"/>
              <a:gd name="connsiteY32" fmla="*/ 72254 h 158308"/>
              <a:gd name="connsiteX33" fmla="*/ 563983 w 597075"/>
              <a:gd name="connsiteY33" fmla="*/ 51507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70191 w 597075"/>
              <a:gd name="connsiteY0" fmla="*/ 5309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46552 w 597075"/>
              <a:gd name="connsiteY25" fmla="*/ 135919 h 158308"/>
              <a:gd name="connsiteX26" fmla="*/ 538937 w 597075"/>
              <a:gd name="connsiteY26" fmla="*/ 118314 h 158308"/>
              <a:gd name="connsiteX27" fmla="*/ 519342 w 597075"/>
              <a:gd name="connsiteY27" fmla="*/ 102121 h 158308"/>
              <a:gd name="connsiteX28" fmla="*/ 543130 w 597075"/>
              <a:gd name="connsiteY28" fmla="*/ 98902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67226 w 597075"/>
              <a:gd name="connsiteY32" fmla="*/ 72254 h 158308"/>
              <a:gd name="connsiteX33" fmla="*/ 563983 w 597075"/>
              <a:gd name="connsiteY33" fmla="*/ 51507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70191 w 597075"/>
              <a:gd name="connsiteY38" fmla="*/ 5309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70191 w 586605"/>
              <a:gd name="connsiteY0" fmla="*/ 5309 h 158308"/>
              <a:gd name="connsiteX1" fmla="*/ 523514 w 586605"/>
              <a:gd name="connsiteY1" fmla="*/ 5442 h 158308"/>
              <a:gd name="connsiteX2" fmla="*/ 453505 w 586605"/>
              <a:gd name="connsiteY2" fmla="*/ 5442 h 158308"/>
              <a:gd name="connsiteX3" fmla="*/ 315488 w 586605"/>
              <a:gd name="connsiteY3" fmla="*/ 204 h 158308"/>
              <a:gd name="connsiteX4" fmla="*/ 36120 w 586605"/>
              <a:gd name="connsiteY4" fmla="*/ 9062 h 158308"/>
              <a:gd name="connsiteX5" fmla="*/ 22223 w 586605"/>
              <a:gd name="connsiteY5" fmla="*/ 24492 h 158308"/>
              <a:gd name="connsiteX6" fmla="*/ 22880 w 586605"/>
              <a:gd name="connsiteY6" fmla="*/ 28112 h 158308"/>
              <a:gd name="connsiteX7" fmla="*/ 15641 w 586605"/>
              <a:gd name="connsiteY7" fmla="*/ 47638 h 158308"/>
              <a:gd name="connsiteX8" fmla="*/ 10117 w 586605"/>
              <a:gd name="connsiteY8" fmla="*/ 48781 h 158308"/>
              <a:gd name="connsiteX9" fmla="*/ 13927 w 586605"/>
              <a:gd name="connsiteY9" fmla="*/ 77356 h 158308"/>
              <a:gd name="connsiteX10" fmla="*/ 35358 w 586605"/>
              <a:gd name="connsiteY10" fmla="*/ 76213 h 158308"/>
              <a:gd name="connsiteX11" fmla="*/ 27357 w 586605"/>
              <a:gd name="connsiteY11" fmla="*/ 88692 h 158308"/>
              <a:gd name="connsiteX12" fmla="*/ 38406 w 586605"/>
              <a:gd name="connsiteY12" fmla="*/ 102789 h 158308"/>
              <a:gd name="connsiteX13" fmla="*/ 42444 w 586605"/>
              <a:gd name="connsiteY13" fmla="*/ 122314 h 158308"/>
              <a:gd name="connsiteX14" fmla="*/ 44787 w 586605"/>
              <a:gd name="connsiteY14" fmla="*/ 123552 h 158308"/>
              <a:gd name="connsiteX15" fmla="*/ 36977 w 586605"/>
              <a:gd name="connsiteY15" fmla="*/ 124981 h 158308"/>
              <a:gd name="connsiteX16" fmla="*/ 40692 w 586605"/>
              <a:gd name="connsiteY16" fmla="*/ 153556 h 158308"/>
              <a:gd name="connsiteX17" fmla="*/ 68600 w 586605"/>
              <a:gd name="connsiteY17" fmla="*/ 151270 h 158308"/>
              <a:gd name="connsiteX18" fmla="*/ 81173 w 586605"/>
              <a:gd name="connsiteY18" fmla="*/ 147842 h 158308"/>
              <a:gd name="connsiteX19" fmla="*/ 149848 w 586605"/>
              <a:gd name="connsiteY19" fmla="*/ 145079 h 158308"/>
              <a:gd name="connsiteX20" fmla="*/ 261100 w 586605"/>
              <a:gd name="connsiteY20" fmla="*/ 145746 h 158308"/>
              <a:gd name="connsiteX21" fmla="*/ 480747 w 586605"/>
              <a:gd name="connsiteY21" fmla="*/ 158224 h 158308"/>
              <a:gd name="connsiteX22" fmla="*/ 494082 w 586605"/>
              <a:gd name="connsiteY22" fmla="*/ 148128 h 158308"/>
              <a:gd name="connsiteX23" fmla="*/ 527134 w 586605"/>
              <a:gd name="connsiteY23" fmla="*/ 151652 h 158308"/>
              <a:gd name="connsiteX24" fmla="*/ 530848 w 586605"/>
              <a:gd name="connsiteY24" fmla="*/ 123648 h 158308"/>
              <a:gd name="connsiteX25" fmla="*/ 546552 w 586605"/>
              <a:gd name="connsiteY25" fmla="*/ 135919 h 158308"/>
              <a:gd name="connsiteX26" fmla="*/ 538937 w 586605"/>
              <a:gd name="connsiteY26" fmla="*/ 118314 h 158308"/>
              <a:gd name="connsiteX27" fmla="*/ 519342 w 586605"/>
              <a:gd name="connsiteY27" fmla="*/ 102121 h 158308"/>
              <a:gd name="connsiteX28" fmla="*/ 543130 w 586605"/>
              <a:gd name="connsiteY28" fmla="*/ 98902 h 158308"/>
              <a:gd name="connsiteX29" fmla="*/ 547041 w 586605"/>
              <a:gd name="connsiteY29" fmla="*/ 104027 h 158308"/>
              <a:gd name="connsiteX30" fmla="*/ 550756 w 586605"/>
              <a:gd name="connsiteY30" fmla="*/ 75452 h 158308"/>
              <a:gd name="connsiteX31" fmla="*/ 540278 w 586605"/>
              <a:gd name="connsiteY31" fmla="*/ 74118 h 158308"/>
              <a:gd name="connsiteX32" fmla="*/ 567226 w 586605"/>
              <a:gd name="connsiteY32" fmla="*/ 72254 h 158308"/>
              <a:gd name="connsiteX33" fmla="*/ 563983 w 586605"/>
              <a:gd name="connsiteY33" fmla="*/ 51507 h 158308"/>
              <a:gd name="connsiteX34" fmla="*/ 561900 w 586605"/>
              <a:gd name="connsiteY34" fmla="*/ 44114 h 158308"/>
              <a:gd name="connsiteX35" fmla="*/ 574854 w 586605"/>
              <a:gd name="connsiteY35" fmla="*/ 34589 h 158308"/>
              <a:gd name="connsiteX36" fmla="*/ 583522 w 586605"/>
              <a:gd name="connsiteY36" fmla="*/ 34589 h 158308"/>
              <a:gd name="connsiteX37" fmla="*/ 581345 w 586605"/>
              <a:gd name="connsiteY37" fmla="*/ 10737 h 158308"/>
              <a:gd name="connsiteX38" fmla="*/ 570191 w 586605"/>
              <a:gd name="connsiteY38" fmla="*/ 5309 h 158308"/>
              <a:gd name="connsiteX39" fmla="*/ 152896 w 586605"/>
              <a:gd name="connsiteY39" fmla="*/ 90406 h 158308"/>
              <a:gd name="connsiteX40" fmla="*/ 160897 w 586605"/>
              <a:gd name="connsiteY40" fmla="*/ 90406 h 158308"/>
              <a:gd name="connsiteX41" fmla="*/ 153754 w 586605"/>
              <a:gd name="connsiteY41" fmla="*/ 90406 h 158308"/>
              <a:gd name="connsiteX42" fmla="*/ 152896 w 586605"/>
              <a:gd name="connsiteY42" fmla="*/ 90406 h 158308"/>
              <a:gd name="connsiteX0" fmla="*/ 570191 w 581409"/>
              <a:gd name="connsiteY0" fmla="*/ 5309 h 158308"/>
              <a:gd name="connsiteX1" fmla="*/ 523514 w 581409"/>
              <a:gd name="connsiteY1" fmla="*/ 5442 h 158308"/>
              <a:gd name="connsiteX2" fmla="*/ 453505 w 581409"/>
              <a:gd name="connsiteY2" fmla="*/ 5442 h 158308"/>
              <a:gd name="connsiteX3" fmla="*/ 315488 w 581409"/>
              <a:gd name="connsiteY3" fmla="*/ 204 h 158308"/>
              <a:gd name="connsiteX4" fmla="*/ 36120 w 581409"/>
              <a:gd name="connsiteY4" fmla="*/ 9062 h 158308"/>
              <a:gd name="connsiteX5" fmla="*/ 22223 w 581409"/>
              <a:gd name="connsiteY5" fmla="*/ 24492 h 158308"/>
              <a:gd name="connsiteX6" fmla="*/ 22880 w 581409"/>
              <a:gd name="connsiteY6" fmla="*/ 28112 h 158308"/>
              <a:gd name="connsiteX7" fmla="*/ 15641 w 581409"/>
              <a:gd name="connsiteY7" fmla="*/ 47638 h 158308"/>
              <a:gd name="connsiteX8" fmla="*/ 10117 w 581409"/>
              <a:gd name="connsiteY8" fmla="*/ 48781 h 158308"/>
              <a:gd name="connsiteX9" fmla="*/ 13927 w 581409"/>
              <a:gd name="connsiteY9" fmla="*/ 77356 h 158308"/>
              <a:gd name="connsiteX10" fmla="*/ 35358 w 581409"/>
              <a:gd name="connsiteY10" fmla="*/ 76213 h 158308"/>
              <a:gd name="connsiteX11" fmla="*/ 27357 w 581409"/>
              <a:gd name="connsiteY11" fmla="*/ 88692 h 158308"/>
              <a:gd name="connsiteX12" fmla="*/ 38406 w 581409"/>
              <a:gd name="connsiteY12" fmla="*/ 102789 h 158308"/>
              <a:gd name="connsiteX13" fmla="*/ 42444 w 581409"/>
              <a:gd name="connsiteY13" fmla="*/ 122314 h 158308"/>
              <a:gd name="connsiteX14" fmla="*/ 44787 w 581409"/>
              <a:gd name="connsiteY14" fmla="*/ 123552 h 158308"/>
              <a:gd name="connsiteX15" fmla="*/ 36977 w 581409"/>
              <a:gd name="connsiteY15" fmla="*/ 124981 h 158308"/>
              <a:gd name="connsiteX16" fmla="*/ 40692 w 581409"/>
              <a:gd name="connsiteY16" fmla="*/ 153556 h 158308"/>
              <a:gd name="connsiteX17" fmla="*/ 68600 w 581409"/>
              <a:gd name="connsiteY17" fmla="*/ 151270 h 158308"/>
              <a:gd name="connsiteX18" fmla="*/ 81173 w 581409"/>
              <a:gd name="connsiteY18" fmla="*/ 147842 h 158308"/>
              <a:gd name="connsiteX19" fmla="*/ 149848 w 581409"/>
              <a:gd name="connsiteY19" fmla="*/ 145079 h 158308"/>
              <a:gd name="connsiteX20" fmla="*/ 261100 w 581409"/>
              <a:gd name="connsiteY20" fmla="*/ 145746 h 158308"/>
              <a:gd name="connsiteX21" fmla="*/ 480747 w 581409"/>
              <a:gd name="connsiteY21" fmla="*/ 158224 h 158308"/>
              <a:gd name="connsiteX22" fmla="*/ 494082 w 581409"/>
              <a:gd name="connsiteY22" fmla="*/ 148128 h 158308"/>
              <a:gd name="connsiteX23" fmla="*/ 527134 w 581409"/>
              <a:gd name="connsiteY23" fmla="*/ 151652 h 158308"/>
              <a:gd name="connsiteX24" fmla="*/ 530848 w 581409"/>
              <a:gd name="connsiteY24" fmla="*/ 123648 h 158308"/>
              <a:gd name="connsiteX25" fmla="*/ 546552 w 581409"/>
              <a:gd name="connsiteY25" fmla="*/ 135919 h 158308"/>
              <a:gd name="connsiteX26" fmla="*/ 538937 w 581409"/>
              <a:gd name="connsiteY26" fmla="*/ 118314 h 158308"/>
              <a:gd name="connsiteX27" fmla="*/ 519342 w 581409"/>
              <a:gd name="connsiteY27" fmla="*/ 102121 h 158308"/>
              <a:gd name="connsiteX28" fmla="*/ 543130 w 581409"/>
              <a:gd name="connsiteY28" fmla="*/ 98902 h 158308"/>
              <a:gd name="connsiteX29" fmla="*/ 547041 w 581409"/>
              <a:gd name="connsiteY29" fmla="*/ 104027 h 158308"/>
              <a:gd name="connsiteX30" fmla="*/ 550756 w 581409"/>
              <a:gd name="connsiteY30" fmla="*/ 75452 h 158308"/>
              <a:gd name="connsiteX31" fmla="*/ 540278 w 581409"/>
              <a:gd name="connsiteY31" fmla="*/ 74118 h 158308"/>
              <a:gd name="connsiteX32" fmla="*/ 567226 w 581409"/>
              <a:gd name="connsiteY32" fmla="*/ 72254 h 158308"/>
              <a:gd name="connsiteX33" fmla="*/ 563983 w 581409"/>
              <a:gd name="connsiteY33" fmla="*/ 51507 h 158308"/>
              <a:gd name="connsiteX34" fmla="*/ 561900 w 581409"/>
              <a:gd name="connsiteY34" fmla="*/ 44114 h 158308"/>
              <a:gd name="connsiteX35" fmla="*/ 574854 w 581409"/>
              <a:gd name="connsiteY35" fmla="*/ 34589 h 158308"/>
              <a:gd name="connsiteX36" fmla="*/ 572571 w 581409"/>
              <a:gd name="connsiteY36" fmla="*/ 22852 h 158308"/>
              <a:gd name="connsiteX37" fmla="*/ 581345 w 581409"/>
              <a:gd name="connsiteY37" fmla="*/ 10737 h 158308"/>
              <a:gd name="connsiteX38" fmla="*/ 570191 w 581409"/>
              <a:gd name="connsiteY38" fmla="*/ 5309 h 158308"/>
              <a:gd name="connsiteX39" fmla="*/ 152896 w 581409"/>
              <a:gd name="connsiteY39" fmla="*/ 90406 h 158308"/>
              <a:gd name="connsiteX40" fmla="*/ 160897 w 581409"/>
              <a:gd name="connsiteY40" fmla="*/ 90406 h 158308"/>
              <a:gd name="connsiteX41" fmla="*/ 153754 w 581409"/>
              <a:gd name="connsiteY41" fmla="*/ 90406 h 158308"/>
              <a:gd name="connsiteX42" fmla="*/ 152896 w 581409"/>
              <a:gd name="connsiteY42" fmla="*/ 90406 h 158308"/>
              <a:gd name="connsiteX0" fmla="*/ 570191 w 575238"/>
              <a:gd name="connsiteY0" fmla="*/ 5309 h 158308"/>
              <a:gd name="connsiteX1" fmla="*/ 523514 w 575238"/>
              <a:gd name="connsiteY1" fmla="*/ 5442 h 158308"/>
              <a:gd name="connsiteX2" fmla="*/ 453505 w 575238"/>
              <a:gd name="connsiteY2" fmla="*/ 5442 h 158308"/>
              <a:gd name="connsiteX3" fmla="*/ 315488 w 575238"/>
              <a:gd name="connsiteY3" fmla="*/ 204 h 158308"/>
              <a:gd name="connsiteX4" fmla="*/ 36120 w 575238"/>
              <a:gd name="connsiteY4" fmla="*/ 9062 h 158308"/>
              <a:gd name="connsiteX5" fmla="*/ 22223 w 575238"/>
              <a:gd name="connsiteY5" fmla="*/ 24492 h 158308"/>
              <a:gd name="connsiteX6" fmla="*/ 22880 w 575238"/>
              <a:gd name="connsiteY6" fmla="*/ 28112 h 158308"/>
              <a:gd name="connsiteX7" fmla="*/ 15641 w 575238"/>
              <a:gd name="connsiteY7" fmla="*/ 47638 h 158308"/>
              <a:gd name="connsiteX8" fmla="*/ 10117 w 575238"/>
              <a:gd name="connsiteY8" fmla="*/ 48781 h 158308"/>
              <a:gd name="connsiteX9" fmla="*/ 13927 w 575238"/>
              <a:gd name="connsiteY9" fmla="*/ 77356 h 158308"/>
              <a:gd name="connsiteX10" fmla="*/ 35358 w 575238"/>
              <a:gd name="connsiteY10" fmla="*/ 76213 h 158308"/>
              <a:gd name="connsiteX11" fmla="*/ 27357 w 575238"/>
              <a:gd name="connsiteY11" fmla="*/ 88692 h 158308"/>
              <a:gd name="connsiteX12" fmla="*/ 38406 w 575238"/>
              <a:gd name="connsiteY12" fmla="*/ 102789 h 158308"/>
              <a:gd name="connsiteX13" fmla="*/ 42444 w 575238"/>
              <a:gd name="connsiteY13" fmla="*/ 122314 h 158308"/>
              <a:gd name="connsiteX14" fmla="*/ 44787 w 575238"/>
              <a:gd name="connsiteY14" fmla="*/ 123552 h 158308"/>
              <a:gd name="connsiteX15" fmla="*/ 36977 w 575238"/>
              <a:gd name="connsiteY15" fmla="*/ 124981 h 158308"/>
              <a:gd name="connsiteX16" fmla="*/ 40692 w 575238"/>
              <a:gd name="connsiteY16" fmla="*/ 153556 h 158308"/>
              <a:gd name="connsiteX17" fmla="*/ 68600 w 575238"/>
              <a:gd name="connsiteY17" fmla="*/ 151270 h 158308"/>
              <a:gd name="connsiteX18" fmla="*/ 81173 w 575238"/>
              <a:gd name="connsiteY18" fmla="*/ 147842 h 158308"/>
              <a:gd name="connsiteX19" fmla="*/ 149848 w 575238"/>
              <a:gd name="connsiteY19" fmla="*/ 145079 h 158308"/>
              <a:gd name="connsiteX20" fmla="*/ 261100 w 575238"/>
              <a:gd name="connsiteY20" fmla="*/ 145746 h 158308"/>
              <a:gd name="connsiteX21" fmla="*/ 480747 w 575238"/>
              <a:gd name="connsiteY21" fmla="*/ 158224 h 158308"/>
              <a:gd name="connsiteX22" fmla="*/ 494082 w 575238"/>
              <a:gd name="connsiteY22" fmla="*/ 148128 h 158308"/>
              <a:gd name="connsiteX23" fmla="*/ 527134 w 575238"/>
              <a:gd name="connsiteY23" fmla="*/ 151652 h 158308"/>
              <a:gd name="connsiteX24" fmla="*/ 530848 w 575238"/>
              <a:gd name="connsiteY24" fmla="*/ 123648 h 158308"/>
              <a:gd name="connsiteX25" fmla="*/ 546552 w 575238"/>
              <a:gd name="connsiteY25" fmla="*/ 135919 h 158308"/>
              <a:gd name="connsiteX26" fmla="*/ 538937 w 575238"/>
              <a:gd name="connsiteY26" fmla="*/ 118314 h 158308"/>
              <a:gd name="connsiteX27" fmla="*/ 519342 w 575238"/>
              <a:gd name="connsiteY27" fmla="*/ 102121 h 158308"/>
              <a:gd name="connsiteX28" fmla="*/ 543130 w 575238"/>
              <a:gd name="connsiteY28" fmla="*/ 98902 h 158308"/>
              <a:gd name="connsiteX29" fmla="*/ 547041 w 575238"/>
              <a:gd name="connsiteY29" fmla="*/ 104027 h 158308"/>
              <a:gd name="connsiteX30" fmla="*/ 550756 w 575238"/>
              <a:gd name="connsiteY30" fmla="*/ 75452 h 158308"/>
              <a:gd name="connsiteX31" fmla="*/ 540278 w 575238"/>
              <a:gd name="connsiteY31" fmla="*/ 74118 h 158308"/>
              <a:gd name="connsiteX32" fmla="*/ 567226 w 575238"/>
              <a:gd name="connsiteY32" fmla="*/ 72254 h 158308"/>
              <a:gd name="connsiteX33" fmla="*/ 563983 w 575238"/>
              <a:gd name="connsiteY33" fmla="*/ 51507 h 158308"/>
              <a:gd name="connsiteX34" fmla="*/ 561900 w 575238"/>
              <a:gd name="connsiteY34" fmla="*/ 44114 h 158308"/>
              <a:gd name="connsiteX35" fmla="*/ 574854 w 575238"/>
              <a:gd name="connsiteY35" fmla="*/ 34589 h 158308"/>
              <a:gd name="connsiteX36" fmla="*/ 572571 w 575238"/>
              <a:gd name="connsiteY36" fmla="*/ 22852 h 158308"/>
              <a:gd name="connsiteX37" fmla="*/ 568013 w 575238"/>
              <a:gd name="connsiteY37" fmla="*/ 12204 h 158308"/>
              <a:gd name="connsiteX38" fmla="*/ 570191 w 575238"/>
              <a:gd name="connsiteY38" fmla="*/ 5309 h 158308"/>
              <a:gd name="connsiteX39" fmla="*/ 152896 w 575238"/>
              <a:gd name="connsiteY39" fmla="*/ 90406 h 158308"/>
              <a:gd name="connsiteX40" fmla="*/ 160897 w 575238"/>
              <a:gd name="connsiteY40" fmla="*/ 90406 h 158308"/>
              <a:gd name="connsiteX41" fmla="*/ 153754 w 575238"/>
              <a:gd name="connsiteY41" fmla="*/ 90406 h 158308"/>
              <a:gd name="connsiteX42" fmla="*/ 152896 w 575238"/>
              <a:gd name="connsiteY42" fmla="*/ 90406 h 158308"/>
              <a:gd name="connsiteX0" fmla="*/ 570191 w 575238"/>
              <a:gd name="connsiteY0" fmla="*/ 5309 h 158308"/>
              <a:gd name="connsiteX1" fmla="*/ 523514 w 575238"/>
              <a:gd name="connsiteY1" fmla="*/ 5442 h 158308"/>
              <a:gd name="connsiteX2" fmla="*/ 453505 w 575238"/>
              <a:gd name="connsiteY2" fmla="*/ 5442 h 158308"/>
              <a:gd name="connsiteX3" fmla="*/ 315488 w 575238"/>
              <a:gd name="connsiteY3" fmla="*/ 204 h 158308"/>
              <a:gd name="connsiteX4" fmla="*/ 36120 w 575238"/>
              <a:gd name="connsiteY4" fmla="*/ 9062 h 158308"/>
              <a:gd name="connsiteX5" fmla="*/ 22223 w 575238"/>
              <a:gd name="connsiteY5" fmla="*/ 24492 h 158308"/>
              <a:gd name="connsiteX6" fmla="*/ 22880 w 575238"/>
              <a:gd name="connsiteY6" fmla="*/ 28112 h 158308"/>
              <a:gd name="connsiteX7" fmla="*/ 15641 w 575238"/>
              <a:gd name="connsiteY7" fmla="*/ 47638 h 158308"/>
              <a:gd name="connsiteX8" fmla="*/ 10117 w 575238"/>
              <a:gd name="connsiteY8" fmla="*/ 48781 h 158308"/>
              <a:gd name="connsiteX9" fmla="*/ 13927 w 575238"/>
              <a:gd name="connsiteY9" fmla="*/ 77356 h 158308"/>
              <a:gd name="connsiteX10" fmla="*/ 35358 w 575238"/>
              <a:gd name="connsiteY10" fmla="*/ 76213 h 158308"/>
              <a:gd name="connsiteX11" fmla="*/ 27357 w 575238"/>
              <a:gd name="connsiteY11" fmla="*/ 88692 h 158308"/>
              <a:gd name="connsiteX12" fmla="*/ 38406 w 575238"/>
              <a:gd name="connsiteY12" fmla="*/ 102789 h 158308"/>
              <a:gd name="connsiteX13" fmla="*/ 42444 w 575238"/>
              <a:gd name="connsiteY13" fmla="*/ 122314 h 158308"/>
              <a:gd name="connsiteX14" fmla="*/ 44787 w 575238"/>
              <a:gd name="connsiteY14" fmla="*/ 123552 h 158308"/>
              <a:gd name="connsiteX15" fmla="*/ 36977 w 575238"/>
              <a:gd name="connsiteY15" fmla="*/ 124981 h 158308"/>
              <a:gd name="connsiteX16" fmla="*/ 40692 w 575238"/>
              <a:gd name="connsiteY16" fmla="*/ 153556 h 158308"/>
              <a:gd name="connsiteX17" fmla="*/ 68600 w 575238"/>
              <a:gd name="connsiteY17" fmla="*/ 151270 h 158308"/>
              <a:gd name="connsiteX18" fmla="*/ 81173 w 575238"/>
              <a:gd name="connsiteY18" fmla="*/ 147842 h 158308"/>
              <a:gd name="connsiteX19" fmla="*/ 149848 w 575238"/>
              <a:gd name="connsiteY19" fmla="*/ 145079 h 158308"/>
              <a:gd name="connsiteX20" fmla="*/ 261100 w 575238"/>
              <a:gd name="connsiteY20" fmla="*/ 145746 h 158308"/>
              <a:gd name="connsiteX21" fmla="*/ 480747 w 575238"/>
              <a:gd name="connsiteY21" fmla="*/ 158224 h 158308"/>
              <a:gd name="connsiteX22" fmla="*/ 494082 w 575238"/>
              <a:gd name="connsiteY22" fmla="*/ 148128 h 158308"/>
              <a:gd name="connsiteX23" fmla="*/ 527134 w 575238"/>
              <a:gd name="connsiteY23" fmla="*/ 151652 h 158308"/>
              <a:gd name="connsiteX24" fmla="*/ 530848 w 575238"/>
              <a:gd name="connsiteY24" fmla="*/ 123648 h 158308"/>
              <a:gd name="connsiteX25" fmla="*/ 546552 w 575238"/>
              <a:gd name="connsiteY25" fmla="*/ 135919 h 158308"/>
              <a:gd name="connsiteX26" fmla="*/ 538937 w 575238"/>
              <a:gd name="connsiteY26" fmla="*/ 118314 h 158308"/>
              <a:gd name="connsiteX27" fmla="*/ 526960 w 575238"/>
              <a:gd name="connsiteY27" fmla="*/ 102121 h 158308"/>
              <a:gd name="connsiteX28" fmla="*/ 543130 w 575238"/>
              <a:gd name="connsiteY28" fmla="*/ 98902 h 158308"/>
              <a:gd name="connsiteX29" fmla="*/ 547041 w 575238"/>
              <a:gd name="connsiteY29" fmla="*/ 104027 h 158308"/>
              <a:gd name="connsiteX30" fmla="*/ 550756 w 575238"/>
              <a:gd name="connsiteY30" fmla="*/ 75452 h 158308"/>
              <a:gd name="connsiteX31" fmla="*/ 540278 w 575238"/>
              <a:gd name="connsiteY31" fmla="*/ 74118 h 158308"/>
              <a:gd name="connsiteX32" fmla="*/ 567226 w 575238"/>
              <a:gd name="connsiteY32" fmla="*/ 72254 h 158308"/>
              <a:gd name="connsiteX33" fmla="*/ 563983 w 575238"/>
              <a:gd name="connsiteY33" fmla="*/ 51507 h 158308"/>
              <a:gd name="connsiteX34" fmla="*/ 561900 w 575238"/>
              <a:gd name="connsiteY34" fmla="*/ 44114 h 158308"/>
              <a:gd name="connsiteX35" fmla="*/ 574854 w 575238"/>
              <a:gd name="connsiteY35" fmla="*/ 34589 h 158308"/>
              <a:gd name="connsiteX36" fmla="*/ 572571 w 575238"/>
              <a:gd name="connsiteY36" fmla="*/ 22852 h 158308"/>
              <a:gd name="connsiteX37" fmla="*/ 568013 w 575238"/>
              <a:gd name="connsiteY37" fmla="*/ 12204 h 158308"/>
              <a:gd name="connsiteX38" fmla="*/ 570191 w 575238"/>
              <a:gd name="connsiteY38" fmla="*/ 5309 h 158308"/>
              <a:gd name="connsiteX39" fmla="*/ 152896 w 575238"/>
              <a:gd name="connsiteY39" fmla="*/ 90406 h 158308"/>
              <a:gd name="connsiteX40" fmla="*/ 160897 w 575238"/>
              <a:gd name="connsiteY40" fmla="*/ 90406 h 158308"/>
              <a:gd name="connsiteX41" fmla="*/ 153754 w 575238"/>
              <a:gd name="connsiteY41" fmla="*/ 90406 h 158308"/>
              <a:gd name="connsiteX42" fmla="*/ 152896 w 575238"/>
              <a:gd name="connsiteY42" fmla="*/ 90406 h 158308"/>
              <a:gd name="connsiteX0" fmla="*/ 570191 w 575238"/>
              <a:gd name="connsiteY0" fmla="*/ 5309 h 158308"/>
              <a:gd name="connsiteX1" fmla="*/ 523514 w 575238"/>
              <a:gd name="connsiteY1" fmla="*/ 5442 h 158308"/>
              <a:gd name="connsiteX2" fmla="*/ 453505 w 575238"/>
              <a:gd name="connsiteY2" fmla="*/ 5442 h 158308"/>
              <a:gd name="connsiteX3" fmla="*/ 315488 w 575238"/>
              <a:gd name="connsiteY3" fmla="*/ 204 h 158308"/>
              <a:gd name="connsiteX4" fmla="*/ 36120 w 575238"/>
              <a:gd name="connsiteY4" fmla="*/ 9062 h 158308"/>
              <a:gd name="connsiteX5" fmla="*/ 22223 w 575238"/>
              <a:gd name="connsiteY5" fmla="*/ 24492 h 158308"/>
              <a:gd name="connsiteX6" fmla="*/ 22880 w 575238"/>
              <a:gd name="connsiteY6" fmla="*/ 28112 h 158308"/>
              <a:gd name="connsiteX7" fmla="*/ 15641 w 575238"/>
              <a:gd name="connsiteY7" fmla="*/ 47638 h 158308"/>
              <a:gd name="connsiteX8" fmla="*/ 10117 w 575238"/>
              <a:gd name="connsiteY8" fmla="*/ 48781 h 158308"/>
              <a:gd name="connsiteX9" fmla="*/ 13927 w 575238"/>
              <a:gd name="connsiteY9" fmla="*/ 77356 h 158308"/>
              <a:gd name="connsiteX10" fmla="*/ 35358 w 575238"/>
              <a:gd name="connsiteY10" fmla="*/ 76213 h 158308"/>
              <a:gd name="connsiteX11" fmla="*/ 27357 w 575238"/>
              <a:gd name="connsiteY11" fmla="*/ 88692 h 158308"/>
              <a:gd name="connsiteX12" fmla="*/ 38406 w 575238"/>
              <a:gd name="connsiteY12" fmla="*/ 102789 h 158308"/>
              <a:gd name="connsiteX13" fmla="*/ 42444 w 575238"/>
              <a:gd name="connsiteY13" fmla="*/ 122314 h 158308"/>
              <a:gd name="connsiteX14" fmla="*/ 44787 w 575238"/>
              <a:gd name="connsiteY14" fmla="*/ 123552 h 158308"/>
              <a:gd name="connsiteX15" fmla="*/ 36977 w 575238"/>
              <a:gd name="connsiteY15" fmla="*/ 124981 h 158308"/>
              <a:gd name="connsiteX16" fmla="*/ 40692 w 575238"/>
              <a:gd name="connsiteY16" fmla="*/ 153556 h 158308"/>
              <a:gd name="connsiteX17" fmla="*/ 68600 w 575238"/>
              <a:gd name="connsiteY17" fmla="*/ 151270 h 158308"/>
              <a:gd name="connsiteX18" fmla="*/ 81173 w 575238"/>
              <a:gd name="connsiteY18" fmla="*/ 147842 h 158308"/>
              <a:gd name="connsiteX19" fmla="*/ 149848 w 575238"/>
              <a:gd name="connsiteY19" fmla="*/ 145079 h 158308"/>
              <a:gd name="connsiteX20" fmla="*/ 261100 w 575238"/>
              <a:gd name="connsiteY20" fmla="*/ 145746 h 158308"/>
              <a:gd name="connsiteX21" fmla="*/ 480747 w 575238"/>
              <a:gd name="connsiteY21" fmla="*/ 158224 h 158308"/>
              <a:gd name="connsiteX22" fmla="*/ 494082 w 575238"/>
              <a:gd name="connsiteY22" fmla="*/ 148128 h 158308"/>
              <a:gd name="connsiteX23" fmla="*/ 527134 w 575238"/>
              <a:gd name="connsiteY23" fmla="*/ 151652 h 158308"/>
              <a:gd name="connsiteX24" fmla="*/ 530848 w 575238"/>
              <a:gd name="connsiteY24" fmla="*/ 123648 h 158308"/>
              <a:gd name="connsiteX25" fmla="*/ 546552 w 575238"/>
              <a:gd name="connsiteY25" fmla="*/ 135919 h 158308"/>
              <a:gd name="connsiteX26" fmla="*/ 538937 w 575238"/>
              <a:gd name="connsiteY26" fmla="*/ 118314 h 158308"/>
              <a:gd name="connsiteX27" fmla="*/ 526960 w 575238"/>
              <a:gd name="connsiteY27" fmla="*/ 102121 h 158308"/>
              <a:gd name="connsiteX28" fmla="*/ 543130 w 575238"/>
              <a:gd name="connsiteY28" fmla="*/ 98902 h 158308"/>
              <a:gd name="connsiteX29" fmla="*/ 547041 w 575238"/>
              <a:gd name="connsiteY29" fmla="*/ 104027 h 158308"/>
              <a:gd name="connsiteX30" fmla="*/ 550756 w 575238"/>
              <a:gd name="connsiteY30" fmla="*/ 75452 h 158308"/>
              <a:gd name="connsiteX31" fmla="*/ 540278 w 575238"/>
              <a:gd name="connsiteY31" fmla="*/ 74118 h 158308"/>
              <a:gd name="connsiteX32" fmla="*/ 567226 w 575238"/>
              <a:gd name="connsiteY32" fmla="*/ 72254 h 158308"/>
              <a:gd name="connsiteX33" fmla="*/ 563983 w 575238"/>
              <a:gd name="connsiteY33" fmla="*/ 51507 h 158308"/>
              <a:gd name="connsiteX34" fmla="*/ 561900 w 575238"/>
              <a:gd name="connsiteY34" fmla="*/ 44114 h 158308"/>
              <a:gd name="connsiteX35" fmla="*/ 574854 w 575238"/>
              <a:gd name="connsiteY35" fmla="*/ 34589 h 158308"/>
              <a:gd name="connsiteX36" fmla="*/ 572571 w 575238"/>
              <a:gd name="connsiteY36" fmla="*/ 22852 h 158308"/>
              <a:gd name="connsiteX37" fmla="*/ 568013 w 575238"/>
              <a:gd name="connsiteY37" fmla="*/ 12204 h 158308"/>
              <a:gd name="connsiteX38" fmla="*/ 570191 w 575238"/>
              <a:gd name="connsiteY38" fmla="*/ 5309 h 158308"/>
              <a:gd name="connsiteX39" fmla="*/ 152896 w 575238"/>
              <a:gd name="connsiteY39" fmla="*/ 90406 h 158308"/>
              <a:gd name="connsiteX40" fmla="*/ 262790 w 575238"/>
              <a:gd name="connsiteY40" fmla="*/ 154958 h 158308"/>
              <a:gd name="connsiteX41" fmla="*/ 153754 w 575238"/>
              <a:gd name="connsiteY41" fmla="*/ 90406 h 158308"/>
              <a:gd name="connsiteX42" fmla="*/ 152896 w 575238"/>
              <a:gd name="connsiteY42" fmla="*/ 90406 h 158308"/>
              <a:gd name="connsiteX0" fmla="*/ 570191 w 575238"/>
              <a:gd name="connsiteY0" fmla="*/ 5309 h 158308"/>
              <a:gd name="connsiteX1" fmla="*/ 523514 w 575238"/>
              <a:gd name="connsiteY1" fmla="*/ 5442 h 158308"/>
              <a:gd name="connsiteX2" fmla="*/ 453505 w 575238"/>
              <a:gd name="connsiteY2" fmla="*/ 5442 h 158308"/>
              <a:gd name="connsiteX3" fmla="*/ 315488 w 575238"/>
              <a:gd name="connsiteY3" fmla="*/ 204 h 158308"/>
              <a:gd name="connsiteX4" fmla="*/ 36120 w 575238"/>
              <a:gd name="connsiteY4" fmla="*/ 9062 h 158308"/>
              <a:gd name="connsiteX5" fmla="*/ 22223 w 575238"/>
              <a:gd name="connsiteY5" fmla="*/ 24492 h 158308"/>
              <a:gd name="connsiteX6" fmla="*/ 22880 w 575238"/>
              <a:gd name="connsiteY6" fmla="*/ 28112 h 158308"/>
              <a:gd name="connsiteX7" fmla="*/ 15641 w 575238"/>
              <a:gd name="connsiteY7" fmla="*/ 47638 h 158308"/>
              <a:gd name="connsiteX8" fmla="*/ 10117 w 575238"/>
              <a:gd name="connsiteY8" fmla="*/ 48781 h 158308"/>
              <a:gd name="connsiteX9" fmla="*/ 13927 w 575238"/>
              <a:gd name="connsiteY9" fmla="*/ 77356 h 158308"/>
              <a:gd name="connsiteX10" fmla="*/ 35358 w 575238"/>
              <a:gd name="connsiteY10" fmla="*/ 76213 h 158308"/>
              <a:gd name="connsiteX11" fmla="*/ 27357 w 575238"/>
              <a:gd name="connsiteY11" fmla="*/ 88692 h 158308"/>
              <a:gd name="connsiteX12" fmla="*/ 38406 w 575238"/>
              <a:gd name="connsiteY12" fmla="*/ 102789 h 158308"/>
              <a:gd name="connsiteX13" fmla="*/ 42444 w 575238"/>
              <a:gd name="connsiteY13" fmla="*/ 122314 h 158308"/>
              <a:gd name="connsiteX14" fmla="*/ 44787 w 575238"/>
              <a:gd name="connsiteY14" fmla="*/ 123552 h 158308"/>
              <a:gd name="connsiteX15" fmla="*/ 36977 w 575238"/>
              <a:gd name="connsiteY15" fmla="*/ 124981 h 158308"/>
              <a:gd name="connsiteX16" fmla="*/ 40692 w 575238"/>
              <a:gd name="connsiteY16" fmla="*/ 153556 h 158308"/>
              <a:gd name="connsiteX17" fmla="*/ 68600 w 575238"/>
              <a:gd name="connsiteY17" fmla="*/ 151270 h 158308"/>
              <a:gd name="connsiteX18" fmla="*/ 81173 w 575238"/>
              <a:gd name="connsiteY18" fmla="*/ 147842 h 158308"/>
              <a:gd name="connsiteX19" fmla="*/ 149848 w 575238"/>
              <a:gd name="connsiteY19" fmla="*/ 145079 h 158308"/>
              <a:gd name="connsiteX20" fmla="*/ 261100 w 575238"/>
              <a:gd name="connsiteY20" fmla="*/ 145746 h 158308"/>
              <a:gd name="connsiteX21" fmla="*/ 480747 w 575238"/>
              <a:gd name="connsiteY21" fmla="*/ 158224 h 158308"/>
              <a:gd name="connsiteX22" fmla="*/ 494082 w 575238"/>
              <a:gd name="connsiteY22" fmla="*/ 148128 h 158308"/>
              <a:gd name="connsiteX23" fmla="*/ 527134 w 575238"/>
              <a:gd name="connsiteY23" fmla="*/ 151652 h 158308"/>
              <a:gd name="connsiteX24" fmla="*/ 530848 w 575238"/>
              <a:gd name="connsiteY24" fmla="*/ 123648 h 158308"/>
              <a:gd name="connsiteX25" fmla="*/ 546552 w 575238"/>
              <a:gd name="connsiteY25" fmla="*/ 135919 h 158308"/>
              <a:gd name="connsiteX26" fmla="*/ 538937 w 575238"/>
              <a:gd name="connsiteY26" fmla="*/ 118314 h 158308"/>
              <a:gd name="connsiteX27" fmla="*/ 526960 w 575238"/>
              <a:gd name="connsiteY27" fmla="*/ 102121 h 158308"/>
              <a:gd name="connsiteX28" fmla="*/ 543130 w 575238"/>
              <a:gd name="connsiteY28" fmla="*/ 98902 h 158308"/>
              <a:gd name="connsiteX29" fmla="*/ 547041 w 575238"/>
              <a:gd name="connsiteY29" fmla="*/ 104027 h 158308"/>
              <a:gd name="connsiteX30" fmla="*/ 550756 w 575238"/>
              <a:gd name="connsiteY30" fmla="*/ 75452 h 158308"/>
              <a:gd name="connsiteX31" fmla="*/ 540278 w 575238"/>
              <a:gd name="connsiteY31" fmla="*/ 74118 h 158308"/>
              <a:gd name="connsiteX32" fmla="*/ 567226 w 575238"/>
              <a:gd name="connsiteY32" fmla="*/ 72254 h 158308"/>
              <a:gd name="connsiteX33" fmla="*/ 563983 w 575238"/>
              <a:gd name="connsiteY33" fmla="*/ 51507 h 158308"/>
              <a:gd name="connsiteX34" fmla="*/ 561900 w 575238"/>
              <a:gd name="connsiteY34" fmla="*/ 44114 h 158308"/>
              <a:gd name="connsiteX35" fmla="*/ 574854 w 575238"/>
              <a:gd name="connsiteY35" fmla="*/ 34589 h 158308"/>
              <a:gd name="connsiteX36" fmla="*/ 572571 w 575238"/>
              <a:gd name="connsiteY36" fmla="*/ 22852 h 158308"/>
              <a:gd name="connsiteX37" fmla="*/ 568013 w 575238"/>
              <a:gd name="connsiteY37" fmla="*/ 12204 h 158308"/>
              <a:gd name="connsiteX38" fmla="*/ 570191 w 575238"/>
              <a:gd name="connsiteY38" fmla="*/ 5309 h 158308"/>
              <a:gd name="connsiteX39" fmla="*/ 152896 w 575238"/>
              <a:gd name="connsiteY39" fmla="*/ 90406 h 158308"/>
              <a:gd name="connsiteX40" fmla="*/ 173753 w 575238"/>
              <a:gd name="connsiteY40" fmla="*/ 74268 h 158308"/>
              <a:gd name="connsiteX41" fmla="*/ 153754 w 575238"/>
              <a:gd name="connsiteY41" fmla="*/ 90406 h 158308"/>
              <a:gd name="connsiteX42" fmla="*/ 152896 w 575238"/>
              <a:gd name="connsiteY42" fmla="*/ 90406 h 158308"/>
              <a:gd name="connsiteX0" fmla="*/ 570191 w 575238"/>
              <a:gd name="connsiteY0" fmla="*/ 5309 h 158308"/>
              <a:gd name="connsiteX1" fmla="*/ 523514 w 575238"/>
              <a:gd name="connsiteY1" fmla="*/ 5442 h 158308"/>
              <a:gd name="connsiteX2" fmla="*/ 453505 w 575238"/>
              <a:gd name="connsiteY2" fmla="*/ 5442 h 158308"/>
              <a:gd name="connsiteX3" fmla="*/ 315488 w 575238"/>
              <a:gd name="connsiteY3" fmla="*/ 204 h 158308"/>
              <a:gd name="connsiteX4" fmla="*/ 36120 w 575238"/>
              <a:gd name="connsiteY4" fmla="*/ 9062 h 158308"/>
              <a:gd name="connsiteX5" fmla="*/ 22223 w 575238"/>
              <a:gd name="connsiteY5" fmla="*/ 24492 h 158308"/>
              <a:gd name="connsiteX6" fmla="*/ 22880 w 575238"/>
              <a:gd name="connsiteY6" fmla="*/ 28112 h 158308"/>
              <a:gd name="connsiteX7" fmla="*/ 15641 w 575238"/>
              <a:gd name="connsiteY7" fmla="*/ 47638 h 158308"/>
              <a:gd name="connsiteX8" fmla="*/ 10117 w 575238"/>
              <a:gd name="connsiteY8" fmla="*/ 48781 h 158308"/>
              <a:gd name="connsiteX9" fmla="*/ 13927 w 575238"/>
              <a:gd name="connsiteY9" fmla="*/ 77356 h 158308"/>
              <a:gd name="connsiteX10" fmla="*/ 35358 w 575238"/>
              <a:gd name="connsiteY10" fmla="*/ 76213 h 158308"/>
              <a:gd name="connsiteX11" fmla="*/ 27357 w 575238"/>
              <a:gd name="connsiteY11" fmla="*/ 88692 h 158308"/>
              <a:gd name="connsiteX12" fmla="*/ 38406 w 575238"/>
              <a:gd name="connsiteY12" fmla="*/ 102789 h 158308"/>
              <a:gd name="connsiteX13" fmla="*/ 42444 w 575238"/>
              <a:gd name="connsiteY13" fmla="*/ 122314 h 158308"/>
              <a:gd name="connsiteX14" fmla="*/ 44787 w 575238"/>
              <a:gd name="connsiteY14" fmla="*/ 123552 h 158308"/>
              <a:gd name="connsiteX15" fmla="*/ 36977 w 575238"/>
              <a:gd name="connsiteY15" fmla="*/ 124981 h 158308"/>
              <a:gd name="connsiteX16" fmla="*/ 40692 w 575238"/>
              <a:gd name="connsiteY16" fmla="*/ 153556 h 158308"/>
              <a:gd name="connsiteX17" fmla="*/ 68600 w 575238"/>
              <a:gd name="connsiteY17" fmla="*/ 151270 h 158308"/>
              <a:gd name="connsiteX18" fmla="*/ 81173 w 575238"/>
              <a:gd name="connsiteY18" fmla="*/ 147842 h 158308"/>
              <a:gd name="connsiteX19" fmla="*/ 149848 w 575238"/>
              <a:gd name="connsiteY19" fmla="*/ 145079 h 158308"/>
              <a:gd name="connsiteX20" fmla="*/ 261100 w 575238"/>
              <a:gd name="connsiteY20" fmla="*/ 145746 h 158308"/>
              <a:gd name="connsiteX21" fmla="*/ 480747 w 575238"/>
              <a:gd name="connsiteY21" fmla="*/ 158224 h 158308"/>
              <a:gd name="connsiteX22" fmla="*/ 525031 w 575238"/>
              <a:gd name="connsiteY22" fmla="*/ 148128 h 158308"/>
              <a:gd name="connsiteX23" fmla="*/ 527134 w 575238"/>
              <a:gd name="connsiteY23" fmla="*/ 151652 h 158308"/>
              <a:gd name="connsiteX24" fmla="*/ 530848 w 575238"/>
              <a:gd name="connsiteY24" fmla="*/ 123648 h 158308"/>
              <a:gd name="connsiteX25" fmla="*/ 546552 w 575238"/>
              <a:gd name="connsiteY25" fmla="*/ 135919 h 158308"/>
              <a:gd name="connsiteX26" fmla="*/ 538937 w 575238"/>
              <a:gd name="connsiteY26" fmla="*/ 118314 h 158308"/>
              <a:gd name="connsiteX27" fmla="*/ 526960 w 575238"/>
              <a:gd name="connsiteY27" fmla="*/ 102121 h 158308"/>
              <a:gd name="connsiteX28" fmla="*/ 543130 w 575238"/>
              <a:gd name="connsiteY28" fmla="*/ 98902 h 158308"/>
              <a:gd name="connsiteX29" fmla="*/ 547041 w 575238"/>
              <a:gd name="connsiteY29" fmla="*/ 104027 h 158308"/>
              <a:gd name="connsiteX30" fmla="*/ 550756 w 575238"/>
              <a:gd name="connsiteY30" fmla="*/ 75452 h 158308"/>
              <a:gd name="connsiteX31" fmla="*/ 540278 w 575238"/>
              <a:gd name="connsiteY31" fmla="*/ 74118 h 158308"/>
              <a:gd name="connsiteX32" fmla="*/ 567226 w 575238"/>
              <a:gd name="connsiteY32" fmla="*/ 72254 h 158308"/>
              <a:gd name="connsiteX33" fmla="*/ 563983 w 575238"/>
              <a:gd name="connsiteY33" fmla="*/ 51507 h 158308"/>
              <a:gd name="connsiteX34" fmla="*/ 561900 w 575238"/>
              <a:gd name="connsiteY34" fmla="*/ 44114 h 158308"/>
              <a:gd name="connsiteX35" fmla="*/ 574854 w 575238"/>
              <a:gd name="connsiteY35" fmla="*/ 34589 h 158308"/>
              <a:gd name="connsiteX36" fmla="*/ 572571 w 575238"/>
              <a:gd name="connsiteY36" fmla="*/ 22852 h 158308"/>
              <a:gd name="connsiteX37" fmla="*/ 568013 w 575238"/>
              <a:gd name="connsiteY37" fmla="*/ 12204 h 158308"/>
              <a:gd name="connsiteX38" fmla="*/ 570191 w 575238"/>
              <a:gd name="connsiteY38" fmla="*/ 5309 h 158308"/>
              <a:gd name="connsiteX39" fmla="*/ 152896 w 575238"/>
              <a:gd name="connsiteY39" fmla="*/ 90406 h 158308"/>
              <a:gd name="connsiteX40" fmla="*/ 173753 w 575238"/>
              <a:gd name="connsiteY40" fmla="*/ 74268 h 158308"/>
              <a:gd name="connsiteX41" fmla="*/ 153754 w 575238"/>
              <a:gd name="connsiteY41" fmla="*/ 90406 h 158308"/>
              <a:gd name="connsiteX42" fmla="*/ 152896 w 575238"/>
              <a:gd name="connsiteY42" fmla="*/ 90406 h 158308"/>
              <a:gd name="connsiteX0" fmla="*/ 570191 w 575238"/>
              <a:gd name="connsiteY0" fmla="*/ 5309 h 158308"/>
              <a:gd name="connsiteX1" fmla="*/ 523514 w 575238"/>
              <a:gd name="connsiteY1" fmla="*/ 5442 h 158308"/>
              <a:gd name="connsiteX2" fmla="*/ 453505 w 575238"/>
              <a:gd name="connsiteY2" fmla="*/ 5442 h 158308"/>
              <a:gd name="connsiteX3" fmla="*/ 315488 w 575238"/>
              <a:gd name="connsiteY3" fmla="*/ 204 h 158308"/>
              <a:gd name="connsiteX4" fmla="*/ 36120 w 575238"/>
              <a:gd name="connsiteY4" fmla="*/ 9062 h 158308"/>
              <a:gd name="connsiteX5" fmla="*/ 22223 w 575238"/>
              <a:gd name="connsiteY5" fmla="*/ 24492 h 158308"/>
              <a:gd name="connsiteX6" fmla="*/ 22880 w 575238"/>
              <a:gd name="connsiteY6" fmla="*/ 28112 h 158308"/>
              <a:gd name="connsiteX7" fmla="*/ 15641 w 575238"/>
              <a:gd name="connsiteY7" fmla="*/ 47638 h 158308"/>
              <a:gd name="connsiteX8" fmla="*/ 10117 w 575238"/>
              <a:gd name="connsiteY8" fmla="*/ 48781 h 158308"/>
              <a:gd name="connsiteX9" fmla="*/ 13927 w 575238"/>
              <a:gd name="connsiteY9" fmla="*/ 77356 h 158308"/>
              <a:gd name="connsiteX10" fmla="*/ 35358 w 575238"/>
              <a:gd name="connsiteY10" fmla="*/ 76213 h 158308"/>
              <a:gd name="connsiteX11" fmla="*/ 27357 w 575238"/>
              <a:gd name="connsiteY11" fmla="*/ 88692 h 158308"/>
              <a:gd name="connsiteX12" fmla="*/ 38406 w 575238"/>
              <a:gd name="connsiteY12" fmla="*/ 102789 h 158308"/>
              <a:gd name="connsiteX13" fmla="*/ 42444 w 575238"/>
              <a:gd name="connsiteY13" fmla="*/ 122314 h 158308"/>
              <a:gd name="connsiteX14" fmla="*/ 44787 w 575238"/>
              <a:gd name="connsiteY14" fmla="*/ 123552 h 158308"/>
              <a:gd name="connsiteX15" fmla="*/ 36977 w 575238"/>
              <a:gd name="connsiteY15" fmla="*/ 124981 h 158308"/>
              <a:gd name="connsiteX16" fmla="*/ 40692 w 575238"/>
              <a:gd name="connsiteY16" fmla="*/ 153556 h 158308"/>
              <a:gd name="connsiteX17" fmla="*/ 68600 w 575238"/>
              <a:gd name="connsiteY17" fmla="*/ 151270 h 158308"/>
              <a:gd name="connsiteX18" fmla="*/ 81173 w 575238"/>
              <a:gd name="connsiteY18" fmla="*/ 147842 h 158308"/>
              <a:gd name="connsiteX19" fmla="*/ 149848 w 575238"/>
              <a:gd name="connsiteY19" fmla="*/ 145079 h 158308"/>
              <a:gd name="connsiteX20" fmla="*/ 261100 w 575238"/>
              <a:gd name="connsiteY20" fmla="*/ 145746 h 158308"/>
              <a:gd name="connsiteX21" fmla="*/ 480747 w 575238"/>
              <a:gd name="connsiteY21" fmla="*/ 158224 h 158308"/>
              <a:gd name="connsiteX22" fmla="*/ 533601 w 575238"/>
              <a:gd name="connsiteY22" fmla="*/ 148128 h 158308"/>
              <a:gd name="connsiteX23" fmla="*/ 527134 w 575238"/>
              <a:gd name="connsiteY23" fmla="*/ 151652 h 158308"/>
              <a:gd name="connsiteX24" fmla="*/ 530848 w 575238"/>
              <a:gd name="connsiteY24" fmla="*/ 123648 h 158308"/>
              <a:gd name="connsiteX25" fmla="*/ 546552 w 575238"/>
              <a:gd name="connsiteY25" fmla="*/ 135919 h 158308"/>
              <a:gd name="connsiteX26" fmla="*/ 538937 w 575238"/>
              <a:gd name="connsiteY26" fmla="*/ 118314 h 158308"/>
              <a:gd name="connsiteX27" fmla="*/ 526960 w 575238"/>
              <a:gd name="connsiteY27" fmla="*/ 102121 h 158308"/>
              <a:gd name="connsiteX28" fmla="*/ 543130 w 575238"/>
              <a:gd name="connsiteY28" fmla="*/ 98902 h 158308"/>
              <a:gd name="connsiteX29" fmla="*/ 547041 w 575238"/>
              <a:gd name="connsiteY29" fmla="*/ 104027 h 158308"/>
              <a:gd name="connsiteX30" fmla="*/ 550756 w 575238"/>
              <a:gd name="connsiteY30" fmla="*/ 75452 h 158308"/>
              <a:gd name="connsiteX31" fmla="*/ 540278 w 575238"/>
              <a:gd name="connsiteY31" fmla="*/ 74118 h 158308"/>
              <a:gd name="connsiteX32" fmla="*/ 567226 w 575238"/>
              <a:gd name="connsiteY32" fmla="*/ 72254 h 158308"/>
              <a:gd name="connsiteX33" fmla="*/ 563983 w 575238"/>
              <a:gd name="connsiteY33" fmla="*/ 51507 h 158308"/>
              <a:gd name="connsiteX34" fmla="*/ 561900 w 575238"/>
              <a:gd name="connsiteY34" fmla="*/ 44114 h 158308"/>
              <a:gd name="connsiteX35" fmla="*/ 574854 w 575238"/>
              <a:gd name="connsiteY35" fmla="*/ 34589 h 158308"/>
              <a:gd name="connsiteX36" fmla="*/ 572571 w 575238"/>
              <a:gd name="connsiteY36" fmla="*/ 22852 h 158308"/>
              <a:gd name="connsiteX37" fmla="*/ 568013 w 575238"/>
              <a:gd name="connsiteY37" fmla="*/ 12204 h 158308"/>
              <a:gd name="connsiteX38" fmla="*/ 570191 w 575238"/>
              <a:gd name="connsiteY38" fmla="*/ 5309 h 158308"/>
              <a:gd name="connsiteX39" fmla="*/ 152896 w 575238"/>
              <a:gd name="connsiteY39" fmla="*/ 90406 h 158308"/>
              <a:gd name="connsiteX40" fmla="*/ 173753 w 575238"/>
              <a:gd name="connsiteY40" fmla="*/ 74268 h 158308"/>
              <a:gd name="connsiteX41" fmla="*/ 153754 w 575238"/>
              <a:gd name="connsiteY41" fmla="*/ 90406 h 158308"/>
              <a:gd name="connsiteX42" fmla="*/ 152896 w 575238"/>
              <a:gd name="connsiteY42" fmla="*/ 90406 h 158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575238" h="158308" extrusionOk="0">
                <a:moveTo>
                  <a:pt x="570191" y="5309"/>
                </a:moveTo>
                <a:lnTo>
                  <a:pt x="523514" y="5442"/>
                </a:lnTo>
                <a:cubicBezTo>
                  <a:pt x="500178" y="6396"/>
                  <a:pt x="476842" y="6205"/>
                  <a:pt x="453505" y="5442"/>
                </a:cubicBezTo>
                <a:cubicBezTo>
                  <a:pt x="407500" y="4110"/>
                  <a:pt x="361494" y="870"/>
                  <a:pt x="315488" y="204"/>
                </a:cubicBezTo>
                <a:cubicBezTo>
                  <a:pt x="222334" y="-1225"/>
                  <a:pt x="129084" y="5157"/>
                  <a:pt x="36120" y="9062"/>
                </a:cubicBezTo>
                <a:cubicBezTo>
                  <a:pt x="28033" y="9443"/>
                  <a:pt x="21804" y="16396"/>
                  <a:pt x="22223" y="24492"/>
                </a:cubicBezTo>
                <a:cubicBezTo>
                  <a:pt x="22289" y="25730"/>
                  <a:pt x="22509" y="26969"/>
                  <a:pt x="22880" y="28112"/>
                </a:cubicBezTo>
                <a:cubicBezTo>
                  <a:pt x="15917" y="31922"/>
                  <a:pt x="12822" y="40209"/>
                  <a:pt x="15641" y="47638"/>
                </a:cubicBezTo>
                <a:lnTo>
                  <a:pt x="10117" y="48781"/>
                </a:lnTo>
                <a:cubicBezTo>
                  <a:pt x="-5219" y="52687"/>
                  <a:pt x="-2456" y="77356"/>
                  <a:pt x="13927" y="77356"/>
                </a:cubicBezTo>
                <a:lnTo>
                  <a:pt x="35358" y="76213"/>
                </a:lnTo>
                <a:cubicBezTo>
                  <a:pt x="30462" y="78404"/>
                  <a:pt x="27328" y="83357"/>
                  <a:pt x="27357" y="88692"/>
                </a:cubicBezTo>
                <a:cubicBezTo>
                  <a:pt x="27509" y="95359"/>
                  <a:pt x="32005" y="101074"/>
                  <a:pt x="38406" y="102789"/>
                </a:cubicBezTo>
                <a:cubicBezTo>
                  <a:pt x="34129" y="109265"/>
                  <a:pt x="35939" y="118028"/>
                  <a:pt x="42444" y="122314"/>
                </a:cubicBezTo>
                <a:cubicBezTo>
                  <a:pt x="43187" y="122791"/>
                  <a:pt x="43968" y="123172"/>
                  <a:pt x="44787" y="123552"/>
                </a:cubicBezTo>
                <a:cubicBezTo>
                  <a:pt x="42216" y="123552"/>
                  <a:pt x="39549" y="124410"/>
                  <a:pt x="36977" y="124981"/>
                </a:cubicBezTo>
                <a:cubicBezTo>
                  <a:pt x="20785" y="128220"/>
                  <a:pt x="24976" y="152795"/>
                  <a:pt x="40692" y="153556"/>
                </a:cubicBezTo>
                <a:cubicBezTo>
                  <a:pt x="50045" y="153747"/>
                  <a:pt x="59390" y="152986"/>
                  <a:pt x="68600" y="151270"/>
                </a:cubicBezTo>
                <a:cubicBezTo>
                  <a:pt x="72867" y="150414"/>
                  <a:pt x="77068" y="149271"/>
                  <a:pt x="81173" y="147842"/>
                </a:cubicBezTo>
                <a:cubicBezTo>
                  <a:pt x="104033" y="145842"/>
                  <a:pt x="127084" y="145556"/>
                  <a:pt x="149848" y="145079"/>
                </a:cubicBezTo>
                <a:cubicBezTo>
                  <a:pt x="186901" y="144317"/>
                  <a:pt x="224048" y="145079"/>
                  <a:pt x="261100" y="145746"/>
                </a:cubicBezTo>
                <a:cubicBezTo>
                  <a:pt x="334348" y="147937"/>
                  <a:pt x="407595" y="153080"/>
                  <a:pt x="480747" y="158224"/>
                </a:cubicBezTo>
                <a:cubicBezTo>
                  <a:pt x="487195" y="158986"/>
                  <a:pt x="532620" y="154509"/>
                  <a:pt x="533601" y="148128"/>
                </a:cubicBezTo>
                <a:cubicBezTo>
                  <a:pt x="544650" y="149080"/>
                  <a:pt x="527593" y="155732"/>
                  <a:pt x="527134" y="151652"/>
                </a:cubicBezTo>
                <a:cubicBezTo>
                  <a:pt x="526675" y="147572"/>
                  <a:pt x="527612" y="126270"/>
                  <a:pt x="530848" y="123648"/>
                </a:cubicBezTo>
                <a:cubicBezTo>
                  <a:pt x="534084" y="121026"/>
                  <a:pt x="559601" y="137633"/>
                  <a:pt x="546552" y="135919"/>
                </a:cubicBezTo>
                <a:lnTo>
                  <a:pt x="538937" y="118314"/>
                </a:lnTo>
                <a:cubicBezTo>
                  <a:pt x="547338" y="117742"/>
                  <a:pt x="527513" y="110503"/>
                  <a:pt x="526960" y="102121"/>
                </a:cubicBezTo>
                <a:cubicBezTo>
                  <a:pt x="526960" y="102026"/>
                  <a:pt x="539783" y="98584"/>
                  <a:pt x="543130" y="98902"/>
                </a:cubicBezTo>
                <a:cubicBezTo>
                  <a:pt x="546477" y="99220"/>
                  <a:pt x="545770" y="107935"/>
                  <a:pt x="547041" y="104027"/>
                </a:cubicBezTo>
                <a:cubicBezTo>
                  <a:pt x="548312" y="100119"/>
                  <a:pt x="566758" y="78404"/>
                  <a:pt x="550756" y="75452"/>
                </a:cubicBezTo>
                <a:lnTo>
                  <a:pt x="540278" y="74118"/>
                </a:lnTo>
                <a:cubicBezTo>
                  <a:pt x="548089" y="67355"/>
                  <a:pt x="563275" y="76022"/>
                  <a:pt x="567226" y="72254"/>
                </a:cubicBezTo>
                <a:cubicBezTo>
                  <a:pt x="571177" y="68486"/>
                  <a:pt x="571603" y="52459"/>
                  <a:pt x="563983" y="51507"/>
                </a:cubicBezTo>
                <a:cubicBezTo>
                  <a:pt x="580430" y="50999"/>
                  <a:pt x="545453" y="44622"/>
                  <a:pt x="561900" y="44114"/>
                </a:cubicBezTo>
                <a:cubicBezTo>
                  <a:pt x="567853" y="44114"/>
                  <a:pt x="573120" y="40304"/>
                  <a:pt x="574854" y="34589"/>
                </a:cubicBezTo>
                <a:lnTo>
                  <a:pt x="572571" y="22852"/>
                </a:lnTo>
                <a:cubicBezTo>
                  <a:pt x="580448" y="22471"/>
                  <a:pt x="568413" y="20109"/>
                  <a:pt x="568013" y="12204"/>
                </a:cubicBezTo>
                <a:cubicBezTo>
                  <a:pt x="567708" y="6394"/>
                  <a:pt x="575753" y="7215"/>
                  <a:pt x="570191" y="5309"/>
                </a:cubicBezTo>
                <a:close/>
                <a:moveTo>
                  <a:pt x="152896" y="90406"/>
                </a:moveTo>
                <a:lnTo>
                  <a:pt x="173753" y="74268"/>
                </a:lnTo>
                <a:lnTo>
                  <a:pt x="153754" y="90406"/>
                </a:lnTo>
                <a:lnTo>
                  <a:pt x="152896" y="90406"/>
                </a:lnTo>
                <a:close/>
              </a:path>
            </a:pathLst>
          </a:custGeom>
          <a:solidFill>
            <a:schemeClr val="accent6">
              <a:lumMod val="60000"/>
              <a:lumOff val="40000"/>
            </a:schemeClr>
          </a:solidFill>
          <a:ln>
            <a:noFill/>
          </a:ln>
        </p:spPr>
        <p:txBody>
          <a:bodyPr spcFirstLastPara="1" wrap="square" lIns="91425" tIns="45700" rIns="91425" bIns="45700" anchor="ctr" anchorCtr="0">
            <a:noAutofit/>
          </a:bodyPr>
          <a:lstStyle/>
          <a:p>
            <a:pPr algn="ctr"/>
            <a:r>
              <a:rPr lang="tr-TR" sz="2400" dirty="0"/>
              <a:t>Bütün milleti ilgilendiren ve milletin geleceği açısından önem taşıyan </a:t>
            </a:r>
            <a:endParaRPr lang="tr-TR" sz="2400" dirty="0" smtClean="0"/>
          </a:p>
          <a:p>
            <a:pPr algn="ctr"/>
            <a:r>
              <a:rPr lang="tr-TR" sz="2400" dirty="0" smtClean="0"/>
              <a:t>konu </a:t>
            </a:r>
            <a:r>
              <a:rPr lang="tr-TR" sz="2400" dirty="0"/>
              <a:t>veya sorunlardır.</a:t>
            </a:r>
          </a:p>
        </p:txBody>
      </p:sp>
      <p:sp>
        <p:nvSpPr>
          <p:cNvPr id="58" name="Freeform 15"/>
          <p:cNvSpPr>
            <a:spLocks noChangeAspect="1"/>
          </p:cNvSpPr>
          <p:nvPr/>
        </p:nvSpPr>
        <p:spPr bwMode="auto">
          <a:xfrm rot="16200000" flipH="1" flipV="1">
            <a:off x="5457955" y="2211714"/>
            <a:ext cx="1098057" cy="713229"/>
          </a:xfrm>
          <a:custGeom>
            <a:avLst/>
            <a:gdLst>
              <a:gd name="T0" fmla="*/ 707 w 727"/>
              <a:gd name="T1" fmla="*/ 207 h 473"/>
              <a:gd name="T2" fmla="*/ 669 w 727"/>
              <a:gd name="T3" fmla="*/ 181 h 473"/>
              <a:gd name="T4" fmla="*/ 629 w 727"/>
              <a:gd name="T5" fmla="*/ 159 h 473"/>
              <a:gd name="T6" fmla="*/ 594 w 727"/>
              <a:gd name="T7" fmla="*/ 130 h 473"/>
              <a:gd name="T8" fmla="*/ 557 w 727"/>
              <a:gd name="T9" fmla="*/ 104 h 473"/>
              <a:gd name="T10" fmla="*/ 520 w 727"/>
              <a:gd name="T11" fmla="*/ 77 h 473"/>
              <a:gd name="T12" fmla="*/ 490 w 727"/>
              <a:gd name="T13" fmla="*/ 42 h 473"/>
              <a:gd name="T14" fmla="*/ 454 w 727"/>
              <a:gd name="T15" fmla="*/ 14 h 473"/>
              <a:gd name="T16" fmla="*/ 416 w 727"/>
              <a:gd name="T17" fmla="*/ 30 h 473"/>
              <a:gd name="T18" fmla="*/ 417 w 727"/>
              <a:gd name="T19" fmla="*/ 71 h 473"/>
              <a:gd name="T20" fmla="*/ 370 w 727"/>
              <a:gd name="T21" fmla="*/ 110 h 473"/>
              <a:gd name="T22" fmla="*/ 324 w 727"/>
              <a:gd name="T23" fmla="*/ 107 h 473"/>
              <a:gd name="T24" fmla="*/ 278 w 727"/>
              <a:gd name="T25" fmla="*/ 114 h 473"/>
              <a:gd name="T26" fmla="*/ 232 w 727"/>
              <a:gd name="T27" fmla="*/ 114 h 473"/>
              <a:gd name="T28" fmla="*/ 186 w 727"/>
              <a:gd name="T29" fmla="*/ 114 h 473"/>
              <a:gd name="T30" fmla="*/ 141 w 727"/>
              <a:gd name="T31" fmla="*/ 111 h 473"/>
              <a:gd name="T32" fmla="*/ 95 w 727"/>
              <a:gd name="T33" fmla="*/ 117 h 473"/>
              <a:gd name="T34" fmla="*/ 49 w 727"/>
              <a:gd name="T35" fmla="*/ 107 h 473"/>
              <a:gd name="T36" fmla="*/ 6 w 727"/>
              <a:gd name="T37" fmla="*/ 162 h 473"/>
              <a:gd name="T38" fmla="*/ 5 w 727"/>
              <a:gd name="T39" fmla="*/ 213 h 473"/>
              <a:gd name="T40" fmla="*/ 0 w 727"/>
              <a:gd name="T41" fmla="*/ 263 h 473"/>
              <a:gd name="T42" fmla="*/ 8 w 727"/>
              <a:gd name="T43" fmla="*/ 314 h 473"/>
              <a:gd name="T44" fmla="*/ 49 w 727"/>
              <a:gd name="T45" fmla="*/ 361 h 473"/>
              <a:gd name="T46" fmla="*/ 95 w 727"/>
              <a:gd name="T47" fmla="*/ 362 h 473"/>
              <a:gd name="T48" fmla="*/ 141 w 727"/>
              <a:gd name="T49" fmla="*/ 362 h 473"/>
              <a:gd name="T50" fmla="*/ 186 w 727"/>
              <a:gd name="T51" fmla="*/ 365 h 473"/>
              <a:gd name="T52" fmla="*/ 232 w 727"/>
              <a:gd name="T53" fmla="*/ 364 h 473"/>
              <a:gd name="T54" fmla="*/ 278 w 727"/>
              <a:gd name="T55" fmla="*/ 361 h 473"/>
              <a:gd name="T56" fmla="*/ 324 w 727"/>
              <a:gd name="T57" fmla="*/ 365 h 473"/>
              <a:gd name="T58" fmla="*/ 370 w 727"/>
              <a:gd name="T59" fmla="*/ 361 h 473"/>
              <a:gd name="T60" fmla="*/ 411 w 727"/>
              <a:gd name="T61" fmla="*/ 405 h 473"/>
              <a:gd name="T62" fmla="*/ 416 w 727"/>
              <a:gd name="T63" fmla="*/ 446 h 473"/>
              <a:gd name="T64" fmla="*/ 452 w 727"/>
              <a:gd name="T65" fmla="*/ 459 h 473"/>
              <a:gd name="T66" fmla="*/ 487 w 727"/>
              <a:gd name="T67" fmla="*/ 431 h 473"/>
              <a:gd name="T68" fmla="*/ 524 w 727"/>
              <a:gd name="T69" fmla="*/ 404 h 473"/>
              <a:gd name="T70" fmla="*/ 557 w 727"/>
              <a:gd name="T71" fmla="*/ 373 h 473"/>
              <a:gd name="T72" fmla="*/ 594 w 727"/>
              <a:gd name="T73" fmla="*/ 345 h 473"/>
              <a:gd name="T74" fmla="*/ 632 w 727"/>
              <a:gd name="T75" fmla="*/ 321 h 473"/>
              <a:gd name="T76" fmla="*/ 668 w 727"/>
              <a:gd name="T77" fmla="*/ 292 h 473"/>
              <a:gd name="T78" fmla="*/ 704 w 727"/>
              <a:gd name="T79" fmla="*/ 265 h 473"/>
              <a:gd name="T80" fmla="*/ 707 w 727"/>
              <a:gd name="T81" fmla="*/ 207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27" h="473">
                <a:moveTo>
                  <a:pt x="707" y="207"/>
                </a:moveTo>
                <a:cubicBezTo>
                  <a:pt x="689" y="194"/>
                  <a:pt x="688" y="195"/>
                  <a:pt x="669" y="181"/>
                </a:cubicBezTo>
                <a:cubicBezTo>
                  <a:pt x="651" y="168"/>
                  <a:pt x="647" y="173"/>
                  <a:pt x="629" y="159"/>
                </a:cubicBezTo>
                <a:cubicBezTo>
                  <a:pt x="611" y="145"/>
                  <a:pt x="612" y="144"/>
                  <a:pt x="594" y="130"/>
                </a:cubicBezTo>
                <a:cubicBezTo>
                  <a:pt x="576" y="116"/>
                  <a:pt x="575" y="118"/>
                  <a:pt x="557" y="104"/>
                </a:cubicBezTo>
                <a:cubicBezTo>
                  <a:pt x="539" y="91"/>
                  <a:pt x="539" y="91"/>
                  <a:pt x="520" y="77"/>
                </a:cubicBezTo>
                <a:cubicBezTo>
                  <a:pt x="502" y="63"/>
                  <a:pt x="508" y="55"/>
                  <a:pt x="490" y="42"/>
                </a:cubicBezTo>
                <a:cubicBezTo>
                  <a:pt x="472" y="28"/>
                  <a:pt x="472" y="28"/>
                  <a:pt x="454" y="14"/>
                </a:cubicBezTo>
                <a:cubicBezTo>
                  <a:pt x="436" y="0"/>
                  <a:pt x="416" y="10"/>
                  <a:pt x="416" y="30"/>
                </a:cubicBezTo>
                <a:cubicBezTo>
                  <a:pt x="416" y="51"/>
                  <a:pt x="417" y="51"/>
                  <a:pt x="417" y="71"/>
                </a:cubicBezTo>
                <a:cubicBezTo>
                  <a:pt x="417" y="92"/>
                  <a:pt x="392" y="110"/>
                  <a:pt x="370" y="110"/>
                </a:cubicBezTo>
                <a:cubicBezTo>
                  <a:pt x="347" y="110"/>
                  <a:pt x="347" y="107"/>
                  <a:pt x="324" y="107"/>
                </a:cubicBezTo>
                <a:cubicBezTo>
                  <a:pt x="301" y="107"/>
                  <a:pt x="301" y="114"/>
                  <a:pt x="278" y="114"/>
                </a:cubicBezTo>
                <a:cubicBezTo>
                  <a:pt x="255" y="114"/>
                  <a:pt x="255" y="114"/>
                  <a:pt x="232" y="114"/>
                </a:cubicBezTo>
                <a:cubicBezTo>
                  <a:pt x="209" y="114"/>
                  <a:pt x="209" y="114"/>
                  <a:pt x="186" y="114"/>
                </a:cubicBezTo>
                <a:cubicBezTo>
                  <a:pt x="164" y="114"/>
                  <a:pt x="164" y="111"/>
                  <a:pt x="141" y="111"/>
                </a:cubicBezTo>
                <a:cubicBezTo>
                  <a:pt x="118" y="111"/>
                  <a:pt x="118" y="117"/>
                  <a:pt x="95" y="117"/>
                </a:cubicBezTo>
                <a:cubicBezTo>
                  <a:pt x="72" y="117"/>
                  <a:pt x="72" y="107"/>
                  <a:pt x="49" y="107"/>
                </a:cubicBezTo>
                <a:cubicBezTo>
                  <a:pt x="26" y="107"/>
                  <a:pt x="6" y="137"/>
                  <a:pt x="6" y="162"/>
                </a:cubicBezTo>
                <a:cubicBezTo>
                  <a:pt x="6" y="188"/>
                  <a:pt x="5" y="188"/>
                  <a:pt x="5" y="213"/>
                </a:cubicBezTo>
                <a:cubicBezTo>
                  <a:pt x="5" y="238"/>
                  <a:pt x="0" y="238"/>
                  <a:pt x="0" y="263"/>
                </a:cubicBezTo>
                <a:cubicBezTo>
                  <a:pt x="0" y="288"/>
                  <a:pt x="8" y="288"/>
                  <a:pt x="8" y="314"/>
                </a:cubicBezTo>
                <a:cubicBezTo>
                  <a:pt x="8" y="339"/>
                  <a:pt x="26" y="361"/>
                  <a:pt x="49" y="361"/>
                </a:cubicBezTo>
                <a:cubicBezTo>
                  <a:pt x="72" y="361"/>
                  <a:pt x="72" y="362"/>
                  <a:pt x="95" y="362"/>
                </a:cubicBezTo>
                <a:cubicBezTo>
                  <a:pt x="118" y="362"/>
                  <a:pt x="118" y="362"/>
                  <a:pt x="141" y="362"/>
                </a:cubicBezTo>
                <a:cubicBezTo>
                  <a:pt x="164" y="362"/>
                  <a:pt x="164" y="365"/>
                  <a:pt x="186" y="365"/>
                </a:cubicBezTo>
                <a:cubicBezTo>
                  <a:pt x="209" y="365"/>
                  <a:pt x="209" y="364"/>
                  <a:pt x="232" y="364"/>
                </a:cubicBezTo>
                <a:cubicBezTo>
                  <a:pt x="255" y="364"/>
                  <a:pt x="255" y="361"/>
                  <a:pt x="278" y="361"/>
                </a:cubicBezTo>
                <a:cubicBezTo>
                  <a:pt x="301" y="361"/>
                  <a:pt x="301" y="365"/>
                  <a:pt x="324" y="365"/>
                </a:cubicBezTo>
                <a:cubicBezTo>
                  <a:pt x="347" y="365"/>
                  <a:pt x="347" y="361"/>
                  <a:pt x="370" y="361"/>
                </a:cubicBezTo>
                <a:cubicBezTo>
                  <a:pt x="392" y="361"/>
                  <a:pt x="411" y="384"/>
                  <a:pt x="411" y="405"/>
                </a:cubicBezTo>
                <a:cubicBezTo>
                  <a:pt x="411" y="425"/>
                  <a:pt x="416" y="425"/>
                  <a:pt x="416" y="446"/>
                </a:cubicBezTo>
                <a:cubicBezTo>
                  <a:pt x="416" y="466"/>
                  <a:pt x="434" y="473"/>
                  <a:pt x="452" y="459"/>
                </a:cubicBezTo>
                <a:cubicBezTo>
                  <a:pt x="470" y="446"/>
                  <a:pt x="469" y="444"/>
                  <a:pt x="487" y="431"/>
                </a:cubicBezTo>
                <a:cubicBezTo>
                  <a:pt x="505" y="417"/>
                  <a:pt x="506" y="417"/>
                  <a:pt x="524" y="404"/>
                </a:cubicBezTo>
                <a:cubicBezTo>
                  <a:pt x="542" y="390"/>
                  <a:pt x="539" y="387"/>
                  <a:pt x="557" y="373"/>
                </a:cubicBezTo>
                <a:cubicBezTo>
                  <a:pt x="576" y="359"/>
                  <a:pt x="575" y="359"/>
                  <a:pt x="594" y="345"/>
                </a:cubicBezTo>
                <a:cubicBezTo>
                  <a:pt x="612" y="331"/>
                  <a:pt x="614" y="335"/>
                  <a:pt x="632" y="321"/>
                </a:cubicBezTo>
                <a:cubicBezTo>
                  <a:pt x="650" y="307"/>
                  <a:pt x="650" y="306"/>
                  <a:pt x="668" y="292"/>
                </a:cubicBezTo>
                <a:cubicBezTo>
                  <a:pt x="686" y="279"/>
                  <a:pt x="684" y="274"/>
                  <a:pt x="704" y="265"/>
                </a:cubicBezTo>
                <a:cubicBezTo>
                  <a:pt x="727" y="255"/>
                  <a:pt x="725" y="221"/>
                  <a:pt x="707" y="207"/>
                </a:cubicBezTo>
                <a:close/>
              </a:path>
            </a:pathLst>
          </a:custGeom>
          <a:ln/>
        </p:spPr>
        <p:style>
          <a:lnRef idx="3">
            <a:schemeClr val="lt1"/>
          </a:lnRef>
          <a:fillRef idx="1">
            <a:schemeClr val="accent3"/>
          </a:fillRef>
          <a:effectRef idx="1">
            <a:schemeClr val="accent3"/>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grpSp>
        <p:nvGrpSpPr>
          <p:cNvPr id="8" name="Grup 7"/>
          <p:cNvGrpSpPr/>
          <p:nvPr/>
        </p:nvGrpSpPr>
        <p:grpSpPr>
          <a:xfrm>
            <a:off x="1426026" y="3223649"/>
            <a:ext cx="9161916" cy="3456845"/>
            <a:chOff x="948556" y="3223649"/>
            <a:chExt cx="9161916" cy="3456845"/>
          </a:xfrm>
        </p:grpSpPr>
        <p:sp>
          <p:nvSpPr>
            <p:cNvPr id="3" name="Dikdörtgen 2"/>
            <p:cNvSpPr/>
            <p:nvPr/>
          </p:nvSpPr>
          <p:spPr>
            <a:xfrm>
              <a:off x="7224398" y="3223649"/>
              <a:ext cx="2886074" cy="3416320"/>
            </a:xfrm>
            <a:prstGeom prst="rect">
              <a:avLst/>
            </a:prstGeom>
            <a:solidFill>
              <a:srgbClr val="583A21"/>
            </a:solidFill>
          </p:spPr>
          <p:txBody>
            <a:bodyPr wrap="square">
              <a:spAutoFit/>
            </a:bodyPr>
            <a:lstStyle/>
            <a:p>
              <a:r>
                <a:rPr lang="tr-TR" sz="2400" dirty="0">
                  <a:solidFill>
                    <a:schemeClr val="bg1"/>
                  </a:solidFill>
                </a:rPr>
                <a:t>Millî Mücadele döneminde </a:t>
              </a:r>
              <a:r>
                <a:rPr lang="tr-TR" sz="2400" b="1" dirty="0">
                  <a:solidFill>
                    <a:schemeClr val="bg1"/>
                  </a:solidFill>
                </a:rPr>
                <a:t>vatanın bütünlüğünün</a:t>
              </a:r>
              <a:r>
                <a:rPr lang="tr-TR" sz="2400" dirty="0">
                  <a:solidFill>
                    <a:schemeClr val="bg1"/>
                  </a:solidFill>
                </a:rPr>
                <a:t> ve </a:t>
              </a:r>
              <a:r>
                <a:rPr lang="tr-TR" sz="2400" b="1" dirty="0">
                  <a:solidFill>
                    <a:schemeClr val="bg1"/>
                  </a:solidFill>
                </a:rPr>
                <a:t>milletin bağımsızlığının </a:t>
              </a:r>
              <a:r>
                <a:rPr lang="tr-TR" sz="2400" dirty="0">
                  <a:solidFill>
                    <a:schemeClr val="bg1"/>
                  </a:solidFill>
                </a:rPr>
                <a:t>korunması temel </a:t>
              </a:r>
              <a:r>
                <a:rPr lang="tr-TR" sz="2400" b="1" dirty="0">
                  <a:solidFill>
                    <a:schemeClr val="bg1"/>
                  </a:solidFill>
                </a:rPr>
                <a:t>millî meseleler </a:t>
              </a:r>
              <a:r>
                <a:rPr lang="tr-TR" sz="2400" dirty="0">
                  <a:solidFill>
                    <a:schemeClr val="bg1"/>
                  </a:solidFill>
                </a:rPr>
                <a:t>arasında yer almıştır.</a:t>
              </a:r>
            </a:p>
          </p:txBody>
        </p:sp>
        <p:pic>
          <p:nvPicPr>
            <p:cNvPr id="7" name="Resim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48556" y="3223649"/>
              <a:ext cx="6275842" cy="3456845"/>
            </a:xfrm>
            <a:prstGeom prst="rect">
              <a:avLst/>
            </a:prstGeom>
          </p:spPr>
        </p:pic>
      </p:grpSp>
      <p:grpSp>
        <p:nvGrpSpPr>
          <p:cNvPr id="18" name="Grup 17"/>
          <p:cNvGrpSpPr/>
          <p:nvPr/>
        </p:nvGrpSpPr>
        <p:grpSpPr>
          <a:xfrm rot="20968082">
            <a:off x="31069" y="3351974"/>
            <a:ext cx="11275932" cy="1208136"/>
            <a:chOff x="375722" y="2050085"/>
            <a:chExt cx="11275932" cy="1208136"/>
          </a:xfrm>
          <a:effectLst>
            <a:outerShdw blurRad="50800" dist="38100" dir="5400000" algn="t" rotWithShape="0">
              <a:prstClr val="black">
                <a:alpha val="40000"/>
              </a:prstClr>
            </a:outerShdw>
          </a:effectLst>
          <a:scene3d>
            <a:camera prst="orthographicFront">
              <a:rot lat="0" lon="0" rev="0"/>
            </a:camera>
            <a:lightRig rig="glow" dir="t">
              <a:rot lat="0" lon="0" rev="14100000"/>
            </a:lightRig>
          </a:scene3d>
        </p:grpSpPr>
        <p:pic>
          <p:nvPicPr>
            <p:cNvPr id="19" name="Resim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5722" y="2050085"/>
              <a:ext cx="11275932" cy="1208136"/>
            </a:xfrm>
            <a:prstGeom prst="rect">
              <a:avLst/>
            </a:prstGeom>
            <a:ln>
              <a:noFill/>
            </a:ln>
            <a:effectLst/>
            <a:sp3d prstMaterial="softEdge">
              <a:bevelT w="127000" prst="artDeco"/>
            </a:sp3d>
          </p:spPr>
        </p:pic>
        <p:sp>
          <p:nvSpPr>
            <p:cNvPr id="20" name="Title 1"/>
            <p:cNvSpPr txBox="1">
              <a:spLocks/>
            </p:cNvSpPr>
            <p:nvPr/>
          </p:nvSpPr>
          <p:spPr>
            <a:xfrm>
              <a:off x="2101455" y="2154413"/>
              <a:ext cx="8798768" cy="1003098"/>
            </a:xfrm>
            <a:prstGeom prst="rect">
              <a:avLst/>
            </a:prstGeom>
            <a:ln>
              <a:noFill/>
            </a:ln>
            <a:effectLst/>
            <a:sp3d prstMaterial="softEdge">
              <a:bevelT w="127000" prst="artDeco"/>
            </a:sp3d>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Millî meseleler yalnızca devlet yöneticilerini değil, </a:t>
              </a:r>
              <a:r>
                <a:rPr lang="tr-TR" sz="2400" dirty="0" err="1">
                  <a:solidFill>
                    <a:schemeClr val="tx1"/>
                  </a:solidFill>
                </a:rPr>
                <a:t>7'den</a:t>
              </a:r>
              <a:r>
                <a:rPr lang="tr-TR" sz="2400" dirty="0">
                  <a:solidFill>
                    <a:schemeClr val="tx1"/>
                  </a:solidFill>
                </a:rPr>
                <a:t> </a:t>
              </a:r>
              <a:r>
                <a:rPr lang="tr-TR" sz="2400" dirty="0" err="1">
                  <a:solidFill>
                    <a:schemeClr val="tx1"/>
                  </a:solidFill>
                </a:rPr>
                <a:t>70'e</a:t>
              </a:r>
              <a:r>
                <a:rPr lang="tr-TR" sz="2400" dirty="0">
                  <a:solidFill>
                    <a:schemeClr val="tx1"/>
                  </a:solidFill>
                </a:rPr>
                <a:t> toplumun tüm bireylerini doğrudan ilgilendirir ve ortak bir sorumluluk gerektirir.</a:t>
              </a:r>
              <a:endParaRPr lang="tr-TR" sz="1400" dirty="0" smtClean="0">
                <a:solidFill>
                  <a:schemeClr val="tx1"/>
                </a:solidFill>
              </a:endParaRPr>
            </a:p>
          </p:txBody>
        </p:sp>
      </p:grpSp>
      <p:grpSp>
        <p:nvGrpSpPr>
          <p:cNvPr id="21" name="Grup 20"/>
          <p:cNvGrpSpPr/>
          <p:nvPr/>
        </p:nvGrpSpPr>
        <p:grpSpPr>
          <a:xfrm>
            <a:off x="49087" y="5422600"/>
            <a:ext cx="12003946" cy="1386349"/>
            <a:chOff x="1905" y="3641945"/>
            <a:chExt cx="12003946" cy="1386349"/>
          </a:xfrm>
        </p:grpSpPr>
        <p:grpSp>
          <p:nvGrpSpPr>
            <p:cNvPr id="22" name="Grup 21"/>
            <p:cNvGrpSpPr/>
            <p:nvPr/>
          </p:nvGrpSpPr>
          <p:grpSpPr>
            <a:xfrm>
              <a:off x="1905" y="3641945"/>
              <a:ext cx="12003946" cy="1386349"/>
              <a:chOff x="776751" y="2782440"/>
              <a:chExt cx="10707325" cy="1386349"/>
            </a:xfrm>
          </p:grpSpPr>
          <p:grpSp>
            <p:nvGrpSpPr>
              <p:cNvPr id="24" name="Grup 23"/>
              <p:cNvGrpSpPr/>
              <p:nvPr/>
            </p:nvGrpSpPr>
            <p:grpSpPr>
              <a:xfrm>
                <a:off x="776751" y="2782440"/>
                <a:ext cx="855406" cy="1386349"/>
                <a:chOff x="3401963" y="5446982"/>
                <a:chExt cx="855406" cy="1386349"/>
              </a:xfrm>
            </p:grpSpPr>
            <p:sp>
              <p:nvSpPr>
                <p:cNvPr id="29" name="Paralelkenar 28"/>
                <p:cNvSpPr/>
                <p:nvPr/>
              </p:nvSpPr>
              <p:spPr>
                <a:xfrm>
                  <a:off x="3401963" y="5618150"/>
                  <a:ext cx="855406" cy="1044017"/>
                </a:xfrm>
                <a:prstGeom prst="parallelogram">
                  <a:avLst>
                    <a:gd name="adj" fmla="val 31169"/>
                  </a:avLst>
                </a:prstGeom>
                <a:solidFill>
                  <a:schemeClr val="dk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tr-TR" dirty="0" smtClean="0">
                      <a:solidFill>
                        <a:schemeClr val="tx1"/>
                      </a:solidFill>
                    </a:rPr>
                    <a:t> </a:t>
                  </a:r>
                  <a:endParaRPr lang="tr-TR" dirty="0">
                    <a:solidFill>
                      <a:schemeClr val="tx1"/>
                    </a:solidFill>
                  </a:endParaRPr>
                </a:p>
              </p:txBody>
            </p:sp>
            <p:sp>
              <p:nvSpPr>
                <p:cNvPr id="30" name="Rectangle 9"/>
                <p:cNvSpPr>
                  <a:spLocks noChangeArrowheads="1"/>
                </p:cNvSpPr>
                <p:nvPr/>
              </p:nvSpPr>
              <p:spPr bwMode="auto">
                <a:xfrm rot="17091814">
                  <a:off x="3022191" y="5953571"/>
                  <a:ext cx="1386349" cy="373172"/>
                </a:xfrm>
                <a:prstGeom prst="rect">
                  <a:avLst/>
                </a:prstGeom>
                <a:noFill/>
                <a:ln w="9525">
                  <a:noFill/>
                  <a:miter lim="800000"/>
                  <a:headEnd/>
                  <a:tailEnd/>
                </a:ln>
              </p:spPr>
              <p:txBody>
                <a:bodyPr/>
                <a:lstStyle/>
                <a:p>
                  <a:pPr algn="ctr"/>
                  <a:r>
                    <a:rPr lang="tr-TR" altLang="tr-TR" dirty="0" smtClean="0">
                      <a:solidFill>
                        <a:schemeClr val="bg1"/>
                      </a:solidFill>
                      <a:effectLst>
                        <a:outerShdw blurRad="38100" dist="38100" dir="2700000" algn="tl">
                          <a:srgbClr val="000000">
                            <a:alpha val="43137"/>
                          </a:srgbClr>
                        </a:outerShdw>
                      </a:effectLst>
                    </a:rPr>
                    <a:t>Köprü</a:t>
                  </a:r>
                </a:p>
                <a:p>
                  <a:pPr algn="ctr"/>
                  <a:r>
                    <a:rPr lang="tr-TR" altLang="tr-TR" dirty="0" smtClean="0">
                      <a:solidFill>
                        <a:schemeClr val="bg1"/>
                      </a:solidFill>
                      <a:effectLst>
                        <a:outerShdw blurRad="38100" dist="38100" dir="2700000" algn="tl">
                          <a:srgbClr val="000000">
                            <a:alpha val="43137"/>
                          </a:srgbClr>
                        </a:outerShdw>
                      </a:effectLst>
                    </a:rPr>
                    <a:t>Kurma</a:t>
                  </a:r>
                  <a:endParaRPr lang="tr-TR" altLang="tr-TR" dirty="0">
                    <a:solidFill>
                      <a:schemeClr val="bg1"/>
                    </a:solidFill>
                    <a:effectLst>
                      <a:outerShdw blurRad="38100" dist="38100" dir="2700000" algn="tl">
                        <a:srgbClr val="000000">
                          <a:alpha val="43137"/>
                        </a:srgbClr>
                      </a:outerShdw>
                    </a:effectLst>
                  </a:endParaRPr>
                </a:p>
              </p:txBody>
            </p:sp>
          </p:grpSp>
          <p:grpSp>
            <p:nvGrpSpPr>
              <p:cNvPr id="25" name="Grup 24"/>
              <p:cNvGrpSpPr/>
              <p:nvPr/>
            </p:nvGrpSpPr>
            <p:grpSpPr>
              <a:xfrm>
                <a:off x="1405071" y="2953608"/>
                <a:ext cx="10079005" cy="1044017"/>
                <a:chOff x="4030284" y="5618150"/>
                <a:chExt cx="7837252" cy="1044017"/>
              </a:xfrm>
            </p:grpSpPr>
            <p:sp>
              <p:nvSpPr>
                <p:cNvPr id="26" name="Paralelkenar 25"/>
                <p:cNvSpPr/>
                <p:nvPr/>
              </p:nvSpPr>
              <p:spPr>
                <a:xfrm>
                  <a:off x="4030284" y="5618150"/>
                  <a:ext cx="7837252" cy="1044017"/>
                </a:xfrm>
                <a:prstGeom prst="parallelogram">
                  <a:avLst>
                    <a:gd name="adj" fmla="val 27123"/>
                  </a:avLst>
                </a:prstGeom>
                <a:ln/>
              </p:spPr>
              <p:style>
                <a:lnRef idx="3">
                  <a:schemeClr val="lt1"/>
                </a:lnRef>
                <a:fillRef idx="1">
                  <a:schemeClr val="accent4"/>
                </a:fillRef>
                <a:effectRef idx="1">
                  <a:schemeClr val="accent4"/>
                </a:effectRef>
                <a:fontRef idx="minor">
                  <a:schemeClr val="lt1"/>
                </a:fontRef>
              </p:style>
              <p:txBody>
                <a:bodyPr rtlCol="0" anchor="ctr"/>
                <a:lstStyle/>
                <a:p>
                  <a:endParaRPr lang="tr-TR" sz="3200" dirty="0">
                    <a:solidFill>
                      <a:schemeClr val="tx1"/>
                    </a:solidFill>
                  </a:endParaRPr>
                </a:p>
              </p:txBody>
            </p:sp>
            <p:cxnSp>
              <p:nvCxnSpPr>
                <p:cNvPr id="27" name="Düz Bağlayıcı 26"/>
                <p:cNvCxnSpPr/>
                <p:nvPr/>
              </p:nvCxnSpPr>
              <p:spPr>
                <a:xfrm>
                  <a:off x="4285799" y="5732206"/>
                  <a:ext cx="3549445" cy="9833"/>
                </a:xfrm>
                <a:prstGeom prst="line">
                  <a:avLst/>
                </a:prstGeom>
                <a:ln>
                  <a:prstDash val="lgDash"/>
                </a:ln>
                <a:scene3d>
                  <a:camera prst="perspectiveRelaxedModerately"/>
                  <a:lightRig rig="threePt" dir="t"/>
                </a:scene3d>
              </p:spPr>
              <p:style>
                <a:lnRef idx="2">
                  <a:schemeClr val="dk1"/>
                </a:lnRef>
                <a:fillRef idx="0">
                  <a:schemeClr val="dk1"/>
                </a:fillRef>
                <a:effectRef idx="1">
                  <a:schemeClr val="dk1"/>
                </a:effectRef>
                <a:fontRef idx="minor">
                  <a:schemeClr val="tx1"/>
                </a:fontRef>
              </p:style>
            </p:cxnSp>
            <p:cxnSp>
              <p:nvCxnSpPr>
                <p:cNvPr id="28" name="Düz Bağlayıcı 27"/>
                <p:cNvCxnSpPr/>
                <p:nvPr/>
              </p:nvCxnSpPr>
              <p:spPr>
                <a:xfrm>
                  <a:off x="8034019" y="6543367"/>
                  <a:ext cx="3549445" cy="9833"/>
                </a:xfrm>
                <a:prstGeom prst="line">
                  <a:avLst/>
                </a:prstGeom>
                <a:ln>
                  <a:prstDash val="lgDash"/>
                </a:ln>
                <a:scene3d>
                  <a:camera prst="perspectiveRelaxed"/>
                  <a:lightRig rig="threePt" dir="t"/>
                </a:scene3d>
              </p:spPr>
              <p:style>
                <a:lnRef idx="2">
                  <a:schemeClr val="dk1"/>
                </a:lnRef>
                <a:fillRef idx="0">
                  <a:schemeClr val="dk1"/>
                </a:fillRef>
                <a:effectRef idx="1">
                  <a:schemeClr val="dk1"/>
                </a:effectRef>
                <a:fontRef idx="minor">
                  <a:schemeClr val="tx1"/>
                </a:fontRef>
              </p:style>
            </p:cxnSp>
          </p:grpSp>
        </p:grpSp>
        <p:sp>
          <p:nvSpPr>
            <p:cNvPr id="23" name="Dikdörtgen 22"/>
            <p:cNvSpPr/>
            <p:nvPr/>
          </p:nvSpPr>
          <p:spPr>
            <a:xfrm>
              <a:off x="1163968" y="3950307"/>
              <a:ext cx="9925235" cy="830997"/>
            </a:xfrm>
            <a:prstGeom prst="rect">
              <a:avLst/>
            </a:prstGeom>
          </p:spPr>
          <p:txBody>
            <a:bodyPr wrap="square">
              <a:spAutoFit/>
            </a:bodyPr>
            <a:lstStyle/>
            <a:p>
              <a:r>
                <a:rPr lang="tr-TR" sz="2400" dirty="0"/>
                <a:t>23 Nisan, 19 Mayıs, 30 Ağustos, 29 Ekim, 10 Kasım gibi günlerde ev, iş yeri veya kurumlara bayrak asılmasının nedenleri neler olabilir?</a:t>
              </a:r>
              <a:endParaRPr lang="tr-TR" sz="3200" dirty="0"/>
            </a:p>
          </p:txBody>
        </p:sp>
      </p:grpSp>
    </p:spTree>
    <p:custDataLst>
      <p:tags r:id="rId1"/>
    </p:custDataLst>
    <p:extLst>
      <p:ext uri="{BB962C8B-B14F-4D97-AF65-F5344CB8AC3E}">
        <p14:creationId xmlns:p14="http://schemas.microsoft.com/office/powerpoint/2010/main" val="19194198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left)">
                                      <p:cBhvr>
                                        <p:cTn id="7" dur="500"/>
                                        <p:tgtEl>
                                          <p:spTgt spid="51"/>
                                        </p:tgtEl>
                                      </p:cBhvr>
                                    </p:animEffect>
                                  </p:childTnLst>
                                  <p:subTnLst>
                                    <p:audio>
                                      <p:cMediaNode>
                                        <p:cTn display="0" masterRel="sameClick">
                                          <p:stCondLst>
                                            <p:cond evt="begin" delay="0">
                                              <p:tn val="5"/>
                                            </p:cond>
                                          </p:stCondLst>
                                          <p:endCondLst>
                                            <p:cond evt="onStopAudio" delay="0">
                                              <p:tgtEl>
                                                <p:sldTgt/>
                                              </p:tgtEl>
                                            </p:cond>
                                          </p:endCondLst>
                                        </p:cTn>
                                        <p:tgtEl>
                                          <p:sndTgt r:embed="rId4" name="chimes.wav"/>
                                        </p:tgtEl>
                                      </p:cMediaNode>
                                    </p:audio>
                                  </p:sub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additive="base">
                                        <p:cTn id="12" dur="500"/>
                                        <p:tgtEl>
                                          <p:spTgt spid="58"/>
                                        </p:tgtEl>
                                        <p:attrNameLst>
                                          <p:attrName>ppt_y</p:attrName>
                                        </p:attrNameLst>
                                      </p:cBhvr>
                                      <p:tavLst>
                                        <p:tav tm="0">
                                          <p:val>
                                            <p:strVal val="#ppt_y-#ppt_h*1.125000"/>
                                          </p:val>
                                        </p:tav>
                                        <p:tav tm="100000">
                                          <p:val>
                                            <p:strVal val="#ppt_y"/>
                                          </p:val>
                                        </p:tav>
                                      </p:tavLst>
                                    </p:anim>
                                    <p:animEffect transition="in" filter="wipe(down)">
                                      <p:cBhvr>
                                        <p:cTn id="13" dur="500"/>
                                        <p:tgtEl>
                                          <p:spTgt spid="58"/>
                                        </p:tgtEl>
                                      </p:cBhvr>
                                    </p:animEffect>
                                  </p:childTnLst>
                                </p:cTn>
                              </p:par>
                            </p:childTnLst>
                          </p:cTn>
                        </p:par>
                        <p:par>
                          <p:cTn id="14" fill="hold">
                            <p:stCondLst>
                              <p:cond delay="500"/>
                            </p:stCondLst>
                            <p:childTnLst>
                              <p:par>
                                <p:cTn id="15" presetID="53" presetClass="entr" presetSubtype="16"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nodeType="click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500" fill="hold"/>
                                        <p:tgtEl>
                                          <p:spTgt spid="18"/>
                                        </p:tgtEl>
                                        <p:attrNameLst>
                                          <p:attrName>ppt_w</p:attrName>
                                        </p:attrNameLst>
                                      </p:cBhvr>
                                      <p:tavLst>
                                        <p:tav tm="0">
                                          <p:val>
                                            <p:fltVal val="0"/>
                                          </p:val>
                                        </p:tav>
                                        <p:tav tm="100000">
                                          <p:val>
                                            <p:strVal val="#ppt_w"/>
                                          </p:val>
                                        </p:tav>
                                      </p:tavLst>
                                    </p:anim>
                                    <p:anim calcmode="lin" valueType="num">
                                      <p:cBhvr>
                                        <p:cTn id="25" dur="500" fill="hold"/>
                                        <p:tgtEl>
                                          <p:spTgt spid="18"/>
                                        </p:tgtEl>
                                        <p:attrNameLst>
                                          <p:attrName>ppt_h</p:attrName>
                                        </p:attrNameLst>
                                      </p:cBhvr>
                                      <p:tavLst>
                                        <p:tav tm="0">
                                          <p:val>
                                            <p:fltVal val="0"/>
                                          </p:val>
                                        </p:tav>
                                        <p:tav tm="100000">
                                          <p:val>
                                            <p:strVal val="#ppt_h"/>
                                          </p:val>
                                        </p:tav>
                                      </p:tavLst>
                                    </p:anim>
                                    <p:animEffect transition="in" filter="fade">
                                      <p:cBhvr>
                                        <p:cTn id="26" dur="500"/>
                                        <p:tgtEl>
                                          <p:spTgt spid="18"/>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1000" fill="hold"/>
                                        <p:tgtEl>
                                          <p:spTgt spid="21"/>
                                        </p:tgtEl>
                                        <p:attrNameLst>
                                          <p:attrName>ppt_w</p:attrName>
                                        </p:attrNameLst>
                                      </p:cBhvr>
                                      <p:tavLst>
                                        <p:tav tm="0">
                                          <p:val>
                                            <p:fltVal val="0"/>
                                          </p:val>
                                        </p:tav>
                                        <p:tav tm="100000">
                                          <p:val>
                                            <p:strVal val="#ppt_w"/>
                                          </p:val>
                                        </p:tav>
                                      </p:tavLst>
                                    </p:anim>
                                    <p:anim calcmode="lin" valueType="num">
                                      <p:cBhvr>
                                        <p:cTn id="32" dur="1000" fill="hold"/>
                                        <p:tgtEl>
                                          <p:spTgt spid="21"/>
                                        </p:tgtEl>
                                        <p:attrNameLst>
                                          <p:attrName>ppt_h</p:attrName>
                                        </p:attrNameLst>
                                      </p:cBhvr>
                                      <p:tavLst>
                                        <p:tav tm="0">
                                          <p:val>
                                            <p:fltVal val="0"/>
                                          </p:val>
                                        </p:tav>
                                        <p:tav tm="100000">
                                          <p:val>
                                            <p:strVal val="#ppt_h"/>
                                          </p:val>
                                        </p:tav>
                                      </p:tavLst>
                                    </p:anim>
                                    <p:anim calcmode="lin" valueType="num">
                                      <p:cBhvr>
                                        <p:cTn id="33" dur="1000" fill="hold"/>
                                        <p:tgtEl>
                                          <p:spTgt spid="21"/>
                                        </p:tgtEl>
                                        <p:attrNameLst>
                                          <p:attrName>style.rotation</p:attrName>
                                        </p:attrNameLst>
                                      </p:cBhvr>
                                      <p:tavLst>
                                        <p:tav tm="0">
                                          <p:val>
                                            <p:fltVal val="90"/>
                                          </p:val>
                                        </p:tav>
                                        <p:tav tm="100000">
                                          <p:val>
                                            <p:fltVal val="0"/>
                                          </p:val>
                                        </p:tav>
                                      </p:tavLst>
                                    </p:anim>
                                    <p:animEffect transition="in" filter="fade">
                                      <p:cBhvr>
                                        <p:cTn id="34"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Millî Meselelerde Türk Milleti</a:t>
            </a:r>
            <a:endParaRPr lang="en-US" sz="2800" dirty="0">
              <a:solidFill>
                <a:schemeClr val="bg1"/>
              </a:solidFill>
            </a:endParaRPr>
          </a:p>
        </p:txBody>
      </p:sp>
      <p:sp>
        <p:nvSpPr>
          <p:cNvPr id="30" name="Rectangle: Rounded Corners 111">
            <a:hlinkClick r:id="rId5"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4" name="Dikdörtgen 3"/>
          <p:cNvSpPr/>
          <p:nvPr/>
        </p:nvSpPr>
        <p:spPr>
          <a:xfrm>
            <a:off x="4902200" y="790574"/>
            <a:ext cx="7061200" cy="1965152"/>
          </a:xfrm>
          <a:prstGeom prst="rect">
            <a:avLst/>
          </a:prstGeom>
          <a:solidFill>
            <a:srgbClr val="CADAE1"/>
          </a:solidFill>
        </p:spPr>
        <p:txBody>
          <a:bodyPr wrap="square" anchor="ctr" anchorCtr="0">
            <a:noAutofit/>
          </a:bodyPr>
          <a:lstStyle/>
          <a:p>
            <a:r>
              <a:rPr lang="tr-TR" sz="2400" dirty="0"/>
              <a:t>2017 yılında Trabzon'un Maçka ilçesinde, henüz 15 yaşında bir gençken teröristlere karşı kahramanca ülkesini savunan Eren Bülbül ve onu korumak için şehit olan Jandarma Astsubay Ferhat Gedik, Türk milletinin kalbine </a:t>
            </a:r>
            <a:r>
              <a:rPr lang="tr-TR" sz="2400" dirty="0" smtClean="0"/>
              <a:t>kazınmıştır.</a:t>
            </a:r>
          </a:p>
        </p:txBody>
      </p:sp>
      <p:pic>
        <p:nvPicPr>
          <p:cNvPr id="5" name="Resim 4"/>
          <p:cNvPicPr>
            <a:picLocks noChangeAspect="1"/>
          </p:cNvPicPr>
          <p:nvPr/>
        </p:nvPicPr>
        <p:blipFill rotWithShape="1">
          <a:blip r:embed="rId6">
            <a:extLst>
              <a:ext uri="{28A0092B-C50C-407E-A947-70E740481C1C}">
                <a14:useLocalDpi xmlns:a14="http://schemas.microsoft.com/office/drawing/2010/main" val="0"/>
              </a:ext>
            </a:extLst>
          </a:blip>
          <a:srcRect l="62066" t="21073" r="14201" b="46767"/>
          <a:stretch/>
        </p:blipFill>
        <p:spPr>
          <a:xfrm>
            <a:off x="367847" y="790574"/>
            <a:ext cx="4308928" cy="3258852"/>
          </a:xfrm>
          <a:prstGeom prst="rect">
            <a:avLst/>
          </a:prstGeom>
        </p:spPr>
      </p:pic>
      <p:sp>
        <p:nvSpPr>
          <p:cNvPr id="7" name="Dikdörtgen 6"/>
          <p:cNvSpPr/>
          <p:nvPr/>
        </p:nvSpPr>
        <p:spPr>
          <a:xfrm>
            <a:off x="4902199" y="2868680"/>
            <a:ext cx="7061201" cy="1180746"/>
          </a:xfrm>
          <a:prstGeom prst="rect">
            <a:avLst/>
          </a:prstGeom>
          <a:solidFill>
            <a:srgbClr val="BAAF59"/>
          </a:solidFill>
        </p:spPr>
        <p:txBody>
          <a:bodyPr wrap="square" anchor="ctr" anchorCtr="0">
            <a:noAutofit/>
          </a:bodyPr>
          <a:lstStyle/>
          <a:p>
            <a:r>
              <a:rPr lang="tr-TR" sz="2400" dirty="0" smtClean="0"/>
              <a:t>Bu </a:t>
            </a:r>
            <a:r>
              <a:rPr lang="tr-TR" sz="2400" dirty="0"/>
              <a:t>olay, yaşımız kaç olursa olsun vatanseverliğin ne kadar yüce bir değer olduğunu bize </a:t>
            </a:r>
            <a:r>
              <a:rPr lang="tr-TR" sz="2400" dirty="0" smtClean="0"/>
              <a:t>gösterir.</a:t>
            </a:r>
            <a:endParaRPr lang="tr-TR" sz="2400" dirty="0"/>
          </a:p>
        </p:txBody>
      </p:sp>
      <p:sp>
        <p:nvSpPr>
          <p:cNvPr id="8" name="Aynı Yanın Köşesi Yuvarlatılmış Dikdörtgen 7"/>
          <p:cNvSpPr/>
          <p:nvPr/>
        </p:nvSpPr>
        <p:spPr>
          <a:xfrm>
            <a:off x="367848" y="4976705"/>
            <a:ext cx="11595552" cy="1445452"/>
          </a:xfrm>
          <a:prstGeom prst="round2SameRect">
            <a:avLst>
              <a:gd name="adj1" fmla="val 0"/>
              <a:gd name="adj2" fmla="val 14550"/>
            </a:avLst>
          </a:prstGeom>
          <a:solidFill>
            <a:srgbClr val="FFC000"/>
          </a:solidFill>
        </p:spPr>
        <p:style>
          <a:lnRef idx="3">
            <a:schemeClr val="lt1"/>
          </a:lnRef>
          <a:fillRef idx="1">
            <a:schemeClr val="accent4"/>
          </a:fillRef>
          <a:effectRef idx="1">
            <a:schemeClr val="accent4"/>
          </a:effectRef>
          <a:fontRef idx="minor">
            <a:schemeClr val="lt1"/>
          </a:fontRef>
        </p:style>
        <p:txBody>
          <a:bodyPr rtlCol="0" anchor="ctr"/>
          <a:lstStyle/>
          <a:p>
            <a:r>
              <a:rPr lang="tr-TR" sz="2400" dirty="0">
                <a:solidFill>
                  <a:schemeClr val="tx1"/>
                </a:solidFill>
              </a:rPr>
              <a:t>Bir milletin asıl karakteri, zorluklar karşısında sergilediği dayanışma, yardımlaşma ve azimle ortaya çıkar. Türk milleti geçmişinden aldığı güçle geleceğini birlik ve beraberlik içinde inşa </a:t>
            </a:r>
            <a:r>
              <a:rPr lang="tr-TR" sz="2400" dirty="0" smtClean="0">
                <a:solidFill>
                  <a:schemeClr val="tx1"/>
                </a:solidFill>
              </a:rPr>
              <a:t>etmektedir.</a:t>
            </a:r>
            <a:endParaRPr lang="tr-TR" sz="2400" dirty="0">
              <a:solidFill>
                <a:schemeClr val="tx1"/>
              </a:solidFill>
            </a:endParaRPr>
          </a:p>
        </p:txBody>
      </p:sp>
      <p:sp>
        <p:nvSpPr>
          <p:cNvPr id="9" name="Köşeli Çift Ayraç 8"/>
          <p:cNvSpPr/>
          <p:nvPr/>
        </p:nvSpPr>
        <p:spPr>
          <a:xfrm>
            <a:off x="1015356" y="5926078"/>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Millî birlik ve beraberlik nedir? Açıklayınız.</a:t>
            </a:r>
            <a:endParaRPr lang="tr-TR" sz="3200" dirty="0">
              <a:solidFill>
                <a:schemeClr val="tx1"/>
              </a:solidFill>
            </a:endParaRPr>
          </a:p>
        </p:txBody>
      </p:sp>
      <p:grpSp>
        <p:nvGrpSpPr>
          <p:cNvPr id="10" name="Grup 9"/>
          <p:cNvGrpSpPr/>
          <p:nvPr/>
        </p:nvGrpSpPr>
        <p:grpSpPr>
          <a:xfrm>
            <a:off x="229234" y="5926079"/>
            <a:ext cx="914437" cy="819703"/>
            <a:chOff x="313837" y="4957280"/>
            <a:chExt cx="914437" cy="819703"/>
          </a:xfrm>
        </p:grpSpPr>
        <p:grpSp>
          <p:nvGrpSpPr>
            <p:cNvPr id="11" name="Grup 10"/>
            <p:cNvGrpSpPr/>
            <p:nvPr/>
          </p:nvGrpSpPr>
          <p:grpSpPr>
            <a:xfrm>
              <a:off x="313837" y="4957280"/>
              <a:ext cx="914437" cy="819703"/>
              <a:chOff x="6709431" y="3270742"/>
              <a:chExt cx="1544353" cy="1384361"/>
            </a:xfrm>
            <a:solidFill>
              <a:schemeClr val="tx1">
                <a:lumMod val="65000"/>
                <a:lumOff val="35000"/>
              </a:schemeClr>
            </a:solidFill>
          </p:grpSpPr>
          <p:sp>
            <p:nvSpPr>
              <p:cNvPr id="13"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12"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37411226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p:tgtEl>
                                          <p:spTgt spid="7"/>
                                        </p:tgtEl>
                                        <p:attrNameLst>
                                          <p:attrName>ppt_x</p:attrName>
                                        </p:attrNameLst>
                                      </p:cBhvr>
                                      <p:tavLst>
                                        <p:tav tm="0">
                                          <p:val>
                                            <p:strVal val="#ppt_x-#ppt_w*1.125000"/>
                                          </p:val>
                                        </p:tav>
                                        <p:tav tm="100000">
                                          <p:val>
                                            <p:strVal val="#ppt_x"/>
                                          </p:val>
                                        </p:tav>
                                      </p:tavLst>
                                    </p:anim>
                                    <p:animEffect transition="in" filter="wipe(right)">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subTnLst>
                                    <p:audio>
                                      <p:cMediaNode>
                                        <p:cTn display="0" masterRel="sameClick">
                                          <p:stCondLst>
                                            <p:cond evt="begin" delay="0">
                                              <p:tn val="24"/>
                                            </p:cond>
                                          </p:stCondLst>
                                          <p:endCondLst>
                                            <p:cond evt="onStopAudio" delay="0">
                                              <p:tgtEl>
                                                <p:sldTgt/>
                                              </p:tgtEl>
                                            </p:cond>
                                          </p:endCondLst>
                                        </p:cTn>
                                        <p:tgtEl>
                                          <p:sndTgt r:embed="rId4" name="arrow.wav"/>
                                        </p:tgtEl>
                                      </p:cMediaNode>
                                    </p:audio>
                                  </p:subTnLst>
                                </p:cTn>
                              </p:par>
                            </p:childTnLst>
                          </p:cTn>
                        </p:par>
                        <p:par>
                          <p:cTn id="29" fill="hold">
                            <p:stCondLst>
                              <p:cond delay="500"/>
                            </p:stCondLst>
                            <p:childTnLst>
                              <p:par>
                                <p:cTn id="30" presetID="22" presetClass="entr" presetSubtype="8"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xit" presetSubtype="2" fill="hold" grpId="1" nodeType="clickEffect">
                                  <p:stCondLst>
                                    <p:cond delay="0"/>
                                  </p:stCondLst>
                                  <p:childTnLst>
                                    <p:animEffect transition="out" filter="wipe(right)">
                                      <p:cBhvr>
                                        <p:cTn id="36" dur="500"/>
                                        <p:tgtEl>
                                          <p:spTgt spid="9"/>
                                        </p:tgtEl>
                                      </p:cBhvr>
                                    </p:animEffect>
                                    <p:set>
                                      <p:cBhvr>
                                        <p:cTn id="37" dur="1" fill="hold">
                                          <p:stCondLst>
                                            <p:cond delay="499"/>
                                          </p:stCondLst>
                                        </p:cTn>
                                        <p:tgtEl>
                                          <p:spTgt spid="9"/>
                                        </p:tgtEl>
                                        <p:attrNameLst>
                                          <p:attrName>style.visibility</p:attrName>
                                        </p:attrNameLst>
                                      </p:cBhvr>
                                      <p:to>
                                        <p:strVal val="hidden"/>
                                      </p:to>
                                    </p:set>
                                  </p:childTnLst>
                                </p:cTn>
                              </p:par>
                            </p:childTnLst>
                          </p:cTn>
                        </p:par>
                        <p:par>
                          <p:cTn id="38" fill="hold">
                            <p:stCondLst>
                              <p:cond delay="500"/>
                            </p:stCondLst>
                            <p:childTnLst>
                              <p:par>
                                <p:cTn id="39" presetID="53" presetClass="exit" presetSubtype="32" fill="hold" nodeType="afterEffect">
                                  <p:stCondLst>
                                    <p:cond delay="0"/>
                                  </p:stCondLst>
                                  <p:childTnLst>
                                    <p:anim calcmode="lin" valueType="num">
                                      <p:cBhvr>
                                        <p:cTn id="40" dur="500"/>
                                        <p:tgtEl>
                                          <p:spTgt spid="10"/>
                                        </p:tgtEl>
                                        <p:attrNameLst>
                                          <p:attrName>ppt_w</p:attrName>
                                        </p:attrNameLst>
                                      </p:cBhvr>
                                      <p:tavLst>
                                        <p:tav tm="0">
                                          <p:val>
                                            <p:strVal val="ppt_w"/>
                                          </p:val>
                                        </p:tav>
                                        <p:tav tm="100000">
                                          <p:val>
                                            <p:fltVal val="0"/>
                                          </p:val>
                                        </p:tav>
                                      </p:tavLst>
                                    </p:anim>
                                    <p:anim calcmode="lin" valueType="num">
                                      <p:cBhvr>
                                        <p:cTn id="41" dur="500"/>
                                        <p:tgtEl>
                                          <p:spTgt spid="10"/>
                                        </p:tgtEl>
                                        <p:attrNameLst>
                                          <p:attrName>ppt_h</p:attrName>
                                        </p:attrNameLst>
                                      </p:cBhvr>
                                      <p:tavLst>
                                        <p:tav tm="0">
                                          <p:val>
                                            <p:strVal val="ppt_h"/>
                                          </p:val>
                                        </p:tav>
                                        <p:tav tm="100000">
                                          <p:val>
                                            <p:fltVal val="0"/>
                                          </p:val>
                                        </p:tav>
                                      </p:tavLst>
                                    </p:anim>
                                    <p:animEffect transition="out" filter="fade">
                                      <p:cBhvr>
                                        <p:cTn id="42" dur="500"/>
                                        <p:tgtEl>
                                          <p:spTgt spid="10"/>
                                        </p:tgtEl>
                                      </p:cBhvr>
                                    </p:animEffect>
                                    <p:set>
                                      <p:cBhvr>
                                        <p:cTn id="43"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P spid="9"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esim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3105" y="774156"/>
            <a:ext cx="5586608" cy="3105887"/>
          </a:xfrm>
          <a:prstGeom prst="rect">
            <a:avLst/>
          </a:prstGeom>
        </p:spPr>
      </p:pic>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Millî Birlik ve Beraberlik</a:t>
            </a:r>
            <a:endParaRPr lang="en-US" sz="2800" dirty="0">
              <a:solidFill>
                <a:schemeClr val="bg1"/>
              </a:solidFill>
            </a:endParaRPr>
          </a:p>
        </p:txBody>
      </p:sp>
      <p:sp>
        <p:nvSpPr>
          <p:cNvPr id="30"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 name="Dikdörtgen 1"/>
          <p:cNvSpPr/>
          <p:nvPr/>
        </p:nvSpPr>
        <p:spPr>
          <a:xfrm>
            <a:off x="6190338" y="774155"/>
            <a:ext cx="5584128" cy="3105888"/>
          </a:xfrm>
          <a:prstGeom prst="rect">
            <a:avLst/>
          </a:prstGeom>
          <a:solidFill>
            <a:schemeClr val="accent6">
              <a:lumMod val="20000"/>
              <a:lumOff val="80000"/>
            </a:schemeClr>
          </a:solidFill>
        </p:spPr>
        <p:txBody>
          <a:bodyPr wrap="square" anchor="ctr" anchorCtr="0">
            <a:noAutofit/>
          </a:bodyPr>
          <a:lstStyle/>
          <a:p>
            <a:r>
              <a:rPr lang="tr-TR" sz="2400" b="1" dirty="0"/>
              <a:t>Millî birlik ve beraberlik</a:t>
            </a:r>
            <a:r>
              <a:rPr lang="tr-TR" sz="2400" dirty="0"/>
              <a:t>, bir milletin sevinçte de kederde de tek bir yürek olması, ortak amaçlar ve vatan sevgisi etrafında birbirine kenetlenmesidir. Farklılıklarımızı zenginlik kabul edip </a:t>
            </a:r>
            <a:r>
              <a:rPr lang="tr-TR" sz="2400" b="1" dirty="0" smtClean="0"/>
              <a:t>bayrak</a:t>
            </a:r>
            <a:r>
              <a:rPr lang="tr-TR" sz="2400" b="1" dirty="0"/>
              <a:t>, vatan, bağımsızlık </a:t>
            </a:r>
            <a:r>
              <a:rPr lang="tr-TR" sz="2400" dirty="0"/>
              <a:t>gibi değerlerimizde birleşmek anlamına gelir.</a:t>
            </a:r>
          </a:p>
        </p:txBody>
      </p:sp>
      <p:grpSp>
        <p:nvGrpSpPr>
          <p:cNvPr id="10" name="Grup 9"/>
          <p:cNvGrpSpPr/>
          <p:nvPr/>
        </p:nvGrpSpPr>
        <p:grpSpPr>
          <a:xfrm>
            <a:off x="585766" y="5237703"/>
            <a:ext cx="11188700" cy="1472921"/>
            <a:chOff x="1003300" y="3394669"/>
            <a:chExt cx="11188700" cy="1472921"/>
          </a:xfrm>
        </p:grpSpPr>
        <p:sp>
          <p:nvSpPr>
            <p:cNvPr id="11" name="Aynı Yanın Köşesi Yuvarlatılmış Dikdörtgen 10"/>
            <p:cNvSpPr/>
            <p:nvPr/>
          </p:nvSpPr>
          <p:spPr>
            <a:xfrm>
              <a:off x="1987364" y="3394669"/>
              <a:ext cx="3311711" cy="437555"/>
            </a:xfrm>
            <a:prstGeom prst="round2SameRect">
              <a:avLst>
                <a:gd name="adj1" fmla="val 50000"/>
                <a:gd name="adj2" fmla="val 0"/>
              </a:avLst>
            </a:prstGeom>
            <a:solidFill>
              <a:srgbClr val="00B0F0"/>
            </a:solidFill>
            <a:ln/>
          </p:spPr>
          <p:style>
            <a:lnRef idx="0">
              <a:schemeClr val="accent5"/>
            </a:lnRef>
            <a:fillRef idx="3">
              <a:schemeClr val="accent5"/>
            </a:fillRef>
            <a:effectRef idx="3">
              <a:schemeClr val="accent5"/>
            </a:effectRef>
            <a:fontRef idx="minor">
              <a:schemeClr val="lt1"/>
            </a:fontRef>
          </p:style>
          <p:txBody>
            <a:bodyPr rtlCol="0" anchor="ctr"/>
            <a:lstStyle/>
            <a:p>
              <a:pPr algn="ctr"/>
              <a:r>
                <a:rPr lang="tr-TR" sz="2400" dirty="0" smtClean="0">
                  <a:solidFill>
                    <a:schemeClr val="tx1"/>
                  </a:solidFill>
                </a:rPr>
                <a:t>Ön Değerlendirme</a:t>
              </a:r>
              <a:endParaRPr lang="tr-TR" sz="2400" dirty="0">
                <a:solidFill>
                  <a:schemeClr val="tx1"/>
                </a:solidFill>
              </a:endParaRPr>
            </a:p>
          </p:txBody>
        </p:sp>
        <p:sp>
          <p:nvSpPr>
            <p:cNvPr id="12" name="Google Shape;1442;p25"/>
            <p:cNvSpPr/>
            <p:nvPr/>
          </p:nvSpPr>
          <p:spPr>
            <a:xfrm>
              <a:off x="1003300" y="3798478"/>
              <a:ext cx="11188700" cy="106911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1">
                <a:lumMod val="50000"/>
              </a:schemeClr>
            </a:solidFill>
            <a:ln>
              <a:noFill/>
            </a:ln>
          </p:spPr>
          <p:txBody>
            <a:bodyPr spcFirstLastPara="1" wrap="square" lIns="91425" tIns="45700" rIns="91425" bIns="45700" anchor="ctr" anchorCtr="0">
              <a:noAutofit/>
            </a:bodyPr>
            <a:lstStyle/>
            <a:p>
              <a:pPr marL="1257300" lvl="0"/>
              <a:r>
                <a:rPr lang="tr-TR" sz="2400" dirty="0" smtClean="0">
                  <a:solidFill>
                    <a:schemeClr val="bg1"/>
                  </a:solidFill>
                  <a:ea typeface="Arial"/>
                  <a:cs typeface="Arial"/>
                  <a:sym typeface="Arial"/>
                </a:rPr>
                <a:t>Türk toplumu </a:t>
              </a:r>
              <a:r>
                <a:rPr lang="tr-TR" sz="2400" dirty="0" smtClean="0">
                  <a:solidFill>
                    <a:schemeClr val="bg1"/>
                  </a:solidFill>
                </a:rPr>
                <a:t>hangi </a:t>
              </a:r>
              <a:r>
                <a:rPr lang="tr-TR" sz="2400" dirty="0">
                  <a:solidFill>
                    <a:schemeClr val="bg1"/>
                  </a:solidFill>
                </a:rPr>
                <a:t>durumlarda millî birlik ve beraberlik </a:t>
              </a:r>
              <a:endParaRPr lang="tr-TR" sz="2400" dirty="0" smtClean="0">
                <a:solidFill>
                  <a:schemeClr val="bg1"/>
                </a:solidFill>
              </a:endParaRPr>
            </a:p>
            <a:p>
              <a:pPr marL="1257300" lvl="0"/>
              <a:r>
                <a:rPr lang="tr-TR" sz="2400" dirty="0" smtClean="0">
                  <a:solidFill>
                    <a:schemeClr val="bg1"/>
                  </a:solidFill>
                </a:rPr>
                <a:t>göstermektedir? Örneklerle açıklayınız.</a:t>
              </a:r>
              <a:endParaRPr sz="2400" dirty="0">
                <a:solidFill>
                  <a:schemeClr val="bg1"/>
                </a:solidFill>
                <a:latin typeface="Arial"/>
                <a:ea typeface="Arial"/>
                <a:cs typeface="Arial"/>
                <a:sym typeface="Arial"/>
              </a:endParaRPr>
            </a:p>
          </p:txBody>
        </p:sp>
        <p:sp>
          <p:nvSpPr>
            <p:cNvPr id="13" name="Rounded Rectangle 5">
              <a:extLst>
                <a:ext uri="{FF2B5EF4-FFF2-40B4-BE49-F238E27FC236}">
                  <a16:creationId xmlns:a16="http://schemas.microsoft.com/office/drawing/2014/main" id="{E94F3D8A-473A-422A-996C-08295542E359}"/>
                </a:ext>
              </a:extLst>
            </p:cNvPr>
            <p:cNvSpPr/>
            <p:nvPr/>
          </p:nvSpPr>
          <p:spPr>
            <a:xfrm flipH="1">
              <a:off x="1003300" y="3442921"/>
              <a:ext cx="1241614" cy="1024255"/>
            </a:xfrm>
            <a:custGeom>
              <a:avLst/>
              <a:gdLst>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217557" h="2654282">
                  <a:moveTo>
                    <a:pt x="1384251" y="661544"/>
                  </a:moveTo>
                  <a:cubicBezTo>
                    <a:pt x="1489083" y="661544"/>
                    <a:pt x="1574067" y="746528"/>
                    <a:pt x="1574067" y="851360"/>
                  </a:cubicBezTo>
                  <a:cubicBezTo>
                    <a:pt x="1574067" y="956192"/>
                    <a:pt x="1489083" y="1041176"/>
                    <a:pt x="1384251" y="1041176"/>
                  </a:cubicBezTo>
                  <a:cubicBezTo>
                    <a:pt x="1279419" y="1041176"/>
                    <a:pt x="1194435" y="956192"/>
                    <a:pt x="1194435" y="851360"/>
                  </a:cubicBezTo>
                  <a:cubicBezTo>
                    <a:pt x="1194435" y="746528"/>
                    <a:pt x="1279419" y="661544"/>
                    <a:pt x="1384251" y="661544"/>
                  </a:cubicBezTo>
                  <a:close/>
                  <a:moveTo>
                    <a:pt x="1993421" y="661544"/>
                  </a:moveTo>
                  <a:cubicBezTo>
                    <a:pt x="2098253" y="661544"/>
                    <a:pt x="2183237" y="746528"/>
                    <a:pt x="2183237" y="851360"/>
                  </a:cubicBezTo>
                  <a:cubicBezTo>
                    <a:pt x="2183237" y="956192"/>
                    <a:pt x="2098253" y="1041176"/>
                    <a:pt x="1993421" y="1041176"/>
                  </a:cubicBezTo>
                  <a:cubicBezTo>
                    <a:pt x="1888589" y="1041176"/>
                    <a:pt x="1803605" y="956192"/>
                    <a:pt x="1803605" y="851360"/>
                  </a:cubicBezTo>
                  <a:cubicBezTo>
                    <a:pt x="1803605" y="746528"/>
                    <a:pt x="1888589" y="661544"/>
                    <a:pt x="1993421" y="661544"/>
                  </a:cubicBezTo>
                  <a:close/>
                  <a:moveTo>
                    <a:pt x="2602591" y="661544"/>
                  </a:moveTo>
                  <a:cubicBezTo>
                    <a:pt x="2707423" y="661544"/>
                    <a:pt x="2792407" y="746528"/>
                    <a:pt x="2792407" y="851360"/>
                  </a:cubicBezTo>
                  <a:cubicBezTo>
                    <a:pt x="2792407" y="956192"/>
                    <a:pt x="2707423" y="1041176"/>
                    <a:pt x="2602591" y="1041176"/>
                  </a:cubicBezTo>
                  <a:cubicBezTo>
                    <a:pt x="2497759" y="1041176"/>
                    <a:pt x="2412775" y="956192"/>
                    <a:pt x="2412775" y="851360"/>
                  </a:cubicBezTo>
                  <a:cubicBezTo>
                    <a:pt x="2412775" y="746528"/>
                    <a:pt x="2497759" y="661544"/>
                    <a:pt x="2602591" y="661544"/>
                  </a:cubicBezTo>
                  <a:close/>
                  <a:moveTo>
                    <a:pt x="677114" y="569491"/>
                  </a:moveTo>
                  <a:lnTo>
                    <a:pt x="330916" y="569491"/>
                  </a:lnTo>
                  <a:cubicBezTo>
                    <a:pt x="148156" y="569491"/>
                    <a:pt x="0" y="717647"/>
                    <a:pt x="0" y="900407"/>
                  </a:cubicBezTo>
                  <a:lnTo>
                    <a:pt x="0" y="1952009"/>
                  </a:lnTo>
                  <a:cubicBezTo>
                    <a:pt x="0" y="2134769"/>
                    <a:pt x="148156" y="2282925"/>
                    <a:pt x="330916" y="2282925"/>
                  </a:cubicBezTo>
                  <a:lnTo>
                    <a:pt x="711670" y="2282925"/>
                  </a:lnTo>
                  <a:cubicBezTo>
                    <a:pt x="639726" y="2394386"/>
                    <a:pt x="647101" y="2475544"/>
                    <a:pt x="275077" y="2654282"/>
                  </a:cubicBezTo>
                  <a:cubicBezTo>
                    <a:pt x="900998" y="2583693"/>
                    <a:pt x="998412" y="2552618"/>
                    <a:pt x="1294529" y="2282925"/>
                  </a:cubicBezTo>
                  <a:lnTo>
                    <a:pt x="2117356" y="2282925"/>
                  </a:lnTo>
                  <a:cubicBezTo>
                    <a:pt x="2251554" y="2282925"/>
                    <a:pt x="2367095" y="2203043"/>
                    <a:pt x="2418395" y="2087951"/>
                  </a:cubicBezTo>
                  <a:cubicBezTo>
                    <a:pt x="2205538" y="2022975"/>
                    <a:pt x="2032941" y="1932583"/>
                    <a:pt x="1830857" y="1799347"/>
                  </a:cubicBezTo>
                  <a:lnTo>
                    <a:pt x="1008030" y="1799347"/>
                  </a:lnTo>
                  <a:cubicBezTo>
                    <a:pt x="825270" y="1799347"/>
                    <a:pt x="677114" y="1651191"/>
                    <a:pt x="677114" y="1468431"/>
                  </a:cubicBezTo>
                  <a:lnTo>
                    <a:pt x="677114" y="569491"/>
                  </a:lnTo>
                  <a:close/>
                  <a:moveTo>
                    <a:pt x="2886641" y="0"/>
                  </a:moveTo>
                  <a:lnTo>
                    <a:pt x="1100201" y="0"/>
                  </a:lnTo>
                  <a:cubicBezTo>
                    <a:pt x="917441" y="0"/>
                    <a:pt x="769285" y="148156"/>
                    <a:pt x="769285" y="330916"/>
                  </a:cubicBezTo>
                  <a:lnTo>
                    <a:pt x="769285" y="1382518"/>
                  </a:lnTo>
                  <a:cubicBezTo>
                    <a:pt x="769285" y="1565278"/>
                    <a:pt x="917441" y="1713434"/>
                    <a:pt x="1100201" y="1713434"/>
                  </a:cubicBezTo>
                  <a:lnTo>
                    <a:pt x="1923028" y="1713434"/>
                  </a:lnTo>
                  <a:cubicBezTo>
                    <a:pt x="2301032" y="1962656"/>
                    <a:pt x="2453037" y="2007378"/>
                    <a:pt x="3078958" y="2077967"/>
                  </a:cubicBezTo>
                  <a:cubicBezTo>
                    <a:pt x="2713759" y="1878758"/>
                    <a:pt x="2673367" y="1899957"/>
                    <a:pt x="2505887" y="1713434"/>
                  </a:cubicBezTo>
                  <a:lnTo>
                    <a:pt x="2886641" y="1713434"/>
                  </a:lnTo>
                  <a:cubicBezTo>
                    <a:pt x="3069401" y="1713434"/>
                    <a:pt x="3217557" y="1565278"/>
                    <a:pt x="3217557" y="1382518"/>
                  </a:cubicBezTo>
                  <a:lnTo>
                    <a:pt x="3217557" y="330916"/>
                  </a:lnTo>
                  <a:cubicBezTo>
                    <a:pt x="3217557" y="148156"/>
                    <a:pt x="3069401" y="0"/>
                    <a:pt x="2886641" y="0"/>
                  </a:cubicBezTo>
                  <a:close/>
                </a:path>
              </a:pathLst>
            </a:custGeom>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ko-KR" altLang="en-US" dirty="0">
                <a:solidFill>
                  <a:srgbClr val="FF0000"/>
                </a:solidFill>
              </a:endParaRPr>
            </a:p>
          </p:txBody>
        </p:sp>
      </p:grpSp>
    </p:spTree>
    <p:custDataLst>
      <p:tags r:id="rId1"/>
    </p:custDataLst>
    <p:extLst>
      <p:ext uri="{BB962C8B-B14F-4D97-AF65-F5344CB8AC3E}">
        <p14:creationId xmlns:p14="http://schemas.microsoft.com/office/powerpoint/2010/main" val="33533585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subTnLst>
                                    <p:audio>
                                      <p:cMediaNode vol="57000">
                                        <p:cTn display="0" masterRel="sameClick">
                                          <p:stCondLst>
                                            <p:cond evt="begin" delay="0">
                                              <p:tn val="5"/>
                                            </p:cond>
                                          </p:stCondLst>
                                          <p:endCondLst>
                                            <p:cond evt="onStopAudio" delay="0">
                                              <p:tgtEl>
                                                <p:sldTgt/>
                                              </p:tgtEl>
                                            </p:cond>
                                          </p:endCondLst>
                                        </p:cTn>
                                        <p:tgtEl>
                                          <p:sndTgt r:embed="rId4" name="projcto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Millî Birlik ve Beraberlik</a:t>
            </a:r>
            <a:endParaRPr lang="en-US" sz="2800" dirty="0">
              <a:solidFill>
                <a:schemeClr val="bg1"/>
              </a:solidFill>
            </a:endParaRPr>
          </a:p>
        </p:txBody>
      </p:sp>
      <p:sp>
        <p:nvSpPr>
          <p:cNvPr id="30" name="Rectangle: Rounded Corners 111">
            <a:hlinkClick r:id="rId4"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6" name="Dikdörtgen 5"/>
          <p:cNvSpPr/>
          <p:nvPr/>
        </p:nvSpPr>
        <p:spPr>
          <a:xfrm>
            <a:off x="3048000" y="2967335"/>
            <a:ext cx="6096000" cy="923330"/>
          </a:xfrm>
          <a:prstGeom prst="rect">
            <a:avLst/>
          </a:prstGeom>
        </p:spPr>
        <p:txBody>
          <a:bodyPr>
            <a:spAutoFit/>
          </a:bodyPr>
          <a:lstStyle/>
          <a:p>
            <a:pPr marL="1257300" lvl="0"/>
            <a:r>
              <a:rPr lang="tr-TR" dirty="0">
                <a:solidFill>
                  <a:schemeClr val="bg1"/>
                </a:solidFill>
                <a:ea typeface="Arial"/>
                <a:cs typeface="Arial"/>
                <a:sym typeface="Arial"/>
              </a:rPr>
              <a:t>Türk toplumu </a:t>
            </a:r>
            <a:r>
              <a:rPr lang="tr-TR" dirty="0">
                <a:solidFill>
                  <a:schemeClr val="bg1"/>
                </a:solidFill>
              </a:rPr>
              <a:t>hangi durumlarda millî birlik ve beraberlik </a:t>
            </a:r>
          </a:p>
          <a:p>
            <a:pPr marL="1257300" lvl="0"/>
            <a:r>
              <a:rPr lang="tr-TR" dirty="0">
                <a:solidFill>
                  <a:schemeClr val="bg1"/>
                </a:solidFill>
              </a:rPr>
              <a:t>göstermektedir? Örneklerle açıklayınız.</a:t>
            </a:r>
            <a:endParaRPr lang="tr-TR" dirty="0">
              <a:solidFill>
                <a:schemeClr val="bg1"/>
              </a:solidFill>
              <a:ea typeface="Arial"/>
              <a:cs typeface="Arial"/>
              <a:sym typeface="Arial"/>
            </a:endParaRPr>
          </a:p>
        </p:txBody>
      </p:sp>
      <p:pic>
        <p:nvPicPr>
          <p:cNvPr id="3" name="Resim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735965"/>
            <a:ext cx="12192000" cy="6563832"/>
          </a:xfrm>
          <a:prstGeom prst="rect">
            <a:avLst/>
          </a:prstGeom>
        </p:spPr>
      </p:pic>
      <p:sp>
        <p:nvSpPr>
          <p:cNvPr id="14" name="Yuvarlatılmış Dikdörtgen 13"/>
          <p:cNvSpPr/>
          <p:nvPr/>
        </p:nvSpPr>
        <p:spPr>
          <a:xfrm>
            <a:off x="676402" y="1762651"/>
            <a:ext cx="10963923" cy="1242115"/>
          </a:xfrm>
          <a:prstGeom prst="roundRect">
            <a:avLst>
              <a:gd name="adj" fmla="val 2151"/>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Millî birlik ve beraberliğin en üst seviyede görüldüğü dönemler, vatanın tehlikede olduğu zamanlardır. Türk milleti, beka sorunu karşısında tüm ayrılıklarını bir kenara bırakarak kenetlenir.</a:t>
            </a:r>
            <a:endParaRPr lang="tr-TR" sz="2400" dirty="0" smtClean="0">
              <a:solidFill>
                <a:schemeClr val="tx1"/>
              </a:solidFill>
            </a:endParaRPr>
          </a:p>
        </p:txBody>
      </p:sp>
      <p:sp>
        <p:nvSpPr>
          <p:cNvPr id="19" name="Google Shape;1446;p25"/>
          <p:cNvSpPr/>
          <p:nvPr/>
        </p:nvSpPr>
        <p:spPr>
          <a:xfrm>
            <a:off x="1352808" y="875887"/>
            <a:ext cx="9893300" cy="746842"/>
          </a:xfrm>
          <a:custGeom>
            <a:avLst/>
            <a:gdLst>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05131 w 597075"/>
              <a:gd name="connsiteY26" fmla="*/ 118314 h 158308"/>
              <a:gd name="connsiteX27" fmla="*/ 519342 w 597075"/>
              <a:gd name="connsiteY27" fmla="*/ 102121 h 158308"/>
              <a:gd name="connsiteX28" fmla="*/ 519323 w 597075"/>
              <a:gd name="connsiteY28" fmla="*/ 101836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94825 w 597075"/>
              <a:gd name="connsiteY32" fmla="*/ 48781 h 158308"/>
              <a:gd name="connsiteX33" fmla="*/ 512560 w 597075"/>
              <a:gd name="connsiteY33" fmla="*/ 4563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219"/>
              <a:gd name="connsiteY0" fmla="*/ 6776 h 158308"/>
              <a:gd name="connsiteX1" fmla="*/ 523514 w 597219"/>
              <a:gd name="connsiteY1" fmla="*/ 5442 h 158308"/>
              <a:gd name="connsiteX2" fmla="*/ 453505 w 597219"/>
              <a:gd name="connsiteY2" fmla="*/ 5442 h 158308"/>
              <a:gd name="connsiteX3" fmla="*/ 315488 w 597219"/>
              <a:gd name="connsiteY3" fmla="*/ 204 h 158308"/>
              <a:gd name="connsiteX4" fmla="*/ 36120 w 597219"/>
              <a:gd name="connsiteY4" fmla="*/ 9062 h 158308"/>
              <a:gd name="connsiteX5" fmla="*/ 22223 w 597219"/>
              <a:gd name="connsiteY5" fmla="*/ 24492 h 158308"/>
              <a:gd name="connsiteX6" fmla="*/ 22880 w 597219"/>
              <a:gd name="connsiteY6" fmla="*/ 28112 h 158308"/>
              <a:gd name="connsiteX7" fmla="*/ 15641 w 597219"/>
              <a:gd name="connsiteY7" fmla="*/ 47638 h 158308"/>
              <a:gd name="connsiteX8" fmla="*/ 10117 w 597219"/>
              <a:gd name="connsiteY8" fmla="*/ 48781 h 158308"/>
              <a:gd name="connsiteX9" fmla="*/ 13927 w 597219"/>
              <a:gd name="connsiteY9" fmla="*/ 77356 h 158308"/>
              <a:gd name="connsiteX10" fmla="*/ 35358 w 597219"/>
              <a:gd name="connsiteY10" fmla="*/ 76213 h 158308"/>
              <a:gd name="connsiteX11" fmla="*/ 27357 w 597219"/>
              <a:gd name="connsiteY11" fmla="*/ 88692 h 158308"/>
              <a:gd name="connsiteX12" fmla="*/ 38406 w 597219"/>
              <a:gd name="connsiteY12" fmla="*/ 102789 h 158308"/>
              <a:gd name="connsiteX13" fmla="*/ 42444 w 597219"/>
              <a:gd name="connsiteY13" fmla="*/ 122314 h 158308"/>
              <a:gd name="connsiteX14" fmla="*/ 44787 w 597219"/>
              <a:gd name="connsiteY14" fmla="*/ 123552 h 158308"/>
              <a:gd name="connsiteX15" fmla="*/ 36977 w 597219"/>
              <a:gd name="connsiteY15" fmla="*/ 124981 h 158308"/>
              <a:gd name="connsiteX16" fmla="*/ 40692 w 597219"/>
              <a:gd name="connsiteY16" fmla="*/ 153556 h 158308"/>
              <a:gd name="connsiteX17" fmla="*/ 68600 w 597219"/>
              <a:gd name="connsiteY17" fmla="*/ 151270 h 158308"/>
              <a:gd name="connsiteX18" fmla="*/ 81173 w 597219"/>
              <a:gd name="connsiteY18" fmla="*/ 147842 h 158308"/>
              <a:gd name="connsiteX19" fmla="*/ 149848 w 597219"/>
              <a:gd name="connsiteY19" fmla="*/ 145079 h 158308"/>
              <a:gd name="connsiteX20" fmla="*/ 261100 w 597219"/>
              <a:gd name="connsiteY20" fmla="*/ 145746 h 158308"/>
              <a:gd name="connsiteX21" fmla="*/ 480747 w 597219"/>
              <a:gd name="connsiteY21" fmla="*/ 158224 h 158308"/>
              <a:gd name="connsiteX22" fmla="*/ 494082 w 597219"/>
              <a:gd name="connsiteY22" fmla="*/ 148128 h 158308"/>
              <a:gd name="connsiteX23" fmla="*/ 527134 w 597219"/>
              <a:gd name="connsiteY23" fmla="*/ 151652 h 158308"/>
              <a:gd name="connsiteX24" fmla="*/ 530848 w 597219"/>
              <a:gd name="connsiteY24" fmla="*/ 123648 h 158308"/>
              <a:gd name="connsiteX25" fmla="*/ 491796 w 597219"/>
              <a:gd name="connsiteY25" fmla="*/ 118314 h 158308"/>
              <a:gd name="connsiteX26" fmla="*/ 505131 w 597219"/>
              <a:gd name="connsiteY26" fmla="*/ 118314 h 158308"/>
              <a:gd name="connsiteX27" fmla="*/ 519342 w 597219"/>
              <a:gd name="connsiteY27" fmla="*/ 102121 h 158308"/>
              <a:gd name="connsiteX28" fmla="*/ 519323 w 597219"/>
              <a:gd name="connsiteY28" fmla="*/ 101836 h 158308"/>
              <a:gd name="connsiteX29" fmla="*/ 547041 w 597219"/>
              <a:gd name="connsiteY29" fmla="*/ 104027 h 158308"/>
              <a:gd name="connsiteX30" fmla="*/ 550756 w 597219"/>
              <a:gd name="connsiteY30" fmla="*/ 75452 h 158308"/>
              <a:gd name="connsiteX31" fmla="*/ 540278 w 597219"/>
              <a:gd name="connsiteY31" fmla="*/ 74118 h 158308"/>
              <a:gd name="connsiteX32" fmla="*/ 594825 w 597219"/>
              <a:gd name="connsiteY32" fmla="*/ 48781 h 158308"/>
              <a:gd name="connsiteX33" fmla="*/ 583687 w 597219"/>
              <a:gd name="connsiteY33" fmla="*/ 38616 h 158308"/>
              <a:gd name="connsiteX34" fmla="*/ 561900 w 597219"/>
              <a:gd name="connsiteY34" fmla="*/ 44114 h 158308"/>
              <a:gd name="connsiteX35" fmla="*/ 574854 w 597219"/>
              <a:gd name="connsiteY35" fmla="*/ 34589 h 158308"/>
              <a:gd name="connsiteX36" fmla="*/ 583522 w 597219"/>
              <a:gd name="connsiteY36" fmla="*/ 34589 h 158308"/>
              <a:gd name="connsiteX37" fmla="*/ 597057 w 597219"/>
              <a:gd name="connsiteY37" fmla="*/ 19540 h 158308"/>
              <a:gd name="connsiteX38" fmla="*/ 587332 w 597219"/>
              <a:gd name="connsiteY38" fmla="*/ 6776 h 158308"/>
              <a:gd name="connsiteX39" fmla="*/ 152896 w 597219"/>
              <a:gd name="connsiteY39" fmla="*/ 90406 h 158308"/>
              <a:gd name="connsiteX40" fmla="*/ 160897 w 597219"/>
              <a:gd name="connsiteY40" fmla="*/ 90406 h 158308"/>
              <a:gd name="connsiteX41" fmla="*/ 153754 w 597219"/>
              <a:gd name="connsiteY41" fmla="*/ 90406 h 158308"/>
              <a:gd name="connsiteX42" fmla="*/ 152896 w 597219"/>
              <a:gd name="connsiteY42" fmla="*/ 90406 h 158308"/>
              <a:gd name="connsiteX0" fmla="*/ 587332 w 600233"/>
              <a:gd name="connsiteY0" fmla="*/ 6776 h 158308"/>
              <a:gd name="connsiteX1" fmla="*/ 523514 w 600233"/>
              <a:gd name="connsiteY1" fmla="*/ 5442 h 158308"/>
              <a:gd name="connsiteX2" fmla="*/ 453505 w 600233"/>
              <a:gd name="connsiteY2" fmla="*/ 5442 h 158308"/>
              <a:gd name="connsiteX3" fmla="*/ 315488 w 600233"/>
              <a:gd name="connsiteY3" fmla="*/ 204 h 158308"/>
              <a:gd name="connsiteX4" fmla="*/ 36120 w 600233"/>
              <a:gd name="connsiteY4" fmla="*/ 9062 h 158308"/>
              <a:gd name="connsiteX5" fmla="*/ 22223 w 600233"/>
              <a:gd name="connsiteY5" fmla="*/ 24492 h 158308"/>
              <a:gd name="connsiteX6" fmla="*/ 22880 w 600233"/>
              <a:gd name="connsiteY6" fmla="*/ 28112 h 158308"/>
              <a:gd name="connsiteX7" fmla="*/ 15641 w 600233"/>
              <a:gd name="connsiteY7" fmla="*/ 47638 h 158308"/>
              <a:gd name="connsiteX8" fmla="*/ 10117 w 600233"/>
              <a:gd name="connsiteY8" fmla="*/ 48781 h 158308"/>
              <a:gd name="connsiteX9" fmla="*/ 13927 w 600233"/>
              <a:gd name="connsiteY9" fmla="*/ 77356 h 158308"/>
              <a:gd name="connsiteX10" fmla="*/ 35358 w 600233"/>
              <a:gd name="connsiteY10" fmla="*/ 76213 h 158308"/>
              <a:gd name="connsiteX11" fmla="*/ 27357 w 600233"/>
              <a:gd name="connsiteY11" fmla="*/ 88692 h 158308"/>
              <a:gd name="connsiteX12" fmla="*/ 38406 w 600233"/>
              <a:gd name="connsiteY12" fmla="*/ 102789 h 158308"/>
              <a:gd name="connsiteX13" fmla="*/ 42444 w 600233"/>
              <a:gd name="connsiteY13" fmla="*/ 122314 h 158308"/>
              <a:gd name="connsiteX14" fmla="*/ 44787 w 600233"/>
              <a:gd name="connsiteY14" fmla="*/ 123552 h 158308"/>
              <a:gd name="connsiteX15" fmla="*/ 36977 w 600233"/>
              <a:gd name="connsiteY15" fmla="*/ 124981 h 158308"/>
              <a:gd name="connsiteX16" fmla="*/ 40692 w 600233"/>
              <a:gd name="connsiteY16" fmla="*/ 153556 h 158308"/>
              <a:gd name="connsiteX17" fmla="*/ 68600 w 600233"/>
              <a:gd name="connsiteY17" fmla="*/ 151270 h 158308"/>
              <a:gd name="connsiteX18" fmla="*/ 81173 w 600233"/>
              <a:gd name="connsiteY18" fmla="*/ 147842 h 158308"/>
              <a:gd name="connsiteX19" fmla="*/ 149848 w 600233"/>
              <a:gd name="connsiteY19" fmla="*/ 145079 h 158308"/>
              <a:gd name="connsiteX20" fmla="*/ 261100 w 600233"/>
              <a:gd name="connsiteY20" fmla="*/ 145746 h 158308"/>
              <a:gd name="connsiteX21" fmla="*/ 480747 w 600233"/>
              <a:gd name="connsiteY21" fmla="*/ 158224 h 158308"/>
              <a:gd name="connsiteX22" fmla="*/ 494082 w 600233"/>
              <a:gd name="connsiteY22" fmla="*/ 148128 h 158308"/>
              <a:gd name="connsiteX23" fmla="*/ 527134 w 600233"/>
              <a:gd name="connsiteY23" fmla="*/ 151652 h 158308"/>
              <a:gd name="connsiteX24" fmla="*/ 530848 w 600233"/>
              <a:gd name="connsiteY24" fmla="*/ 123648 h 158308"/>
              <a:gd name="connsiteX25" fmla="*/ 491796 w 600233"/>
              <a:gd name="connsiteY25" fmla="*/ 118314 h 158308"/>
              <a:gd name="connsiteX26" fmla="*/ 505131 w 600233"/>
              <a:gd name="connsiteY26" fmla="*/ 118314 h 158308"/>
              <a:gd name="connsiteX27" fmla="*/ 519342 w 600233"/>
              <a:gd name="connsiteY27" fmla="*/ 102121 h 158308"/>
              <a:gd name="connsiteX28" fmla="*/ 519323 w 600233"/>
              <a:gd name="connsiteY28" fmla="*/ 101836 h 158308"/>
              <a:gd name="connsiteX29" fmla="*/ 547041 w 600233"/>
              <a:gd name="connsiteY29" fmla="*/ 104027 h 158308"/>
              <a:gd name="connsiteX30" fmla="*/ 597262 w 600233"/>
              <a:gd name="connsiteY30" fmla="*/ 87742 h 158308"/>
              <a:gd name="connsiteX31" fmla="*/ 540278 w 600233"/>
              <a:gd name="connsiteY31" fmla="*/ 74118 h 158308"/>
              <a:gd name="connsiteX32" fmla="*/ 594825 w 600233"/>
              <a:gd name="connsiteY32" fmla="*/ 48781 h 158308"/>
              <a:gd name="connsiteX33" fmla="*/ 583687 w 600233"/>
              <a:gd name="connsiteY33" fmla="*/ 38616 h 158308"/>
              <a:gd name="connsiteX34" fmla="*/ 561900 w 600233"/>
              <a:gd name="connsiteY34" fmla="*/ 44114 h 158308"/>
              <a:gd name="connsiteX35" fmla="*/ 574854 w 600233"/>
              <a:gd name="connsiteY35" fmla="*/ 34589 h 158308"/>
              <a:gd name="connsiteX36" fmla="*/ 583522 w 600233"/>
              <a:gd name="connsiteY36" fmla="*/ 34589 h 158308"/>
              <a:gd name="connsiteX37" fmla="*/ 597057 w 600233"/>
              <a:gd name="connsiteY37" fmla="*/ 19540 h 158308"/>
              <a:gd name="connsiteX38" fmla="*/ 587332 w 600233"/>
              <a:gd name="connsiteY38" fmla="*/ 6776 h 158308"/>
              <a:gd name="connsiteX39" fmla="*/ 152896 w 600233"/>
              <a:gd name="connsiteY39" fmla="*/ 90406 h 158308"/>
              <a:gd name="connsiteX40" fmla="*/ 160897 w 600233"/>
              <a:gd name="connsiteY40" fmla="*/ 90406 h 158308"/>
              <a:gd name="connsiteX41" fmla="*/ 153754 w 600233"/>
              <a:gd name="connsiteY41" fmla="*/ 90406 h 158308"/>
              <a:gd name="connsiteX42" fmla="*/ 152896 w 600233"/>
              <a:gd name="connsiteY42" fmla="*/ 90406 h 158308"/>
              <a:gd name="connsiteX0" fmla="*/ 587332 w 600233"/>
              <a:gd name="connsiteY0" fmla="*/ 6776 h 158308"/>
              <a:gd name="connsiteX1" fmla="*/ 523514 w 600233"/>
              <a:gd name="connsiteY1" fmla="*/ 5442 h 158308"/>
              <a:gd name="connsiteX2" fmla="*/ 453505 w 600233"/>
              <a:gd name="connsiteY2" fmla="*/ 5442 h 158308"/>
              <a:gd name="connsiteX3" fmla="*/ 315488 w 600233"/>
              <a:gd name="connsiteY3" fmla="*/ 204 h 158308"/>
              <a:gd name="connsiteX4" fmla="*/ 36120 w 600233"/>
              <a:gd name="connsiteY4" fmla="*/ 9062 h 158308"/>
              <a:gd name="connsiteX5" fmla="*/ 22223 w 600233"/>
              <a:gd name="connsiteY5" fmla="*/ 24492 h 158308"/>
              <a:gd name="connsiteX6" fmla="*/ 22880 w 600233"/>
              <a:gd name="connsiteY6" fmla="*/ 28112 h 158308"/>
              <a:gd name="connsiteX7" fmla="*/ 15641 w 600233"/>
              <a:gd name="connsiteY7" fmla="*/ 47638 h 158308"/>
              <a:gd name="connsiteX8" fmla="*/ 10117 w 600233"/>
              <a:gd name="connsiteY8" fmla="*/ 48781 h 158308"/>
              <a:gd name="connsiteX9" fmla="*/ 13927 w 600233"/>
              <a:gd name="connsiteY9" fmla="*/ 77356 h 158308"/>
              <a:gd name="connsiteX10" fmla="*/ 35358 w 600233"/>
              <a:gd name="connsiteY10" fmla="*/ 76213 h 158308"/>
              <a:gd name="connsiteX11" fmla="*/ 27357 w 600233"/>
              <a:gd name="connsiteY11" fmla="*/ 88692 h 158308"/>
              <a:gd name="connsiteX12" fmla="*/ 38406 w 600233"/>
              <a:gd name="connsiteY12" fmla="*/ 102789 h 158308"/>
              <a:gd name="connsiteX13" fmla="*/ 42444 w 600233"/>
              <a:gd name="connsiteY13" fmla="*/ 122314 h 158308"/>
              <a:gd name="connsiteX14" fmla="*/ 44787 w 600233"/>
              <a:gd name="connsiteY14" fmla="*/ 123552 h 158308"/>
              <a:gd name="connsiteX15" fmla="*/ 36977 w 600233"/>
              <a:gd name="connsiteY15" fmla="*/ 124981 h 158308"/>
              <a:gd name="connsiteX16" fmla="*/ 40692 w 600233"/>
              <a:gd name="connsiteY16" fmla="*/ 153556 h 158308"/>
              <a:gd name="connsiteX17" fmla="*/ 68600 w 600233"/>
              <a:gd name="connsiteY17" fmla="*/ 151270 h 158308"/>
              <a:gd name="connsiteX18" fmla="*/ 81173 w 600233"/>
              <a:gd name="connsiteY18" fmla="*/ 147842 h 158308"/>
              <a:gd name="connsiteX19" fmla="*/ 149848 w 600233"/>
              <a:gd name="connsiteY19" fmla="*/ 145079 h 158308"/>
              <a:gd name="connsiteX20" fmla="*/ 261100 w 600233"/>
              <a:gd name="connsiteY20" fmla="*/ 145746 h 158308"/>
              <a:gd name="connsiteX21" fmla="*/ 480747 w 600233"/>
              <a:gd name="connsiteY21" fmla="*/ 158224 h 158308"/>
              <a:gd name="connsiteX22" fmla="*/ 494082 w 600233"/>
              <a:gd name="connsiteY22" fmla="*/ 148128 h 158308"/>
              <a:gd name="connsiteX23" fmla="*/ 527134 w 600233"/>
              <a:gd name="connsiteY23" fmla="*/ 151652 h 158308"/>
              <a:gd name="connsiteX24" fmla="*/ 530848 w 600233"/>
              <a:gd name="connsiteY24" fmla="*/ 123648 h 158308"/>
              <a:gd name="connsiteX25" fmla="*/ 491796 w 600233"/>
              <a:gd name="connsiteY25" fmla="*/ 118314 h 158308"/>
              <a:gd name="connsiteX26" fmla="*/ 505131 w 600233"/>
              <a:gd name="connsiteY26" fmla="*/ 118314 h 158308"/>
              <a:gd name="connsiteX27" fmla="*/ 519342 w 600233"/>
              <a:gd name="connsiteY27" fmla="*/ 102121 h 158308"/>
              <a:gd name="connsiteX28" fmla="*/ 519323 w 600233"/>
              <a:gd name="connsiteY28" fmla="*/ 101836 h 158308"/>
              <a:gd name="connsiteX29" fmla="*/ 547041 w 600233"/>
              <a:gd name="connsiteY29" fmla="*/ 104027 h 158308"/>
              <a:gd name="connsiteX30" fmla="*/ 597262 w 600233"/>
              <a:gd name="connsiteY30" fmla="*/ 87742 h 158308"/>
              <a:gd name="connsiteX31" fmla="*/ 575841 w 600233"/>
              <a:gd name="connsiteY31" fmla="*/ 61828 h 158308"/>
              <a:gd name="connsiteX32" fmla="*/ 594825 w 600233"/>
              <a:gd name="connsiteY32" fmla="*/ 48781 h 158308"/>
              <a:gd name="connsiteX33" fmla="*/ 583687 w 600233"/>
              <a:gd name="connsiteY33" fmla="*/ 38616 h 158308"/>
              <a:gd name="connsiteX34" fmla="*/ 561900 w 600233"/>
              <a:gd name="connsiteY34" fmla="*/ 44114 h 158308"/>
              <a:gd name="connsiteX35" fmla="*/ 574854 w 600233"/>
              <a:gd name="connsiteY35" fmla="*/ 34589 h 158308"/>
              <a:gd name="connsiteX36" fmla="*/ 583522 w 600233"/>
              <a:gd name="connsiteY36" fmla="*/ 34589 h 158308"/>
              <a:gd name="connsiteX37" fmla="*/ 597057 w 600233"/>
              <a:gd name="connsiteY37" fmla="*/ 19540 h 158308"/>
              <a:gd name="connsiteX38" fmla="*/ 587332 w 600233"/>
              <a:gd name="connsiteY38" fmla="*/ 6776 h 158308"/>
              <a:gd name="connsiteX39" fmla="*/ 152896 w 600233"/>
              <a:gd name="connsiteY39" fmla="*/ 90406 h 158308"/>
              <a:gd name="connsiteX40" fmla="*/ 160897 w 600233"/>
              <a:gd name="connsiteY40" fmla="*/ 90406 h 158308"/>
              <a:gd name="connsiteX41" fmla="*/ 153754 w 600233"/>
              <a:gd name="connsiteY41" fmla="*/ 90406 h 158308"/>
              <a:gd name="connsiteX42" fmla="*/ 152896 w 600233"/>
              <a:gd name="connsiteY42" fmla="*/ 90406 h 158308"/>
              <a:gd name="connsiteX0" fmla="*/ 587332 w 602802"/>
              <a:gd name="connsiteY0" fmla="*/ 6776 h 158308"/>
              <a:gd name="connsiteX1" fmla="*/ 523514 w 602802"/>
              <a:gd name="connsiteY1" fmla="*/ 5442 h 158308"/>
              <a:gd name="connsiteX2" fmla="*/ 453505 w 602802"/>
              <a:gd name="connsiteY2" fmla="*/ 5442 h 158308"/>
              <a:gd name="connsiteX3" fmla="*/ 315488 w 602802"/>
              <a:gd name="connsiteY3" fmla="*/ 204 h 158308"/>
              <a:gd name="connsiteX4" fmla="*/ 36120 w 602802"/>
              <a:gd name="connsiteY4" fmla="*/ 9062 h 158308"/>
              <a:gd name="connsiteX5" fmla="*/ 22223 w 602802"/>
              <a:gd name="connsiteY5" fmla="*/ 24492 h 158308"/>
              <a:gd name="connsiteX6" fmla="*/ 22880 w 602802"/>
              <a:gd name="connsiteY6" fmla="*/ 28112 h 158308"/>
              <a:gd name="connsiteX7" fmla="*/ 15641 w 602802"/>
              <a:gd name="connsiteY7" fmla="*/ 47638 h 158308"/>
              <a:gd name="connsiteX8" fmla="*/ 10117 w 602802"/>
              <a:gd name="connsiteY8" fmla="*/ 48781 h 158308"/>
              <a:gd name="connsiteX9" fmla="*/ 13927 w 602802"/>
              <a:gd name="connsiteY9" fmla="*/ 77356 h 158308"/>
              <a:gd name="connsiteX10" fmla="*/ 35358 w 602802"/>
              <a:gd name="connsiteY10" fmla="*/ 76213 h 158308"/>
              <a:gd name="connsiteX11" fmla="*/ 27357 w 602802"/>
              <a:gd name="connsiteY11" fmla="*/ 88692 h 158308"/>
              <a:gd name="connsiteX12" fmla="*/ 38406 w 602802"/>
              <a:gd name="connsiteY12" fmla="*/ 102789 h 158308"/>
              <a:gd name="connsiteX13" fmla="*/ 42444 w 602802"/>
              <a:gd name="connsiteY13" fmla="*/ 122314 h 158308"/>
              <a:gd name="connsiteX14" fmla="*/ 44787 w 602802"/>
              <a:gd name="connsiteY14" fmla="*/ 123552 h 158308"/>
              <a:gd name="connsiteX15" fmla="*/ 36977 w 602802"/>
              <a:gd name="connsiteY15" fmla="*/ 124981 h 158308"/>
              <a:gd name="connsiteX16" fmla="*/ 40692 w 602802"/>
              <a:gd name="connsiteY16" fmla="*/ 153556 h 158308"/>
              <a:gd name="connsiteX17" fmla="*/ 68600 w 602802"/>
              <a:gd name="connsiteY17" fmla="*/ 151270 h 158308"/>
              <a:gd name="connsiteX18" fmla="*/ 81173 w 602802"/>
              <a:gd name="connsiteY18" fmla="*/ 147842 h 158308"/>
              <a:gd name="connsiteX19" fmla="*/ 149848 w 602802"/>
              <a:gd name="connsiteY19" fmla="*/ 145079 h 158308"/>
              <a:gd name="connsiteX20" fmla="*/ 261100 w 602802"/>
              <a:gd name="connsiteY20" fmla="*/ 145746 h 158308"/>
              <a:gd name="connsiteX21" fmla="*/ 480747 w 602802"/>
              <a:gd name="connsiteY21" fmla="*/ 158224 h 158308"/>
              <a:gd name="connsiteX22" fmla="*/ 494082 w 602802"/>
              <a:gd name="connsiteY22" fmla="*/ 148128 h 158308"/>
              <a:gd name="connsiteX23" fmla="*/ 527134 w 602802"/>
              <a:gd name="connsiteY23" fmla="*/ 151652 h 158308"/>
              <a:gd name="connsiteX24" fmla="*/ 530848 w 602802"/>
              <a:gd name="connsiteY24" fmla="*/ 123648 h 158308"/>
              <a:gd name="connsiteX25" fmla="*/ 491796 w 602802"/>
              <a:gd name="connsiteY25" fmla="*/ 118314 h 158308"/>
              <a:gd name="connsiteX26" fmla="*/ 505131 w 602802"/>
              <a:gd name="connsiteY26" fmla="*/ 118314 h 158308"/>
              <a:gd name="connsiteX27" fmla="*/ 519342 w 602802"/>
              <a:gd name="connsiteY27" fmla="*/ 102121 h 158308"/>
              <a:gd name="connsiteX28" fmla="*/ 519323 w 602802"/>
              <a:gd name="connsiteY28" fmla="*/ 101836 h 158308"/>
              <a:gd name="connsiteX29" fmla="*/ 577817 w 602802"/>
              <a:gd name="connsiteY29" fmla="*/ 89981 h 158308"/>
              <a:gd name="connsiteX30" fmla="*/ 597262 w 602802"/>
              <a:gd name="connsiteY30" fmla="*/ 87742 h 158308"/>
              <a:gd name="connsiteX31" fmla="*/ 575841 w 602802"/>
              <a:gd name="connsiteY31" fmla="*/ 61828 h 158308"/>
              <a:gd name="connsiteX32" fmla="*/ 594825 w 602802"/>
              <a:gd name="connsiteY32" fmla="*/ 48781 h 158308"/>
              <a:gd name="connsiteX33" fmla="*/ 583687 w 602802"/>
              <a:gd name="connsiteY33" fmla="*/ 38616 h 158308"/>
              <a:gd name="connsiteX34" fmla="*/ 561900 w 602802"/>
              <a:gd name="connsiteY34" fmla="*/ 44114 h 158308"/>
              <a:gd name="connsiteX35" fmla="*/ 574854 w 602802"/>
              <a:gd name="connsiteY35" fmla="*/ 34589 h 158308"/>
              <a:gd name="connsiteX36" fmla="*/ 583522 w 602802"/>
              <a:gd name="connsiteY36" fmla="*/ 34589 h 158308"/>
              <a:gd name="connsiteX37" fmla="*/ 597057 w 602802"/>
              <a:gd name="connsiteY37" fmla="*/ 19540 h 158308"/>
              <a:gd name="connsiteX38" fmla="*/ 587332 w 602802"/>
              <a:gd name="connsiteY38" fmla="*/ 6776 h 158308"/>
              <a:gd name="connsiteX39" fmla="*/ 152896 w 602802"/>
              <a:gd name="connsiteY39" fmla="*/ 90406 h 158308"/>
              <a:gd name="connsiteX40" fmla="*/ 160897 w 602802"/>
              <a:gd name="connsiteY40" fmla="*/ 90406 h 158308"/>
              <a:gd name="connsiteX41" fmla="*/ 153754 w 602802"/>
              <a:gd name="connsiteY41" fmla="*/ 90406 h 158308"/>
              <a:gd name="connsiteX42" fmla="*/ 152896 w 602802"/>
              <a:gd name="connsiteY42" fmla="*/ 90406 h 158308"/>
              <a:gd name="connsiteX0" fmla="*/ 587332 w 602760"/>
              <a:gd name="connsiteY0" fmla="*/ 6776 h 158308"/>
              <a:gd name="connsiteX1" fmla="*/ 523514 w 602760"/>
              <a:gd name="connsiteY1" fmla="*/ 5442 h 158308"/>
              <a:gd name="connsiteX2" fmla="*/ 453505 w 602760"/>
              <a:gd name="connsiteY2" fmla="*/ 5442 h 158308"/>
              <a:gd name="connsiteX3" fmla="*/ 315488 w 602760"/>
              <a:gd name="connsiteY3" fmla="*/ 204 h 158308"/>
              <a:gd name="connsiteX4" fmla="*/ 36120 w 602760"/>
              <a:gd name="connsiteY4" fmla="*/ 9062 h 158308"/>
              <a:gd name="connsiteX5" fmla="*/ 22223 w 602760"/>
              <a:gd name="connsiteY5" fmla="*/ 24492 h 158308"/>
              <a:gd name="connsiteX6" fmla="*/ 22880 w 602760"/>
              <a:gd name="connsiteY6" fmla="*/ 28112 h 158308"/>
              <a:gd name="connsiteX7" fmla="*/ 15641 w 602760"/>
              <a:gd name="connsiteY7" fmla="*/ 47638 h 158308"/>
              <a:gd name="connsiteX8" fmla="*/ 10117 w 602760"/>
              <a:gd name="connsiteY8" fmla="*/ 48781 h 158308"/>
              <a:gd name="connsiteX9" fmla="*/ 13927 w 602760"/>
              <a:gd name="connsiteY9" fmla="*/ 77356 h 158308"/>
              <a:gd name="connsiteX10" fmla="*/ 35358 w 602760"/>
              <a:gd name="connsiteY10" fmla="*/ 76213 h 158308"/>
              <a:gd name="connsiteX11" fmla="*/ 27357 w 602760"/>
              <a:gd name="connsiteY11" fmla="*/ 88692 h 158308"/>
              <a:gd name="connsiteX12" fmla="*/ 38406 w 602760"/>
              <a:gd name="connsiteY12" fmla="*/ 102789 h 158308"/>
              <a:gd name="connsiteX13" fmla="*/ 42444 w 602760"/>
              <a:gd name="connsiteY13" fmla="*/ 122314 h 158308"/>
              <a:gd name="connsiteX14" fmla="*/ 44787 w 602760"/>
              <a:gd name="connsiteY14" fmla="*/ 123552 h 158308"/>
              <a:gd name="connsiteX15" fmla="*/ 36977 w 602760"/>
              <a:gd name="connsiteY15" fmla="*/ 124981 h 158308"/>
              <a:gd name="connsiteX16" fmla="*/ 40692 w 602760"/>
              <a:gd name="connsiteY16" fmla="*/ 153556 h 158308"/>
              <a:gd name="connsiteX17" fmla="*/ 68600 w 602760"/>
              <a:gd name="connsiteY17" fmla="*/ 151270 h 158308"/>
              <a:gd name="connsiteX18" fmla="*/ 81173 w 602760"/>
              <a:gd name="connsiteY18" fmla="*/ 147842 h 158308"/>
              <a:gd name="connsiteX19" fmla="*/ 149848 w 602760"/>
              <a:gd name="connsiteY19" fmla="*/ 145079 h 158308"/>
              <a:gd name="connsiteX20" fmla="*/ 261100 w 602760"/>
              <a:gd name="connsiteY20" fmla="*/ 145746 h 158308"/>
              <a:gd name="connsiteX21" fmla="*/ 480747 w 602760"/>
              <a:gd name="connsiteY21" fmla="*/ 158224 h 158308"/>
              <a:gd name="connsiteX22" fmla="*/ 494082 w 602760"/>
              <a:gd name="connsiteY22" fmla="*/ 148128 h 158308"/>
              <a:gd name="connsiteX23" fmla="*/ 527134 w 602760"/>
              <a:gd name="connsiteY23" fmla="*/ 151652 h 158308"/>
              <a:gd name="connsiteX24" fmla="*/ 530848 w 602760"/>
              <a:gd name="connsiteY24" fmla="*/ 123648 h 158308"/>
              <a:gd name="connsiteX25" fmla="*/ 491796 w 602760"/>
              <a:gd name="connsiteY25" fmla="*/ 118314 h 158308"/>
              <a:gd name="connsiteX26" fmla="*/ 505131 w 602760"/>
              <a:gd name="connsiteY26" fmla="*/ 118314 h 158308"/>
              <a:gd name="connsiteX27" fmla="*/ 519342 w 602760"/>
              <a:gd name="connsiteY27" fmla="*/ 102121 h 158308"/>
              <a:gd name="connsiteX28" fmla="*/ 602760 w 602760"/>
              <a:gd name="connsiteY28" fmla="*/ 100080 h 158308"/>
              <a:gd name="connsiteX29" fmla="*/ 577817 w 602760"/>
              <a:gd name="connsiteY29" fmla="*/ 89981 h 158308"/>
              <a:gd name="connsiteX30" fmla="*/ 597262 w 602760"/>
              <a:gd name="connsiteY30" fmla="*/ 87742 h 158308"/>
              <a:gd name="connsiteX31" fmla="*/ 575841 w 602760"/>
              <a:gd name="connsiteY31" fmla="*/ 61828 h 158308"/>
              <a:gd name="connsiteX32" fmla="*/ 594825 w 602760"/>
              <a:gd name="connsiteY32" fmla="*/ 48781 h 158308"/>
              <a:gd name="connsiteX33" fmla="*/ 583687 w 602760"/>
              <a:gd name="connsiteY33" fmla="*/ 38616 h 158308"/>
              <a:gd name="connsiteX34" fmla="*/ 561900 w 602760"/>
              <a:gd name="connsiteY34" fmla="*/ 44114 h 158308"/>
              <a:gd name="connsiteX35" fmla="*/ 574854 w 602760"/>
              <a:gd name="connsiteY35" fmla="*/ 34589 h 158308"/>
              <a:gd name="connsiteX36" fmla="*/ 583522 w 602760"/>
              <a:gd name="connsiteY36" fmla="*/ 34589 h 158308"/>
              <a:gd name="connsiteX37" fmla="*/ 597057 w 602760"/>
              <a:gd name="connsiteY37" fmla="*/ 19540 h 158308"/>
              <a:gd name="connsiteX38" fmla="*/ 587332 w 602760"/>
              <a:gd name="connsiteY38" fmla="*/ 6776 h 158308"/>
              <a:gd name="connsiteX39" fmla="*/ 152896 w 602760"/>
              <a:gd name="connsiteY39" fmla="*/ 90406 h 158308"/>
              <a:gd name="connsiteX40" fmla="*/ 160897 w 602760"/>
              <a:gd name="connsiteY40" fmla="*/ 90406 h 158308"/>
              <a:gd name="connsiteX41" fmla="*/ 153754 w 602760"/>
              <a:gd name="connsiteY41" fmla="*/ 90406 h 158308"/>
              <a:gd name="connsiteX42" fmla="*/ 152896 w 602760"/>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27134 w 602857"/>
              <a:gd name="connsiteY23" fmla="*/ 151652 h 158308"/>
              <a:gd name="connsiteX24" fmla="*/ 530848 w 602857"/>
              <a:gd name="connsiteY24" fmla="*/ 123648 h 158308"/>
              <a:gd name="connsiteX25" fmla="*/ 491796 w 602857"/>
              <a:gd name="connsiteY25" fmla="*/ 118314 h 158308"/>
              <a:gd name="connsiteX26" fmla="*/ 505131 w 602857"/>
              <a:gd name="connsiteY26" fmla="*/ 118314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27134 w 602857"/>
              <a:gd name="connsiteY23" fmla="*/ 151652 h 158308"/>
              <a:gd name="connsiteX24" fmla="*/ 530848 w 602857"/>
              <a:gd name="connsiteY24" fmla="*/ 123648 h 158308"/>
              <a:gd name="connsiteX25" fmla="*/ 491796 w 602857"/>
              <a:gd name="connsiteY25" fmla="*/ 118314 h 158308"/>
              <a:gd name="connsiteX26" fmla="*/ 585148 w 602857"/>
              <a:gd name="connsiteY26" fmla="*/ 111291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27134 w 602857"/>
              <a:gd name="connsiteY23" fmla="*/ 151652 h 158308"/>
              <a:gd name="connsiteX24" fmla="*/ 530848 w 602857"/>
              <a:gd name="connsiteY24" fmla="*/ 123648 h 158308"/>
              <a:gd name="connsiteX25" fmla="*/ 583440 w 602857"/>
              <a:gd name="connsiteY25" fmla="*/ 116558 h 158308"/>
              <a:gd name="connsiteX26" fmla="*/ 585148 w 602857"/>
              <a:gd name="connsiteY26" fmla="*/ 111291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27134 w 602857"/>
              <a:gd name="connsiteY23" fmla="*/ 151652 h 158308"/>
              <a:gd name="connsiteX24" fmla="*/ 587612 w 602857"/>
              <a:gd name="connsiteY24" fmla="*/ 123648 h 158308"/>
              <a:gd name="connsiteX25" fmla="*/ 583440 w 602857"/>
              <a:gd name="connsiteY25" fmla="*/ 116558 h 158308"/>
              <a:gd name="connsiteX26" fmla="*/ 585148 w 602857"/>
              <a:gd name="connsiteY26" fmla="*/ 111291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81163 w 602857"/>
              <a:gd name="connsiteY23" fmla="*/ 135851 h 158308"/>
              <a:gd name="connsiteX24" fmla="*/ 587612 w 602857"/>
              <a:gd name="connsiteY24" fmla="*/ 123648 h 158308"/>
              <a:gd name="connsiteX25" fmla="*/ 583440 w 602857"/>
              <a:gd name="connsiteY25" fmla="*/ 116558 h 158308"/>
              <a:gd name="connsiteX26" fmla="*/ 585148 w 602857"/>
              <a:gd name="connsiteY26" fmla="*/ 111291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75841 w 602857"/>
              <a:gd name="connsiteY31" fmla="*/ 61828 h 158274"/>
              <a:gd name="connsiteX32" fmla="*/ 594825 w 602857"/>
              <a:gd name="connsiteY32" fmla="*/ 48781 h 158274"/>
              <a:gd name="connsiteX33" fmla="*/ 583687 w 602857"/>
              <a:gd name="connsiteY33" fmla="*/ 38616 h 158274"/>
              <a:gd name="connsiteX34" fmla="*/ 561900 w 602857"/>
              <a:gd name="connsiteY34" fmla="*/ 44114 h 158274"/>
              <a:gd name="connsiteX35" fmla="*/ 574854 w 602857"/>
              <a:gd name="connsiteY35" fmla="*/ 34589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84048 w 602857"/>
              <a:gd name="connsiteY31" fmla="*/ 68851 h 158274"/>
              <a:gd name="connsiteX32" fmla="*/ 594825 w 602857"/>
              <a:gd name="connsiteY32" fmla="*/ 48781 h 158274"/>
              <a:gd name="connsiteX33" fmla="*/ 583687 w 602857"/>
              <a:gd name="connsiteY33" fmla="*/ 38616 h 158274"/>
              <a:gd name="connsiteX34" fmla="*/ 561900 w 602857"/>
              <a:gd name="connsiteY34" fmla="*/ 44114 h 158274"/>
              <a:gd name="connsiteX35" fmla="*/ 574854 w 602857"/>
              <a:gd name="connsiteY35" fmla="*/ 34589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84048 w 602857"/>
              <a:gd name="connsiteY31" fmla="*/ 68851 h 158274"/>
              <a:gd name="connsiteX32" fmla="*/ 594825 w 602857"/>
              <a:gd name="connsiteY32" fmla="*/ 48781 h 158274"/>
              <a:gd name="connsiteX33" fmla="*/ 583687 w 602857"/>
              <a:gd name="connsiteY33" fmla="*/ 38616 h 158274"/>
              <a:gd name="connsiteX34" fmla="*/ 583557 w 602857"/>
              <a:gd name="connsiteY34" fmla="*/ 42651 h 158274"/>
              <a:gd name="connsiteX35" fmla="*/ 574854 w 602857"/>
              <a:gd name="connsiteY35" fmla="*/ 34589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84048 w 602857"/>
              <a:gd name="connsiteY31" fmla="*/ 68851 h 158274"/>
              <a:gd name="connsiteX32" fmla="*/ 594825 w 602857"/>
              <a:gd name="connsiteY32" fmla="*/ 48781 h 158274"/>
              <a:gd name="connsiteX33" fmla="*/ 583687 w 602857"/>
              <a:gd name="connsiteY33" fmla="*/ 38616 h 158274"/>
              <a:gd name="connsiteX34" fmla="*/ 583557 w 602857"/>
              <a:gd name="connsiteY34" fmla="*/ 42651 h 158274"/>
              <a:gd name="connsiteX35" fmla="*/ 578559 w 602857"/>
              <a:gd name="connsiteY35" fmla="*/ 37515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84048 w 602857"/>
              <a:gd name="connsiteY31" fmla="*/ 68851 h 158274"/>
              <a:gd name="connsiteX32" fmla="*/ 594825 w 602857"/>
              <a:gd name="connsiteY32" fmla="*/ 48781 h 158274"/>
              <a:gd name="connsiteX33" fmla="*/ 583687 w 602857"/>
              <a:gd name="connsiteY33" fmla="*/ 38616 h 158274"/>
              <a:gd name="connsiteX34" fmla="*/ 583557 w 602857"/>
              <a:gd name="connsiteY34" fmla="*/ 42651 h 158274"/>
              <a:gd name="connsiteX35" fmla="*/ 578559 w 602857"/>
              <a:gd name="connsiteY35" fmla="*/ 37515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597484"/>
              <a:gd name="connsiteY0" fmla="*/ 6776 h 158274"/>
              <a:gd name="connsiteX1" fmla="*/ 523514 w 597484"/>
              <a:gd name="connsiteY1" fmla="*/ 5442 h 158274"/>
              <a:gd name="connsiteX2" fmla="*/ 453505 w 597484"/>
              <a:gd name="connsiteY2" fmla="*/ 5442 h 158274"/>
              <a:gd name="connsiteX3" fmla="*/ 315488 w 597484"/>
              <a:gd name="connsiteY3" fmla="*/ 204 h 158274"/>
              <a:gd name="connsiteX4" fmla="*/ 36120 w 597484"/>
              <a:gd name="connsiteY4" fmla="*/ 9062 h 158274"/>
              <a:gd name="connsiteX5" fmla="*/ 22223 w 597484"/>
              <a:gd name="connsiteY5" fmla="*/ 24492 h 158274"/>
              <a:gd name="connsiteX6" fmla="*/ 22880 w 597484"/>
              <a:gd name="connsiteY6" fmla="*/ 28112 h 158274"/>
              <a:gd name="connsiteX7" fmla="*/ 15641 w 597484"/>
              <a:gd name="connsiteY7" fmla="*/ 47638 h 158274"/>
              <a:gd name="connsiteX8" fmla="*/ 10117 w 597484"/>
              <a:gd name="connsiteY8" fmla="*/ 48781 h 158274"/>
              <a:gd name="connsiteX9" fmla="*/ 13927 w 597484"/>
              <a:gd name="connsiteY9" fmla="*/ 77356 h 158274"/>
              <a:gd name="connsiteX10" fmla="*/ 35358 w 597484"/>
              <a:gd name="connsiteY10" fmla="*/ 76213 h 158274"/>
              <a:gd name="connsiteX11" fmla="*/ 27357 w 597484"/>
              <a:gd name="connsiteY11" fmla="*/ 88692 h 158274"/>
              <a:gd name="connsiteX12" fmla="*/ 38406 w 597484"/>
              <a:gd name="connsiteY12" fmla="*/ 102789 h 158274"/>
              <a:gd name="connsiteX13" fmla="*/ 42444 w 597484"/>
              <a:gd name="connsiteY13" fmla="*/ 122314 h 158274"/>
              <a:gd name="connsiteX14" fmla="*/ 44787 w 597484"/>
              <a:gd name="connsiteY14" fmla="*/ 123552 h 158274"/>
              <a:gd name="connsiteX15" fmla="*/ 36977 w 597484"/>
              <a:gd name="connsiteY15" fmla="*/ 124981 h 158274"/>
              <a:gd name="connsiteX16" fmla="*/ 40692 w 597484"/>
              <a:gd name="connsiteY16" fmla="*/ 153556 h 158274"/>
              <a:gd name="connsiteX17" fmla="*/ 68600 w 597484"/>
              <a:gd name="connsiteY17" fmla="*/ 151270 h 158274"/>
              <a:gd name="connsiteX18" fmla="*/ 81173 w 597484"/>
              <a:gd name="connsiteY18" fmla="*/ 147842 h 158274"/>
              <a:gd name="connsiteX19" fmla="*/ 149848 w 597484"/>
              <a:gd name="connsiteY19" fmla="*/ 145079 h 158274"/>
              <a:gd name="connsiteX20" fmla="*/ 261100 w 597484"/>
              <a:gd name="connsiteY20" fmla="*/ 145746 h 158274"/>
              <a:gd name="connsiteX21" fmla="*/ 480747 w 597484"/>
              <a:gd name="connsiteY21" fmla="*/ 158224 h 158274"/>
              <a:gd name="connsiteX22" fmla="*/ 553582 w 597484"/>
              <a:gd name="connsiteY22" fmla="*/ 144617 h 158274"/>
              <a:gd name="connsiteX23" fmla="*/ 581163 w 597484"/>
              <a:gd name="connsiteY23" fmla="*/ 135851 h 158274"/>
              <a:gd name="connsiteX24" fmla="*/ 587612 w 597484"/>
              <a:gd name="connsiteY24" fmla="*/ 123648 h 158274"/>
              <a:gd name="connsiteX25" fmla="*/ 583440 w 597484"/>
              <a:gd name="connsiteY25" fmla="*/ 116558 h 158274"/>
              <a:gd name="connsiteX26" fmla="*/ 585148 w 597484"/>
              <a:gd name="connsiteY26" fmla="*/ 111291 h 158274"/>
              <a:gd name="connsiteX27" fmla="*/ 587049 w 597484"/>
              <a:gd name="connsiteY27" fmla="*/ 102121 h 158274"/>
              <a:gd name="connsiteX28" fmla="*/ 597346 w 597484"/>
              <a:gd name="connsiteY28" fmla="*/ 99348 h 158274"/>
              <a:gd name="connsiteX29" fmla="*/ 577817 w 597484"/>
              <a:gd name="connsiteY29" fmla="*/ 89981 h 158274"/>
              <a:gd name="connsiteX30" fmla="*/ 597262 w 597484"/>
              <a:gd name="connsiteY30" fmla="*/ 87742 h 158274"/>
              <a:gd name="connsiteX31" fmla="*/ 584048 w 597484"/>
              <a:gd name="connsiteY31" fmla="*/ 68851 h 158274"/>
              <a:gd name="connsiteX32" fmla="*/ 594825 w 597484"/>
              <a:gd name="connsiteY32" fmla="*/ 48781 h 158274"/>
              <a:gd name="connsiteX33" fmla="*/ 583687 w 597484"/>
              <a:gd name="connsiteY33" fmla="*/ 38616 h 158274"/>
              <a:gd name="connsiteX34" fmla="*/ 583557 w 597484"/>
              <a:gd name="connsiteY34" fmla="*/ 42651 h 158274"/>
              <a:gd name="connsiteX35" fmla="*/ 578559 w 597484"/>
              <a:gd name="connsiteY35" fmla="*/ 37515 h 158274"/>
              <a:gd name="connsiteX36" fmla="*/ 583522 w 597484"/>
              <a:gd name="connsiteY36" fmla="*/ 34589 h 158274"/>
              <a:gd name="connsiteX37" fmla="*/ 597057 w 597484"/>
              <a:gd name="connsiteY37" fmla="*/ 19540 h 158274"/>
              <a:gd name="connsiteX38" fmla="*/ 587332 w 597484"/>
              <a:gd name="connsiteY38" fmla="*/ 6776 h 158274"/>
              <a:gd name="connsiteX39" fmla="*/ 152896 w 597484"/>
              <a:gd name="connsiteY39" fmla="*/ 90406 h 158274"/>
              <a:gd name="connsiteX40" fmla="*/ 160897 w 597484"/>
              <a:gd name="connsiteY40" fmla="*/ 90406 h 158274"/>
              <a:gd name="connsiteX41" fmla="*/ 153754 w 597484"/>
              <a:gd name="connsiteY41" fmla="*/ 90406 h 158274"/>
              <a:gd name="connsiteX42" fmla="*/ 152896 w 597484"/>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78559 w 597356"/>
              <a:gd name="connsiteY35" fmla="*/ 37515 h 158274"/>
              <a:gd name="connsiteX36" fmla="*/ 583522 w 597356"/>
              <a:gd name="connsiteY36" fmla="*/ 34589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80269 w 597356"/>
              <a:gd name="connsiteY35" fmla="*/ 37515 h 158274"/>
              <a:gd name="connsiteX36" fmla="*/ 583522 w 597356"/>
              <a:gd name="connsiteY36" fmla="*/ 34589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80269 w 597356"/>
              <a:gd name="connsiteY35" fmla="*/ 37515 h 158274"/>
              <a:gd name="connsiteX36" fmla="*/ 588651 w 597356"/>
              <a:gd name="connsiteY36" fmla="*/ 28737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80269 w 597356"/>
              <a:gd name="connsiteY35" fmla="*/ 37515 h 158274"/>
              <a:gd name="connsiteX36" fmla="*/ 590361 w 597356"/>
              <a:gd name="connsiteY36" fmla="*/ 33126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80269 w 597356"/>
              <a:gd name="connsiteY35" fmla="*/ 37515 h 158274"/>
              <a:gd name="connsiteX36" fmla="*/ 590361 w 597356"/>
              <a:gd name="connsiteY36" fmla="*/ 33126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3"/>
              <a:gd name="connsiteY0" fmla="*/ 6776 h 158274"/>
              <a:gd name="connsiteX1" fmla="*/ 523514 w 597353"/>
              <a:gd name="connsiteY1" fmla="*/ 5442 h 158274"/>
              <a:gd name="connsiteX2" fmla="*/ 453505 w 597353"/>
              <a:gd name="connsiteY2" fmla="*/ 5442 h 158274"/>
              <a:gd name="connsiteX3" fmla="*/ 315488 w 597353"/>
              <a:gd name="connsiteY3" fmla="*/ 204 h 158274"/>
              <a:gd name="connsiteX4" fmla="*/ 36120 w 597353"/>
              <a:gd name="connsiteY4" fmla="*/ 9062 h 158274"/>
              <a:gd name="connsiteX5" fmla="*/ 22223 w 597353"/>
              <a:gd name="connsiteY5" fmla="*/ 24492 h 158274"/>
              <a:gd name="connsiteX6" fmla="*/ 22880 w 597353"/>
              <a:gd name="connsiteY6" fmla="*/ 28112 h 158274"/>
              <a:gd name="connsiteX7" fmla="*/ 15641 w 597353"/>
              <a:gd name="connsiteY7" fmla="*/ 47638 h 158274"/>
              <a:gd name="connsiteX8" fmla="*/ 10117 w 597353"/>
              <a:gd name="connsiteY8" fmla="*/ 48781 h 158274"/>
              <a:gd name="connsiteX9" fmla="*/ 13927 w 597353"/>
              <a:gd name="connsiteY9" fmla="*/ 77356 h 158274"/>
              <a:gd name="connsiteX10" fmla="*/ 35358 w 597353"/>
              <a:gd name="connsiteY10" fmla="*/ 76213 h 158274"/>
              <a:gd name="connsiteX11" fmla="*/ 27357 w 597353"/>
              <a:gd name="connsiteY11" fmla="*/ 88692 h 158274"/>
              <a:gd name="connsiteX12" fmla="*/ 38406 w 597353"/>
              <a:gd name="connsiteY12" fmla="*/ 102789 h 158274"/>
              <a:gd name="connsiteX13" fmla="*/ 42444 w 597353"/>
              <a:gd name="connsiteY13" fmla="*/ 122314 h 158274"/>
              <a:gd name="connsiteX14" fmla="*/ 44787 w 597353"/>
              <a:gd name="connsiteY14" fmla="*/ 123552 h 158274"/>
              <a:gd name="connsiteX15" fmla="*/ 36977 w 597353"/>
              <a:gd name="connsiteY15" fmla="*/ 124981 h 158274"/>
              <a:gd name="connsiteX16" fmla="*/ 40692 w 597353"/>
              <a:gd name="connsiteY16" fmla="*/ 153556 h 158274"/>
              <a:gd name="connsiteX17" fmla="*/ 68600 w 597353"/>
              <a:gd name="connsiteY17" fmla="*/ 151270 h 158274"/>
              <a:gd name="connsiteX18" fmla="*/ 81173 w 597353"/>
              <a:gd name="connsiteY18" fmla="*/ 147842 h 158274"/>
              <a:gd name="connsiteX19" fmla="*/ 149848 w 597353"/>
              <a:gd name="connsiteY19" fmla="*/ 145079 h 158274"/>
              <a:gd name="connsiteX20" fmla="*/ 261100 w 597353"/>
              <a:gd name="connsiteY20" fmla="*/ 145746 h 158274"/>
              <a:gd name="connsiteX21" fmla="*/ 480747 w 597353"/>
              <a:gd name="connsiteY21" fmla="*/ 158224 h 158274"/>
              <a:gd name="connsiteX22" fmla="*/ 553582 w 597353"/>
              <a:gd name="connsiteY22" fmla="*/ 144617 h 158274"/>
              <a:gd name="connsiteX23" fmla="*/ 581163 w 597353"/>
              <a:gd name="connsiteY23" fmla="*/ 135851 h 158274"/>
              <a:gd name="connsiteX24" fmla="*/ 587612 w 597353"/>
              <a:gd name="connsiteY24" fmla="*/ 123648 h 158274"/>
              <a:gd name="connsiteX25" fmla="*/ 583440 w 597353"/>
              <a:gd name="connsiteY25" fmla="*/ 116558 h 158274"/>
              <a:gd name="connsiteX26" fmla="*/ 585148 w 597353"/>
              <a:gd name="connsiteY26" fmla="*/ 111291 h 158274"/>
              <a:gd name="connsiteX27" fmla="*/ 587049 w 597353"/>
              <a:gd name="connsiteY27" fmla="*/ 102121 h 158274"/>
              <a:gd name="connsiteX28" fmla="*/ 597346 w 597353"/>
              <a:gd name="connsiteY28" fmla="*/ 99348 h 158274"/>
              <a:gd name="connsiteX29" fmla="*/ 584656 w 597353"/>
              <a:gd name="connsiteY29" fmla="*/ 89250 h 158274"/>
              <a:gd name="connsiteX30" fmla="*/ 597262 w 597353"/>
              <a:gd name="connsiteY30" fmla="*/ 87742 h 158274"/>
              <a:gd name="connsiteX31" fmla="*/ 584048 w 597353"/>
              <a:gd name="connsiteY31" fmla="*/ 68851 h 158274"/>
              <a:gd name="connsiteX32" fmla="*/ 594825 w 597353"/>
              <a:gd name="connsiteY32" fmla="*/ 48781 h 158274"/>
              <a:gd name="connsiteX33" fmla="*/ 583687 w 597353"/>
              <a:gd name="connsiteY33" fmla="*/ 38616 h 158274"/>
              <a:gd name="connsiteX34" fmla="*/ 583557 w 597353"/>
              <a:gd name="connsiteY34" fmla="*/ 42651 h 158274"/>
              <a:gd name="connsiteX35" fmla="*/ 580269 w 597353"/>
              <a:gd name="connsiteY35" fmla="*/ 37515 h 158274"/>
              <a:gd name="connsiteX36" fmla="*/ 590361 w 597353"/>
              <a:gd name="connsiteY36" fmla="*/ 33126 h 158274"/>
              <a:gd name="connsiteX37" fmla="*/ 597057 w 597353"/>
              <a:gd name="connsiteY37" fmla="*/ 19540 h 158274"/>
              <a:gd name="connsiteX38" fmla="*/ 587332 w 597353"/>
              <a:gd name="connsiteY38" fmla="*/ 6776 h 158274"/>
              <a:gd name="connsiteX39" fmla="*/ 152896 w 597353"/>
              <a:gd name="connsiteY39" fmla="*/ 90406 h 158274"/>
              <a:gd name="connsiteX40" fmla="*/ 160897 w 597353"/>
              <a:gd name="connsiteY40" fmla="*/ 90406 h 158274"/>
              <a:gd name="connsiteX41" fmla="*/ 153754 w 597353"/>
              <a:gd name="connsiteY41" fmla="*/ 90406 h 158274"/>
              <a:gd name="connsiteX42" fmla="*/ 152896 w 597353"/>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3440 w 597364"/>
              <a:gd name="connsiteY25" fmla="*/ 116558 h 158274"/>
              <a:gd name="connsiteX26" fmla="*/ 585148 w 597364"/>
              <a:gd name="connsiteY26" fmla="*/ 111291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4048 w 597364"/>
              <a:gd name="connsiteY31" fmla="*/ 68851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3440 w 597364"/>
              <a:gd name="connsiteY25" fmla="*/ 116558 h 158274"/>
              <a:gd name="connsiteX26" fmla="*/ 585148 w 597364"/>
              <a:gd name="connsiteY26" fmla="*/ 111291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3440 w 597364"/>
              <a:gd name="connsiteY25" fmla="*/ 116558 h 158274"/>
              <a:gd name="connsiteX26" fmla="*/ 585148 w 597364"/>
              <a:gd name="connsiteY26" fmla="*/ 111291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3440 w 597364"/>
              <a:gd name="connsiteY25" fmla="*/ 116558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93816 w 597364"/>
              <a:gd name="connsiteY34" fmla="*/ 40456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9958 w 597364"/>
              <a:gd name="connsiteY35" fmla="*/ 33857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8784"/>
              <a:gd name="connsiteY0" fmla="*/ 6776 h 158274"/>
              <a:gd name="connsiteX1" fmla="*/ 523514 w 598784"/>
              <a:gd name="connsiteY1" fmla="*/ 5442 h 158274"/>
              <a:gd name="connsiteX2" fmla="*/ 453505 w 598784"/>
              <a:gd name="connsiteY2" fmla="*/ 5442 h 158274"/>
              <a:gd name="connsiteX3" fmla="*/ 315488 w 598784"/>
              <a:gd name="connsiteY3" fmla="*/ 204 h 158274"/>
              <a:gd name="connsiteX4" fmla="*/ 36120 w 598784"/>
              <a:gd name="connsiteY4" fmla="*/ 9062 h 158274"/>
              <a:gd name="connsiteX5" fmla="*/ 22223 w 598784"/>
              <a:gd name="connsiteY5" fmla="*/ 24492 h 158274"/>
              <a:gd name="connsiteX6" fmla="*/ 22880 w 598784"/>
              <a:gd name="connsiteY6" fmla="*/ 28112 h 158274"/>
              <a:gd name="connsiteX7" fmla="*/ 15641 w 598784"/>
              <a:gd name="connsiteY7" fmla="*/ 47638 h 158274"/>
              <a:gd name="connsiteX8" fmla="*/ 10117 w 598784"/>
              <a:gd name="connsiteY8" fmla="*/ 48781 h 158274"/>
              <a:gd name="connsiteX9" fmla="*/ 13927 w 598784"/>
              <a:gd name="connsiteY9" fmla="*/ 77356 h 158274"/>
              <a:gd name="connsiteX10" fmla="*/ 35358 w 598784"/>
              <a:gd name="connsiteY10" fmla="*/ 76213 h 158274"/>
              <a:gd name="connsiteX11" fmla="*/ 27357 w 598784"/>
              <a:gd name="connsiteY11" fmla="*/ 88692 h 158274"/>
              <a:gd name="connsiteX12" fmla="*/ 38406 w 598784"/>
              <a:gd name="connsiteY12" fmla="*/ 102789 h 158274"/>
              <a:gd name="connsiteX13" fmla="*/ 42444 w 598784"/>
              <a:gd name="connsiteY13" fmla="*/ 122314 h 158274"/>
              <a:gd name="connsiteX14" fmla="*/ 44787 w 598784"/>
              <a:gd name="connsiteY14" fmla="*/ 123552 h 158274"/>
              <a:gd name="connsiteX15" fmla="*/ 36977 w 598784"/>
              <a:gd name="connsiteY15" fmla="*/ 124981 h 158274"/>
              <a:gd name="connsiteX16" fmla="*/ 40692 w 598784"/>
              <a:gd name="connsiteY16" fmla="*/ 153556 h 158274"/>
              <a:gd name="connsiteX17" fmla="*/ 68600 w 598784"/>
              <a:gd name="connsiteY17" fmla="*/ 151270 h 158274"/>
              <a:gd name="connsiteX18" fmla="*/ 81173 w 598784"/>
              <a:gd name="connsiteY18" fmla="*/ 147842 h 158274"/>
              <a:gd name="connsiteX19" fmla="*/ 149848 w 598784"/>
              <a:gd name="connsiteY19" fmla="*/ 145079 h 158274"/>
              <a:gd name="connsiteX20" fmla="*/ 261100 w 598784"/>
              <a:gd name="connsiteY20" fmla="*/ 145746 h 158274"/>
              <a:gd name="connsiteX21" fmla="*/ 480747 w 598784"/>
              <a:gd name="connsiteY21" fmla="*/ 158224 h 158274"/>
              <a:gd name="connsiteX22" fmla="*/ 553582 w 598784"/>
              <a:gd name="connsiteY22" fmla="*/ 144617 h 158274"/>
              <a:gd name="connsiteX23" fmla="*/ 581163 w 598784"/>
              <a:gd name="connsiteY23" fmla="*/ 135851 h 158274"/>
              <a:gd name="connsiteX24" fmla="*/ 591886 w 598784"/>
              <a:gd name="connsiteY24" fmla="*/ 124379 h 158274"/>
              <a:gd name="connsiteX25" fmla="*/ 587714 w 598784"/>
              <a:gd name="connsiteY25" fmla="*/ 118021 h 158274"/>
              <a:gd name="connsiteX26" fmla="*/ 590562 w 598784"/>
              <a:gd name="connsiteY26" fmla="*/ 113486 h 158274"/>
              <a:gd name="connsiteX27" fmla="*/ 587049 w 598784"/>
              <a:gd name="connsiteY27" fmla="*/ 102121 h 158274"/>
              <a:gd name="connsiteX28" fmla="*/ 597346 w 598784"/>
              <a:gd name="connsiteY28" fmla="*/ 99348 h 158274"/>
              <a:gd name="connsiteX29" fmla="*/ 589785 w 598784"/>
              <a:gd name="connsiteY29" fmla="*/ 91445 h 158274"/>
              <a:gd name="connsiteX30" fmla="*/ 597262 w 598784"/>
              <a:gd name="connsiteY30" fmla="*/ 87742 h 158274"/>
              <a:gd name="connsiteX31" fmla="*/ 588607 w 598784"/>
              <a:gd name="connsiteY31" fmla="*/ 66656 h 158274"/>
              <a:gd name="connsiteX32" fmla="*/ 594825 w 598784"/>
              <a:gd name="connsiteY32" fmla="*/ 48781 h 158274"/>
              <a:gd name="connsiteX33" fmla="*/ 590526 w 598784"/>
              <a:gd name="connsiteY33" fmla="*/ 35690 h 158274"/>
              <a:gd name="connsiteX34" fmla="*/ 593816 w 598784"/>
              <a:gd name="connsiteY34" fmla="*/ 40456 h 158274"/>
              <a:gd name="connsiteX35" fmla="*/ 589958 w 598784"/>
              <a:gd name="connsiteY35" fmla="*/ 33857 h 158274"/>
              <a:gd name="connsiteX36" fmla="*/ 590361 w 598784"/>
              <a:gd name="connsiteY36" fmla="*/ 33126 h 158274"/>
              <a:gd name="connsiteX37" fmla="*/ 597057 w 598784"/>
              <a:gd name="connsiteY37" fmla="*/ 19540 h 158274"/>
              <a:gd name="connsiteX38" fmla="*/ 587332 w 598784"/>
              <a:gd name="connsiteY38" fmla="*/ 6776 h 158274"/>
              <a:gd name="connsiteX39" fmla="*/ 152896 w 598784"/>
              <a:gd name="connsiteY39" fmla="*/ 90406 h 158274"/>
              <a:gd name="connsiteX40" fmla="*/ 160897 w 598784"/>
              <a:gd name="connsiteY40" fmla="*/ 90406 h 158274"/>
              <a:gd name="connsiteX41" fmla="*/ 153754 w 598784"/>
              <a:gd name="connsiteY41" fmla="*/ 90406 h 158274"/>
              <a:gd name="connsiteX42" fmla="*/ 152896 w 598784"/>
              <a:gd name="connsiteY42" fmla="*/ 90406 h 158274"/>
              <a:gd name="connsiteX0" fmla="*/ 587332 w 601651"/>
              <a:gd name="connsiteY0" fmla="*/ 6776 h 158274"/>
              <a:gd name="connsiteX1" fmla="*/ 523514 w 601651"/>
              <a:gd name="connsiteY1" fmla="*/ 5442 h 158274"/>
              <a:gd name="connsiteX2" fmla="*/ 453505 w 601651"/>
              <a:gd name="connsiteY2" fmla="*/ 5442 h 158274"/>
              <a:gd name="connsiteX3" fmla="*/ 315488 w 601651"/>
              <a:gd name="connsiteY3" fmla="*/ 204 h 158274"/>
              <a:gd name="connsiteX4" fmla="*/ 36120 w 601651"/>
              <a:gd name="connsiteY4" fmla="*/ 9062 h 158274"/>
              <a:gd name="connsiteX5" fmla="*/ 22223 w 601651"/>
              <a:gd name="connsiteY5" fmla="*/ 24492 h 158274"/>
              <a:gd name="connsiteX6" fmla="*/ 22880 w 601651"/>
              <a:gd name="connsiteY6" fmla="*/ 28112 h 158274"/>
              <a:gd name="connsiteX7" fmla="*/ 15641 w 601651"/>
              <a:gd name="connsiteY7" fmla="*/ 47638 h 158274"/>
              <a:gd name="connsiteX8" fmla="*/ 10117 w 601651"/>
              <a:gd name="connsiteY8" fmla="*/ 48781 h 158274"/>
              <a:gd name="connsiteX9" fmla="*/ 13927 w 601651"/>
              <a:gd name="connsiteY9" fmla="*/ 77356 h 158274"/>
              <a:gd name="connsiteX10" fmla="*/ 35358 w 601651"/>
              <a:gd name="connsiteY10" fmla="*/ 76213 h 158274"/>
              <a:gd name="connsiteX11" fmla="*/ 27357 w 601651"/>
              <a:gd name="connsiteY11" fmla="*/ 88692 h 158274"/>
              <a:gd name="connsiteX12" fmla="*/ 38406 w 601651"/>
              <a:gd name="connsiteY12" fmla="*/ 102789 h 158274"/>
              <a:gd name="connsiteX13" fmla="*/ 42444 w 601651"/>
              <a:gd name="connsiteY13" fmla="*/ 122314 h 158274"/>
              <a:gd name="connsiteX14" fmla="*/ 44787 w 601651"/>
              <a:gd name="connsiteY14" fmla="*/ 123552 h 158274"/>
              <a:gd name="connsiteX15" fmla="*/ 36977 w 601651"/>
              <a:gd name="connsiteY15" fmla="*/ 124981 h 158274"/>
              <a:gd name="connsiteX16" fmla="*/ 40692 w 601651"/>
              <a:gd name="connsiteY16" fmla="*/ 153556 h 158274"/>
              <a:gd name="connsiteX17" fmla="*/ 68600 w 601651"/>
              <a:gd name="connsiteY17" fmla="*/ 151270 h 158274"/>
              <a:gd name="connsiteX18" fmla="*/ 81173 w 601651"/>
              <a:gd name="connsiteY18" fmla="*/ 147842 h 158274"/>
              <a:gd name="connsiteX19" fmla="*/ 149848 w 601651"/>
              <a:gd name="connsiteY19" fmla="*/ 145079 h 158274"/>
              <a:gd name="connsiteX20" fmla="*/ 261100 w 601651"/>
              <a:gd name="connsiteY20" fmla="*/ 145746 h 158274"/>
              <a:gd name="connsiteX21" fmla="*/ 480747 w 601651"/>
              <a:gd name="connsiteY21" fmla="*/ 158224 h 158274"/>
              <a:gd name="connsiteX22" fmla="*/ 553582 w 601651"/>
              <a:gd name="connsiteY22" fmla="*/ 144617 h 158274"/>
              <a:gd name="connsiteX23" fmla="*/ 581163 w 601651"/>
              <a:gd name="connsiteY23" fmla="*/ 135851 h 158274"/>
              <a:gd name="connsiteX24" fmla="*/ 591886 w 601651"/>
              <a:gd name="connsiteY24" fmla="*/ 124379 h 158274"/>
              <a:gd name="connsiteX25" fmla="*/ 587714 w 601651"/>
              <a:gd name="connsiteY25" fmla="*/ 118021 h 158274"/>
              <a:gd name="connsiteX26" fmla="*/ 590562 w 601651"/>
              <a:gd name="connsiteY26" fmla="*/ 113486 h 158274"/>
              <a:gd name="connsiteX27" fmla="*/ 587049 w 601651"/>
              <a:gd name="connsiteY27" fmla="*/ 102121 h 158274"/>
              <a:gd name="connsiteX28" fmla="*/ 597346 w 601651"/>
              <a:gd name="connsiteY28" fmla="*/ 99348 h 158274"/>
              <a:gd name="connsiteX29" fmla="*/ 589785 w 601651"/>
              <a:gd name="connsiteY29" fmla="*/ 91445 h 158274"/>
              <a:gd name="connsiteX30" fmla="*/ 597262 w 601651"/>
              <a:gd name="connsiteY30" fmla="*/ 87742 h 158274"/>
              <a:gd name="connsiteX31" fmla="*/ 588607 w 601651"/>
              <a:gd name="connsiteY31" fmla="*/ 66656 h 158274"/>
              <a:gd name="connsiteX32" fmla="*/ 594825 w 601651"/>
              <a:gd name="connsiteY32" fmla="*/ 48781 h 158274"/>
              <a:gd name="connsiteX33" fmla="*/ 590526 w 601651"/>
              <a:gd name="connsiteY33" fmla="*/ 35690 h 158274"/>
              <a:gd name="connsiteX34" fmla="*/ 593816 w 601651"/>
              <a:gd name="connsiteY34" fmla="*/ 40456 h 158274"/>
              <a:gd name="connsiteX35" fmla="*/ 589958 w 601651"/>
              <a:gd name="connsiteY35" fmla="*/ 33857 h 158274"/>
              <a:gd name="connsiteX36" fmla="*/ 590361 w 601651"/>
              <a:gd name="connsiteY36" fmla="*/ 33126 h 158274"/>
              <a:gd name="connsiteX37" fmla="*/ 600477 w 601651"/>
              <a:gd name="connsiteY37" fmla="*/ 12956 h 158274"/>
              <a:gd name="connsiteX38" fmla="*/ 587332 w 601651"/>
              <a:gd name="connsiteY38" fmla="*/ 6776 h 158274"/>
              <a:gd name="connsiteX39" fmla="*/ 152896 w 601651"/>
              <a:gd name="connsiteY39" fmla="*/ 90406 h 158274"/>
              <a:gd name="connsiteX40" fmla="*/ 160897 w 601651"/>
              <a:gd name="connsiteY40" fmla="*/ 90406 h 158274"/>
              <a:gd name="connsiteX41" fmla="*/ 153754 w 601651"/>
              <a:gd name="connsiteY41" fmla="*/ 90406 h 158274"/>
              <a:gd name="connsiteX42" fmla="*/ 152896 w 601651"/>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9958 w 597364"/>
              <a:gd name="connsiteY35" fmla="*/ 33857 h 158274"/>
              <a:gd name="connsiteX36" fmla="*/ 590361 w 597364"/>
              <a:gd name="connsiteY36" fmla="*/ 33126 h 158274"/>
              <a:gd name="connsiteX37" fmla="*/ 593068 w 597364"/>
              <a:gd name="connsiteY37" fmla="*/ 17345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9747 w 597364"/>
              <a:gd name="connsiteY31" fmla="*/ 60804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9958 w 597364"/>
              <a:gd name="connsiteY35" fmla="*/ 33857 h 158274"/>
              <a:gd name="connsiteX36" fmla="*/ 590361 w 597364"/>
              <a:gd name="connsiteY36" fmla="*/ 33126 h 158274"/>
              <a:gd name="connsiteX37" fmla="*/ 593068 w 597364"/>
              <a:gd name="connsiteY37" fmla="*/ 17345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6692 w 597364"/>
              <a:gd name="connsiteY30" fmla="*/ 80426 h 158274"/>
              <a:gd name="connsiteX31" fmla="*/ 589747 w 597364"/>
              <a:gd name="connsiteY31" fmla="*/ 60804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9958 w 597364"/>
              <a:gd name="connsiteY35" fmla="*/ 33857 h 158274"/>
              <a:gd name="connsiteX36" fmla="*/ 590361 w 597364"/>
              <a:gd name="connsiteY36" fmla="*/ 33126 h 158274"/>
              <a:gd name="connsiteX37" fmla="*/ 593068 w 597364"/>
              <a:gd name="connsiteY37" fmla="*/ 17345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87049 w 596692"/>
              <a:gd name="connsiteY27" fmla="*/ 102121 h 158274"/>
              <a:gd name="connsiteX28" fmla="*/ 595921 w 596692"/>
              <a:gd name="connsiteY28" fmla="*/ 105200 h 158274"/>
              <a:gd name="connsiteX29" fmla="*/ 589785 w 596692"/>
              <a:gd name="connsiteY29" fmla="*/ 91445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8218"/>
              <a:gd name="connsiteY0" fmla="*/ 6776 h 158274"/>
              <a:gd name="connsiteX1" fmla="*/ 523514 w 598218"/>
              <a:gd name="connsiteY1" fmla="*/ 5442 h 158274"/>
              <a:gd name="connsiteX2" fmla="*/ 453505 w 598218"/>
              <a:gd name="connsiteY2" fmla="*/ 5442 h 158274"/>
              <a:gd name="connsiteX3" fmla="*/ 315488 w 598218"/>
              <a:gd name="connsiteY3" fmla="*/ 204 h 158274"/>
              <a:gd name="connsiteX4" fmla="*/ 36120 w 598218"/>
              <a:gd name="connsiteY4" fmla="*/ 9062 h 158274"/>
              <a:gd name="connsiteX5" fmla="*/ 22223 w 598218"/>
              <a:gd name="connsiteY5" fmla="*/ 24492 h 158274"/>
              <a:gd name="connsiteX6" fmla="*/ 22880 w 598218"/>
              <a:gd name="connsiteY6" fmla="*/ 28112 h 158274"/>
              <a:gd name="connsiteX7" fmla="*/ 15641 w 598218"/>
              <a:gd name="connsiteY7" fmla="*/ 47638 h 158274"/>
              <a:gd name="connsiteX8" fmla="*/ 10117 w 598218"/>
              <a:gd name="connsiteY8" fmla="*/ 48781 h 158274"/>
              <a:gd name="connsiteX9" fmla="*/ 13927 w 598218"/>
              <a:gd name="connsiteY9" fmla="*/ 77356 h 158274"/>
              <a:gd name="connsiteX10" fmla="*/ 35358 w 598218"/>
              <a:gd name="connsiteY10" fmla="*/ 76213 h 158274"/>
              <a:gd name="connsiteX11" fmla="*/ 27357 w 598218"/>
              <a:gd name="connsiteY11" fmla="*/ 88692 h 158274"/>
              <a:gd name="connsiteX12" fmla="*/ 38406 w 598218"/>
              <a:gd name="connsiteY12" fmla="*/ 102789 h 158274"/>
              <a:gd name="connsiteX13" fmla="*/ 42444 w 598218"/>
              <a:gd name="connsiteY13" fmla="*/ 122314 h 158274"/>
              <a:gd name="connsiteX14" fmla="*/ 44787 w 598218"/>
              <a:gd name="connsiteY14" fmla="*/ 123552 h 158274"/>
              <a:gd name="connsiteX15" fmla="*/ 36977 w 598218"/>
              <a:gd name="connsiteY15" fmla="*/ 124981 h 158274"/>
              <a:gd name="connsiteX16" fmla="*/ 40692 w 598218"/>
              <a:gd name="connsiteY16" fmla="*/ 153556 h 158274"/>
              <a:gd name="connsiteX17" fmla="*/ 68600 w 598218"/>
              <a:gd name="connsiteY17" fmla="*/ 151270 h 158274"/>
              <a:gd name="connsiteX18" fmla="*/ 81173 w 598218"/>
              <a:gd name="connsiteY18" fmla="*/ 147842 h 158274"/>
              <a:gd name="connsiteX19" fmla="*/ 149848 w 598218"/>
              <a:gd name="connsiteY19" fmla="*/ 145079 h 158274"/>
              <a:gd name="connsiteX20" fmla="*/ 261100 w 598218"/>
              <a:gd name="connsiteY20" fmla="*/ 145746 h 158274"/>
              <a:gd name="connsiteX21" fmla="*/ 480747 w 598218"/>
              <a:gd name="connsiteY21" fmla="*/ 158224 h 158274"/>
              <a:gd name="connsiteX22" fmla="*/ 553582 w 598218"/>
              <a:gd name="connsiteY22" fmla="*/ 144617 h 158274"/>
              <a:gd name="connsiteX23" fmla="*/ 581163 w 598218"/>
              <a:gd name="connsiteY23" fmla="*/ 135851 h 158274"/>
              <a:gd name="connsiteX24" fmla="*/ 591886 w 598218"/>
              <a:gd name="connsiteY24" fmla="*/ 124379 h 158274"/>
              <a:gd name="connsiteX25" fmla="*/ 587714 w 598218"/>
              <a:gd name="connsiteY25" fmla="*/ 118021 h 158274"/>
              <a:gd name="connsiteX26" fmla="*/ 590562 w 598218"/>
              <a:gd name="connsiteY26" fmla="*/ 113486 h 158274"/>
              <a:gd name="connsiteX27" fmla="*/ 587049 w 598218"/>
              <a:gd name="connsiteY27" fmla="*/ 102121 h 158274"/>
              <a:gd name="connsiteX28" fmla="*/ 598201 w 598218"/>
              <a:gd name="connsiteY28" fmla="*/ 92032 h 158274"/>
              <a:gd name="connsiteX29" fmla="*/ 589785 w 598218"/>
              <a:gd name="connsiteY29" fmla="*/ 91445 h 158274"/>
              <a:gd name="connsiteX30" fmla="*/ 596692 w 598218"/>
              <a:gd name="connsiteY30" fmla="*/ 80426 h 158274"/>
              <a:gd name="connsiteX31" fmla="*/ 589747 w 598218"/>
              <a:gd name="connsiteY31" fmla="*/ 60804 h 158274"/>
              <a:gd name="connsiteX32" fmla="*/ 594825 w 598218"/>
              <a:gd name="connsiteY32" fmla="*/ 48781 h 158274"/>
              <a:gd name="connsiteX33" fmla="*/ 590526 w 598218"/>
              <a:gd name="connsiteY33" fmla="*/ 35690 h 158274"/>
              <a:gd name="connsiteX34" fmla="*/ 593816 w 598218"/>
              <a:gd name="connsiteY34" fmla="*/ 40456 h 158274"/>
              <a:gd name="connsiteX35" fmla="*/ 589958 w 598218"/>
              <a:gd name="connsiteY35" fmla="*/ 33857 h 158274"/>
              <a:gd name="connsiteX36" fmla="*/ 590361 w 598218"/>
              <a:gd name="connsiteY36" fmla="*/ 33126 h 158274"/>
              <a:gd name="connsiteX37" fmla="*/ 593068 w 598218"/>
              <a:gd name="connsiteY37" fmla="*/ 17345 h 158274"/>
              <a:gd name="connsiteX38" fmla="*/ 587332 w 598218"/>
              <a:gd name="connsiteY38" fmla="*/ 6776 h 158274"/>
              <a:gd name="connsiteX39" fmla="*/ 152896 w 598218"/>
              <a:gd name="connsiteY39" fmla="*/ 90406 h 158274"/>
              <a:gd name="connsiteX40" fmla="*/ 160897 w 598218"/>
              <a:gd name="connsiteY40" fmla="*/ 90406 h 158274"/>
              <a:gd name="connsiteX41" fmla="*/ 153754 w 598218"/>
              <a:gd name="connsiteY41" fmla="*/ 90406 h 158274"/>
              <a:gd name="connsiteX42" fmla="*/ 152896 w 598218"/>
              <a:gd name="connsiteY42" fmla="*/ 90406 h 158274"/>
              <a:gd name="connsiteX0" fmla="*/ 587332 w 598218"/>
              <a:gd name="connsiteY0" fmla="*/ 6776 h 158274"/>
              <a:gd name="connsiteX1" fmla="*/ 523514 w 598218"/>
              <a:gd name="connsiteY1" fmla="*/ 5442 h 158274"/>
              <a:gd name="connsiteX2" fmla="*/ 453505 w 598218"/>
              <a:gd name="connsiteY2" fmla="*/ 5442 h 158274"/>
              <a:gd name="connsiteX3" fmla="*/ 315488 w 598218"/>
              <a:gd name="connsiteY3" fmla="*/ 204 h 158274"/>
              <a:gd name="connsiteX4" fmla="*/ 36120 w 598218"/>
              <a:gd name="connsiteY4" fmla="*/ 9062 h 158274"/>
              <a:gd name="connsiteX5" fmla="*/ 22223 w 598218"/>
              <a:gd name="connsiteY5" fmla="*/ 24492 h 158274"/>
              <a:gd name="connsiteX6" fmla="*/ 22880 w 598218"/>
              <a:gd name="connsiteY6" fmla="*/ 28112 h 158274"/>
              <a:gd name="connsiteX7" fmla="*/ 15641 w 598218"/>
              <a:gd name="connsiteY7" fmla="*/ 47638 h 158274"/>
              <a:gd name="connsiteX8" fmla="*/ 10117 w 598218"/>
              <a:gd name="connsiteY8" fmla="*/ 48781 h 158274"/>
              <a:gd name="connsiteX9" fmla="*/ 13927 w 598218"/>
              <a:gd name="connsiteY9" fmla="*/ 77356 h 158274"/>
              <a:gd name="connsiteX10" fmla="*/ 35358 w 598218"/>
              <a:gd name="connsiteY10" fmla="*/ 76213 h 158274"/>
              <a:gd name="connsiteX11" fmla="*/ 27357 w 598218"/>
              <a:gd name="connsiteY11" fmla="*/ 88692 h 158274"/>
              <a:gd name="connsiteX12" fmla="*/ 38406 w 598218"/>
              <a:gd name="connsiteY12" fmla="*/ 102789 h 158274"/>
              <a:gd name="connsiteX13" fmla="*/ 42444 w 598218"/>
              <a:gd name="connsiteY13" fmla="*/ 122314 h 158274"/>
              <a:gd name="connsiteX14" fmla="*/ 44787 w 598218"/>
              <a:gd name="connsiteY14" fmla="*/ 123552 h 158274"/>
              <a:gd name="connsiteX15" fmla="*/ 36977 w 598218"/>
              <a:gd name="connsiteY15" fmla="*/ 124981 h 158274"/>
              <a:gd name="connsiteX16" fmla="*/ 40692 w 598218"/>
              <a:gd name="connsiteY16" fmla="*/ 153556 h 158274"/>
              <a:gd name="connsiteX17" fmla="*/ 68600 w 598218"/>
              <a:gd name="connsiteY17" fmla="*/ 151270 h 158274"/>
              <a:gd name="connsiteX18" fmla="*/ 81173 w 598218"/>
              <a:gd name="connsiteY18" fmla="*/ 147842 h 158274"/>
              <a:gd name="connsiteX19" fmla="*/ 149848 w 598218"/>
              <a:gd name="connsiteY19" fmla="*/ 145079 h 158274"/>
              <a:gd name="connsiteX20" fmla="*/ 261100 w 598218"/>
              <a:gd name="connsiteY20" fmla="*/ 145746 h 158274"/>
              <a:gd name="connsiteX21" fmla="*/ 480747 w 598218"/>
              <a:gd name="connsiteY21" fmla="*/ 158224 h 158274"/>
              <a:gd name="connsiteX22" fmla="*/ 553582 w 598218"/>
              <a:gd name="connsiteY22" fmla="*/ 144617 h 158274"/>
              <a:gd name="connsiteX23" fmla="*/ 581163 w 598218"/>
              <a:gd name="connsiteY23" fmla="*/ 135851 h 158274"/>
              <a:gd name="connsiteX24" fmla="*/ 591886 w 598218"/>
              <a:gd name="connsiteY24" fmla="*/ 124379 h 158274"/>
              <a:gd name="connsiteX25" fmla="*/ 587714 w 598218"/>
              <a:gd name="connsiteY25" fmla="*/ 118021 h 158274"/>
              <a:gd name="connsiteX26" fmla="*/ 590562 w 598218"/>
              <a:gd name="connsiteY26" fmla="*/ 113486 h 158274"/>
              <a:gd name="connsiteX27" fmla="*/ 587049 w 598218"/>
              <a:gd name="connsiteY27" fmla="*/ 102121 h 158274"/>
              <a:gd name="connsiteX28" fmla="*/ 598201 w 598218"/>
              <a:gd name="connsiteY28" fmla="*/ 100811 h 158274"/>
              <a:gd name="connsiteX29" fmla="*/ 589785 w 598218"/>
              <a:gd name="connsiteY29" fmla="*/ 91445 h 158274"/>
              <a:gd name="connsiteX30" fmla="*/ 596692 w 598218"/>
              <a:gd name="connsiteY30" fmla="*/ 80426 h 158274"/>
              <a:gd name="connsiteX31" fmla="*/ 589747 w 598218"/>
              <a:gd name="connsiteY31" fmla="*/ 60804 h 158274"/>
              <a:gd name="connsiteX32" fmla="*/ 594825 w 598218"/>
              <a:gd name="connsiteY32" fmla="*/ 48781 h 158274"/>
              <a:gd name="connsiteX33" fmla="*/ 590526 w 598218"/>
              <a:gd name="connsiteY33" fmla="*/ 35690 h 158274"/>
              <a:gd name="connsiteX34" fmla="*/ 593816 w 598218"/>
              <a:gd name="connsiteY34" fmla="*/ 40456 h 158274"/>
              <a:gd name="connsiteX35" fmla="*/ 589958 w 598218"/>
              <a:gd name="connsiteY35" fmla="*/ 33857 h 158274"/>
              <a:gd name="connsiteX36" fmla="*/ 590361 w 598218"/>
              <a:gd name="connsiteY36" fmla="*/ 33126 h 158274"/>
              <a:gd name="connsiteX37" fmla="*/ 593068 w 598218"/>
              <a:gd name="connsiteY37" fmla="*/ 17345 h 158274"/>
              <a:gd name="connsiteX38" fmla="*/ 587332 w 598218"/>
              <a:gd name="connsiteY38" fmla="*/ 6776 h 158274"/>
              <a:gd name="connsiteX39" fmla="*/ 152896 w 598218"/>
              <a:gd name="connsiteY39" fmla="*/ 90406 h 158274"/>
              <a:gd name="connsiteX40" fmla="*/ 160897 w 598218"/>
              <a:gd name="connsiteY40" fmla="*/ 90406 h 158274"/>
              <a:gd name="connsiteX41" fmla="*/ 153754 w 598218"/>
              <a:gd name="connsiteY41" fmla="*/ 90406 h 158274"/>
              <a:gd name="connsiteX42" fmla="*/ 152896 w 598218"/>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87049 w 596692"/>
              <a:gd name="connsiteY27" fmla="*/ 102121 h 158274"/>
              <a:gd name="connsiteX28" fmla="*/ 594212 w 596692"/>
              <a:gd name="connsiteY28" fmla="*/ 100079 h 158274"/>
              <a:gd name="connsiteX29" fmla="*/ 589785 w 596692"/>
              <a:gd name="connsiteY29" fmla="*/ 91445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87049 w 596692"/>
              <a:gd name="connsiteY27" fmla="*/ 102121 h 158274"/>
              <a:gd name="connsiteX28" fmla="*/ 594212 w 596692"/>
              <a:gd name="connsiteY28" fmla="*/ 100079 h 158274"/>
              <a:gd name="connsiteX29" fmla="*/ 589785 w 596692"/>
              <a:gd name="connsiteY29" fmla="*/ 91445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87049 w 596692"/>
              <a:gd name="connsiteY27" fmla="*/ 102121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90184 w 596692"/>
              <a:gd name="connsiteY27" fmla="*/ 104316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9139 w 596692"/>
              <a:gd name="connsiteY25" fmla="*/ 118021 h 158274"/>
              <a:gd name="connsiteX26" fmla="*/ 590562 w 596692"/>
              <a:gd name="connsiteY26" fmla="*/ 113486 h 158274"/>
              <a:gd name="connsiteX27" fmla="*/ 590184 w 596692"/>
              <a:gd name="connsiteY27" fmla="*/ 104316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9139 w 596692"/>
              <a:gd name="connsiteY25" fmla="*/ 118021 h 158274"/>
              <a:gd name="connsiteX26" fmla="*/ 590562 w 596692"/>
              <a:gd name="connsiteY26" fmla="*/ 113486 h 158274"/>
              <a:gd name="connsiteX27" fmla="*/ 590184 w 596692"/>
              <a:gd name="connsiteY27" fmla="*/ 104316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316 w 596692"/>
              <a:gd name="connsiteY24" fmla="*/ 127305 h 158274"/>
              <a:gd name="connsiteX25" fmla="*/ 589139 w 596692"/>
              <a:gd name="connsiteY25" fmla="*/ 118021 h 158274"/>
              <a:gd name="connsiteX26" fmla="*/ 590562 w 596692"/>
              <a:gd name="connsiteY26" fmla="*/ 113486 h 158274"/>
              <a:gd name="connsiteX27" fmla="*/ 590184 w 596692"/>
              <a:gd name="connsiteY27" fmla="*/ 104316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1272 w 590632"/>
              <a:gd name="connsiteY0" fmla="*/ 6776 h 158274"/>
              <a:gd name="connsiteX1" fmla="*/ 517454 w 590632"/>
              <a:gd name="connsiteY1" fmla="*/ 5442 h 158274"/>
              <a:gd name="connsiteX2" fmla="*/ 447445 w 590632"/>
              <a:gd name="connsiteY2" fmla="*/ 5442 h 158274"/>
              <a:gd name="connsiteX3" fmla="*/ 309428 w 590632"/>
              <a:gd name="connsiteY3" fmla="*/ 204 h 158274"/>
              <a:gd name="connsiteX4" fmla="*/ 30060 w 590632"/>
              <a:gd name="connsiteY4" fmla="*/ 9062 h 158274"/>
              <a:gd name="connsiteX5" fmla="*/ 16163 w 590632"/>
              <a:gd name="connsiteY5" fmla="*/ 24492 h 158274"/>
              <a:gd name="connsiteX6" fmla="*/ 16820 w 590632"/>
              <a:gd name="connsiteY6" fmla="*/ 28112 h 158274"/>
              <a:gd name="connsiteX7" fmla="*/ 9581 w 590632"/>
              <a:gd name="connsiteY7" fmla="*/ 47638 h 158274"/>
              <a:gd name="connsiteX8" fmla="*/ 4057 w 590632"/>
              <a:gd name="connsiteY8" fmla="*/ 48781 h 158274"/>
              <a:gd name="connsiteX9" fmla="*/ 7867 w 590632"/>
              <a:gd name="connsiteY9" fmla="*/ 77356 h 158274"/>
              <a:gd name="connsiteX10" fmla="*/ 29298 w 590632"/>
              <a:gd name="connsiteY10" fmla="*/ 76213 h 158274"/>
              <a:gd name="connsiteX11" fmla="*/ 21297 w 590632"/>
              <a:gd name="connsiteY11" fmla="*/ 88692 h 158274"/>
              <a:gd name="connsiteX12" fmla="*/ 32346 w 590632"/>
              <a:gd name="connsiteY12" fmla="*/ 102789 h 158274"/>
              <a:gd name="connsiteX13" fmla="*/ 36384 w 590632"/>
              <a:gd name="connsiteY13" fmla="*/ 122314 h 158274"/>
              <a:gd name="connsiteX14" fmla="*/ 38727 w 590632"/>
              <a:gd name="connsiteY14" fmla="*/ 123552 h 158274"/>
              <a:gd name="connsiteX15" fmla="*/ 30917 w 590632"/>
              <a:gd name="connsiteY15" fmla="*/ 124981 h 158274"/>
              <a:gd name="connsiteX16" fmla="*/ 34632 w 590632"/>
              <a:gd name="connsiteY16" fmla="*/ 153556 h 158274"/>
              <a:gd name="connsiteX17" fmla="*/ 62540 w 590632"/>
              <a:gd name="connsiteY17" fmla="*/ 151270 h 158274"/>
              <a:gd name="connsiteX18" fmla="*/ 75113 w 590632"/>
              <a:gd name="connsiteY18" fmla="*/ 147842 h 158274"/>
              <a:gd name="connsiteX19" fmla="*/ 143788 w 590632"/>
              <a:gd name="connsiteY19" fmla="*/ 145079 h 158274"/>
              <a:gd name="connsiteX20" fmla="*/ 255040 w 590632"/>
              <a:gd name="connsiteY20" fmla="*/ 145746 h 158274"/>
              <a:gd name="connsiteX21" fmla="*/ 474687 w 590632"/>
              <a:gd name="connsiteY21" fmla="*/ 158224 h 158274"/>
              <a:gd name="connsiteX22" fmla="*/ 547522 w 590632"/>
              <a:gd name="connsiteY22" fmla="*/ 144617 h 158274"/>
              <a:gd name="connsiteX23" fmla="*/ 575103 w 590632"/>
              <a:gd name="connsiteY23" fmla="*/ 135851 h 158274"/>
              <a:gd name="connsiteX24" fmla="*/ 585256 w 590632"/>
              <a:gd name="connsiteY24" fmla="*/ 127305 h 158274"/>
              <a:gd name="connsiteX25" fmla="*/ 583079 w 590632"/>
              <a:gd name="connsiteY25" fmla="*/ 118021 h 158274"/>
              <a:gd name="connsiteX26" fmla="*/ 584502 w 590632"/>
              <a:gd name="connsiteY26" fmla="*/ 113486 h 158274"/>
              <a:gd name="connsiteX27" fmla="*/ 584124 w 590632"/>
              <a:gd name="connsiteY27" fmla="*/ 104316 h 158274"/>
              <a:gd name="connsiteX28" fmla="*/ 588152 w 590632"/>
              <a:gd name="connsiteY28" fmla="*/ 100079 h 158274"/>
              <a:gd name="connsiteX29" fmla="*/ 586005 w 590632"/>
              <a:gd name="connsiteY29" fmla="*/ 85593 h 158274"/>
              <a:gd name="connsiteX30" fmla="*/ 590632 w 590632"/>
              <a:gd name="connsiteY30" fmla="*/ 80426 h 158274"/>
              <a:gd name="connsiteX31" fmla="*/ 583687 w 590632"/>
              <a:gd name="connsiteY31" fmla="*/ 60804 h 158274"/>
              <a:gd name="connsiteX32" fmla="*/ 588765 w 590632"/>
              <a:gd name="connsiteY32" fmla="*/ 48781 h 158274"/>
              <a:gd name="connsiteX33" fmla="*/ 584466 w 590632"/>
              <a:gd name="connsiteY33" fmla="*/ 35690 h 158274"/>
              <a:gd name="connsiteX34" fmla="*/ 587756 w 590632"/>
              <a:gd name="connsiteY34" fmla="*/ 40456 h 158274"/>
              <a:gd name="connsiteX35" fmla="*/ 583898 w 590632"/>
              <a:gd name="connsiteY35" fmla="*/ 33857 h 158274"/>
              <a:gd name="connsiteX36" fmla="*/ 584301 w 590632"/>
              <a:gd name="connsiteY36" fmla="*/ 33126 h 158274"/>
              <a:gd name="connsiteX37" fmla="*/ 587008 w 590632"/>
              <a:gd name="connsiteY37" fmla="*/ 17345 h 158274"/>
              <a:gd name="connsiteX38" fmla="*/ 581272 w 590632"/>
              <a:gd name="connsiteY38" fmla="*/ 6776 h 158274"/>
              <a:gd name="connsiteX39" fmla="*/ 146836 w 590632"/>
              <a:gd name="connsiteY39" fmla="*/ 90406 h 158274"/>
              <a:gd name="connsiteX40" fmla="*/ 154837 w 590632"/>
              <a:gd name="connsiteY40" fmla="*/ 90406 h 158274"/>
              <a:gd name="connsiteX41" fmla="*/ 147694 w 590632"/>
              <a:gd name="connsiteY41" fmla="*/ 90406 h 158274"/>
              <a:gd name="connsiteX42" fmla="*/ 146836 w 590632"/>
              <a:gd name="connsiteY42" fmla="*/ 90406 h 158274"/>
              <a:gd name="connsiteX0" fmla="*/ 580587 w 589947"/>
              <a:gd name="connsiteY0" fmla="*/ 6776 h 158274"/>
              <a:gd name="connsiteX1" fmla="*/ 516769 w 589947"/>
              <a:gd name="connsiteY1" fmla="*/ 5442 h 158274"/>
              <a:gd name="connsiteX2" fmla="*/ 446760 w 589947"/>
              <a:gd name="connsiteY2" fmla="*/ 5442 h 158274"/>
              <a:gd name="connsiteX3" fmla="*/ 308743 w 589947"/>
              <a:gd name="connsiteY3" fmla="*/ 204 h 158274"/>
              <a:gd name="connsiteX4" fmla="*/ 29375 w 589947"/>
              <a:gd name="connsiteY4" fmla="*/ 9062 h 158274"/>
              <a:gd name="connsiteX5" fmla="*/ 15478 w 589947"/>
              <a:gd name="connsiteY5" fmla="*/ 24492 h 158274"/>
              <a:gd name="connsiteX6" fmla="*/ 16135 w 589947"/>
              <a:gd name="connsiteY6" fmla="*/ 28112 h 158274"/>
              <a:gd name="connsiteX7" fmla="*/ 8896 w 589947"/>
              <a:gd name="connsiteY7" fmla="*/ 47638 h 158274"/>
              <a:gd name="connsiteX8" fmla="*/ 3372 w 589947"/>
              <a:gd name="connsiteY8" fmla="*/ 48781 h 158274"/>
              <a:gd name="connsiteX9" fmla="*/ 7182 w 589947"/>
              <a:gd name="connsiteY9" fmla="*/ 77356 h 158274"/>
              <a:gd name="connsiteX10" fmla="*/ 28613 w 589947"/>
              <a:gd name="connsiteY10" fmla="*/ 76213 h 158274"/>
              <a:gd name="connsiteX11" fmla="*/ 20612 w 589947"/>
              <a:gd name="connsiteY11" fmla="*/ 88692 h 158274"/>
              <a:gd name="connsiteX12" fmla="*/ 31661 w 589947"/>
              <a:gd name="connsiteY12" fmla="*/ 102789 h 158274"/>
              <a:gd name="connsiteX13" fmla="*/ 35699 w 589947"/>
              <a:gd name="connsiteY13" fmla="*/ 122314 h 158274"/>
              <a:gd name="connsiteX14" fmla="*/ 38042 w 589947"/>
              <a:gd name="connsiteY14" fmla="*/ 123552 h 158274"/>
              <a:gd name="connsiteX15" fmla="*/ 30232 w 589947"/>
              <a:gd name="connsiteY15" fmla="*/ 124981 h 158274"/>
              <a:gd name="connsiteX16" fmla="*/ 33947 w 589947"/>
              <a:gd name="connsiteY16" fmla="*/ 153556 h 158274"/>
              <a:gd name="connsiteX17" fmla="*/ 61855 w 589947"/>
              <a:gd name="connsiteY17" fmla="*/ 151270 h 158274"/>
              <a:gd name="connsiteX18" fmla="*/ 74428 w 589947"/>
              <a:gd name="connsiteY18" fmla="*/ 147842 h 158274"/>
              <a:gd name="connsiteX19" fmla="*/ 143103 w 589947"/>
              <a:gd name="connsiteY19" fmla="*/ 145079 h 158274"/>
              <a:gd name="connsiteX20" fmla="*/ 254355 w 589947"/>
              <a:gd name="connsiteY20" fmla="*/ 145746 h 158274"/>
              <a:gd name="connsiteX21" fmla="*/ 474002 w 589947"/>
              <a:gd name="connsiteY21" fmla="*/ 158224 h 158274"/>
              <a:gd name="connsiteX22" fmla="*/ 546837 w 589947"/>
              <a:gd name="connsiteY22" fmla="*/ 144617 h 158274"/>
              <a:gd name="connsiteX23" fmla="*/ 574418 w 589947"/>
              <a:gd name="connsiteY23" fmla="*/ 135851 h 158274"/>
              <a:gd name="connsiteX24" fmla="*/ 584571 w 589947"/>
              <a:gd name="connsiteY24" fmla="*/ 127305 h 158274"/>
              <a:gd name="connsiteX25" fmla="*/ 582394 w 589947"/>
              <a:gd name="connsiteY25" fmla="*/ 118021 h 158274"/>
              <a:gd name="connsiteX26" fmla="*/ 583817 w 589947"/>
              <a:gd name="connsiteY26" fmla="*/ 113486 h 158274"/>
              <a:gd name="connsiteX27" fmla="*/ 583439 w 589947"/>
              <a:gd name="connsiteY27" fmla="*/ 104316 h 158274"/>
              <a:gd name="connsiteX28" fmla="*/ 587467 w 589947"/>
              <a:gd name="connsiteY28" fmla="*/ 100079 h 158274"/>
              <a:gd name="connsiteX29" fmla="*/ 585320 w 589947"/>
              <a:gd name="connsiteY29" fmla="*/ 85593 h 158274"/>
              <a:gd name="connsiteX30" fmla="*/ 589947 w 589947"/>
              <a:gd name="connsiteY30" fmla="*/ 80426 h 158274"/>
              <a:gd name="connsiteX31" fmla="*/ 583002 w 589947"/>
              <a:gd name="connsiteY31" fmla="*/ 60804 h 158274"/>
              <a:gd name="connsiteX32" fmla="*/ 588080 w 589947"/>
              <a:gd name="connsiteY32" fmla="*/ 48781 h 158274"/>
              <a:gd name="connsiteX33" fmla="*/ 583781 w 589947"/>
              <a:gd name="connsiteY33" fmla="*/ 35690 h 158274"/>
              <a:gd name="connsiteX34" fmla="*/ 587071 w 589947"/>
              <a:gd name="connsiteY34" fmla="*/ 40456 h 158274"/>
              <a:gd name="connsiteX35" fmla="*/ 583213 w 589947"/>
              <a:gd name="connsiteY35" fmla="*/ 33857 h 158274"/>
              <a:gd name="connsiteX36" fmla="*/ 583616 w 589947"/>
              <a:gd name="connsiteY36" fmla="*/ 33126 h 158274"/>
              <a:gd name="connsiteX37" fmla="*/ 586323 w 589947"/>
              <a:gd name="connsiteY37" fmla="*/ 17345 h 158274"/>
              <a:gd name="connsiteX38" fmla="*/ 580587 w 589947"/>
              <a:gd name="connsiteY38" fmla="*/ 6776 h 158274"/>
              <a:gd name="connsiteX39" fmla="*/ 146151 w 589947"/>
              <a:gd name="connsiteY39" fmla="*/ 90406 h 158274"/>
              <a:gd name="connsiteX40" fmla="*/ 154152 w 589947"/>
              <a:gd name="connsiteY40" fmla="*/ 90406 h 158274"/>
              <a:gd name="connsiteX41" fmla="*/ 147009 w 589947"/>
              <a:gd name="connsiteY41" fmla="*/ 90406 h 158274"/>
              <a:gd name="connsiteX42" fmla="*/ 146151 w 589947"/>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26039 w 587373"/>
              <a:gd name="connsiteY10" fmla="*/ 76213 h 158274"/>
              <a:gd name="connsiteX11" fmla="*/ 18038 w 587373"/>
              <a:gd name="connsiteY11" fmla="*/ 88692 h 158274"/>
              <a:gd name="connsiteX12" fmla="*/ 29087 w 587373"/>
              <a:gd name="connsiteY12" fmla="*/ 102789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3786 w 587373"/>
              <a:gd name="connsiteY10" fmla="*/ 87186 h 158274"/>
              <a:gd name="connsiteX11" fmla="*/ 18038 w 587373"/>
              <a:gd name="connsiteY11" fmla="*/ 88692 h 158274"/>
              <a:gd name="connsiteX12" fmla="*/ 29087 w 587373"/>
              <a:gd name="connsiteY12" fmla="*/ 102789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3786 w 587373"/>
              <a:gd name="connsiteY10" fmla="*/ 87186 h 158274"/>
              <a:gd name="connsiteX11" fmla="*/ 18038 w 587373"/>
              <a:gd name="connsiteY11" fmla="*/ 88692 h 158274"/>
              <a:gd name="connsiteX12" fmla="*/ 11134 w 587373"/>
              <a:gd name="connsiteY12" fmla="*/ 103521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3786 w 587373"/>
              <a:gd name="connsiteY10" fmla="*/ 87186 h 158274"/>
              <a:gd name="connsiteX11" fmla="*/ 10344 w 587373"/>
              <a:gd name="connsiteY11" fmla="*/ 91618 h 158274"/>
              <a:gd name="connsiteX12" fmla="*/ 11134 w 587373"/>
              <a:gd name="connsiteY12" fmla="*/ 103521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1221 w 587373"/>
              <a:gd name="connsiteY10" fmla="*/ 88649 h 158274"/>
              <a:gd name="connsiteX11" fmla="*/ 10344 w 587373"/>
              <a:gd name="connsiteY11" fmla="*/ 91618 h 158274"/>
              <a:gd name="connsiteX12" fmla="*/ 11134 w 587373"/>
              <a:gd name="connsiteY12" fmla="*/ 103521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1221 w 587373"/>
              <a:gd name="connsiteY10" fmla="*/ 88649 h 158274"/>
              <a:gd name="connsiteX11" fmla="*/ 10344 w 587373"/>
              <a:gd name="connsiteY11" fmla="*/ 91618 h 158274"/>
              <a:gd name="connsiteX12" fmla="*/ 11134 w 587373"/>
              <a:gd name="connsiteY12" fmla="*/ 103521 h 158274"/>
              <a:gd name="connsiteX13" fmla="*/ 16027 w 587373"/>
              <a:gd name="connsiteY13" fmla="*/ 116462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1221 w 587373"/>
              <a:gd name="connsiteY10" fmla="*/ 88649 h 158274"/>
              <a:gd name="connsiteX11" fmla="*/ 10344 w 587373"/>
              <a:gd name="connsiteY11" fmla="*/ 91618 h 158274"/>
              <a:gd name="connsiteX12" fmla="*/ 11134 w 587373"/>
              <a:gd name="connsiteY12" fmla="*/ 103521 h 158274"/>
              <a:gd name="connsiteX13" fmla="*/ 16027 w 587373"/>
              <a:gd name="connsiteY13" fmla="*/ 116462 h 158274"/>
              <a:gd name="connsiteX14" fmla="*/ 13526 w 587373"/>
              <a:gd name="connsiteY14" fmla="*/ 122089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1221 w 587373"/>
              <a:gd name="connsiteY10" fmla="*/ 88649 h 158274"/>
              <a:gd name="connsiteX11" fmla="*/ 10344 w 587373"/>
              <a:gd name="connsiteY11" fmla="*/ 91618 h 158274"/>
              <a:gd name="connsiteX12" fmla="*/ 11134 w 587373"/>
              <a:gd name="connsiteY12" fmla="*/ 103521 h 158274"/>
              <a:gd name="connsiteX13" fmla="*/ 16027 w 587373"/>
              <a:gd name="connsiteY13" fmla="*/ 116462 h 158274"/>
              <a:gd name="connsiteX14" fmla="*/ 13526 w 587373"/>
              <a:gd name="connsiteY14" fmla="*/ 122089 h 158274"/>
              <a:gd name="connsiteX15" fmla="*/ 13695 w 587373"/>
              <a:gd name="connsiteY15" fmla="*/ 131565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7215 w 586575"/>
              <a:gd name="connsiteY0" fmla="*/ 6776 h 158274"/>
              <a:gd name="connsiteX1" fmla="*/ 513397 w 586575"/>
              <a:gd name="connsiteY1" fmla="*/ 5442 h 158274"/>
              <a:gd name="connsiteX2" fmla="*/ 443388 w 586575"/>
              <a:gd name="connsiteY2" fmla="*/ 5442 h 158274"/>
              <a:gd name="connsiteX3" fmla="*/ 305371 w 586575"/>
              <a:gd name="connsiteY3" fmla="*/ 204 h 158274"/>
              <a:gd name="connsiteX4" fmla="*/ 26003 w 586575"/>
              <a:gd name="connsiteY4" fmla="*/ 9062 h 158274"/>
              <a:gd name="connsiteX5" fmla="*/ 12106 w 586575"/>
              <a:gd name="connsiteY5" fmla="*/ 24492 h 158274"/>
              <a:gd name="connsiteX6" fmla="*/ 12763 w 586575"/>
              <a:gd name="connsiteY6" fmla="*/ 28112 h 158274"/>
              <a:gd name="connsiteX7" fmla="*/ 5524 w 586575"/>
              <a:gd name="connsiteY7" fmla="*/ 47638 h 158274"/>
              <a:gd name="connsiteX8" fmla="*/ 0 w 586575"/>
              <a:gd name="connsiteY8" fmla="*/ 48781 h 158274"/>
              <a:gd name="connsiteX9" fmla="*/ 7515 w 586575"/>
              <a:gd name="connsiteY9" fmla="*/ 82477 h 158274"/>
              <a:gd name="connsiteX10" fmla="*/ 10423 w 586575"/>
              <a:gd name="connsiteY10" fmla="*/ 88649 h 158274"/>
              <a:gd name="connsiteX11" fmla="*/ 9546 w 586575"/>
              <a:gd name="connsiteY11" fmla="*/ 91618 h 158274"/>
              <a:gd name="connsiteX12" fmla="*/ 10336 w 586575"/>
              <a:gd name="connsiteY12" fmla="*/ 103521 h 158274"/>
              <a:gd name="connsiteX13" fmla="*/ 15229 w 586575"/>
              <a:gd name="connsiteY13" fmla="*/ 116462 h 158274"/>
              <a:gd name="connsiteX14" fmla="*/ 12728 w 586575"/>
              <a:gd name="connsiteY14" fmla="*/ 122089 h 158274"/>
              <a:gd name="connsiteX15" fmla="*/ 12897 w 586575"/>
              <a:gd name="connsiteY15" fmla="*/ 131565 h 158274"/>
              <a:gd name="connsiteX16" fmla="*/ 30575 w 586575"/>
              <a:gd name="connsiteY16" fmla="*/ 153556 h 158274"/>
              <a:gd name="connsiteX17" fmla="*/ 58483 w 586575"/>
              <a:gd name="connsiteY17" fmla="*/ 151270 h 158274"/>
              <a:gd name="connsiteX18" fmla="*/ 71056 w 586575"/>
              <a:gd name="connsiteY18" fmla="*/ 147842 h 158274"/>
              <a:gd name="connsiteX19" fmla="*/ 139731 w 586575"/>
              <a:gd name="connsiteY19" fmla="*/ 145079 h 158274"/>
              <a:gd name="connsiteX20" fmla="*/ 250983 w 586575"/>
              <a:gd name="connsiteY20" fmla="*/ 145746 h 158274"/>
              <a:gd name="connsiteX21" fmla="*/ 470630 w 586575"/>
              <a:gd name="connsiteY21" fmla="*/ 158224 h 158274"/>
              <a:gd name="connsiteX22" fmla="*/ 543465 w 586575"/>
              <a:gd name="connsiteY22" fmla="*/ 144617 h 158274"/>
              <a:gd name="connsiteX23" fmla="*/ 571046 w 586575"/>
              <a:gd name="connsiteY23" fmla="*/ 135851 h 158274"/>
              <a:gd name="connsiteX24" fmla="*/ 581199 w 586575"/>
              <a:gd name="connsiteY24" fmla="*/ 127305 h 158274"/>
              <a:gd name="connsiteX25" fmla="*/ 579022 w 586575"/>
              <a:gd name="connsiteY25" fmla="*/ 118021 h 158274"/>
              <a:gd name="connsiteX26" fmla="*/ 580445 w 586575"/>
              <a:gd name="connsiteY26" fmla="*/ 113486 h 158274"/>
              <a:gd name="connsiteX27" fmla="*/ 580067 w 586575"/>
              <a:gd name="connsiteY27" fmla="*/ 104316 h 158274"/>
              <a:gd name="connsiteX28" fmla="*/ 584095 w 586575"/>
              <a:gd name="connsiteY28" fmla="*/ 100079 h 158274"/>
              <a:gd name="connsiteX29" fmla="*/ 581948 w 586575"/>
              <a:gd name="connsiteY29" fmla="*/ 85593 h 158274"/>
              <a:gd name="connsiteX30" fmla="*/ 586575 w 586575"/>
              <a:gd name="connsiteY30" fmla="*/ 80426 h 158274"/>
              <a:gd name="connsiteX31" fmla="*/ 579630 w 586575"/>
              <a:gd name="connsiteY31" fmla="*/ 60804 h 158274"/>
              <a:gd name="connsiteX32" fmla="*/ 584708 w 586575"/>
              <a:gd name="connsiteY32" fmla="*/ 48781 h 158274"/>
              <a:gd name="connsiteX33" fmla="*/ 580409 w 586575"/>
              <a:gd name="connsiteY33" fmla="*/ 35690 h 158274"/>
              <a:gd name="connsiteX34" fmla="*/ 583699 w 586575"/>
              <a:gd name="connsiteY34" fmla="*/ 40456 h 158274"/>
              <a:gd name="connsiteX35" fmla="*/ 579841 w 586575"/>
              <a:gd name="connsiteY35" fmla="*/ 33857 h 158274"/>
              <a:gd name="connsiteX36" fmla="*/ 580244 w 586575"/>
              <a:gd name="connsiteY36" fmla="*/ 33126 h 158274"/>
              <a:gd name="connsiteX37" fmla="*/ 582951 w 586575"/>
              <a:gd name="connsiteY37" fmla="*/ 17345 h 158274"/>
              <a:gd name="connsiteX38" fmla="*/ 577215 w 586575"/>
              <a:gd name="connsiteY38" fmla="*/ 6776 h 158274"/>
              <a:gd name="connsiteX39" fmla="*/ 142779 w 586575"/>
              <a:gd name="connsiteY39" fmla="*/ 90406 h 158274"/>
              <a:gd name="connsiteX40" fmla="*/ 150780 w 586575"/>
              <a:gd name="connsiteY40" fmla="*/ 90406 h 158274"/>
              <a:gd name="connsiteX41" fmla="*/ 143637 w 586575"/>
              <a:gd name="connsiteY41" fmla="*/ 90406 h 158274"/>
              <a:gd name="connsiteX42" fmla="*/ 142779 w 58657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9435 w 585435"/>
              <a:gd name="connsiteY16" fmla="*/ 153556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6015 w 585435"/>
              <a:gd name="connsiteY16" fmla="*/ 137462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6015 w 585435"/>
              <a:gd name="connsiteY16" fmla="*/ 137462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0886 w 585435"/>
              <a:gd name="connsiteY16" fmla="*/ 138925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0886 w 585435"/>
              <a:gd name="connsiteY16" fmla="*/ 138925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7357 w 586717"/>
              <a:gd name="connsiteY0" fmla="*/ 15455 h 166953"/>
              <a:gd name="connsiteX1" fmla="*/ 513539 w 586717"/>
              <a:gd name="connsiteY1" fmla="*/ 14121 h 166953"/>
              <a:gd name="connsiteX2" fmla="*/ 443530 w 586717"/>
              <a:gd name="connsiteY2" fmla="*/ 14121 h 166953"/>
              <a:gd name="connsiteX3" fmla="*/ 305513 w 586717"/>
              <a:gd name="connsiteY3" fmla="*/ 104 h 166953"/>
              <a:gd name="connsiteX4" fmla="*/ 26145 w 586717"/>
              <a:gd name="connsiteY4" fmla="*/ 17741 h 166953"/>
              <a:gd name="connsiteX5" fmla="*/ 12248 w 586717"/>
              <a:gd name="connsiteY5" fmla="*/ 33171 h 166953"/>
              <a:gd name="connsiteX6" fmla="*/ 12905 w 586717"/>
              <a:gd name="connsiteY6" fmla="*/ 36791 h 166953"/>
              <a:gd name="connsiteX7" fmla="*/ 5666 w 586717"/>
              <a:gd name="connsiteY7" fmla="*/ 56317 h 166953"/>
              <a:gd name="connsiteX8" fmla="*/ 1282 w 586717"/>
              <a:gd name="connsiteY8" fmla="*/ 70628 h 166953"/>
              <a:gd name="connsiteX9" fmla="*/ 7657 w 586717"/>
              <a:gd name="connsiteY9" fmla="*/ 91156 h 166953"/>
              <a:gd name="connsiteX10" fmla="*/ 10565 w 586717"/>
              <a:gd name="connsiteY10" fmla="*/ 97328 h 166953"/>
              <a:gd name="connsiteX11" fmla="*/ 9688 w 586717"/>
              <a:gd name="connsiteY11" fmla="*/ 100297 h 166953"/>
              <a:gd name="connsiteX12" fmla="*/ 10478 w 586717"/>
              <a:gd name="connsiteY12" fmla="*/ 112200 h 166953"/>
              <a:gd name="connsiteX13" fmla="*/ 15371 w 586717"/>
              <a:gd name="connsiteY13" fmla="*/ 125141 h 166953"/>
              <a:gd name="connsiteX14" fmla="*/ 12870 w 586717"/>
              <a:gd name="connsiteY14" fmla="*/ 130768 h 166953"/>
              <a:gd name="connsiteX15" fmla="*/ 13039 w 586717"/>
              <a:gd name="connsiteY15" fmla="*/ 140244 h 166953"/>
              <a:gd name="connsiteX16" fmla="*/ 22168 w 586717"/>
              <a:gd name="connsiteY16" fmla="*/ 147604 h 166953"/>
              <a:gd name="connsiteX17" fmla="*/ 58625 w 586717"/>
              <a:gd name="connsiteY17" fmla="*/ 159949 h 166953"/>
              <a:gd name="connsiteX18" fmla="*/ 71198 w 586717"/>
              <a:gd name="connsiteY18" fmla="*/ 156521 h 166953"/>
              <a:gd name="connsiteX19" fmla="*/ 139873 w 586717"/>
              <a:gd name="connsiteY19" fmla="*/ 153758 h 166953"/>
              <a:gd name="connsiteX20" fmla="*/ 251125 w 586717"/>
              <a:gd name="connsiteY20" fmla="*/ 154425 h 166953"/>
              <a:gd name="connsiteX21" fmla="*/ 470772 w 586717"/>
              <a:gd name="connsiteY21" fmla="*/ 166903 h 166953"/>
              <a:gd name="connsiteX22" fmla="*/ 543607 w 586717"/>
              <a:gd name="connsiteY22" fmla="*/ 153296 h 166953"/>
              <a:gd name="connsiteX23" fmla="*/ 571188 w 586717"/>
              <a:gd name="connsiteY23" fmla="*/ 144530 h 166953"/>
              <a:gd name="connsiteX24" fmla="*/ 581341 w 586717"/>
              <a:gd name="connsiteY24" fmla="*/ 135984 h 166953"/>
              <a:gd name="connsiteX25" fmla="*/ 579164 w 586717"/>
              <a:gd name="connsiteY25" fmla="*/ 126700 h 166953"/>
              <a:gd name="connsiteX26" fmla="*/ 580587 w 586717"/>
              <a:gd name="connsiteY26" fmla="*/ 122165 h 166953"/>
              <a:gd name="connsiteX27" fmla="*/ 580209 w 586717"/>
              <a:gd name="connsiteY27" fmla="*/ 112995 h 166953"/>
              <a:gd name="connsiteX28" fmla="*/ 584237 w 586717"/>
              <a:gd name="connsiteY28" fmla="*/ 108758 h 166953"/>
              <a:gd name="connsiteX29" fmla="*/ 582090 w 586717"/>
              <a:gd name="connsiteY29" fmla="*/ 94272 h 166953"/>
              <a:gd name="connsiteX30" fmla="*/ 586717 w 586717"/>
              <a:gd name="connsiteY30" fmla="*/ 89105 h 166953"/>
              <a:gd name="connsiteX31" fmla="*/ 579772 w 586717"/>
              <a:gd name="connsiteY31" fmla="*/ 69483 h 166953"/>
              <a:gd name="connsiteX32" fmla="*/ 584850 w 586717"/>
              <a:gd name="connsiteY32" fmla="*/ 57460 h 166953"/>
              <a:gd name="connsiteX33" fmla="*/ 580551 w 586717"/>
              <a:gd name="connsiteY33" fmla="*/ 44369 h 166953"/>
              <a:gd name="connsiteX34" fmla="*/ 583841 w 586717"/>
              <a:gd name="connsiteY34" fmla="*/ 49135 h 166953"/>
              <a:gd name="connsiteX35" fmla="*/ 579983 w 586717"/>
              <a:gd name="connsiteY35" fmla="*/ 42536 h 166953"/>
              <a:gd name="connsiteX36" fmla="*/ 580386 w 586717"/>
              <a:gd name="connsiteY36" fmla="*/ 41805 h 166953"/>
              <a:gd name="connsiteX37" fmla="*/ 583093 w 586717"/>
              <a:gd name="connsiteY37" fmla="*/ 26024 h 166953"/>
              <a:gd name="connsiteX38" fmla="*/ 577357 w 586717"/>
              <a:gd name="connsiteY38" fmla="*/ 15455 h 166953"/>
              <a:gd name="connsiteX39" fmla="*/ 142921 w 586717"/>
              <a:gd name="connsiteY39" fmla="*/ 99085 h 166953"/>
              <a:gd name="connsiteX40" fmla="*/ 150922 w 586717"/>
              <a:gd name="connsiteY40" fmla="*/ 99085 h 166953"/>
              <a:gd name="connsiteX41" fmla="*/ 143779 w 586717"/>
              <a:gd name="connsiteY41" fmla="*/ 99085 h 166953"/>
              <a:gd name="connsiteX42" fmla="*/ 142921 w 586717"/>
              <a:gd name="connsiteY42" fmla="*/ 99085 h 166953"/>
              <a:gd name="connsiteX0" fmla="*/ 577357 w 586717"/>
              <a:gd name="connsiteY0" fmla="*/ 15455 h 166953"/>
              <a:gd name="connsiteX1" fmla="*/ 513539 w 586717"/>
              <a:gd name="connsiteY1" fmla="*/ 14121 h 166953"/>
              <a:gd name="connsiteX2" fmla="*/ 443530 w 586717"/>
              <a:gd name="connsiteY2" fmla="*/ 14121 h 166953"/>
              <a:gd name="connsiteX3" fmla="*/ 305513 w 586717"/>
              <a:gd name="connsiteY3" fmla="*/ 104 h 166953"/>
              <a:gd name="connsiteX4" fmla="*/ 26145 w 586717"/>
              <a:gd name="connsiteY4" fmla="*/ 17741 h 166953"/>
              <a:gd name="connsiteX5" fmla="*/ 12248 w 586717"/>
              <a:gd name="connsiteY5" fmla="*/ 33171 h 166953"/>
              <a:gd name="connsiteX6" fmla="*/ 12905 w 586717"/>
              <a:gd name="connsiteY6" fmla="*/ 36791 h 166953"/>
              <a:gd name="connsiteX7" fmla="*/ 5666 w 586717"/>
              <a:gd name="connsiteY7" fmla="*/ 56317 h 166953"/>
              <a:gd name="connsiteX8" fmla="*/ 1282 w 586717"/>
              <a:gd name="connsiteY8" fmla="*/ 70628 h 166953"/>
              <a:gd name="connsiteX9" fmla="*/ 7657 w 586717"/>
              <a:gd name="connsiteY9" fmla="*/ 91156 h 166953"/>
              <a:gd name="connsiteX10" fmla="*/ 10565 w 586717"/>
              <a:gd name="connsiteY10" fmla="*/ 97328 h 166953"/>
              <a:gd name="connsiteX11" fmla="*/ 9688 w 586717"/>
              <a:gd name="connsiteY11" fmla="*/ 100297 h 166953"/>
              <a:gd name="connsiteX12" fmla="*/ 10478 w 586717"/>
              <a:gd name="connsiteY12" fmla="*/ 112200 h 166953"/>
              <a:gd name="connsiteX13" fmla="*/ 15371 w 586717"/>
              <a:gd name="connsiteY13" fmla="*/ 125141 h 166953"/>
              <a:gd name="connsiteX14" fmla="*/ 12870 w 586717"/>
              <a:gd name="connsiteY14" fmla="*/ 130768 h 166953"/>
              <a:gd name="connsiteX15" fmla="*/ 13039 w 586717"/>
              <a:gd name="connsiteY15" fmla="*/ 140244 h 166953"/>
              <a:gd name="connsiteX16" fmla="*/ 22168 w 586717"/>
              <a:gd name="connsiteY16" fmla="*/ 147604 h 166953"/>
              <a:gd name="connsiteX17" fmla="*/ 58625 w 586717"/>
              <a:gd name="connsiteY17" fmla="*/ 159949 h 166953"/>
              <a:gd name="connsiteX18" fmla="*/ 71198 w 586717"/>
              <a:gd name="connsiteY18" fmla="*/ 156521 h 166953"/>
              <a:gd name="connsiteX19" fmla="*/ 139873 w 586717"/>
              <a:gd name="connsiteY19" fmla="*/ 153758 h 166953"/>
              <a:gd name="connsiteX20" fmla="*/ 251125 w 586717"/>
              <a:gd name="connsiteY20" fmla="*/ 136868 h 166953"/>
              <a:gd name="connsiteX21" fmla="*/ 470772 w 586717"/>
              <a:gd name="connsiteY21" fmla="*/ 166903 h 166953"/>
              <a:gd name="connsiteX22" fmla="*/ 543607 w 586717"/>
              <a:gd name="connsiteY22" fmla="*/ 153296 h 166953"/>
              <a:gd name="connsiteX23" fmla="*/ 571188 w 586717"/>
              <a:gd name="connsiteY23" fmla="*/ 144530 h 166953"/>
              <a:gd name="connsiteX24" fmla="*/ 581341 w 586717"/>
              <a:gd name="connsiteY24" fmla="*/ 135984 h 166953"/>
              <a:gd name="connsiteX25" fmla="*/ 579164 w 586717"/>
              <a:gd name="connsiteY25" fmla="*/ 126700 h 166953"/>
              <a:gd name="connsiteX26" fmla="*/ 580587 w 586717"/>
              <a:gd name="connsiteY26" fmla="*/ 122165 h 166953"/>
              <a:gd name="connsiteX27" fmla="*/ 580209 w 586717"/>
              <a:gd name="connsiteY27" fmla="*/ 112995 h 166953"/>
              <a:gd name="connsiteX28" fmla="*/ 584237 w 586717"/>
              <a:gd name="connsiteY28" fmla="*/ 108758 h 166953"/>
              <a:gd name="connsiteX29" fmla="*/ 582090 w 586717"/>
              <a:gd name="connsiteY29" fmla="*/ 94272 h 166953"/>
              <a:gd name="connsiteX30" fmla="*/ 586717 w 586717"/>
              <a:gd name="connsiteY30" fmla="*/ 89105 h 166953"/>
              <a:gd name="connsiteX31" fmla="*/ 579772 w 586717"/>
              <a:gd name="connsiteY31" fmla="*/ 69483 h 166953"/>
              <a:gd name="connsiteX32" fmla="*/ 584850 w 586717"/>
              <a:gd name="connsiteY32" fmla="*/ 57460 h 166953"/>
              <a:gd name="connsiteX33" fmla="*/ 580551 w 586717"/>
              <a:gd name="connsiteY33" fmla="*/ 44369 h 166953"/>
              <a:gd name="connsiteX34" fmla="*/ 583841 w 586717"/>
              <a:gd name="connsiteY34" fmla="*/ 49135 h 166953"/>
              <a:gd name="connsiteX35" fmla="*/ 579983 w 586717"/>
              <a:gd name="connsiteY35" fmla="*/ 42536 h 166953"/>
              <a:gd name="connsiteX36" fmla="*/ 580386 w 586717"/>
              <a:gd name="connsiteY36" fmla="*/ 41805 h 166953"/>
              <a:gd name="connsiteX37" fmla="*/ 583093 w 586717"/>
              <a:gd name="connsiteY37" fmla="*/ 26024 h 166953"/>
              <a:gd name="connsiteX38" fmla="*/ 577357 w 586717"/>
              <a:gd name="connsiteY38" fmla="*/ 15455 h 166953"/>
              <a:gd name="connsiteX39" fmla="*/ 142921 w 586717"/>
              <a:gd name="connsiteY39" fmla="*/ 99085 h 166953"/>
              <a:gd name="connsiteX40" fmla="*/ 150922 w 586717"/>
              <a:gd name="connsiteY40" fmla="*/ 99085 h 166953"/>
              <a:gd name="connsiteX41" fmla="*/ 143779 w 586717"/>
              <a:gd name="connsiteY41" fmla="*/ 99085 h 166953"/>
              <a:gd name="connsiteX42" fmla="*/ 142921 w 586717"/>
              <a:gd name="connsiteY42" fmla="*/ 99085 h 166953"/>
              <a:gd name="connsiteX0" fmla="*/ 577357 w 586717"/>
              <a:gd name="connsiteY0" fmla="*/ 15455 h 160310"/>
              <a:gd name="connsiteX1" fmla="*/ 513539 w 586717"/>
              <a:gd name="connsiteY1" fmla="*/ 14121 h 160310"/>
              <a:gd name="connsiteX2" fmla="*/ 443530 w 586717"/>
              <a:gd name="connsiteY2" fmla="*/ 14121 h 160310"/>
              <a:gd name="connsiteX3" fmla="*/ 305513 w 586717"/>
              <a:gd name="connsiteY3" fmla="*/ 104 h 160310"/>
              <a:gd name="connsiteX4" fmla="*/ 26145 w 586717"/>
              <a:gd name="connsiteY4" fmla="*/ 17741 h 160310"/>
              <a:gd name="connsiteX5" fmla="*/ 12248 w 586717"/>
              <a:gd name="connsiteY5" fmla="*/ 33171 h 160310"/>
              <a:gd name="connsiteX6" fmla="*/ 12905 w 586717"/>
              <a:gd name="connsiteY6" fmla="*/ 36791 h 160310"/>
              <a:gd name="connsiteX7" fmla="*/ 5666 w 586717"/>
              <a:gd name="connsiteY7" fmla="*/ 56317 h 160310"/>
              <a:gd name="connsiteX8" fmla="*/ 1282 w 586717"/>
              <a:gd name="connsiteY8" fmla="*/ 70628 h 160310"/>
              <a:gd name="connsiteX9" fmla="*/ 7657 w 586717"/>
              <a:gd name="connsiteY9" fmla="*/ 91156 h 160310"/>
              <a:gd name="connsiteX10" fmla="*/ 10565 w 586717"/>
              <a:gd name="connsiteY10" fmla="*/ 97328 h 160310"/>
              <a:gd name="connsiteX11" fmla="*/ 9688 w 586717"/>
              <a:gd name="connsiteY11" fmla="*/ 100297 h 160310"/>
              <a:gd name="connsiteX12" fmla="*/ 10478 w 586717"/>
              <a:gd name="connsiteY12" fmla="*/ 112200 h 160310"/>
              <a:gd name="connsiteX13" fmla="*/ 15371 w 586717"/>
              <a:gd name="connsiteY13" fmla="*/ 125141 h 160310"/>
              <a:gd name="connsiteX14" fmla="*/ 12870 w 586717"/>
              <a:gd name="connsiteY14" fmla="*/ 130768 h 160310"/>
              <a:gd name="connsiteX15" fmla="*/ 13039 w 586717"/>
              <a:gd name="connsiteY15" fmla="*/ 140244 h 160310"/>
              <a:gd name="connsiteX16" fmla="*/ 22168 w 586717"/>
              <a:gd name="connsiteY16" fmla="*/ 147604 h 160310"/>
              <a:gd name="connsiteX17" fmla="*/ 58625 w 586717"/>
              <a:gd name="connsiteY17" fmla="*/ 159949 h 160310"/>
              <a:gd name="connsiteX18" fmla="*/ 71198 w 586717"/>
              <a:gd name="connsiteY18" fmla="*/ 156521 h 160310"/>
              <a:gd name="connsiteX19" fmla="*/ 139873 w 586717"/>
              <a:gd name="connsiteY19" fmla="*/ 153758 h 160310"/>
              <a:gd name="connsiteX20" fmla="*/ 251125 w 586717"/>
              <a:gd name="connsiteY20" fmla="*/ 136868 h 160310"/>
              <a:gd name="connsiteX21" fmla="*/ 473622 w 586717"/>
              <a:gd name="connsiteY21" fmla="*/ 147883 h 160310"/>
              <a:gd name="connsiteX22" fmla="*/ 543607 w 586717"/>
              <a:gd name="connsiteY22" fmla="*/ 153296 h 160310"/>
              <a:gd name="connsiteX23" fmla="*/ 571188 w 586717"/>
              <a:gd name="connsiteY23" fmla="*/ 144530 h 160310"/>
              <a:gd name="connsiteX24" fmla="*/ 581341 w 586717"/>
              <a:gd name="connsiteY24" fmla="*/ 135984 h 160310"/>
              <a:gd name="connsiteX25" fmla="*/ 579164 w 586717"/>
              <a:gd name="connsiteY25" fmla="*/ 126700 h 160310"/>
              <a:gd name="connsiteX26" fmla="*/ 580587 w 586717"/>
              <a:gd name="connsiteY26" fmla="*/ 122165 h 160310"/>
              <a:gd name="connsiteX27" fmla="*/ 580209 w 586717"/>
              <a:gd name="connsiteY27" fmla="*/ 112995 h 160310"/>
              <a:gd name="connsiteX28" fmla="*/ 584237 w 586717"/>
              <a:gd name="connsiteY28" fmla="*/ 108758 h 160310"/>
              <a:gd name="connsiteX29" fmla="*/ 582090 w 586717"/>
              <a:gd name="connsiteY29" fmla="*/ 94272 h 160310"/>
              <a:gd name="connsiteX30" fmla="*/ 586717 w 586717"/>
              <a:gd name="connsiteY30" fmla="*/ 89105 h 160310"/>
              <a:gd name="connsiteX31" fmla="*/ 579772 w 586717"/>
              <a:gd name="connsiteY31" fmla="*/ 69483 h 160310"/>
              <a:gd name="connsiteX32" fmla="*/ 584850 w 586717"/>
              <a:gd name="connsiteY32" fmla="*/ 57460 h 160310"/>
              <a:gd name="connsiteX33" fmla="*/ 580551 w 586717"/>
              <a:gd name="connsiteY33" fmla="*/ 44369 h 160310"/>
              <a:gd name="connsiteX34" fmla="*/ 583841 w 586717"/>
              <a:gd name="connsiteY34" fmla="*/ 49135 h 160310"/>
              <a:gd name="connsiteX35" fmla="*/ 579983 w 586717"/>
              <a:gd name="connsiteY35" fmla="*/ 42536 h 160310"/>
              <a:gd name="connsiteX36" fmla="*/ 580386 w 586717"/>
              <a:gd name="connsiteY36" fmla="*/ 41805 h 160310"/>
              <a:gd name="connsiteX37" fmla="*/ 583093 w 586717"/>
              <a:gd name="connsiteY37" fmla="*/ 26024 h 160310"/>
              <a:gd name="connsiteX38" fmla="*/ 577357 w 586717"/>
              <a:gd name="connsiteY38" fmla="*/ 15455 h 160310"/>
              <a:gd name="connsiteX39" fmla="*/ 142921 w 586717"/>
              <a:gd name="connsiteY39" fmla="*/ 99085 h 160310"/>
              <a:gd name="connsiteX40" fmla="*/ 150922 w 586717"/>
              <a:gd name="connsiteY40" fmla="*/ 99085 h 160310"/>
              <a:gd name="connsiteX41" fmla="*/ 143779 w 586717"/>
              <a:gd name="connsiteY41" fmla="*/ 99085 h 160310"/>
              <a:gd name="connsiteX42" fmla="*/ 142921 w 586717"/>
              <a:gd name="connsiteY42" fmla="*/ 99085 h 160310"/>
              <a:gd name="connsiteX0" fmla="*/ 577398 w 586758"/>
              <a:gd name="connsiteY0" fmla="*/ 28578 h 173433"/>
              <a:gd name="connsiteX1" fmla="*/ 513580 w 586758"/>
              <a:gd name="connsiteY1" fmla="*/ 27244 h 173433"/>
              <a:gd name="connsiteX2" fmla="*/ 443571 w 586758"/>
              <a:gd name="connsiteY2" fmla="*/ 27244 h 173433"/>
              <a:gd name="connsiteX3" fmla="*/ 306124 w 586758"/>
              <a:gd name="connsiteY3" fmla="*/ 59 h 173433"/>
              <a:gd name="connsiteX4" fmla="*/ 26186 w 586758"/>
              <a:gd name="connsiteY4" fmla="*/ 30864 h 173433"/>
              <a:gd name="connsiteX5" fmla="*/ 12289 w 586758"/>
              <a:gd name="connsiteY5" fmla="*/ 46294 h 173433"/>
              <a:gd name="connsiteX6" fmla="*/ 12946 w 586758"/>
              <a:gd name="connsiteY6" fmla="*/ 49914 h 173433"/>
              <a:gd name="connsiteX7" fmla="*/ 5707 w 586758"/>
              <a:gd name="connsiteY7" fmla="*/ 69440 h 173433"/>
              <a:gd name="connsiteX8" fmla="*/ 1323 w 586758"/>
              <a:gd name="connsiteY8" fmla="*/ 83751 h 173433"/>
              <a:gd name="connsiteX9" fmla="*/ 7698 w 586758"/>
              <a:gd name="connsiteY9" fmla="*/ 104279 h 173433"/>
              <a:gd name="connsiteX10" fmla="*/ 10606 w 586758"/>
              <a:gd name="connsiteY10" fmla="*/ 110451 h 173433"/>
              <a:gd name="connsiteX11" fmla="*/ 9729 w 586758"/>
              <a:gd name="connsiteY11" fmla="*/ 113420 h 173433"/>
              <a:gd name="connsiteX12" fmla="*/ 10519 w 586758"/>
              <a:gd name="connsiteY12" fmla="*/ 125323 h 173433"/>
              <a:gd name="connsiteX13" fmla="*/ 15412 w 586758"/>
              <a:gd name="connsiteY13" fmla="*/ 138264 h 173433"/>
              <a:gd name="connsiteX14" fmla="*/ 12911 w 586758"/>
              <a:gd name="connsiteY14" fmla="*/ 143891 h 173433"/>
              <a:gd name="connsiteX15" fmla="*/ 13080 w 586758"/>
              <a:gd name="connsiteY15" fmla="*/ 153367 h 173433"/>
              <a:gd name="connsiteX16" fmla="*/ 22209 w 586758"/>
              <a:gd name="connsiteY16" fmla="*/ 160727 h 173433"/>
              <a:gd name="connsiteX17" fmla="*/ 58666 w 586758"/>
              <a:gd name="connsiteY17" fmla="*/ 173072 h 173433"/>
              <a:gd name="connsiteX18" fmla="*/ 71239 w 586758"/>
              <a:gd name="connsiteY18" fmla="*/ 169644 h 173433"/>
              <a:gd name="connsiteX19" fmla="*/ 139914 w 586758"/>
              <a:gd name="connsiteY19" fmla="*/ 166881 h 173433"/>
              <a:gd name="connsiteX20" fmla="*/ 251166 w 586758"/>
              <a:gd name="connsiteY20" fmla="*/ 149991 h 173433"/>
              <a:gd name="connsiteX21" fmla="*/ 473663 w 586758"/>
              <a:gd name="connsiteY21" fmla="*/ 161006 h 173433"/>
              <a:gd name="connsiteX22" fmla="*/ 543648 w 586758"/>
              <a:gd name="connsiteY22" fmla="*/ 166419 h 173433"/>
              <a:gd name="connsiteX23" fmla="*/ 571229 w 586758"/>
              <a:gd name="connsiteY23" fmla="*/ 157653 h 173433"/>
              <a:gd name="connsiteX24" fmla="*/ 581382 w 586758"/>
              <a:gd name="connsiteY24" fmla="*/ 149107 h 173433"/>
              <a:gd name="connsiteX25" fmla="*/ 579205 w 586758"/>
              <a:gd name="connsiteY25" fmla="*/ 139823 h 173433"/>
              <a:gd name="connsiteX26" fmla="*/ 580628 w 586758"/>
              <a:gd name="connsiteY26" fmla="*/ 135288 h 173433"/>
              <a:gd name="connsiteX27" fmla="*/ 580250 w 586758"/>
              <a:gd name="connsiteY27" fmla="*/ 126118 h 173433"/>
              <a:gd name="connsiteX28" fmla="*/ 584278 w 586758"/>
              <a:gd name="connsiteY28" fmla="*/ 121881 h 173433"/>
              <a:gd name="connsiteX29" fmla="*/ 582131 w 586758"/>
              <a:gd name="connsiteY29" fmla="*/ 107395 h 173433"/>
              <a:gd name="connsiteX30" fmla="*/ 586758 w 586758"/>
              <a:gd name="connsiteY30" fmla="*/ 102228 h 173433"/>
              <a:gd name="connsiteX31" fmla="*/ 579813 w 586758"/>
              <a:gd name="connsiteY31" fmla="*/ 82606 h 173433"/>
              <a:gd name="connsiteX32" fmla="*/ 584891 w 586758"/>
              <a:gd name="connsiteY32" fmla="*/ 70583 h 173433"/>
              <a:gd name="connsiteX33" fmla="*/ 580592 w 586758"/>
              <a:gd name="connsiteY33" fmla="*/ 57492 h 173433"/>
              <a:gd name="connsiteX34" fmla="*/ 583882 w 586758"/>
              <a:gd name="connsiteY34" fmla="*/ 62258 h 173433"/>
              <a:gd name="connsiteX35" fmla="*/ 580024 w 586758"/>
              <a:gd name="connsiteY35" fmla="*/ 55659 h 173433"/>
              <a:gd name="connsiteX36" fmla="*/ 580427 w 586758"/>
              <a:gd name="connsiteY36" fmla="*/ 54928 h 173433"/>
              <a:gd name="connsiteX37" fmla="*/ 583134 w 586758"/>
              <a:gd name="connsiteY37" fmla="*/ 39147 h 173433"/>
              <a:gd name="connsiteX38" fmla="*/ 577398 w 586758"/>
              <a:gd name="connsiteY38" fmla="*/ 28578 h 173433"/>
              <a:gd name="connsiteX39" fmla="*/ 142962 w 586758"/>
              <a:gd name="connsiteY39" fmla="*/ 112208 h 173433"/>
              <a:gd name="connsiteX40" fmla="*/ 150963 w 586758"/>
              <a:gd name="connsiteY40" fmla="*/ 112208 h 173433"/>
              <a:gd name="connsiteX41" fmla="*/ 143820 w 586758"/>
              <a:gd name="connsiteY41" fmla="*/ 112208 h 173433"/>
              <a:gd name="connsiteX42" fmla="*/ 142962 w 586758"/>
              <a:gd name="connsiteY42" fmla="*/ 112208 h 173433"/>
              <a:gd name="connsiteX0" fmla="*/ 577398 w 586758"/>
              <a:gd name="connsiteY0" fmla="*/ 28584 h 173439"/>
              <a:gd name="connsiteX1" fmla="*/ 513580 w 586758"/>
              <a:gd name="connsiteY1" fmla="*/ 27250 h 173439"/>
              <a:gd name="connsiteX2" fmla="*/ 443571 w 586758"/>
              <a:gd name="connsiteY2" fmla="*/ 22861 h 173439"/>
              <a:gd name="connsiteX3" fmla="*/ 306124 w 586758"/>
              <a:gd name="connsiteY3" fmla="*/ 65 h 173439"/>
              <a:gd name="connsiteX4" fmla="*/ 26186 w 586758"/>
              <a:gd name="connsiteY4" fmla="*/ 30870 h 173439"/>
              <a:gd name="connsiteX5" fmla="*/ 12289 w 586758"/>
              <a:gd name="connsiteY5" fmla="*/ 46300 h 173439"/>
              <a:gd name="connsiteX6" fmla="*/ 12946 w 586758"/>
              <a:gd name="connsiteY6" fmla="*/ 49920 h 173439"/>
              <a:gd name="connsiteX7" fmla="*/ 5707 w 586758"/>
              <a:gd name="connsiteY7" fmla="*/ 69446 h 173439"/>
              <a:gd name="connsiteX8" fmla="*/ 1323 w 586758"/>
              <a:gd name="connsiteY8" fmla="*/ 83757 h 173439"/>
              <a:gd name="connsiteX9" fmla="*/ 7698 w 586758"/>
              <a:gd name="connsiteY9" fmla="*/ 104285 h 173439"/>
              <a:gd name="connsiteX10" fmla="*/ 10606 w 586758"/>
              <a:gd name="connsiteY10" fmla="*/ 110457 h 173439"/>
              <a:gd name="connsiteX11" fmla="*/ 9729 w 586758"/>
              <a:gd name="connsiteY11" fmla="*/ 113426 h 173439"/>
              <a:gd name="connsiteX12" fmla="*/ 10519 w 586758"/>
              <a:gd name="connsiteY12" fmla="*/ 125329 h 173439"/>
              <a:gd name="connsiteX13" fmla="*/ 15412 w 586758"/>
              <a:gd name="connsiteY13" fmla="*/ 138270 h 173439"/>
              <a:gd name="connsiteX14" fmla="*/ 12911 w 586758"/>
              <a:gd name="connsiteY14" fmla="*/ 143897 h 173439"/>
              <a:gd name="connsiteX15" fmla="*/ 13080 w 586758"/>
              <a:gd name="connsiteY15" fmla="*/ 153373 h 173439"/>
              <a:gd name="connsiteX16" fmla="*/ 22209 w 586758"/>
              <a:gd name="connsiteY16" fmla="*/ 160733 h 173439"/>
              <a:gd name="connsiteX17" fmla="*/ 58666 w 586758"/>
              <a:gd name="connsiteY17" fmla="*/ 173078 h 173439"/>
              <a:gd name="connsiteX18" fmla="*/ 71239 w 586758"/>
              <a:gd name="connsiteY18" fmla="*/ 169650 h 173439"/>
              <a:gd name="connsiteX19" fmla="*/ 139914 w 586758"/>
              <a:gd name="connsiteY19" fmla="*/ 166887 h 173439"/>
              <a:gd name="connsiteX20" fmla="*/ 251166 w 586758"/>
              <a:gd name="connsiteY20" fmla="*/ 149997 h 173439"/>
              <a:gd name="connsiteX21" fmla="*/ 473663 w 586758"/>
              <a:gd name="connsiteY21" fmla="*/ 161012 h 173439"/>
              <a:gd name="connsiteX22" fmla="*/ 543648 w 586758"/>
              <a:gd name="connsiteY22" fmla="*/ 166425 h 173439"/>
              <a:gd name="connsiteX23" fmla="*/ 571229 w 586758"/>
              <a:gd name="connsiteY23" fmla="*/ 157659 h 173439"/>
              <a:gd name="connsiteX24" fmla="*/ 581382 w 586758"/>
              <a:gd name="connsiteY24" fmla="*/ 149113 h 173439"/>
              <a:gd name="connsiteX25" fmla="*/ 579205 w 586758"/>
              <a:gd name="connsiteY25" fmla="*/ 139829 h 173439"/>
              <a:gd name="connsiteX26" fmla="*/ 580628 w 586758"/>
              <a:gd name="connsiteY26" fmla="*/ 135294 h 173439"/>
              <a:gd name="connsiteX27" fmla="*/ 580250 w 586758"/>
              <a:gd name="connsiteY27" fmla="*/ 126124 h 173439"/>
              <a:gd name="connsiteX28" fmla="*/ 584278 w 586758"/>
              <a:gd name="connsiteY28" fmla="*/ 121887 h 173439"/>
              <a:gd name="connsiteX29" fmla="*/ 582131 w 586758"/>
              <a:gd name="connsiteY29" fmla="*/ 107401 h 173439"/>
              <a:gd name="connsiteX30" fmla="*/ 586758 w 586758"/>
              <a:gd name="connsiteY30" fmla="*/ 102234 h 173439"/>
              <a:gd name="connsiteX31" fmla="*/ 579813 w 586758"/>
              <a:gd name="connsiteY31" fmla="*/ 82612 h 173439"/>
              <a:gd name="connsiteX32" fmla="*/ 584891 w 586758"/>
              <a:gd name="connsiteY32" fmla="*/ 70589 h 173439"/>
              <a:gd name="connsiteX33" fmla="*/ 580592 w 586758"/>
              <a:gd name="connsiteY33" fmla="*/ 57498 h 173439"/>
              <a:gd name="connsiteX34" fmla="*/ 583882 w 586758"/>
              <a:gd name="connsiteY34" fmla="*/ 62264 h 173439"/>
              <a:gd name="connsiteX35" fmla="*/ 580024 w 586758"/>
              <a:gd name="connsiteY35" fmla="*/ 55665 h 173439"/>
              <a:gd name="connsiteX36" fmla="*/ 580427 w 586758"/>
              <a:gd name="connsiteY36" fmla="*/ 54934 h 173439"/>
              <a:gd name="connsiteX37" fmla="*/ 583134 w 586758"/>
              <a:gd name="connsiteY37" fmla="*/ 39153 h 173439"/>
              <a:gd name="connsiteX38" fmla="*/ 577398 w 586758"/>
              <a:gd name="connsiteY38" fmla="*/ 28584 h 173439"/>
              <a:gd name="connsiteX39" fmla="*/ 142962 w 586758"/>
              <a:gd name="connsiteY39" fmla="*/ 112214 h 173439"/>
              <a:gd name="connsiteX40" fmla="*/ 150963 w 586758"/>
              <a:gd name="connsiteY40" fmla="*/ 112214 h 173439"/>
              <a:gd name="connsiteX41" fmla="*/ 143820 w 586758"/>
              <a:gd name="connsiteY41" fmla="*/ 112214 h 173439"/>
              <a:gd name="connsiteX42" fmla="*/ 142962 w 586758"/>
              <a:gd name="connsiteY42" fmla="*/ 112214 h 173439"/>
              <a:gd name="connsiteX0" fmla="*/ 577398 w 586758"/>
              <a:gd name="connsiteY0" fmla="*/ 28593 h 173448"/>
              <a:gd name="connsiteX1" fmla="*/ 513580 w 586758"/>
              <a:gd name="connsiteY1" fmla="*/ 27259 h 173448"/>
              <a:gd name="connsiteX2" fmla="*/ 443571 w 586758"/>
              <a:gd name="connsiteY2" fmla="*/ 22870 h 173448"/>
              <a:gd name="connsiteX3" fmla="*/ 306124 w 586758"/>
              <a:gd name="connsiteY3" fmla="*/ 74 h 173448"/>
              <a:gd name="connsiteX4" fmla="*/ 26186 w 586758"/>
              <a:gd name="connsiteY4" fmla="*/ 30879 h 173448"/>
              <a:gd name="connsiteX5" fmla="*/ 12289 w 586758"/>
              <a:gd name="connsiteY5" fmla="*/ 46309 h 173448"/>
              <a:gd name="connsiteX6" fmla="*/ 12946 w 586758"/>
              <a:gd name="connsiteY6" fmla="*/ 49929 h 173448"/>
              <a:gd name="connsiteX7" fmla="*/ 5707 w 586758"/>
              <a:gd name="connsiteY7" fmla="*/ 69455 h 173448"/>
              <a:gd name="connsiteX8" fmla="*/ 1323 w 586758"/>
              <a:gd name="connsiteY8" fmla="*/ 83766 h 173448"/>
              <a:gd name="connsiteX9" fmla="*/ 7698 w 586758"/>
              <a:gd name="connsiteY9" fmla="*/ 104294 h 173448"/>
              <a:gd name="connsiteX10" fmla="*/ 10606 w 586758"/>
              <a:gd name="connsiteY10" fmla="*/ 110466 h 173448"/>
              <a:gd name="connsiteX11" fmla="*/ 9729 w 586758"/>
              <a:gd name="connsiteY11" fmla="*/ 113435 h 173448"/>
              <a:gd name="connsiteX12" fmla="*/ 10519 w 586758"/>
              <a:gd name="connsiteY12" fmla="*/ 125338 h 173448"/>
              <a:gd name="connsiteX13" fmla="*/ 15412 w 586758"/>
              <a:gd name="connsiteY13" fmla="*/ 138279 h 173448"/>
              <a:gd name="connsiteX14" fmla="*/ 12911 w 586758"/>
              <a:gd name="connsiteY14" fmla="*/ 143906 h 173448"/>
              <a:gd name="connsiteX15" fmla="*/ 13080 w 586758"/>
              <a:gd name="connsiteY15" fmla="*/ 153382 h 173448"/>
              <a:gd name="connsiteX16" fmla="*/ 22209 w 586758"/>
              <a:gd name="connsiteY16" fmla="*/ 160742 h 173448"/>
              <a:gd name="connsiteX17" fmla="*/ 58666 w 586758"/>
              <a:gd name="connsiteY17" fmla="*/ 173087 h 173448"/>
              <a:gd name="connsiteX18" fmla="*/ 71239 w 586758"/>
              <a:gd name="connsiteY18" fmla="*/ 169659 h 173448"/>
              <a:gd name="connsiteX19" fmla="*/ 139914 w 586758"/>
              <a:gd name="connsiteY19" fmla="*/ 166896 h 173448"/>
              <a:gd name="connsiteX20" fmla="*/ 251166 w 586758"/>
              <a:gd name="connsiteY20" fmla="*/ 150006 h 173448"/>
              <a:gd name="connsiteX21" fmla="*/ 473663 w 586758"/>
              <a:gd name="connsiteY21" fmla="*/ 161021 h 173448"/>
              <a:gd name="connsiteX22" fmla="*/ 543648 w 586758"/>
              <a:gd name="connsiteY22" fmla="*/ 166434 h 173448"/>
              <a:gd name="connsiteX23" fmla="*/ 571229 w 586758"/>
              <a:gd name="connsiteY23" fmla="*/ 157668 h 173448"/>
              <a:gd name="connsiteX24" fmla="*/ 581382 w 586758"/>
              <a:gd name="connsiteY24" fmla="*/ 149122 h 173448"/>
              <a:gd name="connsiteX25" fmla="*/ 579205 w 586758"/>
              <a:gd name="connsiteY25" fmla="*/ 139838 h 173448"/>
              <a:gd name="connsiteX26" fmla="*/ 580628 w 586758"/>
              <a:gd name="connsiteY26" fmla="*/ 135303 h 173448"/>
              <a:gd name="connsiteX27" fmla="*/ 580250 w 586758"/>
              <a:gd name="connsiteY27" fmla="*/ 126133 h 173448"/>
              <a:gd name="connsiteX28" fmla="*/ 584278 w 586758"/>
              <a:gd name="connsiteY28" fmla="*/ 121896 h 173448"/>
              <a:gd name="connsiteX29" fmla="*/ 582131 w 586758"/>
              <a:gd name="connsiteY29" fmla="*/ 107410 h 173448"/>
              <a:gd name="connsiteX30" fmla="*/ 586758 w 586758"/>
              <a:gd name="connsiteY30" fmla="*/ 102243 h 173448"/>
              <a:gd name="connsiteX31" fmla="*/ 579813 w 586758"/>
              <a:gd name="connsiteY31" fmla="*/ 82621 h 173448"/>
              <a:gd name="connsiteX32" fmla="*/ 584891 w 586758"/>
              <a:gd name="connsiteY32" fmla="*/ 70598 h 173448"/>
              <a:gd name="connsiteX33" fmla="*/ 580592 w 586758"/>
              <a:gd name="connsiteY33" fmla="*/ 57507 h 173448"/>
              <a:gd name="connsiteX34" fmla="*/ 583882 w 586758"/>
              <a:gd name="connsiteY34" fmla="*/ 62273 h 173448"/>
              <a:gd name="connsiteX35" fmla="*/ 580024 w 586758"/>
              <a:gd name="connsiteY35" fmla="*/ 55674 h 173448"/>
              <a:gd name="connsiteX36" fmla="*/ 580427 w 586758"/>
              <a:gd name="connsiteY36" fmla="*/ 54943 h 173448"/>
              <a:gd name="connsiteX37" fmla="*/ 583134 w 586758"/>
              <a:gd name="connsiteY37" fmla="*/ 39162 h 173448"/>
              <a:gd name="connsiteX38" fmla="*/ 577398 w 586758"/>
              <a:gd name="connsiteY38" fmla="*/ 28593 h 173448"/>
              <a:gd name="connsiteX39" fmla="*/ 142962 w 586758"/>
              <a:gd name="connsiteY39" fmla="*/ 112223 h 173448"/>
              <a:gd name="connsiteX40" fmla="*/ 150963 w 586758"/>
              <a:gd name="connsiteY40" fmla="*/ 112223 h 173448"/>
              <a:gd name="connsiteX41" fmla="*/ 143820 w 586758"/>
              <a:gd name="connsiteY41" fmla="*/ 112223 h 173448"/>
              <a:gd name="connsiteX42" fmla="*/ 142962 w 586758"/>
              <a:gd name="connsiteY42" fmla="*/ 112223 h 173448"/>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9914 w 586758"/>
              <a:gd name="connsiteY19" fmla="*/ 166870 h 173422"/>
              <a:gd name="connsiteX20" fmla="*/ 251166 w 586758"/>
              <a:gd name="connsiteY20" fmla="*/ 149980 h 173422"/>
              <a:gd name="connsiteX21" fmla="*/ 473663 w 586758"/>
              <a:gd name="connsiteY21" fmla="*/ 160995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8774 w 586758"/>
              <a:gd name="connsiteY19" fmla="*/ 155165 h 173422"/>
              <a:gd name="connsiteX20" fmla="*/ 251166 w 586758"/>
              <a:gd name="connsiteY20" fmla="*/ 149980 h 173422"/>
              <a:gd name="connsiteX21" fmla="*/ 473663 w 586758"/>
              <a:gd name="connsiteY21" fmla="*/ 160995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8774 w 586758"/>
              <a:gd name="connsiteY19" fmla="*/ 155165 h 173422"/>
              <a:gd name="connsiteX20" fmla="*/ 251166 w 586758"/>
              <a:gd name="connsiteY20" fmla="*/ 149980 h 173422"/>
              <a:gd name="connsiteX21" fmla="*/ 409262 w 586758"/>
              <a:gd name="connsiteY21" fmla="*/ 141975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8774 w 586758"/>
              <a:gd name="connsiteY19" fmla="*/ 155165 h 173422"/>
              <a:gd name="connsiteX20" fmla="*/ 251166 w 586758"/>
              <a:gd name="connsiteY20" fmla="*/ 149980 h 173422"/>
              <a:gd name="connsiteX21" fmla="*/ 385325 w 586758"/>
              <a:gd name="connsiteY21" fmla="*/ 147828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8774 w 586758"/>
              <a:gd name="connsiteY19" fmla="*/ 155165 h 173422"/>
              <a:gd name="connsiteX20" fmla="*/ 251166 w 586758"/>
              <a:gd name="connsiteY20" fmla="*/ 149980 h 173422"/>
              <a:gd name="connsiteX21" fmla="*/ 385325 w 586758"/>
              <a:gd name="connsiteY21" fmla="*/ 147828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2118"/>
              <a:gd name="connsiteX1" fmla="*/ 513580 w 586758"/>
              <a:gd name="connsiteY1" fmla="*/ 27233 h 172118"/>
              <a:gd name="connsiteX2" fmla="*/ 474917 w 586758"/>
              <a:gd name="connsiteY2" fmla="*/ 24307 h 172118"/>
              <a:gd name="connsiteX3" fmla="*/ 306124 w 586758"/>
              <a:gd name="connsiteY3" fmla="*/ 48 h 172118"/>
              <a:gd name="connsiteX4" fmla="*/ 26186 w 586758"/>
              <a:gd name="connsiteY4" fmla="*/ 30853 h 172118"/>
              <a:gd name="connsiteX5" fmla="*/ 12289 w 586758"/>
              <a:gd name="connsiteY5" fmla="*/ 46283 h 172118"/>
              <a:gd name="connsiteX6" fmla="*/ 12946 w 586758"/>
              <a:gd name="connsiteY6" fmla="*/ 49903 h 172118"/>
              <a:gd name="connsiteX7" fmla="*/ 5707 w 586758"/>
              <a:gd name="connsiteY7" fmla="*/ 69429 h 172118"/>
              <a:gd name="connsiteX8" fmla="*/ 1323 w 586758"/>
              <a:gd name="connsiteY8" fmla="*/ 83740 h 172118"/>
              <a:gd name="connsiteX9" fmla="*/ 7698 w 586758"/>
              <a:gd name="connsiteY9" fmla="*/ 104268 h 172118"/>
              <a:gd name="connsiteX10" fmla="*/ 10606 w 586758"/>
              <a:gd name="connsiteY10" fmla="*/ 110440 h 172118"/>
              <a:gd name="connsiteX11" fmla="*/ 9729 w 586758"/>
              <a:gd name="connsiteY11" fmla="*/ 113409 h 172118"/>
              <a:gd name="connsiteX12" fmla="*/ 10519 w 586758"/>
              <a:gd name="connsiteY12" fmla="*/ 125312 h 172118"/>
              <a:gd name="connsiteX13" fmla="*/ 15412 w 586758"/>
              <a:gd name="connsiteY13" fmla="*/ 138253 h 172118"/>
              <a:gd name="connsiteX14" fmla="*/ 12911 w 586758"/>
              <a:gd name="connsiteY14" fmla="*/ 143880 h 172118"/>
              <a:gd name="connsiteX15" fmla="*/ 13080 w 586758"/>
              <a:gd name="connsiteY15" fmla="*/ 153356 h 172118"/>
              <a:gd name="connsiteX16" fmla="*/ 22209 w 586758"/>
              <a:gd name="connsiteY16" fmla="*/ 160716 h 172118"/>
              <a:gd name="connsiteX17" fmla="*/ 40428 w 586758"/>
              <a:gd name="connsiteY17" fmla="*/ 171598 h 172118"/>
              <a:gd name="connsiteX18" fmla="*/ 71239 w 586758"/>
              <a:gd name="connsiteY18" fmla="*/ 169633 h 172118"/>
              <a:gd name="connsiteX19" fmla="*/ 138774 w 586758"/>
              <a:gd name="connsiteY19" fmla="*/ 155165 h 172118"/>
              <a:gd name="connsiteX20" fmla="*/ 251166 w 586758"/>
              <a:gd name="connsiteY20" fmla="*/ 149980 h 172118"/>
              <a:gd name="connsiteX21" fmla="*/ 385325 w 586758"/>
              <a:gd name="connsiteY21" fmla="*/ 147828 h 172118"/>
              <a:gd name="connsiteX22" fmla="*/ 543648 w 586758"/>
              <a:gd name="connsiteY22" fmla="*/ 166408 h 172118"/>
              <a:gd name="connsiteX23" fmla="*/ 571229 w 586758"/>
              <a:gd name="connsiteY23" fmla="*/ 157642 h 172118"/>
              <a:gd name="connsiteX24" fmla="*/ 581382 w 586758"/>
              <a:gd name="connsiteY24" fmla="*/ 149096 h 172118"/>
              <a:gd name="connsiteX25" fmla="*/ 579205 w 586758"/>
              <a:gd name="connsiteY25" fmla="*/ 139812 h 172118"/>
              <a:gd name="connsiteX26" fmla="*/ 580628 w 586758"/>
              <a:gd name="connsiteY26" fmla="*/ 135277 h 172118"/>
              <a:gd name="connsiteX27" fmla="*/ 580250 w 586758"/>
              <a:gd name="connsiteY27" fmla="*/ 126107 h 172118"/>
              <a:gd name="connsiteX28" fmla="*/ 584278 w 586758"/>
              <a:gd name="connsiteY28" fmla="*/ 121870 h 172118"/>
              <a:gd name="connsiteX29" fmla="*/ 582131 w 586758"/>
              <a:gd name="connsiteY29" fmla="*/ 107384 h 172118"/>
              <a:gd name="connsiteX30" fmla="*/ 586758 w 586758"/>
              <a:gd name="connsiteY30" fmla="*/ 102217 h 172118"/>
              <a:gd name="connsiteX31" fmla="*/ 579813 w 586758"/>
              <a:gd name="connsiteY31" fmla="*/ 82595 h 172118"/>
              <a:gd name="connsiteX32" fmla="*/ 584891 w 586758"/>
              <a:gd name="connsiteY32" fmla="*/ 70572 h 172118"/>
              <a:gd name="connsiteX33" fmla="*/ 580592 w 586758"/>
              <a:gd name="connsiteY33" fmla="*/ 57481 h 172118"/>
              <a:gd name="connsiteX34" fmla="*/ 583882 w 586758"/>
              <a:gd name="connsiteY34" fmla="*/ 62247 h 172118"/>
              <a:gd name="connsiteX35" fmla="*/ 580024 w 586758"/>
              <a:gd name="connsiteY35" fmla="*/ 55648 h 172118"/>
              <a:gd name="connsiteX36" fmla="*/ 580427 w 586758"/>
              <a:gd name="connsiteY36" fmla="*/ 54917 h 172118"/>
              <a:gd name="connsiteX37" fmla="*/ 583134 w 586758"/>
              <a:gd name="connsiteY37" fmla="*/ 39136 h 172118"/>
              <a:gd name="connsiteX38" fmla="*/ 577398 w 586758"/>
              <a:gd name="connsiteY38" fmla="*/ 28567 h 172118"/>
              <a:gd name="connsiteX39" fmla="*/ 142962 w 586758"/>
              <a:gd name="connsiteY39" fmla="*/ 112197 h 172118"/>
              <a:gd name="connsiteX40" fmla="*/ 150963 w 586758"/>
              <a:gd name="connsiteY40" fmla="*/ 112197 h 172118"/>
              <a:gd name="connsiteX41" fmla="*/ 143820 w 586758"/>
              <a:gd name="connsiteY41" fmla="*/ 112197 h 172118"/>
              <a:gd name="connsiteX42" fmla="*/ 142962 w 586758"/>
              <a:gd name="connsiteY42" fmla="*/ 112197 h 172118"/>
              <a:gd name="connsiteX0" fmla="*/ 577207 w 586567"/>
              <a:gd name="connsiteY0" fmla="*/ 28567 h 172118"/>
              <a:gd name="connsiteX1" fmla="*/ 513389 w 586567"/>
              <a:gd name="connsiteY1" fmla="*/ 27233 h 172118"/>
              <a:gd name="connsiteX2" fmla="*/ 474726 w 586567"/>
              <a:gd name="connsiteY2" fmla="*/ 24307 h 172118"/>
              <a:gd name="connsiteX3" fmla="*/ 305933 w 586567"/>
              <a:gd name="connsiteY3" fmla="*/ 48 h 172118"/>
              <a:gd name="connsiteX4" fmla="*/ 25995 w 586567"/>
              <a:gd name="connsiteY4" fmla="*/ 30853 h 172118"/>
              <a:gd name="connsiteX5" fmla="*/ 12098 w 586567"/>
              <a:gd name="connsiteY5" fmla="*/ 46283 h 172118"/>
              <a:gd name="connsiteX6" fmla="*/ 12755 w 586567"/>
              <a:gd name="connsiteY6" fmla="*/ 49903 h 172118"/>
              <a:gd name="connsiteX7" fmla="*/ 5516 w 586567"/>
              <a:gd name="connsiteY7" fmla="*/ 69429 h 172118"/>
              <a:gd name="connsiteX8" fmla="*/ 1132 w 586567"/>
              <a:gd name="connsiteY8" fmla="*/ 83740 h 172118"/>
              <a:gd name="connsiteX9" fmla="*/ 7507 w 586567"/>
              <a:gd name="connsiteY9" fmla="*/ 104268 h 172118"/>
              <a:gd name="connsiteX10" fmla="*/ 10415 w 586567"/>
              <a:gd name="connsiteY10" fmla="*/ 110440 h 172118"/>
              <a:gd name="connsiteX11" fmla="*/ 9538 w 586567"/>
              <a:gd name="connsiteY11" fmla="*/ 113409 h 172118"/>
              <a:gd name="connsiteX12" fmla="*/ 10328 w 586567"/>
              <a:gd name="connsiteY12" fmla="*/ 125312 h 172118"/>
              <a:gd name="connsiteX13" fmla="*/ 15221 w 586567"/>
              <a:gd name="connsiteY13" fmla="*/ 138253 h 172118"/>
              <a:gd name="connsiteX14" fmla="*/ 12720 w 586567"/>
              <a:gd name="connsiteY14" fmla="*/ 143880 h 172118"/>
              <a:gd name="connsiteX15" fmla="*/ 12889 w 586567"/>
              <a:gd name="connsiteY15" fmla="*/ 153356 h 172118"/>
              <a:gd name="connsiteX16" fmla="*/ 22018 w 586567"/>
              <a:gd name="connsiteY16" fmla="*/ 160716 h 172118"/>
              <a:gd name="connsiteX17" fmla="*/ 40237 w 586567"/>
              <a:gd name="connsiteY17" fmla="*/ 171598 h 172118"/>
              <a:gd name="connsiteX18" fmla="*/ 71048 w 586567"/>
              <a:gd name="connsiteY18" fmla="*/ 169633 h 172118"/>
              <a:gd name="connsiteX19" fmla="*/ 138583 w 586567"/>
              <a:gd name="connsiteY19" fmla="*/ 155165 h 172118"/>
              <a:gd name="connsiteX20" fmla="*/ 250975 w 586567"/>
              <a:gd name="connsiteY20" fmla="*/ 149980 h 172118"/>
              <a:gd name="connsiteX21" fmla="*/ 385134 w 586567"/>
              <a:gd name="connsiteY21" fmla="*/ 147828 h 172118"/>
              <a:gd name="connsiteX22" fmla="*/ 543457 w 586567"/>
              <a:gd name="connsiteY22" fmla="*/ 166408 h 172118"/>
              <a:gd name="connsiteX23" fmla="*/ 571038 w 586567"/>
              <a:gd name="connsiteY23" fmla="*/ 157642 h 172118"/>
              <a:gd name="connsiteX24" fmla="*/ 581191 w 586567"/>
              <a:gd name="connsiteY24" fmla="*/ 149096 h 172118"/>
              <a:gd name="connsiteX25" fmla="*/ 579014 w 586567"/>
              <a:gd name="connsiteY25" fmla="*/ 139812 h 172118"/>
              <a:gd name="connsiteX26" fmla="*/ 580437 w 586567"/>
              <a:gd name="connsiteY26" fmla="*/ 135277 h 172118"/>
              <a:gd name="connsiteX27" fmla="*/ 580059 w 586567"/>
              <a:gd name="connsiteY27" fmla="*/ 126107 h 172118"/>
              <a:gd name="connsiteX28" fmla="*/ 584087 w 586567"/>
              <a:gd name="connsiteY28" fmla="*/ 121870 h 172118"/>
              <a:gd name="connsiteX29" fmla="*/ 581940 w 586567"/>
              <a:gd name="connsiteY29" fmla="*/ 107384 h 172118"/>
              <a:gd name="connsiteX30" fmla="*/ 586567 w 586567"/>
              <a:gd name="connsiteY30" fmla="*/ 102217 h 172118"/>
              <a:gd name="connsiteX31" fmla="*/ 579622 w 586567"/>
              <a:gd name="connsiteY31" fmla="*/ 82595 h 172118"/>
              <a:gd name="connsiteX32" fmla="*/ 584700 w 586567"/>
              <a:gd name="connsiteY32" fmla="*/ 70572 h 172118"/>
              <a:gd name="connsiteX33" fmla="*/ 580401 w 586567"/>
              <a:gd name="connsiteY33" fmla="*/ 57481 h 172118"/>
              <a:gd name="connsiteX34" fmla="*/ 583691 w 586567"/>
              <a:gd name="connsiteY34" fmla="*/ 62247 h 172118"/>
              <a:gd name="connsiteX35" fmla="*/ 579833 w 586567"/>
              <a:gd name="connsiteY35" fmla="*/ 55648 h 172118"/>
              <a:gd name="connsiteX36" fmla="*/ 580236 w 586567"/>
              <a:gd name="connsiteY36" fmla="*/ 54917 h 172118"/>
              <a:gd name="connsiteX37" fmla="*/ 582943 w 586567"/>
              <a:gd name="connsiteY37" fmla="*/ 39136 h 172118"/>
              <a:gd name="connsiteX38" fmla="*/ 577207 w 586567"/>
              <a:gd name="connsiteY38" fmla="*/ 28567 h 172118"/>
              <a:gd name="connsiteX39" fmla="*/ 142771 w 586567"/>
              <a:gd name="connsiteY39" fmla="*/ 112197 h 172118"/>
              <a:gd name="connsiteX40" fmla="*/ 150772 w 586567"/>
              <a:gd name="connsiteY40" fmla="*/ 112197 h 172118"/>
              <a:gd name="connsiteX41" fmla="*/ 143629 w 586567"/>
              <a:gd name="connsiteY41" fmla="*/ 112197 h 172118"/>
              <a:gd name="connsiteX42" fmla="*/ 142771 w 586567"/>
              <a:gd name="connsiteY42" fmla="*/ 112197 h 172118"/>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10966 w 585435"/>
              <a:gd name="connsiteY5" fmla="*/ 46244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8401 w 585435"/>
              <a:gd name="connsiteY5" fmla="*/ 42952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8401 w 585435"/>
              <a:gd name="connsiteY5" fmla="*/ 42952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8401 w 585435"/>
              <a:gd name="connsiteY5" fmla="*/ 42952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4981 w 585435"/>
              <a:gd name="connsiteY5" fmla="*/ 44598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4981 w 585435"/>
              <a:gd name="connsiteY5" fmla="*/ 44598 h 172079"/>
              <a:gd name="connsiteX6" fmla="*/ 7135 w 585435"/>
              <a:gd name="connsiteY6" fmla="*/ 50961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4152 w 583512"/>
              <a:gd name="connsiteY0" fmla="*/ 28528 h 172079"/>
              <a:gd name="connsiteX1" fmla="*/ 510334 w 583512"/>
              <a:gd name="connsiteY1" fmla="*/ 27194 h 172079"/>
              <a:gd name="connsiteX2" fmla="*/ 471671 w 583512"/>
              <a:gd name="connsiteY2" fmla="*/ 24268 h 172079"/>
              <a:gd name="connsiteX3" fmla="*/ 302878 w 583512"/>
              <a:gd name="connsiteY3" fmla="*/ 9 h 172079"/>
              <a:gd name="connsiteX4" fmla="*/ 36404 w 583512"/>
              <a:gd name="connsiteY4" fmla="*/ 26973 h 172079"/>
              <a:gd name="connsiteX5" fmla="*/ 3058 w 583512"/>
              <a:gd name="connsiteY5" fmla="*/ 44598 h 172079"/>
              <a:gd name="connsiteX6" fmla="*/ 5212 w 583512"/>
              <a:gd name="connsiteY6" fmla="*/ 50961 h 172079"/>
              <a:gd name="connsiteX7" fmla="*/ 2461 w 583512"/>
              <a:gd name="connsiteY7" fmla="*/ 69390 h 172079"/>
              <a:gd name="connsiteX8" fmla="*/ 0 w 583512"/>
              <a:gd name="connsiteY8" fmla="*/ 85347 h 172079"/>
              <a:gd name="connsiteX9" fmla="*/ 4452 w 583512"/>
              <a:gd name="connsiteY9" fmla="*/ 104229 h 172079"/>
              <a:gd name="connsiteX10" fmla="*/ 7360 w 583512"/>
              <a:gd name="connsiteY10" fmla="*/ 110401 h 172079"/>
              <a:gd name="connsiteX11" fmla="*/ 6483 w 583512"/>
              <a:gd name="connsiteY11" fmla="*/ 113370 h 172079"/>
              <a:gd name="connsiteX12" fmla="*/ 7273 w 583512"/>
              <a:gd name="connsiteY12" fmla="*/ 125273 h 172079"/>
              <a:gd name="connsiteX13" fmla="*/ 12166 w 583512"/>
              <a:gd name="connsiteY13" fmla="*/ 138214 h 172079"/>
              <a:gd name="connsiteX14" fmla="*/ 9665 w 583512"/>
              <a:gd name="connsiteY14" fmla="*/ 143841 h 172079"/>
              <a:gd name="connsiteX15" fmla="*/ 9834 w 583512"/>
              <a:gd name="connsiteY15" fmla="*/ 153317 h 172079"/>
              <a:gd name="connsiteX16" fmla="*/ 18963 w 583512"/>
              <a:gd name="connsiteY16" fmla="*/ 160677 h 172079"/>
              <a:gd name="connsiteX17" fmla="*/ 37182 w 583512"/>
              <a:gd name="connsiteY17" fmla="*/ 171559 h 172079"/>
              <a:gd name="connsiteX18" fmla="*/ 67993 w 583512"/>
              <a:gd name="connsiteY18" fmla="*/ 169594 h 172079"/>
              <a:gd name="connsiteX19" fmla="*/ 135528 w 583512"/>
              <a:gd name="connsiteY19" fmla="*/ 155126 h 172079"/>
              <a:gd name="connsiteX20" fmla="*/ 247920 w 583512"/>
              <a:gd name="connsiteY20" fmla="*/ 149941 h 172079"/>
              <a:gd name="connsiteX21" fmla="*/ 382079 w 583512"/>
              <a:gd name="connsiteY21" fmla="*/ 147789 h 172079"/>
              <a:gd name="connsiteX22" fmla="*/ 540402 w 583512"/>
              <a:gd name="connsiteY22" fmla="*/ 166369 h 172079"/>
              <a:gd name="connsiteX23" fmla="*/ 567983 w 583512"/>
              <a:gd name="connsiteY23" fmla="*/ 157603 h 172079"/>
              <a:gd name="connsiteX24" fmla="*/ 578136 w 583512"/>
              <a:gd name="connsiteY24" fmla="*/ 149057 h 172079"/>
              <a:gd name="connsiteX25" fmla="*/ 575959 w 583512"/>
              <a:gd name="connsiteY25" fmla="*/ 139773 h 172079"/>
              <a:gd name="connsiteX26" fmla="*/ 577382 w 583512"/>
              <a:gd name="connsiteY26" fmla="*/ 135238 h 172079"/>
              <a:gd name="connsiteX27" fmla="*/ 577004 w 583512"/>
              <a:gd name="connsiteY27" fmla="*/ 126068 h 172079"/>
              <a:gd name="connsiteX28" fmla="*/ 581032 w 583512"/>
              <a:gd name="connsiteY28" fmla="*/ 121831 h 172079"/>
              <a:gd name="connsiteX29" fmla="*/ 578885 w 583512"/>
              <a:gd name="connsiteY29" fmla="*/ 107345 h 172079"/>
              <a:gd name="connsiteX30" fmla="*/ 583512 w 583512"/>
              <a:gd name="connsiteY30" fmla="*/ 102178 h 172079"/>
              <a:gd name="connsiteX31" fmla="*/ 576567 w 583512"/>
              <a:gd name="connsiteY31" fmla="*/ 82556 h 172079"/>
              <a:gd name="connsiteX32" fmla="*/ 581645 w 583512"/>
              <a:gd name="connsiteY32" fmla="*/ 70533 h 172079"/>
              <a:gd name="connsiteX33" fmla="*/ 577346 w 583512"/>
              <a:gd name="connsiteY33" fmla="*/ 57442 h 172079"/>
              <a:gd name="connsiteX34" fmla="*/ 580636 w 583512"/>
              <a:gd name="connsiteY34" fmla="*/ 62208 h 172079"/>
              <a:gd name="connsiteX35" fmla="*/ 576778 w 583512"/>
              <a:gd name="connsiteY35" fmla="*/ 55609 h 172079"/>
              <a:gd name="connsiteX36" fmla="*/ 577181 w 583512"/>
              <a:gd name="connsiteY36" fmla="*/ 54878 h 172079"/>
              <a:gd name="connsiteX37" fmla="*/ 579888 w 583512"/>
              <a:gd name="connsiteY37" fmla="*/ 39097 h 172079"/>
              <a:gd name="connsiteX38" fmla="*/ 574152 w 583512"/>
              <a:gd name="connsiteY38" fmla="*/ 28528 h 172079"/>
              <a:gd name="connsiteX39" fmla="*/ 139716 w 583512"/>
              <a:gd name="connsiteY39" fmla="*/ 112158 h 172079"/>
              <a:gd name="connsiteX40" fmla="*/ 147717 w 583512"/>
              <a:gd name="connsiteY40" fmla="*/ 112158 h 172079"/>
              <a:gd name="connsiteX41" fmla="*/ 140574 w 583512"/>
              <a:gd name="connsiteY41" fmla="*/ 112158 h 172079"/>
              <a:gd name="connsiteX42" fmla="*/ 139716 w 583512"/>
              <a:gd name="connsiteY42" fmla="*/ 112158 h 172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583512" h="172079" extrusionOk="0">
                <a:moveTo>
                  <a:pt x="574152" y="28528"/>
                </a:moveTo>
                <a:cubicBezTo>
                  <a:pt x="553035" y="25194"/>
                  <a:pt x="531565" y="24719"/>
                  <a:pt x="510334" y="27194"/>
                </a:cubicBezTo>
                <a:cubicBezTo>
                  <a:pt x="486998" y="28148"/>
                  <a:pt x="486300" y="27336"/>
                  <a:pt x="471671" y="24268"/>
                </a:cubicBezTo>
                <a:cubicBezTo>
                  <a:pt x="437542" y="17110"/>
                  <a:pt x="375422" y="-442"/>
                  <a:pt x="302878" y="9"/>
                </a:cubicBezTo>
                <a:cubicBezTo>
                  <a:pt x="230334" y="460"/>
                  <a:pt x="86374" y="19542"/>
                  <a:pt x="36404" y="26973"/>
                </a:cubicBezTo>
                <a:cubicBezTo>
                  <a:pt x="-13566" y="34404"/>
                  <a:pt x="2425" y="38148"/>
                  <a:pt x="3058" y="44598"/>
                </a:cubicBezTo>
                <a:cubicBezTo>
                  <a:pt x="3124" y="45836"/>
                  <a:pt x="4841" y="49818"/>
                  <a:pt x="5212" y="50961"/>
                </a:cubicBezTo>
                <a:cubicBezTo>
                  <a:pt x="-1751" y="54771"/>
                  <a:pt x="-358" y="61961"/>
                  <a:pt x="2461" y="69390"/>
                </a:cubicBezTo>
                <a:lnTo>
                  <a:pt x="0" y="85347"/>
                </a:lnTo>
                <a:cubicBezTo>
                  <a:pt x="4897" y="99494"/>
                  <a:pt x="-3667" y="83014"/>
                  <a:pt x="4452" y="104229"/>
                </a:cubicBezTo>
                <a:lnTo>
                  <a:pt x="7360" y="110401"/>
                </a:lnTo>
                <a:cubicBezTo>
                  <a:pt x="2464" y="112592"/>
                  <a:pt x="6454" y="108035"/>
                  <a:pt x="6483" y="113370"/>
                </a:cubicBezTo>
                <a:cubicBezTo>
                  <a:pt x="6635" y="120037"/>
                  <a:pt x="872" y="123558"/>
                  <a:pt x="7273" y="125273"/>
                </a:cubicBezTo>
                <a:cubicBezTo>
                  <a:pt x="2996" y="131749"/>
                  <a:pt x="5661" y="133928"/>
                  <a:pt x="12166" y="138214"/>
                </a:cubicBezTo>
                <a:cubicBezTo>
                  <a:pt x="12909" y="138691"/>
                  <a:pt x="8846" y="143461"/>
                  <a:pt x="9665" y="143841"/>
                </a:cubicBezTo>
                <a:cubicBezTo>
                  <a:pt x="7094" y="143841"/>
                  <a:pt x="8284" y="150511"/>
                  <a:pt x="9834" y="153317"/>
                </a:cubicBezTo>
                <a:cubicBezTo>
                  <a:pt x="11384" y="156123"/>
                  <a:pt x="3247" y="159916"/>
                  <a:pt x="18963" y="160677"/>
                </a:cubicBezTo>
                <a:cubicBezTo>
                  <a:pt x="33160" y="168915"/>
                  <a:pt x="29010" y="170073"/>
                  <a:pt x="37182" y="171559"/>
                </a:cubicBezTo>
                <a:cubicBezTo>
                  <a:pt x="45354" y="173045"/>
                  <a:pt x="63888" y="171023"/>
                  <a:pt x="67993" y="169594"/>
                </a:cubicBezTo>
                <a:cubicBezTo>
                  <a:pt x="90853" y="167594"/>
                  <a:pt x="105540" y="158401"/>
                  <a:pt x="135528" y="155126"/>
                </a:cubicBezTo>
                <a:cubicBezTo>
                  <a:pt x="165516" y="151851"/>
                  <a:pt x="206828" y="151164"/>
                  <a:pt x="247920" y="149941"/>
                </a:cubicBezTo>
                <a:cubicBezTo>
                  <a:pt x="289012" y="148718"/>
                  <a:pt x="302088" y="138256"/>
                  <a:pt x="382079" y="147789"/>
                </a:cubicBezTo>
                <a:cubicBezTo>
                  <a:pt x="388527" y="148551"/>
                  <a:pt x="539421" y="172750"/>
                  <a:pt x="540402" y="166369"/>
                </a:cubicBezTo>
                <a:cubicBezTo>
                  <a:pt x="551451" y="167321"/>
                  <a:pt x="561694" y="160488"/>
                  <a:pt x="567983" y="157603"/>
                </a:cubicBezTo>
                <a:cubicBezTo>
                  <a:pt x="574272" y="154718"/>
                  <a:pt x="576807" y="152029"/>
                  <a:pt x="578136" y="149057"/>
                </a:cubicBezTo>
                <a:cubicBezTo>
                  <a:pt x="579465" y="146085"/>
                  <a:pt x="583879" y="139292"/>
                  <a:pt x="575959" y="139773"/>
                </a:cubicBezTo>
                <a:lnTo>
                  <a:pt x="577382" y="135238"/>
                </a:lnTo>
                <a:cubicBezTo>
                  <a:pt x="585783" y="134666"/>
                  <a:pt x="577557" y="134450"/>
                  <a:pt x="577004" y="126068"/>
                </a:cubicBezTo>
                <a:cubicBezTo>
                  <a:pt x="577004" y="125973"/>
                  <a:pt x="580719" y="124951"/>
                  <a:pt x="581032" y="121831"/>
                </a:cubicBezTo>
                <a:cubicBezTo>
                  <a:pt x="581345" y="118711"/>
                  <a:pt x="578472" y="110621"/>
                  <a:pt x="578885" y="107345"/>
                </a:cubicBezTo>
                <a:cubicBezTo>
                  <a:pt x="579298" y="104070"/>
                  <a:pt x="578142" y="107325"/>
                  <a:pt x="583512" y="102178"/>
                </a:cubicBezTo>
                <a:cubicBezTo>
                  <a:pt x="581672" y="86371"/>
                  <a:pt x="580972" y="88853"/>
                  <a:pt x="576567" y="82556"/>
                </a:cubicBezTo>
                <a:cubicBezTo>
                  <a:pt x="580389" y="67746"/>
                  <a:pt x="581515" y="74719"/>
                  <a:pt x="581645" y="70533"/>
                </a:cubicBezTo>
                <a:cubicBezTo>
                  <a:pt x="581775" y="66347"/>
                  <a:pt x="584966" y="58394"/>
                  <a:pt x="577346" y="57442"/>
                </a:cubicBezTo>
                <a:cubicBezTo>
                  <a:pt x="577303" y="58787"/>
                  <a:pt x="580679" y="60863"/>
                  <a:pt x="580636" y="62208"/>
                </a:cubicBezTo>
                <a:cubicBezTo>
                  <a:pt x="586589" y="62208"/>
                  <a:pt x="575044" y="61324"/>
                  <a:pt x="576778" y="55609"/>
                </a:cubicBezTo>
                <a:lnTo>
                  <a:pt x="577181" y="54878"/>
                </a:lnTo>
                <a:cubicBezTo>
                  <a:pt x="585058" y="54497"/>
                  <a:pt x="583708" y="47002"/>
                  <a:pt x="579888" y="39097"/>
                </a:cubicBezTo>
                <a:cubicBezTo>
                  <a:pt x="579583" y="33287"/>
                  <a:pt x="579714" y="30434"/>
                  <a:pt x="574152" y="28528"/>
                </a:cubicBezTo>
                <a:close/>
                <a:moveTo>
                  <a:pt x="139716" y="112158"/>
                </a:moveTo>
                <a:lnTo>
                  <a:pt x="147717" y="112158"/>
                </a:lnTo>
                <a:lnTo>
                  <a:pt x="140574" y="112158"/>
                </a:lnTo>
                <a:lnTo>
                  <a:pt x="139716" y="112158"/>
                </a:lnTo>
                <a:close/>
              </a:path>
            </a:pathLst>
          </a:custGeom>
          <a:solidFill>
            <a:schemeClr val="accent4"/>
          </a:solidFill>
          <a:ln>
            <a:noFill/>
          </a:ln>
        </p:spPr>
        <p:txBody>
          <a:bodyPr spcFirstLastPara="1" wrap="square" lIns="91425" tIns="45700" rIns="91425" bIns="45700" anchor="ctr" anchorCtr="0">
            <a:noAutofit/>
          </a:bodyPr>
          <a:lstStyle/>
          <a:p>
            <a:pPr lvl="0" algn="ctr"/>
            <a:r>
              <a:rPr lang="tr-TR" sz="2400" dirty="0"/>
              <a:t>Millî Tehdit ve Bağımsızlık Mücadelesi </a:t>
            </a:r>
            <a:r>
              <a:rPr lang="tr-TR" sz="2400" dirty="0" smtClean="0"/>
              <a:t>Dönemlerinde</a:t>
            </a:r>
            <a:endParaRPr sz="2400" dirty="0">
              <a:solidFill>
                <a:srgbClr val="000000"/>
              </a:solidFill>
              <a:latin typeface="Arial"/>
              <a:ea typeface="Arial"/>
              <a:cs typeface="Arial"/>
              <a:sym typeface="Arial"/>
            </a:endParaRPr>
          </a:p>
        </p:txBody>
      </p:sp>
    </p:spTree>
    <p:custDataLst>
      <p:tags r:id="rId1"/>
    </p:custDataLst>
    <p:extLst>
      <p:ext uri="{BB962C8B-B14F-4D97-AF65-F5344CB8AC3E}">
        <p14:creationId xmlns:p14="http://schemas.microsoft.com/office/powerpoint/2010/main" val="8081519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p:tgtEl>
                                          <p:spTgt spid="14"/>
                                        </p:tgtEl>
                                        <p:attrNameLst>
                                          <p:attrName>ppt_y</p:attrName>
                                        </p:attrNameLst>
                                      </p:cBhvr>
                                      <p:tavLst>
                                        <p:tav tm="0">
                                          <p:val>
                                            <p:strVal val="#ppt_y-#ppt_h*1.125000"/>
                                          </p:val>
                                        </p:tav>
                                        <p:tav tm="100000">
                                          <p:val>
                                            <p:strVal val="#ppt_y"/>
                                          </p:val>
                                        </p:tav>
                                      </p:tavLst>
                                    </p:anim>
                                    <p:animEffect transition="in" filter="wipe(down)">
                                      <p:cBhvr>
                                        <p:cTn id="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Millî Birlik ve Beraberlik</a:t>
            </a:r>
            <a:endParaRPr lang="en-US" sz="2800" dirty="0">
              <a:solidFill>
                <a:schemeClr val="bg1"/>
              </a:solidFill>
            </a:endParaRPr>
          </a:p>
        </p:txBody>
      </p:sp>
      <p:sp>
        <p:nvSpPr>
          <p:cNvPr id="30" name="Rectangle: Rounded Corners 111">
            <a:hlinkClick r:id="rId4"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6" name="Dikdörtgen 5"/>
          <p:cNvSpPr/>
          <p:nvPr/>
        </p:nvSpPr>
        <p:spPr>
          <a:xfrm>
            <a:off x="3048000" y="2967335"/>
            <a:ext cx="6096000" cy="923330"/>
          </a:xfrm>
          <a:prstGeom prst="rect">
            <a:avLst/>
          </a:prstGeom>
        </p:spPr>
        <p:txBody>
          <a:bodyPr>
            <a:spAutoFit/>
          </a:bodyPr>
          <a:lstStyle/>
          <a:p>
            <a:pPr marL="1257300" lvl="0"/>
            <a:r>
              <a:rPr lang="tr-TR" dirty="0">
                <a:solidFill>
                  <a:schemeClr val="bg1"/>
                </a:solidFill>
                <a:ea typeface="Arial"/>
                <a:cs typeface="Arial"/>
                <a:sym typeface="Arial"/>
              </a:rPr>
              <a:t>Türk toplumu </a:t>
            </a:r>
            <a:r>
              <a:rPr lang="tr-TR" dirty="0">
                <a:solidFill>
                  <a:schemeClr val="bg1"/>
                </a:solidFill>
              </a:rPr>
              <a:t>hangi durumlarda millî birlik ve beraberlik </a:t>
            </a:r>
          </a:p>
          <a:p>
            <a:pPr marL="1257300" lvl="0"/>
            <a:r>
              <a:rPr lang="tr-TR" dirty="0">
                <a:solidFill>
                  <a:schemeClr val="bg1"/>
                </a:solidFill>
              </a:rPr>
              <a:t>göstermektedir? Örneklerle açıklayınız.</a:t>
            </a:r>
            <a:endParaRPr lang="tr-TR" dirty="0">
              <a:solidFill>
                <a:schemeClr val="bg1"/>
              </a:solidFill>
              <a:ea typeface="Arial"/>
              <a:cs typeface="Arial"/>
              <a:sym typeface="Arial"/>
            </a:endParaRPr>
          </a:p>
        </p:txBody>
      </p:sp>
      <p:pic>
        <p:nvPicPr>
          <p:cNvPr id="4" name="Resim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 y="677958"/>
            <a:ext cx="12192003" cy="6563837"/>
          </a:xfrm>
          <a:prstGeom prst="rect">
            <a:avLst/>
          </a:prstGeom>
        </p:spPr>
      </p:pic>
      <p:sp>
        <p:nvSpPr>
          <p:cNvPr id="9" name="Yuvarlatılmış Dikdörtgen 8"/>
          <p:cNvSpPr/>
          <p:nvPr/>
        </p:nvSpPr>
        <p:spPr>
          <a:xfrm>
            <a:off x="676402" y="1762651"/>
            <a:ext cx="10963923" cy="1242115"/>
          </a:xfrm>
          <a:prstGeom prst="roundRect">
            <a:avLst>
              <a:gd name="adj" fmla="val 2151"/>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Halkın yüreğini yakan deprem, sel, yangın gibi afetler sonrası Türk toplumu muazzam bir dayanışma sergiler. Acıyı paylaşmak ve yaraları sarmak için tüm ülke seferber olur.</a:t>
            </a:r>
          </a:p>
        </p:txBody>
      </p:sp>
      <p:sp>
        <p:nvSpPr>
          <p:cNvPr id="10" name="Google Shape;1446;p25"/>
          <p:cNvSpPr/>
          <p:nvPr/>
        </p:nvSpPr>
        <p:spPr>
          <a:xfrm>
            <a:off x="1352808" y="875887"/>
            <a:ext cx="9893300" cy="746842"/>
          </a:xfrm>
          <a:custGeom>
            <a:avLst/>
            <a:gdLst>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05131 w 597075"/>
              <a:gd name="connsiteY26" fmla="*/ 118314 h 158308"/>
              <a:gd name="connsiteX27" fmla="*/ 519342 w 597075"/>
              <a:gd name="connsiteY27" fmla="*/ 102121 h 158308"/>
              <a:gd name="connsiteX28" fmla="*/ 519323 w 597075"/>
              <a:gd name="connsiteY28" fmla="*/ 101836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94825 w 597075"/>
              <a:gd name="connsiteY32" fmla="*/ 48781 h 158308"/>
              <a:gd name="connsiteX33" fmla="*/ 512560 w 597075"/>
              <a:gd name="connsiteY33" fmla="*/ 4563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219"/>
              <a:gd name="connsiteY0" fmla="*/ 6776 h 158308"/>
              <a:gd name="connsiteX1" fmla="*/ 523514 w 597219"/>
              <a:gd name="connsiteY1" fmla="*/ 5442 h 158308"/>
              <a:gd name="connsiteX2" fmla="*/ 453505 w 597219"/>
              <a:gd name="connsiteY2" fmla="*/ 5442 h 158308"/>
              <a:gd name="connsiteX3" fmla="*/ 315488 w 597219"/>
              <a:gd name="connsiteY3" fmla="*/ 204 h 158308"/>
              <a:gd name="connsiteX4" fmla="*/ 36120 w 597219"/>
              <a:gd name="connsiteY4" fmla="*/ 9062 h 158308"/>
              <a:gd name="connsiteX5" fmla="*/ 22223 w 597219"/>
              <a:gd name="connsiteY5" fmla="*/ 24492 h 158308"/>
              <a:gd name="connsiteX6" fmla="*/ 22880 w 597219"/>
              <a:gd name="connsiteY6" fmla="*/ 28112 h 158308"/>
              <a:gd name="connsiteX7" fmla="*/ 15641 w 597219"/>
              <a:gd name="connsiteY7" fmla="*/ 47638 h 158308"/>
              <a:gd name="connsiteX8" fmla="*/ 10117 w 597219"/>
              <a:gd name="connsiteY8" fmla="*/ 48781 h 158308"/>
              <a:gd name="connsiteX9" fmla="*/ 13927 w 597219"/>
              <a:gd name="connsiteY9" fmla="*/ 77356 h 158308"/>
              <a:gd name="connsiteX10" fmla="*/ 35358 w 597219"/>
              <a:gd name="connsiteY10" fmla="*/ 76213 h 158308"/>
              <a:gd name="connsiteX11" fmla="*/ 27357 w 597219"/>
              <a:gd name="connsiteY11" fmla="*/ 88692 h 158308"/>
              <a:gd name="connsiteX12" fmla="*/ 38406 w 597219"/>
              <a:gd name="connsiteY12" fmla="*/ 102789 h 158308"/>
              <a:gd name="connsiteX13" fmla="*/ 42444 w 597219"/>
              <a:gd name="connsiteY13" fmla="*/ 122314 h 158308"/>
              <a:gd name="connsiteX14" fmla="*/ 44787 w 597219"/>
              <a:gd name="connsiteY14" fmla="*/ 123552 h 158308"/>
              <a:gd name="connsiteX15" fmla="*/ 36977 w 597219"/>
              <a:gd name="connsiteY15" fmla="*/ 124981 h 158308"/>
              <a:gd name="connsiteX16" fmla="*/ 40692 w 597219"/>
              <a:gd name="connsiteY16" fmla="*/ 153556 h 158308"/>
              <a:gd name="connsiteX17" fmla="*/ 68600 w 597219"/>
              <a:gd name="connsiteY17" fmla="*/ 151270 h 158308"/>
              <a:gd name="connsiteX18" fmla="*/ 81173 w 597219"/>
              <a:gd name="connsiteY18" fmla="*/ 147842 h 158308"/>
              <a:gd name="connsiteX19" fmla="*/ 149848 w 597219"/>
              <a:gd name="connsiteY19" fmla="*/ 145079 h 158308"/>
              <a:gd name="connsiteX20" fmla="*/ 261100 w 597219"/>
              <a:gd name="connsiteY20" fmla="*/ 145746 h 158308"/>
              <a:gd name="connsiteX21" fmla="*/ 480747 w 597219"/>
              <a:gd name="connsiteY21" fmla="*/ 158224 h 158308"/>
              <a:gd name="connsiteX22" fmla="*/ 494082 w 597219"/>
              <a:gd name="connsiteY22" fmla="*/ 148128 h 158308"/>
              <a:gd name="connsiteX23" fmla="*/ 527134 w 597219"/>
              <a:gd name="connsiteY23" fmla="*/ 151652 h 158308"/>
              <a:gd name="connsiteX24" fmla="*/ 530848 w 597219"/>
              <a:gd name="connsiteY24" fmla="*/ 123648 h 158308"/>
              <a:gd name="connsiteX25" fmla="*/ 491796 w 597219"/>
              <a:gd name="connsiteY25" fmla="*/ 118314 h 158308"/>
              <a:gd name="connsiteX26" fmla="*/ 505131 w 597219"/>
              <a:gd name="connsiteY26" fmla="*/ 118314 h 158308"/>
              <a:gd name="connsiteX27" fmla="*/ 519342 w 597219"/>
              <a:gd name="connsiteY27" fmla="*/ 102121 h 158308"/>
              <a:gd name="connsiteX28" fmla="*/ 519323 w 597219"/>
              <a:gd name="connsiteY28" fmla="*/ 101836 h 158308"/>
              <a:gd name="connsiteX29" fmla="*/ 547041 w 597219"/>
              <a:gd name="connsiteY29" fmla="*/ 104027 h 158308"/>
              <a:gd name="connsiteX30" fmla="*/ 550756 w 597219"/>
              <a:gd name="connsiteY30" fmla="*/ 75452 h 158308"/>
              <a:gd name="connsiteX31" fmla="*/ 540278 w 597219"/>
              <a:gd name="connsiteY31" fmla="*/ 74118 h 158308"/>
              <a:gd name="connsiteX32" fmla="*/ 594825 w 597219"/>
              <a:gd name="connsiteY32" fmla="*/ 48781 h 158308"/>
              <a:gd name="connsiteX33" fmla="*/ 583687 w 597219"/>
              <a:gd name="connsiteY33" fmla="*/ 38616 h 158308"/>
              <a:gd name="connsiteX34" fmla="*/ 561900 w 597219"/>
              <a:gd name="connsiteY34" fmla="*/ 44114 h 158308"/>
              <a:gd name="connsiteX35" fmla="*/ 574854 w 597219"/>
              <a:gd name="connsiteY35" fmla="*/ 34589 h 158308"/>
              <a:gd name="connsiteX36" fmla="*/ 583522 w 597219"/>
              <a:gd name="connsiteY36" fmla="*/ 34589 h 158308"/>
              <a:gd name="connsiteX37" fmla="*/ 597057 w 597219"/>
              <a:gd name="connsiteY37" fmla="*/ 19540 h 158308"/>
              <a:gd name="connsiteX38" fmla="*/ 587332 w 597219"/>
              <a:gd name="connsiteY38" fmla="*/ 6776 h 158308"/>
              <a:gd name="connsiteX39" fmla="*/ 152896 w 597219"/>
              <a:gd name="connsiteY39" fmla="*/ 90406 h 158308"/>
              <a:gd name="connsiteX40" fmla="*/ 160897 w 597219"/>
              <a:gd name="connsiteY40" fmla="*/ 90406 h 158308"/>
              <a:gd name="connsiteX41" fmla="*/ 153754 w 597219"/>
              <a:gd name="connsiteY41" fmla="*/ 90406 h 158308"/>
              <a:gd name="connsiteX42" fmla="*/ 152896 w 597219"/>
              <a:gd name="connsiteY42" fmla="*/ 90406 h 158308"/>
              <a:gd name="connsiteX0" fmla="*/ 587332 w 600233"/>
              <a:gd name="connsiteY0" fmla="*/ 6776 h 158308"/>
              <a:gd name="connsiteX1" fmla="*/ 523514 w 600233"/>
              <a:gd name="connsiteY1" fmla="*/ 5442 h 158308"/>
              <a:gd name="connsiteX2" fmla="*/ 453505 w 600233"/>
              <a:gd name="connsiteY2" fmla="*/ 5442 h 158308"/>
              <a:gd name="connsiteX3" fmla="*/ 315488 w 600233"/>
              <a:gd name="connsiteY3" fmla="*/ 204 h 158308"/>
              <a:gd name="connsiteX4" fmla="*/ 36120 w 600233"/>
              <a:gd name="connsiteY4" fmla="*/ 9062 h 158308"/>
              <a:gd name="connsiteX5" fmla="*/ 22223 w 600233"/>
              <a:gd name="connsiteY5" fmla="*/ 24492 h 158308"/>
              <a:gd name="connsiteX6" fmla="*/ 22880 w 600233"/>
              <a:gd name="connsiteY6" fmla="*/ 28112 h 158308"/>
              <a:gd name="connsiteX7" fmla="*/ 15641 w 600233"/>
              <a:gd name="connsiteY7" fmla="*/ 47638 h 158308"/>
              <a:gd name="connsiteX8" fmla="*/ 10117 w 600233"/>
              <a:gd name="connsiteY8" fmla="*/ 48781 h 158308"/>
              <a:gd name="connsiteX9" fmla="*/ 13927 w 600233"/>
              <a:gd name="connsiteY9" fmla="*/ 77356 h 158308"/>
              <a:gd name="connsiteX10" fmla="*/ 35358 w 600233"/>
              <a:gd name="connsiteY10" fmla="*/ 76213 h 158308"/>
              <a:gd name="connsiteX11" fmla="*/ 27357 w 600233"/>
              <a:gd name="connsiteY11" fmla="*/ 88692 h 158308"/>
              <a:gd name="connsiteX12" fmla="*/ 38406 w 600233"/>
              <a:gd name="connsiteY12" fmla="*/ 102789 h 158308"/>
              <a:gd name="connsiteX13" fmla="*/ 42444 w 600233"/>
              <a:gd name="connsiteY13" fmla="*/ 122314 h 158308"/>
              <a:gd name="connsiteX14" fmla="*/ 44787 w 600233"/>
              <a:gd name="connsiteY14" fmla="*/ 123552 h 158308"/>
              <a:gd name="connsiteX15" fmla="*/ 36977 w 600233"/>
              <a:gd name="connsiteY15" fmla="*/ 124981 h 158308"/>
              <a:gd name="connsiteX16" fmla="*/ 40692 w 600233"/>
              <a:gd name="connsiteY16" fmla="*/ 153556 h 158308"/>
              <a:gd name="connsiteX17" fmla="*/ 68600 w 600233"/>
              <a:gd name="connsiteY17" fmla="*/ 151270 h 158308"/>
              <a:gd name="connsiteX18" fmla="*/ 81173 w 600233"/>
              <a:gd name="connsiteY18" fmla="*/ 147842 h 158308"/>
              <a:gd name="connsiteX19" fmla="*/ 149848 w 600233"/>
              <a:gd name="connsiteY19" fmla="*/ 145079 h 158308"/>
              <a:gd name="connsiteX20" fmla="*/ 261100 w 600233"/>
              <a:gd name="connsiteY20" fmla="*/ 145746 h 158308"/>
              <a:gd name="connsiteX21" fmla="*/ 480747 w 600233"/>
              <a:gd name="connsiteY21" fmla="*/ 158224 h 158308"/>
              <a:gd name="connsiteX22" fmla="*/ 494082 w 600233"/>
              <a:gd name="connsiteY22" fmla="*/ 148128 h 158308"/>
              <a:gd name="connsiteX23" fmla="*/ 527134 w 600233"/>
              <a:gd name="connsiteY23" fmla="*/ 151652 h 158308"/>
              <a:gd name="connsiteX24" fmla="*/ 530848 w 600233"/>
              <a:gd name="connsiteY24" fmla="*/ 123648 h 158308"/>
              <a:gd name="connsiteX25" fmla="*/ 491796 w 600233"/>
              <a:gd name="connsiteY25" fmla="*/ 118314 h 158308"/>
              <a:gd name="connsiteX26" fmla="*/ 505131 w 600233"/>
              <a:gd name="connsiteY26" fmla="*/ 118314 h 158308"/>
              <a:gd name="connsiteX27" fmla="*/ 519342 w 600233"/>
              <a:gd name="connsiteY27" fmla="*/ 102121 h 158308"/>
              <a:gd name="connsiteX28" fmla="*/ 519323 w 600233"/>
              <a:gd name="connsiteY28" fmla="*/ 101836 h 158308"/>
              <a:gd name="connsiteX29" fmla="*/ 547041 w 600233"/>
              <a:gd name="connsiteY29" fmla="*/ 104027 h 158308"/>
              <a:gd name="connsiteX30" fmla="*/ 597262 w 600233"/>
              <a:gd name="connsiteY30" fmla="*/ 87742 h 158308"/>
              <a:gd name="connsiteX31" fmla="*/ 540278 w 600233"/>
              <a:gd name="connsiteY31" fmla="*/ 74118 h 158308"/>
              <a:gd name="connsiteX32" fmla="*/ 594825 w 600233"/>
              <a:gd name="connsiteY32" fmla="*/ 48781 h 158308"/>
              <a:gd name="connsiteX33" fmla="*/ 583687 w 600233"/>
              <a:gd name="connsiteY33" fmla="*/ 38616 h 158308"/>
              <a:gd name="connsiteX34" fmla="*/ 561900 w 600233"/>
              <a:gd name="connsiteY34" fmla="*/ 44114 h 158308"/>
              <a:gd name="connsiteX35" fmla="*/ 574854 w 600233"/>
              <a:gd name="connsiteY35" fmla="*/ 34589 h 158308"/>
              <a:gd name="connsiteX36" fmla="*/ 583522 w 600233"/>
              <a:gd name="connsiteY36" fmla="*/ 34589 h 158308"/>
              <a:gd name="connsiteX37" fmla="*/ 597057 w 600233"/>
              <a:gd name="connsiteY37" fmla="*/ 19540 h 158308"/>
              <a:gd name="connsiteX38" fmla="*/ 587332 w 600233"/>
              <a:gd name="connsiteY38" fmla="*/ 6776 h 158308"/>
              <a:gd name="connsiteX39" fmla="*/ 152896 w 600233"/>
              <a:gd name="connsiteY39" fmla="*/ 90406 h 158308"/>
              <a:gd name="connsiteX40" fmla="*/ 160897 w 600233"/>
              <a:gd name="connsiteY40" fmla="*/ 90406 h 158308"/>
              <a:gd name="connsiteX41" fmla="*/ 153754 w 600233"/>
              <a:gd name="connsiteY41" fmla="*/ 90406 h 158308"/>
              <a:gd name="connsiteX42" fmla="*/ 152896 w 600233"/>
              <a:gd name="connsiteY42" fmla="*/ 90406 h 158308"/>
              <a:gd name="connsiteX0" fmla="*/ 587332 w 600233"/>
              <a:gd name="connsiteY0" fmla="*/ 6776 h 158308"/>
              <a:gd name="connsiteX1" fmla="*/ 523514 w 600233"/>
              <a:gd name="connsiteY1" fmla="*/ 5442 h 158308"/>
              <a:gd name="connsiteX2" fmla="*/ 453505 w 600233"/>
              <a:gd name="connsiteY2" fmla="*/ 5442 h 158308"/>
              <a:gd name="connsiteX3" fmla="*/ 315488 w 600233"/>
              <a:gd name="connsiteY3" fmla="*/ 204 h 158308"/>
              <a:gd name="connsiteX4" fmla="*/ 36120 w 600233"/>
              <a:gd name="connsiteY4" fmla="*/ 9062 h 158308"/>
              <a:gd name="connsiteX5" fmla="*/ 22223 w 600233"/>
              <a:gd name="connsiteY5" fmla="*/ 24492 h 158308"/>
              <a:gd name="connsiteX6" fmla="*/ 22880 w 600233"/>
              <a:gd name="connsiteY6" fmla="*/ 28112 h 158308"/>
              <a:gd name="connsiteX7" fmla="*/ 15641 w 600233"/>
              <a:gd name="connsiteY7" fmla="*/ 47638 h 158308"/>
              <a:gd name="connsiteX8" fmla="*/ 10117 w 600233"/>
              <a:gd name="connsiteY8" fmla="*/ 48781 h 158308"/>
              <a:gd name="connsiteX9" fmla="*/ 13927 w 600233"/>
              <a:gd name="connsiteY9" fmla="*/ 77356 h 158308"/>
              <a:gd name="connsiteX10" fmla="*/ 35358 w 600233"/>
              <a:gd name="connsiteY10" fmla="*/ 76213 h 158308"/>
              <a:gd name="connsiteX11" fmla="*/ 27357 w 600233"/>
              <a:gd name="connsiteY11" fmla="*/ 88692 h 158308"/>
              <a:gd name="connsiteX12" fmla="*/ 38406 w 600233"/>
              <a:gd name="connsiteY12" fmla="*/ 102789 h 158308"/>
              <a:gd name="connsiteX13" fmla="*/ 42444 w 600233"/>
              <a:gd name="connsiteY13" fmla="*/ 122314 h 158308"/>
              <a:gd name="connsiteX14" fmla="*/ 44787 w 600233"/>
              <a:gd name="connsiteY14" fmla="*/ 123552 h 158308"/>
              <a:gd name="connsiteX15" fmla="*/ 36977 w 600233"/>
              <a:gd name="connsiteY15" fmla="*/ 124981 h 158308"/>
              <a:gd name="connsiteX16" fmla="*/ 40692 w 600233"/>
              <a:gd name="connsiteY16" fmla="*/ 153556 h 158308"/>
              <a:gd name="connsiteX17" fmla="*/ 68600 w 600233"/>
              <a:gd name="connsiteY17" fmla="*/ 151270 h 158308"/>
              <a:gd name="connsiteX18" fmla="*/ 81173 w 600233"/>
              <a:gd name="connsiteY18" fmla="*/ 147842 h 158308"/>
              <a:gd name="connsiteX19" fmla="*/ 149848 w 600233"/>
              <a:gd name="connsiteY19" fmla="*/ 145079 h 158308"/>
              <a:gd name="connsiteX20" fmla="*/ 261100 w 600233"/>
              <a:gd name="connsiteY20" fmla="*/ 145746 h 158308"/>
              <a:gd name="connsiteX21" fmla="*/ 480747 w 600233"/>
              <a:gd name="connsiteY21" fmla="*/ 158224 h 158308"/>
              <a:gd name="connsiteX22" fmla="*/ 494082 w 600233"/>
              <a:gd name="connsiteY22" fmla="*/ 148128 h 158308"/>
              <a:gd name="connsiteX23" fmla="*/ 527134 w 600233"/>
              <a:gd name="connsiteY23" fmla="*/ 151652 h 158308"/>
              <a:gd name="connsiteX24" fmla="*/ 530848 w 600233"/>
              <a:gd name="connsiteY24" fmla="*/ 123648 h 158308"/>
              <a:gd name="connsiteX25" fmla="*/ 491796 w 600233"/>
              <a:gd name="connsiteY25" fmla="*/ 118314 h 158308"/>
              <a:gd name="connsiteX26" fmla="*/ 505131 w 600233"/>
              <a:gd name="connsiteY26" fmla="*/ 118314 h 158308"/>
              <a:gd name="connsiteX27" fmla="*/ 519342 w 600233"/>
              <a:gd name="connsiteY27" fmla="*/ 102121 h 158308"/>
              <a:gd name="connsiteX28" fmla="*/ 519323 w 600233"/>
              <a:gd name="connsiteY28" fmla="*/ 101836 h 158308"/>
              <a:gd name="connsiteX29" fmla="*/ 547041 w 600233"/>
              <a:gd name="connsiteY29" fmla="*/ 104027 h 158308"/>
              <a:gd name="connsiteX30" fmla="*/ 597262 w 600233"/>
              <a:gd name="connsiteY30" fmla="*/ 87742 h 158308"/>
              <a:gd name="connsiteX31" fmla="*/ 575841 w 600233"/>
              <a:gd name="connsiteY31" fmla="*/ 61828 h 158308"/>
              <a:gd name="connsiteX32" fmla="*/ 594825 w 600233"/>
              <a:gd name="connsiteY32" fmla="*/ 48781 h 158308"/>
              <a:gd name="connsiteX33" fmla="*/ 583687 w 600233"/>
              <a:gd name="connsiteY33" fmla="*/ 38616 h 158308"/>
              <a:gd name="connsiteX34" fmla="*/ 561900 w 600233"/>
              <a:gd name="connsiteY34" fmla="*/ 44114 h 158308"/>
              <a:gd name="connsiteX35" fmla="*/ 574854 w 600233"/>
              <a:gd name="connsiteY35" fmla="*/ 34589 h 158308"/>
              <a:gd name="connsiteX36" fmla="*/ 583522 w 600233"/>
              <a:gd name="connsiteY36" fmla="*/ 34589 h 158308"/>
              <a:gd name="connsiteX37" fmla="*/ 597057 w 600233"/>
              <a:gd name="connsiteY37" fmla="*/ 19540 h 158308"/>
              <a:gd name="connsiteX38" fmla="*/ 587332 w 600233"/>
              <a:gd name="connsiteY38" fmla="*/ 6776 h 158308"/>
              <a:gd name="connsiteX39" fmla="*/ 152896 w 600233"/>
              <a:gd name="connsiteY39" fmla="*/ 90406 h 158308"/>
              <a:gd name="connsiteX40" fmla="*/ 160897 w 600233"/>
              <a:gd name="connsiteY40" fmla="*/ 90406 h 158308"/>
              <a:gd name="connsiteX41" fmla="*/ 153754 w 600233"/>
              <a:gd name="connsiteY41" fmla="*/ 90406 h 158308"/>
              <a:gd name="connsiteX42" fmla="*/ 152896 w 600233"/>
              <a:gd name="connsiteY42" fmla="*/ 90406 h 158308"/>
              <a:gd name="connsiteX0" fmla="*/ 587332 w 602802"/>
              <a:gd name="connsiteY0" fmla="*/ 6776 h 158308"/>
              <a:gd name="connsiteX1" fmla="*/ 523514 w 602802"/>
              <a:gd name="connsiteY1" fmla="*/ 5442 h 158308"/>
              <a:gd name="connsiteX2" fmla="*/ 453505 w 602802"/>
              <a:gd name="connsiteY2" fmla="*/ 5442 h 158308"/>
              <a:gd name="connsiteX3" fmla="*/ 315488 w 602802"/>
              <a:gd name="connsiteY3" fmla="*/ 204 h 158308"/>
              <a:gd name="connsiteX4" fmla="*/ 36120 w 602802"/>
              <a:gd name="connsiteY4" fmla="*/ 9062 h 158308"/>
              <a:gd name="connsiteX5" fmla="*/ 22223 w 602802"/>
              <a:gd name="connsiteY5" fmla="*/ 24492 h 158308"/>
              <a:gd name="connsiteX6" fmla="*/ 22880 w 602802"/>
              <a:gd name="connsiteY6" fmla="*/ 28112 h 158308"/>
              <a:gd name="connsiteX7" fmla="*/ 15641 w 602802"/>
              <a:gd name="connsiteY7" fmla="*/ 47638 h 158308"/>
              <a:gd name="connsiteX8" fmla="*/ 10117 w 602802"/>
              <a:gd name="connsiteY8" fmla="*/ 48781 h 158308"/>
              <a:gd name="connsiteX9" fmla="*/ 13927 w 602802"/>
              <a:gd name="connsiteY9" fmla="*/ 77356 h 158308"/>
              <a:gd name="connsiteX10" fmla="*/ 35358 w 602802"/>
              <a:gd name="connsiteY10" fmla="*/ 76213 h 158308"/>
              <a:gd name="connsiteX11" fmla="*/ 27357 w 602802"/>
              <a:gd name="connsiteY11" fmla="*/ 88692 h 158308"/>
              <a:gd name="connsiteX12" fmla="*/ 38406 w 602802"/>
              <a:gd name="connsiteY12" fmla="*/ 102789 h 158308"/>
              <a:gd name="connsiteX13" fmla="*/ 42444 w 602802"/>
              <a:gd name="connsiteY13" fmla="*/ 122314 h 158308"/>
              <a:gd name="connsiteX14" fmla="*/ 44787 w 602802"/>
              <a:gd name="connsiteY14" fmla="*/ 123552 h 158308"/>
              <a:gd name="connsiteX15" fmla="*/ 36977 w 602802"/>
              <a:gd name="connsiteY15" fmla="*/ 124981 h 158308"/>
              <a:gd name="connsiteX16" fmla="*/ 40692 w 602802"/>
              <a:gd name="connsiteY16" fmla="*/ 153556 h 158308"/>
              <a:gd name="connsiteX17" fmla="*/ 68600 w 602802"/>
              <a:gd name="connsiteY17" fmla="*/ 151270 h 158308"/>
              <a:gd name="connsiteX18" fmla="*/ 81173 w 602802"/>
              <a:gd name="connsiteY18" fmla="*/ 147842 h 158308"/>
              <a:gd name="connsiteX19" fmla="*/ 149848 w 602802"/>
              <a:gd name="connsiteY19" fmla="*/ 145079 h 158308"/>
              <a:gd name="connsiteX20" fmla="*/ 261100 w 602802"/>
              <a:gd name="connsiteY20" fmla="*/ 145746 h 158308"/>
              <a:gd name="connsiteX21" fmla="*/ 480747 w 602802"/>
              <a:gd name="connsiteY21" fmla="*/ 158224 h 158308"/>
              <a:gd name="connsiteX22" fmla="*/ 494082 w 602802"/>
              <a:gd name="connsiteY22" fmla="*/ 148128 h 158308"/>
              <a:gd name="connsiteX23" fmla="*/ 527134 w 602802"/>
              <a:gd name="connsiteY23" fmla="*/ 151652 h 158308"/>
              <a:gd name="connsiteX24" fmla="*/ 530848 w 602802"/>
              <a:gd name="connsiteY24" fmla="*/ 123648 h 158308"/>
              <a:gd name="connsiteX25" fmla="*/ 491796 w 602802"/>
              <a:gd name="connsiteY25" fmla="*/ 118314 h 158308"/>
              <a:gd name="connsiteX26" fmla="*/ 505131 w 602802"/>
              <a:gd name="connsiteY26" fmla="*/ 118314 h 158308"/>
              <a:gd name="connsiteX27" fmla="*/ 519342 w 602802"/>
              <a:gd name="connsiteY27" fmla="*/ 102121 h 158308"/>
              <a:gd name="connsiteX28" fmla="*/ 519323 w 602802"/>
              <a:gd name="connsiteY28" fmla="*/ 101836 h 158308"/>
              <a:gd name="connsiteX29" fmla="*/ 577817 w 602802"/>
              <a:gd name="connsiteY29" fmla="*/ 89981 h 158308"/>
              <a:gd name="connsiteX30" fmla="*/ 597262 w 602802"/>
              <a:gd name="connsiteY30" fmla="*/ 87742 h 158308"/>
              <a:gd name="connsiteX31" fmla="*/ 575841 w 602802"/>
              <a:gd name="connsiteY31" fmla="*/ 61828 h 158308"/>
              <a:gd name="connsiteX32" fmla="*/ 594825 w 602802"/>
              <a:gd name="connsiteY32" fmla="*/ 48781 h 158308"/>
              <a:gd name="connsiteX33" fmla="*/ 583687 w 602802"/>
              <a:gd name="connsiteY33" fmla="*/ 38616 h 158308"/>
              <a:gd name="connsiteX34" fmla="*/ 561900 w 602802"/>
              <a:gd name="connsiteY34" fmla="*/ 44114 h 158308"/>
              <a:gd name="connsiteX35" fmla="*/ 574854 w 602802"/>
              <a:gd name="connsiteY35" fmla="*/ 34589 h 158308"/>
              <a:gd name="connsiteX36" fmla="*/ 583522 w 602802"/>
              <a:gd name="connsiteY36" fmla="*/ 34589 h 158308"/>
              <a:gd name="connsiteX37" fmla="*/ 597057 w 602802"/>
              <a:gd name="connsiteY37" fmla="*/ 19540 h 158308"/>
              <a:gd name="connsiteX38" fmla="*/ 587332 w 602802"/>
              <a:gd name="connsiteY38" fmla="*/ 6776 h 158308"/>
              <a:gd name="connsiteX39" fmla="*/ 152896 w 602802"/>
              <a:gd name="connsiteY39" fmla="*/ 90406 h 158308"/>
              <a:gd name="connsiteX40" fmla="*/ 160897 w 602802"/>
              <a:gd name="connsiteY40" fmla="*/ 90406 h 158308"/>
              <a:gd name="connsiteX41" fmla="*/ 153754 w 602802"/>
              <a:gd name="connsiteY41" fmla="*/ 90406 h 158308"/>
              <a:gd name="connsiteX42" fmla="*/ 152896 w 602802"/>
              <a:gd name="connsiteY42" fmla="*/ 90406 h 158308"/>
              <a:gd name="connsiteX0" fmla="*/ 587332 w 602760"/>
              <a:gd name="connsiteY0" fmla="*/ 6776 h 158308"/>
              <a:gd name="connsiteX1" fmla="*/ 523514 w 602760"/>
              <a:gd name="connsiteY1" fmla="*/ 5442 h 158308"/>
              <a:gd name="connsiteX2" fmla="*/ 453505 w 602760"/>
              <a:gd name="connsiteY2" fmla="*/ 5442 h 158308"/>
              <a:gd name="connsiteX3" fmla="*/ 315488 w 602760"/>
              <a:gd name="connsiteY3" fmla="*/ 204 h 158308"/>
              <a:gd name="connsiteX4" fmla="*/ 36120 w 602760"/>
              <a:gd name="connsiteY4" fmla="*/ 9062 h 158308"/>
              <a:gd name="connsiteX5" fmla="*/ 22223 w 602760"/>
              <a:gd name="connsiteY5" fmla="*/ 24492 h 158308"/>
              <a:gd name="connsiteX6" fmla="*/ 22880 w 602760"/>
              <a:gd name="connsiteY6" fmla="*/ 28112 h 158308"/>
              <a:gd name="connsiteX7" fmla="*/ 15641 w 602760"/>
              <a:gd name="connsiteY7" fmla="*/ 47638 h 158308"/>
              <a:gd name="connsiteX8" fmla="*/ 10117 w 602760"/>
              <a:gd name="connsiteY8" fmla="*/ 48781 h 158308"/>
              <a:gd name="connsiteX9" fmla="*/ 13927 w 602760"/>
              <a:gd name="connsiteY9" fmla="*/ 77356 h 158308"/>
              <a:gd name="connsiteX10" fmla="*/ 35358 w 602760"/>
              <a:gd name="connsiteY10" fmla="*/ 76213 h 158308"/>
              <a:gd name="connsiteX11" fmla="*/ 27357 w 602760"/>
              <a:gd name="connsiteY11" fmla="*/ 88692 h 158308"/>
              <a:gd name="connsiteX12" fmla="*/ 38406 w 602760"/>
              <a:gd name="connsiteY12" fmla="*/ 102789 h 158308"/>
              <a:gd name="connsiteX13" fmla="*/ 42444 w 602760"/>
              <a:gd name="connsiteY13" fmla="*/ 122314 h 158308"/>
              <a:gd name="connsiteX14" fmla="*/ 44787 w 602760"/>
              <a:gd name="connsiteY14" fmla="*/ 123552 h 158308"/>
              <a:gd name="connsiteX15" fmla="*/ 36977 w 602760"/>
              <a:gd name="connsiteY15" fmla="*/ 124981 h 158308"/>
              <a:gd name="connsiteX16" fmla="*/ 40692 w 602760"/>
              <a:gd name="connsiteY16" fmla="*/ 153556 h 158308"/>
              <a:gd name="connsiteX17" fmla="*/ 68600 w 602760"/>
              <a:gd name="connsiteY17" fmla="*/ 151270 h 158308"/>
              <a:gd name="connsiteX18" fmla="*/ 81173 w 602760"/>
              <a:gd name="connsiteY18" fmla="*/ 147842 h 158308"/>
              <a:gd name="connsiteX19" fmla="*/ 149848 w 602760"/>
              <a:gd name="connsiteY19" fmla="*/ 145079 h 158308"/>
              <a:gd name="connsiteX20" fmla="*/ 261100 w 602760"/>
              <a:gd name="connsiteY20" fmla="*/ 145746 h 158308"/>
              <a:gd name="connsiteX21" fmla="*/ 480747 w 602760"/>
              <a:gd name="connsiteY21" fmla="*/ 158224 h 158308"/>
              <a:gd name="connsiteX22" fmla="*/ 494082 w 602760"/>
              <a:gd name="connsiteY22" fmla="*/ 148128 h 158308"/>
              <a:gd name="connsiteX23" fmla="*/ 527134 w 602760"/>
              <a:gd name="connsiteY23" fmla="*/ 151652 h 158308"/>
              <a:gd name="connsiteX24" fmla="*/ 530848 w 602760"/>
              <a:gd name="connsiteY24" fmla="*/ 123648 h 158308"/>
              <a:gd name="connsiteX25" fmla="*/ 491796 w 602760"/>
              <a:gd name="connsiteY25" fmla="*/ 118314 h 158308"/>
              <a:gd name="connsiteX26" fmla="*/ 505131 w 602760"/>
              <a:gd name="connsiteY26" fmla="*/ 118314 h 158308"/>
              <a:gd name="connsiteX27" fmla="*/ 519342 w 602760"/>
              <a:gd name="connsiteY27" fmla="*/ 102121 h 158308"/>
              <a:gd name="connsiteX28" fmla="*/ 602760 w 602760"/>
              <a:gd name="connsiteY28" fmla="*/ 100080 h 158308"/>
              <a:gd name="connsiteX29" fmla="*/ 577817 w 602760"/>
              <a:gd name="connsiteY29" fmla="*/ 89981 h 158308"/>
              <a:gd name="connsiteX30" fmla="*/ 597262 w 602760"/>
              <a:gd name="connsiteY30" fmla="*/ 87742 h 158308"/>
              <a:gd name="connsiteX31" fmla="*/ 575841 w 602760"/>
              <a:gd name="connsiteY31" fmla="*/ 61828 h 158308"/>
              <a:gd name="connsiteX32" fmla="*/ 594825 w 602760"/>
              <a:gd name="connsiteY32" fmla="*/ 48781 h 158308"/>
              <a:gd name="connsiteX33" fmla="*/ 583687 w 602760"/>
              <a:gd name="connsiteY33" fmla="*/ 38616 h 158308"/>
              <a:gd name="connsiteX34" fmla="*/ 561900 w 602760"/>
              <a:gd name="connsiteY34" fmla="*/ 44114 h 158308"/>
              <a:gd name="connsiteX35" fmla="*/ 574854 w 602760"/>
              <a:gd name="connsiteY35" fmla="*/ 34589 h 158308"/>
              <a:gd name="connsiteX36" fmla="*/ 583522 w 602760"/>
              <a:gd name="connsiteY36" fmla="*/ 34589 h 158308"/>
              <a:gd name="connsiteX37" fmla="*/ 597057 w 602760"/>
              <a:gd name="connsiteY37" fmla="*/ 19540 h 158308"/>
              <a:gd name="connsiteX38" fmla="*/ 587332 w 602760"/>
              <a:gd name="connsiteY38" fmla="*/ 6776 h 158308"/>
              <a:gd name="connsiteX39" fmla="*/ 152896 w 602760"/>
              <a:gd name="connsiteY39" fmla="*/ 90406 h 158308"/>
              <a:gd name="connsiteX40" fmla="*/ 160897 w 602760"/>
              <a:gd name="connsiteY40" fmla="*/ 90406 h 158308"/>
              <a:gd name="connsiteX41" fmla="*/ 153754 w 602760"/>
              <a:gd name="connsiteY41" fmla="*/ 90406 h 158308"/>
              <a:gd name="connsiteX42" fmla="*/ 152896 w 602760"/>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27134 w 602857"/>
              <a:gd name="connsiteY23" fmla="*/ 151652 h 158308"/>
              <a:gd name="connsiteX24" fmla="*/ 530848 w 602857"/>
              <a:gd name="connsiteY24" fmla="*/ 123648 h 158308"/>
              <a:gd name="connsiteX25" fmla="*/ 491796 w 602857"/>
              <a:gd name="connsiteY25" fmla="*/ 118314 h 158308"/>
              <a:gd name="connsiteX26" fmla="*/ 505131 w 602857"/>
              <a:gd name="connsiteY26" fmla="*/ 118314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27134 w 602857"/>
              <a:gd name="connsiteY23" fmla="*/ 151652 h 158308"/>
              <a:gd name="connsiteX24" fmla="*/ 530848 w 602857"/>
              <a:gd name="connsiteY24" fmla="*/ 123648 h 158308"/>
              <a:gd name="connsiteX25" fmla="*/ 491796 w 602857"/>
              <a:gd name="connsiteY25" fmla="*/ 118314 h 158308"/>
              <a:gd name="connsiteX26" fmla="*/ 585148 w 602857"/>
              <a:gd name="connsiteY26" fmla="*/ 111291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27134 w 602857"/>
              <a:gd name="connsiteY23" fmla="*/ 151652 h 158308"/>
              <a:gd name="connsiteX24" fmla="*/ 530848 w 602857"/>
              <a:gd name="connsiteY24" fmla="*/ 123648 h 158308"/>
              <a:gd name="connsiteX25" fmla="*/ 583440 w 602857"/>
              <a:gd name="connsiteY25" fmla="*/ 116558 h 158308"/>
              <a:gd name="connsiteX26" fmla="*/ 585148 w 602857"/>
              <a:gd name="connsiteY26" fmla="*/ 111291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27134 w 602857"/>
              <a:gd name="connsiteY23" fmla="*/ 151652 h 158308"/>
              <a:gd name="connsiteX24" fmla="*/ 587612 w 602857"/>
              <a:gd name="connsiteY24" fmla="*/ 123648 h 158308"/>
              <a:gd name="connsiteX25" fmla="*/ 583440 w 602857"/>
              <a:gd name="connsiteY25" fmla="*/ 116558 h 158308"/>
              <a:gd name="connsiteX26" fmla="*/ 585148 w 602857"/>
              <a:gd name="connsiteY26" fmla="*/ 111291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81163 w 602857"/>
              <a:gd name="connsiteY23" fmla="*/ 135851 h 158308"/>
              <a:gd name="connsiteX24" fmla="*/ 587612 w 602857"/>
              <a:gd name="connsiteY24" fmla="*/ 123648 h 158308"/>
              <a:gd name="connsiteX25" fmla="*/ 583440 w 602857"/>
              <a:gd name="connsiteY25" fmla="*/ 116558 h 158308"/>
              <a:gd name="connsiteX26" fmla="*/ 585148 w 602857"/>
              <a:gd name="connsiteY26" fmla="*/ 111291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75841 w 602857"/>
              <a:gd name="connsiteY31" fmla="*/ 61828 h 158274"/>
              <a:gd name="connsiteX32" fmla="*/ 594825 w 602857"/>
              <a:gd name="connsiteY32" fmla="*/ 48781 h 158274"/>
              <a:gd name="connsiteX33" fmla="*/ 583687 w 602857"/>
              <a:gd name="connsiteY33" fmla="*/ 38616 h 158274"/>
              <a:gd name="connsiteX34" fmla="*/ 561900 w 602857"/>
              <a:gd name="connsiteY34" fmla="*/ 44114 h 158274"/>
              <a:gd name="connsiteX35" fmla="*/ 574854 w 602857"/>
              <a:gd name="connsiteY35" fmla="*/ 34589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84048 w 602857"/>
              <a:gd name="connsiteY31" fmla="*/ 68851 h 158274"/>
              <a:gd name="connsiteX32" fmla="*/ 594825 w 602857"/>
              <a:gd name="connsiteY32" fmla="*/ 48781 h 158274"/>
              <a:gd name="connsiteX33" fmla="*/ 583687 w 602857"/>
              <a:gd name="connsiteY33" fmla="*/ 38616 h 158274"/>
              <a:gd name="connsiteX34" fmla="*/ 561900 w 602857"/>
              <a:gd name="connsiteY34" fmla="*/ 44114 h 158274"/>
              <a:gd name="connsiteX35" fmla="*/ 574854 w 602857"/>
              <a:gd name="connsiteY35" fmla="*/ 34589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84048 w 602857"/>
              <a:gd name="connsiteY31" fmla="*/ 68851 h 158274"/>
              <a:gd name="connsiteX32" fmla="*/ 594825 w 602857"/>
              <a:gd name="connsiteY32" fmla="*/ 48781 h 158274"/>
              <a:gd name="connsiteX33" fmla="*/ 583687 w 602857"/>
              <a:gd name="connsiteY33" fmla="*/ 38616 h 158274"/>
              <a:gd name="connsiteX34" fmla="*/ 583557 w 602857"/>
              <a:gd name="connsiteY34" fmla="*/ 42651 h 158274"/>
              <a:gd name="connsiteX35" fmla="*/ 574854 w 602857"/>
              <a:gd name="connsiteY35" fmla="*/ 34589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84048 w 602857"/>
              <a:gd name="connsiteY31" fmla="*/ 68851 h 158274"/>
              <a:gd name="connsiteX32" fmla="*/ 594825 w 602857"/>
              <a:gd name="connsiteY32" fmla="*/ 48781 h 158274"/>
              <a:gd name="connsiteX33" fmla="*/ 583687 w 602857"/>
              <a:gd name="connsiteY33" fmla="*/ 38616 h 158274"/>
              <a:gd name="connsiteX34" fmla="*/ 583557 w 602857"/>
              <a:gd name="connsiteY34" fmla="*/ 42651 h 158274"/>
              <a:gd name="connsiteX35" fmla="*/ 578559 w 602857"/>
              <a:gd name="connsiteY35" fmla="*/ 37515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84048 w 602857"/>
              <a:gd name="connsiteY31" fmla="*/ 68851 h 158274"/>
              <a:gd name="connsiteX32" fmla="*/ 594825 w 602857"/>
              <a:gd name="connsiteY32" fmla="*/ 48781 h 158274"/>
              <a:gd name="connsiteX33" fmla="*/ 583687 w 602857"/>
              <a:gd name="connsiteY33" fmla="*/ 38616 h 158274"/>
              <a:gd name="connsiteX34" fmla="*/ 583557 w 602857"/>
              <a:gd name="connsiteY34" fmla="*/ 42651 h 158274"/>
              <a:gd name="connsiteX35" fmla="*/ 578559 w 602857"/>
              <a:gd name="connsiteY35" fmla="*/ 37515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597484"/>
              <a:gd name="connsiteY0" fmla="*/ 6776 h 158274"/>
              <a:gd name="connsiteX1" fmla="*/ 523514 w 597484"/>
              <a:gd name="connsiteY1" fmla="*/ 5442 h 158274"/>
              <a:gd name="connsiteX2" fmla="*/ 453505 w 597484"/>
              <a:gd name="connsiteY2" fmla="*/ 5442 h 158274"/>
              <a:gd name="connsiteX3" fmla="*/ 315488 w 597484"/>
              <a:gd name="connsiteY3" fmla="*/ 204 h 158274"/>
              <a:gd name="connsiteX4" fmla="*/ 36120 w 597484"/>
              <a:gd name="connsiteY4" fmla="*/ 9062 h 158274"/>
              <a:gd name="connsiteX5" fmla="*/ 22223 w 597484"/>
              <a:gd name="connsiteY5" fmla="*/ 24492 h 158274"/>
              <a:gd name="connsiteX6" fmla="*/ 22880 w 597484"/>
              <a:gd name="connsiteY6" fmla="*/ 28112 h 158274"/>
              <a:gd name="connsiteX7" fmla="*/ 15641 w 597484"/>
              <a:gd name="connsiteY7" fmla="*/ 47638 h 158274"/>
              <a:gd name="connsiteX8" fmla="*/ 10117 w 597484"/>
              <a:gd name="connsiteY8" fmla="*/ 48781 h 158274"/>
              <a:gd name="connsiteX9" fmla="*/ 13927 w 597484"/>
              <a:gd name="connsiteY9" fmla="*/ 77356 h 158274"/>
              <a:gd name="connsiteX10" fmla="*/ 35358 w 597484"/>
              <a:gd name="connsiteY10" fmla="*/ 76213 h 158274"/>
              <a:gd name="connsiteX11" fmla="*/ 27357 w 597484"/>
              <a:gd name="connsiteY11" fmla="*/ 88692 h 158274"/>
              <a:gd name="connsiteX12" fmla="*/ 38406 w 597484"/>
              <a:gd name="connsiteY12" fmla="*/ 102789 h 158274"/>
              <a:gd name="connsiteX13" fmla="*/ 42444 w 597484"/>
              <a:gd name="connsiteY13" fmla="*/ 122314 h 158274"/>
              <a:gd name="connsiteX14" fmla="*/ 44787 w 597484"/>
              <a:gd name="connsiteY14" fmla="*/ 123552 h 158274"/>
              <a:gd name="connsiteX15" fmla="*/ 36977 w 597484"/>
              <a:gd name="connsiteY15" fmla="*/ 124981 h 158274"/>
              <a:gd name="connsiteX16" fmla="*/ 40692 w 597484"/>
              <a:gd name="connsiteY16" fmla="*/ 153556 h 158274"/>
              <a:gd name="connsiteX17" fmla="*/ 68600 w 597484"/>
              <a:gd name="connsiteY17" fmla="*/ 151270 h 158274"/>
              <a:gd name="connsiteX18" fmla="*/ 81173 w 597484"/>
              <a:gd name="connsiteY18" fmla="*/ 147842 h 158274"/>
              <a:gd name="connsiteX19" fmla="*/ 149848 w 597484"/>
              <a:gd name="connsiteY19" fmla="*/ 145079 h 158274"/>
              <a:gd name="connsiteX20" fmla="*/ 261100 w 597484"/>
              <a:gd name="connsiteY20" fmla="*/ 145746 h 158274"/>
              <a:gd name="connsiteX21" fmla="*/ 480747 w 597484"/>
              <a:gd name="connsiteY21" fmla="*/ 158224 h 158274"/>
              <a:gd name="connsiteX22" fmla="*/ 553582 w 597484"/>
              <a:gd name="connsiteY22" fmla="*/ 144617 h 158274"/>
              <a:gd name="connsiteX23" fmla="*/ 581163 w 597484"/>
              <a:gd name="connsiteY23" fmla="*/ 135851 h 158274"/>
              <a:gd name="connsiteX24" fmla="*/ 587612 w 597484"/>
              <a:gd name="connsiteY24" fmla="*/ 123648 h 158274"/>
              <a:gd name="connsiteX25" fmla="*/ 583440 w 597484"/>
              <a:gd name="connsiteY25" fmla="*/ 116558 h 158274"/>
              <a:gd name="connsiteX26" fmla="*/ 585148 w 597484"/>
              <a:gd name="connsiteY26" fmla="*/ 111291 h 158274"/>
              <a:gd name="connsiteX27" fmla="*/ 587049 w 597484"/>
              <a:gd name="connsiteY27" fmla="*/ 102121 h 158274"/>
              <a:gd name="connsiteX28" fmla="*/ 597346 w 597484"/>
              <a:gd name="connsiteY28" fmla="*/ 99348 h 158274"/>
              <a:gd name="connsiteX29" fmla="*/ 577817 w 597484"/>
              <a:gd name="connsiteY29" fmla="*/ 89981 h 158274"/>
              <a:gd name="connsiteX30" fmla="*/ 597262 w 597484"/>
              <a:gd name="connsiteY30" fmla="*/ 87742 h 158274"/>
              <a:gd name="connsiteX31" fmla="*/ 584048 w 597484"/>
              <a:gd name="connsiteY31" fmla="*/ 68851 h 158274"/>
              <a:gd name="connsiteX32" fmla="*/ 594825 w 597484"/>
              <a:gd name="connsiteY32" fmla="*/ 48781 h 158274"/>
              <a:gd name="connsiteX33" fmla="*/ 583687 w 597484"/>
              <a:gd name="connsiteY33" fmla="*/ 38616 h 158274"/>
              <a:gd name="connsiteX34" fmla="*/ 583557 w 597484"/>
              <a:gd name="connsiteY34" fmla="*/ 42651 h 158274"/>
              <a:gd name="connsiteX35" fmla="*/ 578559 w 597484"/>
              <a:gd name="connsiteY35" fmla="*/ 37515 h 158274"/>
              <a:gd name="connsiteX36" fmla="*/ 583522 w 597484"/>
              <a:gd name="connsiteY36" fmla="*/ 34589 h 158274"/>
              <a:gd name="connsiteX37" fmla="*/ 597057 w 597484"/>
              <a:gd name="connsiteY37" fmla="*/ 19540 h 158274"/>
              <a:gd name="connsiteX38" fmla="*/ 587332 w 597484"/>
              <a:gd name="connsiteY38" fmla="*/ 6776 h 158274"/>
              <a:gd name="connsiteX39" fmla="*/ 152896 w 597484"/>
              <a:gd name="connsiteY39" fmla="*/ 90406 h 158274"/>
              <a:gd name="connsiteX40" fmla="*/ 160897 w 597484"/>
              <a:gd name="connsiteY40" fmla="*/ 90406 h 158274"/>
              <a:gd name="connsiteX41" fmla="*/ 153754 w 597484"/>
              <a:gd name="connsiteY41" fmla="*/ 90406 h 158274"/>
              <a:gd name="connsiteX42" fmla="*/ 152896 w 597484"/>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78559 w 597356"/>
              <a:gd name="connsiteY35" fmla="*/ 37515 h 158274"/>
              <a:gd name="connsiteX36" fmla="*/ 583522 w 597356"/>
              <a:gd name="connsiteY36" fmla="*/ 34589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80269 w 597356"/>
              <a:gd name="connsiteY35" fmla="*/ 37515 h 158274"/>
              <a:gd name="connsiteX36" fmla="*/ 583522 w 597356"/>
              <a:gd name="connsiteY36" fmla="*/ 34589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80269 w 597356"/>
              <a:gd name="connsiteY35" fmla="*/ 37515 h 158274"/>
              <a:gd name="connsiteX36" fmla="*/ 588651 w 597356"/>
              <a:gd name="connsiteY36" fmla="*/ 28737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80269 w 597356"/>
              <a:gd name="connsiteY35" fmla="*/ 37515 h 158274"/>
              <a:gd name="connsiteX36" fmla="*/ 590361 w 597356"/>
              <a:gd name="connsiteY36" fmla="*/ 33126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80269 w 597356"/>
              <a:gd name="connsiteY35" fmla="*/ 37515 h 158274"/>
              <a:gd name="connsiteX36" fmla="*/ 590361 w 597356"/>
              <a:gd name="connsiteY36" fmla="*/ 33126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3"/>
              <a:gd name="connsiteY0" fmla="*/ 6776 h 158274"/>
              <a:gd name="connsiteX1" fmla="*/ 523514 w 597353"/>
              <a:gd name="connsiteY1" fmla="*/ 5442 h 158274"/>
              <a:gd name="connsiteX2" fmla="*/ 453505 w 597353"/>
              <a:gd name="connsiteY2" fmla="*/ 5442 h 158274"/>
              <a:gd name="connsiteX3" fmla="*/ 315488 w 597353"/>
              <a:gd name="connsiteY3" fmla="*/ 204 h 158274"/>
              <a:gd name="connsiteX4" fmla="*/ 36120 w 597353"/>
              <a:gd name="connsiteY4" fmla="*/ 9062 h 158274"/>
              <a:gd name="connsiteX5" fmla="*/ 22223 w 597353"/>
              <a:gd name="connsiteY5" fmla="*/ 24492 h 158274"/>
              <a:gd name="connsiteX6" fmla="*/ 22880 w 597353"/>
              <a:gd name="connsiteY6" fmla="*/ 28112 h 158274"/>
              <a:gd name="connsiteX7" fmla="*/ 15641 w 597353"/>
              <a:gd name="connsiteY7" fmla="*/ 47638 h 158274"/>
              <a:gd name="connsiteX8" fmla="*/ 10117 w 597353"/>
              <a:gd name="connsiteY8" fmla="*/ 48781 h 158274"/>
              <a:gd name="connsiteX9" fmla="*/ 13927 w 597353"/>
              <a:gd name="connsiteY9" fmla="*/ 77356 h 158274"/>
              <a:gd name="connsiteX10" fmla="*/ 35358 w 597353"/>
              <a:gd name="connsiteY10" fmla="*/ 76213 h 158274"/>
              <a:gd name="connsiteX11" fmla="*/ 27357 w 597353"/>
              <a:gd name="connsiteY11" fmla="*/ 88692 h 158274"/>
              <a:gd name="connsiteX12" fmla="*/ 38406 w 597353"/>
              <a:gd name="connsiteY12" fmla="*/ 102789 h 158274"/>
              <a:gd name="connsiteX13" fmla="*/ 42444 w 597353"/>
              <a:gd name="connsiteY13" fmla="*/ 122314 h 158274"/>
              <a:gd name="connsiteX14" fmla="*/ 44787 w 597353"/>
              <a:gd name="connsiteY14" fmla="*/ 123552 h 158274"/>
              <a:gd name="connsiteX15" fmla="*/ 36977 w 597353"/>
              <a:gd name="connsiteY15" fmla="*/ 124981 h 158274"/>
              <a:gd name="connsiteX16" fmla="*/ 40692 w 597353"/>
              <a:gd name="connsiteY16" fmla="*/ 153556 h 158274"/>
              <a:gd name="connsiteX17" fmla="*/ 68600 w 597353"/>
              <a:gd name="connsiteY17" fmla="*/ 151270 h 158274"/>
              <a:gd name="connsiteX18" fmla="*/ 81173 w 597353"/>
              <a:gd name="connsiteY18" fmla="*/ 147842 h 158274"/>
              <a:gd name="connsiteX19" fmla="*/ 149848 w 597353"/>
              <a:gd name="connsiteY19" fmla="*/ 145079 h 158274"/>
              <a:gd name="connsiteX20" fmla="*/ 261100 w 597353"/>
              <a:gd name="connsiteY20" fmla="*/ 145746 h 158274"/>
              <a:gd name="connsiteX21" fmla="*/ 480747 w 597353"/>
              <a:gd name="connsiteY21" fmla="*/ 158224 h 158274"/>
              <a:gd name="connsiteX22" fmla="*/ 553582 w 597353"/>
              <a:gd name="connsiteY22" fmla="*/ 144617 h 158274"/>
              <a:gd name="connsiteX23" fmla="*/ 581163 w 597353"/>
              <a:gd name="connsiteY23" fmla="*/ 135851 h 158274"/>
              <a:gd name="connsiteX24" fmla="*/ 587612 w 597353"/>
              <a:gd name="connsiteY24" fmla="*/ 123648 h 158274"/>
              <a:gd name="connsiteX25" fmla="*/ 583440 w 597353"/>
              <a:gd name="connsiteY25" fmla="*/ 116558 h 158274"/>
              <a:gd name="connsiteX26" fmla="*/ 585148 w 597353"/>
              <a:gd name="connsiteY26" fmla="*/ 111291 h 158274"/>
              <a:gd name="connsiteX27" fmla="*/ 587049 w 597353"/>
              <a:gd name="connsiteY27" fmla="*/ 102121 h 158274"/>
              <a:gd name="connsiteX28" fmla="*/ 597346 w 597353"/>
              <a:gd name="connsiteY28" fmla="*/ 99348 h 158274"/>
              <a:gd name="connsiteX29" fmla="*/ 584656 w 597353"/>
              <a:gd name="connsiteY29" fmla="*/ 89250 h 158274"/>
              <a:gd name="connsiteX30" fmla="*/ 597262 w 597353"/>
              <a:gd name="connsiteY30" fmla="*/ 87742 h 158274"/>
              <a:gd name="connsiteX31" fmla="*/ 584048 w 597353"/>
              <a:gd name="connsiteY31" fmla="*/ 68851 h 158274"/>
              <a:gd name="connsiteX32" fmla="*/ 594825 w 597353"/>
              <a:gd name="connsiteY32" fmla="*/ 48781 h 158274"/>
              <a:gd name="connsiteX33" fmla="*/ 583687 w 597353"/>
              <a:gd name="connsiteY33" fmla="*/ 38616 h 158274"/>
              <a:gd name="connsiteX34" fmla="*/ 583557 w 597353"/>
              <a:gd name="connsiteY34" fmla="*/ 42651 h 158274"/>
              <a:gd name="connsiteX35" fmla="*/ 580269 w 597353"/>
              <a:gd name="connsiteY35" fmla="*/ 37515 h 158274"/>
              <a:gd name="connsiteX36" fmla="*/ 590361 w 597353"/>
              <a:gd name="connsiteY36" fmla="*/ 33126 h 158274"/>
              <a:gd name="connsiteX37" fmla="*/ 597057 w 597353"/>
              <a:gd name="connsiteY37" fmla="*/ 19540 h 158274"/>
              <a:gd name="connsiteX38" fmla="*/ 587332 w 597353"/>
              <a:gd name="connsiteY38" fmla="*/ 6776 h 158274"/>
              <a:gd name="connsiteX39" fmla="*/ 152896 w 597353"/>
              <a:gd name="connsiteY39" fmla="*/ 90406 h 158274"/>
              <a:gd name="connsiteX40" fmla="*/ 160897 w 597353"/>
              <a:gd name="connsiteY40" fmla="*/ 90406 h 158274"/>
              <a:gd name="connsiteX41" fmla="*/ 153754 w 597353"/>
              <a:gd name="connsiteY41" fmla="*/ 90406 h 158274"/>
              <a:gd name="connsiteX42" fmla="*/ 152896 w 597353"/>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3440 w 597364"/>
              <a:gd name="connsiteY25" fmla="*/ 116558 h 158274"/>
              <a:gd name="connsiteX26" fmla="*/ 585148 w 597364"/>
              <a:gd name="connsiteY26" fmla="*/ 111291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4048 w 597364"/>
              <a:gd name="connsiteY31" fmla="*/ 68851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3440 w 597364"/>
              <a:gd name="connsiteY25" fmla="*/ 116558 h 158274"/>
              <a:gd name="connsiteX26" fmla="*/ 585148 w 597364"/>
              <a:gd name="connsiteY26" fmla="*/ 111291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3440 w 597364"/>
              <a:gd name="connsiteY25" fmla="*/ 116558 h 158274"/>
              <a:gd name="connsiteX26" fmla="*/ 585148 w 597364"/>
              <a:gd name="connsiteY26" fmla="*/ 111291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3440 w 597364"/>
              <a:gd name="connsiteY25" fmla="*/ 116558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93816 w 597364"/>
              <a:gd name="connsiteY34" fmla="*/ 40456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9958 w 597364"/>
              <a:gd name="connsiteY35" fmla="*/ 33857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8784"/>
              <a:gd name="connsiteY0" fmla="*/ 6776 h 158274"/>
              <a:gd name="connsiteX1" fmla="*/ 523514 w 598784"/>
              <a:gd name="connsiteY1" fmla="*/ 5442 h 158274"/>
              <a:gd name="connsiteX2" fmla="*/ 453505 w 598784"/>
              <a:gd name="connsiteY2" fmla="*/ 5442 h 158274"/>
              <a:gd name="connsiteX3" fmla="*/ 315488 w 598784"/>
              <a:gd name="connsiteY3" fmla="*/ 204 h 158274"/>
              <a:gd name="connsiteX4" fmla="*/ 36120 w 598784"/>
              <a:gd name="connsiteY4" fmla="*/ 9062 h 158274"/>
              <a:gd name="connsiteX5" fmla="*/ 22223 w 598784"/>
              <a:gd name="connsiteY5" fmla="*/ 24492 h 158274"/>
              <a:gd name="connsiteX6" fmla="*/ 22880 w 598784"/>
              <a:gd name="connsiteY6" fmla="*/ 28112 h 158274"/>
              <a:gd name="connsiteX7" fmla="*/ 15641 w 598784"/>
              <a:gd name="connsiteY7" fmla="*/ 47638 h 158274"/>
              <a:gd name="connsiteX8" fmla="*/ 10117 w 598784"/>
              <a:gd name="connsiteY8" fmla="*/ 48781 h 158274"/>
              <a:gd name="connsiteX9" fmla="*/ 13927 w 598784"/>
              <a:gd name="connsiteY9" fmla="*/ 77356 h 158274"/>
              <a:gd name="connsiteX10" fmla="*/ 35358 w 598784"/>
              <a:gd name="connsiteY10" fmla="*/ 76213 h 158274"/>
              <a:gd name="connsiteX11" fmla="*/ 27357 w 598784"/>
              <a:gd name="connsiteY11" fmla="*/ 88692 h 158274"/>
              <a:gd name="connsiteX12" fmla="*/ 38406 w 598784"/>
              <a:gd name="connsiteY12" fmla="*/ 102789 h 158274"/>
              <a:gd name="connsiteX13" fmla="*/ 42444 w 598784"/>
              <a:gd name="connsiteY13" fmla="*/ 122314 h 158274"/>
              <a:gd name="connsiteX14" fmla="*/ 44787 w 598784"/>
              <a:gd name="connsiteY14" fmla="*/ 123552 h 158274"/>
              <a:gd name="connsiteX15" fmla="*/ 36977 w 598784"/>
              <a:gd name="connsiteY15" fmla="*/ 124981 h 158274"/>
              <a:gd name="connsiteX16" fmla="*/ 40692 w 598784"/>
              <a:gd name="connsiteY16" fmla="*/ 153556 h 158274"/>
              <a:gd name="connsiteX17" fmla="*/ 68600 w 598784"/>
              <a:gd name="connsiteY17" fmla="*/ 151270 h 158274"/>
              <a:gd name="connsiteX18" fmla="*/ 81173 w 598784"/>
              <a:gd name="connsiteY18" fmla="*/ 147842 h 158274"/>
              <a:gd name="connsiteX19" fmla="*/ 149848 w 598784"/>
              <a:gd name="connsiteY19" fmla="*/ 145079 h 158274"/>
              <a:gd name="connsiteX20" fmla="*/ 261100 w 598784"/>
              <a:gd name="connsiteY20" fmla="*/ 145746 h 158274"/>
              <a:gd name="connsiteX21" fmla="*/ 480747 w 598784"/>
              <a:gd name="connsiteY21" fmla="*/ 158224 h 158274"/>
              <a:gd name="connsiteX22" fmla="*/ 553582 w 598784"/>
              <a:gd name="connsiteY22" fmla="*/ 144617 h 158274"/>
              <a:gd name="connsiteX23" fmla="*/ 581163 w 598784"/>
              <a:gd name="connsiteY23" fmla="*/ 135851 h 158274"/>
              <a:gd name="connsiteX24" fmla="*/ 591886 w 598784"/>
              <a:gd name="connsiteY24" fmla="*/ 124379 h 158274"/>
              <a:gd name="connsiteX25" fmla="*/ 587714 w 598784"/>
              <a:gd name="connsiteY25" fmla="*/ 118021 h 158274"/>
              <a:gd name="connsiteX26" fmla="*/ 590562 w 598784"/>
              <a:gd name="connsiteY26" fmla="*/ 113486 h 158274"/>
              <a:gd name="connsiteX27" fmla="*/ 587049 w 598784"/>
              <a:gd name="connsiteY27" fmla="*/ 102121 h 158274"/>
              <a:gd name="connsiteX28" fmla="*/ 597346 w 598784"/>
              <a:gd name="connsiteY28" fmla="*/ 99348 h 158274"/>
              <a:gd name="connsiteX29" fmla="*/ 589785 w 598784"/>
              <a:gd name="connsiteY29" fmla="*/ 91445 h 158274"/>
              <a:gd name="connsiteX30" fmla="*/ 597262 w 598784"/>
              <a:gd name="connsiteY30" fmla="*/ 87742 h 158274"/>
              <a:gd name="connsiteX31" fmla="*/ 588607 w 598784"/>
              <a:gd name="connsiteY31" fmla="*/ 66656 h 158274"/>
              <a:gd name="connsiteX32" fmla="*/ 594825 w 598784"/>
              <a:gd name="connsiteY32" fmla="*/ 48781 h 158274"/>
              <a:gd name="connsiteX33" fmla="*/ 590526 w 598784"/>
              <a:gd name="connsiteY33" fmla="*/ 35690 h 158274"/>
              <a:gd name="connsiteX34" fmla="*/ 593816 w 598784"/>
              <a:gd name="connsiteY34" fmla="*/ 40456 h 158274"/>
              <a:gd name="connsiteX35" fmla="*/ 589958 w 598784"/>
              <a:gd name="connsiteY35" fmla="*/ 33857 h 158274"/>
              <a:gd name="connsiteX36" fmla="*/ 590361 w 598784"/>
              <a:gd name="connsiteY36" fmla="*/ 33126 h 158274"/>
              <a:gd name="connsiteX37" fmla="*/ 597057 w 598784"/>
              <a:gd name="connsiteY37" fmla="*/ 19540 h 158274"/>
              <a:gd name="connsiteX38" fmla="*/ 587332 w 598784"/>
              <a:gd name="connsiteY38" fmla="*/ 6776 h 158274"/>
              <a:gd name="connsiteX39" fmla="*/ 152896 w 598784"/>
              <a:gd name="connsiteY39" fmla="*/ 90406 h 158274"/>
              <a:gd name="connsiteX40" fmla="*/ 160897 w 598784"/>
              <a:gd name="connsiteY40" fmla="*/ 90406 h 158274"/>
              <a:gd name="connsiteX41" fmla="*/ 153754 w 598784"/>
              <a:gd name="connsiteY41" fmla="*/ 90406 h 158274"/>
              <a:gd name="connsiteX42" fmla="*/ 152896 w 598784"/>
              <a:gd name="connsiteY42" fmla="*/ 90406 h 158274"/>
              <a:gd name="connsiteX0" fmla="*/ 587332 w 601651"/>
              <a:gd name="connsiteY0" fmla="*/ 6776 h 158274"/>
              <a:gd name="connsiteX1" fmla="*/ 523514 w 601651"/>
              <a:gd name="connsiteY1" fmla="*/ 5442 h 158274"/>
              <a:gd name="connsiteX2" fmla="*/ 453505 w 601651"/>
              <a:gd name="connsiteY2" fmla="*/ 5442 h 158274"/>
              <a:gd name="connsiteX3" fmla="*/ 315488 w 601651"/>
              <a:gd name="connsiteY3" fmla="*/ 204 h 158274"/>
              <a:gd name="connsiteX4" fmla="*/ 36120 w 601651"/>
              <a:gd name="connsiteY4" fmla="*/ 9062 h 158274"/>
              <a:gd name="connsiteX5" fmla="*/ 22223 w 601651"/>
              <a:gd name="connsiteY5" fmla="*/ 24492 h 158274"/>
              <a:gd name="connsiteX6" fmla="*/ 22880 w 601651"/>
              <a:gd name="connsiteY6" fmla="*/ 28112 h 158274"/>
              <a:gd name="connsiteX7" fmla="*/ 15641 w 601651"/>
              <a:gd name="connsiteY7" fmla="*/ 47638 h 158274"/>
              <a:gd name="connsiteX8" fmla="*/ 10117 w 601651"/>
              <a:gd name="connsiteY8" fmla="*/ 48781 h 158274"/>
              <a:gd name="connsiteX9" fmla="*/ 13927 w 601651"/>
              <a:gd name="connsiteY9" fmla="*/ 77356 h 158274"/>
              <a:gd name="connsiteX10" fmla="*/ 35358 w 601651"/>
              <a:gd name="connsiteY10" fmla="*/ 76213 h 158274"/>
              <a:gd name="connsiteX11" fmla="*/ 27357 w 601651"/>
              <a:gd name="connsiteY11" fmla="*/ 88692 h 158274"/>
              <a:gd name="connsiteX12" fmla="*/ 38406 w 601651"/>
              <a:gd name="connsiteY12" fmla="*/ 102789 h 158274"/>
              <a:gd name="connsiteX13" fmla="*/ 42444 w 601651"/>
              <a:gd name="connsiteY13" fmla="*/ 122314 h 158274"/>
              <a:gd name="connsiteX14" fmla="*/ 44787 w 601651"/>
              <a:gd name="connsiteY14" fmla="*/ 123552 h 158274"/>
              <a:gd name="connsiteX15" fmla="*/ 36977 w 601651"/>
              <a:gd name="connsiteY15" fmla="*/ 124981 h 158274"/>
              <a:gd name="connsiteX16" fmla="*/ 40692 w 601651"/>
              <a:gd name="connsiteY16" fmla="*/ 153556 h 158274"/>
              <a:gd name="connsiteX17" fmla="*/ 68600 w 601651"/>
              <a:gd name="connsiteY17" fmla="*/ 151270 h 158274"/>
              <a:gd name="connsiteX18" fmla="*/ 81173 w 601651"/>
              <a:gd name="connsiteY18" fmla="*/ 147842 h 158274"/>
              <a:gd name="connsiteX19" fmla="*/ 149848 w 601651"/>
              <a:gd name="connsiteY19" fmla="*/ 145079 h 158274"/>
              <a:gd name="connsiteX20" fmla="*/ 261100 w 601651"/>
              <a:gd name="connsiteY20" fmla="*/ 145746 h 158274"/>
              <a:gd name="connsiteX21" fmla="*/ 480747 w 601651"/>
              <a:gd name="connsiteY21" fmla="*/ 158224 h 158274"/>
              <a:gd name="connsiteX22" fmla="*/ 553582 w 601651"/>
              <a:gd name="connsiteY22" fmla="*/ 144617 h 158274"/>
              <a:gd name="connsiteX23" fmla="*/ 581163 w 601651"/>
              <a:gd name="connsiteY23" fmla="*/ 135851 h 158274"/>
              <a:gd name="connsiteX24" fmla="*/ 591886 w 601651"/>
              <a:gd name="connsiteY24" fmla="*/ 124379 h 158274"/>
              <a:gd name="connsiteX25" fmla="*/ 587714 w 601651"/>
              <a:gd name="connsiteY25" fmla="*/ 118021 h 158274"/>
              <a:gd name="connsiteX26" fmla="*/ 590562 w 601651"/>
              <a:gd name="connsiteY26" fmla="*/ 113486 h 158274"/>
              <a:gd name="connsiteX27" fmla="*/ 587049 w 601651"/>
              <a:gd name="connsiteY27" fmla="*/ 102121 h 158274"/>
              <a:gd name="connsiteX28" fmla="*/ 597346 w 601651"/>
              <a:gd name="connsiteY28" fmla="*/ 99348 h 158274"/>
              <a:gd name="connsiteX29" fmla="*/ 589785 w 601651"/>
              <a:gd name="connsiteY29" fmla="*/ 91445 h 158274"/>
              <a:gd name="connsiteX30" fmla="*/ 597262 w 601651"/>
              <a:gd name="connsiteY30" fmla="*/ 87742 h 158274"/>
              <a:gd name="connsiteX31" fmla="*/ 588607 w 601651"/>
              <a:gd name="connsiteY31" fmla="*/ 66656 h 158274"/>
              <a:gd name="connsiteX32" fmla="*/ 594825 w 601651"/>
              <a:gd name="connsiteY32" fmla="*/ 48781 h 158274"/>
              <a:gd name="connsiteX33" fmla="*/ 590526 w 601651"/>
              <a:gd name="connsiteY33" fmla="*/ 35690 h 158274"/>
              <a:gd name="connsiteX34" fmla="*/ 593816 w 601651"/>
              <a:gd name="connsiteY34" fmla="*/ 40456 h 158274"/>
              <a:gd name="connsiteX35" fmla="*/ 589958 w 601651"/>
              <a:gd name="connsiteY35" fmla="*/ 33857 h 158274"/>
              <a:gd name="connsiteX36" fmla="*/ 590361 w 601651"/>
              <a:gd name="connsiteY36" fmla="*/ 33126 h 158274"/>
              <a:gd name="connsiteX37" fmla="*/ 600477 w 601651"/>
              <a:gd name="connsiteY37" fmla="*/ 12956 h 158274"/>
              <a:gd name="connsiteX38" fmla="*/ 587332 w 601651"/>
              <a:gd name="connsiteY38" fmla="*/ 6776 h 158274"/>
              <a:gd name="connsiteX39" fmla="*/ 152896 w 601651"/>
              <a:gd name="connsiteY39" fmla="*/ 90406 h 158274"/>
              <a:gd name="connsiteX40" fmla="*/ 160897 w 601651"/>
              <a:gd name="connsiteY40" fmla="*/ 90406 h 158274"/>
              <a:gd name="connsiteX41" fmla="*/ 153754 w 601651"/>
              <a:gd name="connsiteY41" fmla="*/ 90406 h 158274"/>
              <a:gd name="connsiteX42" fmla="*/ 152896 w 601651"/>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9958 w 597364"/>
              <a:gd name="connsiteY35" fmla="*/ 33857 h 158274"/>
              <a:gd name="connsiteX36" fmla="*/ 590361 w 597364"/>
              <a:gd name="connsiteY36" fmla="*/ 33126 h 158274"/>
              <a:gd name="connsiteX37" fmla="*/ 593068 w 597364"/>
              <a:gd name="connsiteY37" fmla="*/ 17345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9747 w 597364"/>
              <a:gd name="connsiteY31" fmla="*/ 60804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9958 w 597364"/>
              <a:gd name="connsiteY35" fmla="*/ 33857 h 158274"/>
              <a:gd name="connsiteX36" fmla="*/ 590361 w 597364"/>
              <a:gd name="connsiteY36" fmla="*/ 33126 h 158274"/>
              <a:gd name="connsiteX37" fmla="*/ 593068 w 597364"/>
              <a:gd name="connsiteY37" fmla="*/ 17345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6692 w 597364"/>
              <a:gd name="connsiteY30" fmla="*/ 80426 h 158274"/>
              <a:gd name="connsiteX31" fmla="*/ 589747 w 597364"/>
              <a:gd name="connsiteY31" fmla="*/ 60804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9958 w 597364"/>
              <a:gd name="connsiteY35" fmla="*/ 33857 h 158274"/>
              <a:gd name="connsiteX36" fmla="*/ 590361 w 597364"/>
              <a:gd name="connsiteY36" fmla="*/ 33126 h 158274"/>
              <a:gd name="connsiteX37" fmla="*/ 593068 w 597364"/>
              <a:gd name="connsiteY37" fmla="*/ 17345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87049 w 596692"/>
              <a:gd name="connsiteY27" fmla="*/ 102121 h 158274"/>
              <a:gd name="connsiteX28" fmla="*/ 595921 w 596692"/>
              <a:gd name="connsiteY28" fmla="*/ 105200 h 158274"/>
              <a:gd name="connsiteX29" fmla="*/ 589785 w 596692"/>
              <a:gd name="connsiteY29" fmla="*/ 91445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8218"/>
              <a:gd name="connsiteY0" fmla="*/ 6776 h 158274"/>
              <a:gd name="connsiteX1" fmla="*/ 523514 w 598218"/>
              <a:gd name="connsiteY1" fmla="*/ 5442 h 158274"/>
              <a:gd name="connsiteX2" fmla="*/ 453505 w 598218"/>
              <a:gd name="connsiteY2" fmla="*/ 5442 h 158274"/>
              <a:gd name="connsiteX3" fmla="*/ 315488 w 598218"/>
              <a:gd name="connsiteY3" fmla="*/ 204 h 158274"/>
              <a:gd name="connsiteX4" fmla="*/ 36120 w 598218"/>
              <a:gd name="connsiteY4" fmla="*/ 9062 h 158274"/>
              <a:gd name="connsiteX5" fmla="*/ 22223 w 598218"/>
              <a:gd name="connsiteY5" fmla="*/ 24492 h 158274"/>
              <a:gd name="connsiteX6" fmla="*/ 22880 w 598218"/>
              <a:gd name="connsiteY6" fmla="*/ 28112 h 158274"/>
              <a:gd name="connsiteX7" fmla="*/ 15641 w 598218"/>
              <a:gd name="connsiteY7" fmla="*/ 47638 h 158274"/>
              <a:gd name="connsiteX8" fmla="*/ 10117 w 598218"/>
              <a:gd name="connsiteY8" fmla="*/ 48781 h 158274"/>
              <a:gd name="connsiteX9" fmla="*/ 13927 w 598218"/>
              <a:gd name="connsiteY9" fmla="*/ 77356 h 158274"/>
              <a:gd name="connsiteX10" fmla="*/ 35358 w 598218"/>
              <a:gd name="connsiteY10" fmla="*/ 76213 h 158274"/>
              <a:gd name="connsiteX11" fmla="*/ 27357 w 598218"/>
              <a:gd name="connsiteY11" fmla="*/ 88692 h 158274"/>
              <a:gd name="connsiteX12" fmla="*/ 38406 w 598218"/>
              <a:gd name="connsiteY12" fmla="*/ 102789 h 158274"/>
              <a:gd name="connsiteX13" fmla="*/ 42444 w 598218"/>
              <a:gd name="connsiteY13" fmla="*/ 122314 h 158274"/>
              <a:gd name="connsiteX14" fmla="*/ 44787 w 598218"/>
              <a:gd name="connsiteY14" fmla="*/ 123552 h 158274"/>
              <a:gd name="connsiteX15" fmla="*/ 36977 w 598218"/>
              <a:gd name="connsiteY15" fmla="*/ 124981 h 158274"/>
              <a:gd name="connsiteX16" fmla="*/ 40692 w 598218"/>
              <a:gd name="connsiteY16" fmla="*/ 153556 h 158274"/>
              <a:gd name="connsiteX17" fmla="*/ 68600 w 598218"/>
              <a:gd name="connsiteY17" fmla="*/ 151270 h 158274"/>
              <a:gd name="connsiteX18" fmla="*/ 81173 w 598218"/>
              <a:gd name="connsiteY18" fmla="*/ 147842 h 158274"/>
              <a:gd name="connsiteX19" fmla="*/ 149848 w 598218"/>
              <a:gd name="connsiteY19" fmla="*/ 145079 h 158274"/>
              <a:gd name="connsiteX20" fmla="*/ 261100 w 598218"/>
              <a:gd name="connsiteY20" fmla="*/ 145746 h 158274"/>
              <a:gd name="connsiteX21" fmla="*/ 480747 w 598218"/>
              <a:gd name="connsiteY21" fmla="*/ 158224 h 158274"/>
              <a:gd name="connsiteX22" fmla="*/ 553582 w 598218"/>
              <a:gd name="connsiteY22" fmla="*/ 144617 h 158274"/>
              <a:gd name="connsiteX23" fmla="*/ 581163 w 598218"/>
              <a:gd name="connsiteY23" fmla="*/ 135851 h 158274"/>
              <a:gd name="connsiteX24" fmla="*/ 591886 w 598218"/>
              <a:gd name="connsiteY24" fmla="*/ 124379 h 158274"/>
              <a:gd name="connsiteX25" fmla="*/ 587714 w 598218"/>
              <a:gd name="connsiteY25" fmla="*/ 118021 h 158274"/>
              <a:gd name="connsiteX26" fmla="*/ 590562 w 598218"/>
              <a:gd name="connsiteY26" fmla="*/ 113486 h 158274"/>
              <a:gd name="connsiteX27" fmla="*/ 587049 w 598218"/>
              <a:gd name="connsiteY27" fmla="*/ 102121 h 158274"/>
              <a:gd name="connsiteX28" fmla="*/ 598201 w 598218"/>
              <a:gd name="connsiteY28" fmla="*/ 92032 h 158274"/>
              <a:gd name="connsiteX29" fmla="*/ 589785 w 598218"/>
              <a:gd name="connsiteY29" fmla="*/ 91445 h 158274"/>
              <a:gd name="connsiteX30" fmla="*/ 596692 w 598218"/>
              <a:gd name="connsiteY30" fmla="*/ 80426 h 158274"/>
              <a:gd name="connsiteX31" fmla="*/ 589747 w 598218"/>
              <a:gd name="connsiteY31" fmla="*/ 60804 h 158274"/>
              <a:gd name="connsiteX32" fmla="*/ 594825 w 598218"/>
              <a:gd name="connsiteY32" fmla="*/ 48781 h 158274"/>
              <a:gd name="connsiteX33" fmla="*/ 590526 w 598218"/>
              <a:gd name="connsiteY33" fmla="*/ 35690 h 158274"/>
              <a:gd name="connsiteX34" fmla="*/ 593816 w 598218"/>
              <a:gd name="connsiteY34" fmla="*/ 40456 h 158274"/>
              <a:gd name="connsiteX35" fmla="*/ 589958 w 598218"/>
              <a:gd name="connsiteY35" fmla="*/ 33857 h 158274"/>
              <a:gd name="connsiteX36" fmla="*/ 590361 w 598218"/>
              <a:gd name="connsiteY36" fmla="*/ 33126 h 158274"/>
              <a:gd name="connsiteX37" fmla="*/ 593068 w 598218"/>
              <a:gd name="connsiteY37" fmla="*/ 17345 h 158274"/>
              <a:gd name="connsiteX38" fmla="*/ 587332 w 598218"/>
              <a:gd name="connsiteY38" fmla="*/ 6776 h 158274"/>
              <a:gd name="connsiteX39" fmla="*/ 152896 w 598218"/>
              <a:gd name="connsiteY39" fmla="*/ 90406 h 158274"/>
              <a:gd name="connsiteX40" fmla="*/ 160897 w 598218"/>
              <a:gd name="connsiteY40" fmla="*/ 90406 h 158274"/>
              <a:gd name="connsiteX41" fmla="*/ 153754 w 598218"/>
              <a:gd name="connsiteY41" fmla="*/ 90406 h 158274"/>
              <a:gd name="connsiteX42" fmla="*/ 152896 w 598218"/>
              <a:gd name="connsiteY42" fmla="*/ 90406 h 158274"/>
              <a:gd name="connsiteX0" fmla="*/ 587332 w 598218"/>
              <a:gd name="connsiteY0" fmla="*/ 6776 h 158274"/>
              <a:gd name="connsiteX1" fmla="*/ 523514 w 598218"/>
              <a:gd name="connsiteY1" fmla="*/ 5442 h 158274"/>
              <a:gd name="connsiteX2" fmla="*/ 453505 w 598218"/>
              <a:gd name="connsiteY2" fmla="*/ 5442 h 158274"/>
              <a:gd name="connsiteX3" fmla="*/ 315488 w 598218"/>
              <a:gd name="connsiteY3" fmla="*/ 204 h 158274"/>
              <a:gd name="connsiteX4" fmla="*/ 36120 w 598218"/>
              <a:gd name="connsiteY4" fmla="*/ 9062 h 158274"/>
              <a:gd name="connsiteX5" fmla="*/ 22223 w 598218"/>
              <a:gd name="connsiteY5" fmla="*/ 24492 h 158274"/>
              <a:gd name="connsiteX6" fmla="*/ 22880 w 598218"/>
              <a:gd name="connsiteY6" fmla="*/ 28112 h 158274"/>
              <a:gd name="connsiteX7" fmla="*/ 15641 w 598218"/>
              <a:gd name="connsiteY7" fmla="*/ 47638 h 158274"/>
              <a:gd name="connsiteX8" fmla="*/ 10117 w 598218"/>
              <a:gd name="connsiteY8" fmla="*/ 48781 h 158274"/>
              <a:gd name="connsiteX9" fmla="*/ 13927 w 598218"/>
              <a:gd name="connsiteY9" fmla="*/ 77356 h 158274"/>
              <a:gd name="connsiteX10" fmla="*/ 35358 w 598218"/>
              <a:gd name="connsiteY10" fmla="*/ 76213 h 158274"/>
              <a:gd name="connsiteX11" fmla="*/ 27357 w 598218"/>
              <a:gd name="connsiteY11" fmla="*/ 88692 h 158274"/>
              <a:gd name="connsiteX12" fmla="*/ 38406 w 598218"/>
              <a:gd name="connsiteY12" fmla="*/ 102789 h 158274"/>
              <a:gd name="connsiteX13" fmla="*/ 42444 w 598218"/>
              <a:gd name="connsiteY13" fmla="*/ 122314 h 158274"/>
              <a:gd name="connsiteX14" fmla="*/ 44787 w 598218"/>
              <a:gd name="connsiteY14" fmla="*/ 123552 h 158274"/>
              <a:gd name="connsiteX15" fmla="*/ 36977 w 598218"/>
              <a:gd name="connsiteY15" fmla="*/ 124981 h 158274"/>
              <a:gd name="connsiteX16" fmla="*/ 40692 w 598218"/>
              <a:gd name="connsiteY16" fmla="*/ 153556 h 158274"/>
              <a:gd name="connsiteX17" fmla="*/ 68600 w 598218"/>
              <a:gd name="connsiteY17" fmla="*/ 151270 h 158274"/>
              <a:gd name="connsiteX18" fmla="*/ 81173 w 598218"/>
              <a:gd name="connsiteY18" fmla="*/ 147842 h 158274"/>
              <a:gd name="connsiteX19" fmla="*/ 149848 w 598218"/>
              <a:gd name="connsiteY19" fmla="*/ 145079 h 158274"/>
              <a:gd name="connsiteX20" fmla="*/ 261100 w 598218"/>
              <a:gd name="connsiteY20" fmla="*/ 145746 h 158274"/>
              <a:gd name="connsiteX21" fmla="*/ 480747 w 598218"/>
              <a:gd name="connsiteY21" fmla="*/ 158224 h 158274"/>
              <a:gd name="connsiteX22" fmla="*/ 553582 w 598218"/>
              <a:gd name="connsiteY22" fmla="*/ 144617 h 158274"/>
              <a:gd name="connsiteX23" fmla="*/ 581163 w 598218"/>
              <a:gd name="connsiteY23" fmla="*/ 135851 h 158274"/>
              <a:gd name="connsiteX24" fmla="*/ 591886 w 598218"/>
              <a:gd name="connsiteY24" fmla="*/ 124379 h 158274"/>
              <a:gd name="connsiteX25" fmla="*/ 587714 w 598218"/>
              <a:gd name="connsiteY25" fmla="*/ 118021 h 158274"/>
              <a:gd name="connsiteX26" fmla="*/ 590562 w 598218"/>
              <a:gd name="connsiteY26" fmla="*/ 113486 h 158274"/>
              <a:gd name="connsiteX27" fmla="*/ 587049 w 598218"/>
              <a:gd name="connsiteY27" fmla="*/ 102121 h 158274"/>
              <a:gd name="connsiteX28" fmla="*/ 598201 w 598218"/>
              <a:gd name="connsiteY28" fmla="*/ 100811 h 158274"/>
              <a:gd name="connsiteX29" fmla="*/ 589785 w 598218"/>
              <a:gd name="connsiteY29" fmla="*/ 91445 h 158274"/>
              <a:gd name="connsiteX30" fmla="*/ 596692 w 598218"/>
              <a:gd name="connsiteY30" fmla="*/ 80426 h 158274"/>
              <a:gd name="connsiteX31" fmla="*/ 589747 w 598218"/>
              <a:gd name="connsiteY31" fmla="*/ 60804 h 158274"/>
              <a:gd name="connsiteX32" fmla="*/ 594825 w 598218"/>
              <a:gd name="connsiteY32" fmla="*/ 48781 h 158274"/>
              <a:gd name="connsiteX33" fmla="*/ 590526 w 598218"/>
              <a:gd name="connsiteY33" fmla="*/ 35690 h 158274"/>
              <a:gd name="connsiteX34" fmla="*/ 593816 w 598218"/>
              <a:gd name="connsiteY34" fmla="*/ 40456 h 158274"/>
              <a:gd name="connsiteX35" fmla="*/ 589958 w 598218"/>
              <a:gd name="connsiteY35" fmla="*/ 33857 h 158274"/>
              <a:gd name="connsiteX36" fmla="*/ 590361 w 598218"/>
              <a:gd name="connsiteY36" fmla="*/ 33126 h 158274"/>
              <a:gd name="connsiteX37" fmla="*/ 593068 w 598218"/>
              <a:gd name="connsiteY37" fmla="*/ 17345 h 158274"/>
              <a:gd name="connsiteX38" fmla="*/ 587332 w 598218"/>
              <a:gd name="connsiteY38" fmla="*/ 6776 h 158274"/>
              <a:gd name="connsiteX39" fmla="*/ 152896 w 598218"/>
              <a:gd name="connsiteY39" fmla="*/ 90406 h 158274"/>
              <a:gd name="connsiteX40" fmla="*/ 160897 w 598218"/>
              <a:gd name="connsiteY40" fmla="*/ 90406 h 158274"/>
              <a:gd name="connsiteX41" fmla="*/ 153754 w 598218"/>
              <a:gd name="connsiteY41" fmla="*/ 90406 h 158274"/>
              <a:gd name="connsiteX42" fmla="*/ 152896 w 598218"/>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87049 w 596692"/>
              <a:gd name="connsiteY27" fmla="*/ 102121 h 158274"/>
              <a:gd name="connsiteX28" fmla="*/ 594212 w 596692"/>
              <a:gd name="connsiteY28" fmla="*/ 100079 h 158274"/>
              <a:gd name="connsiteX29" fmla="*/ 589785 w 596692"/>
              <a:gd name="connsiteY29" fmla="*/ 91445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87049 w 596692"/>
              <a:gd name="connsiteY27" fmla="*/ 102121 h 158274"/>
              <a:gd name="connsiteX28" fmla="*/ 594212 w 596692"/>
              <a:gd name="connsiteY28" fmla="*/ 100079 h 158274"/>
              <a:gd name="connsiteX29" fmla="*/ 589785 w 596692"/>
              <a:gd name="connsiteY29" fmla="*/ 91445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87049 w 596692"/>
              <a:gd name="connsiteY27" fmla="*/ 102121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90184 w 596692"/>
              <a:gd name="connsiteY27" fmla="*/ 104316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9139 w 596692"/>
              <a:gd name="connsiteY25" fmla="*/ 118021 h 158274"/>
              <a:gd name="connsiteX26" fmla="*/ 590562 w 596692"/>
              <a:gd name="connsiteY26" fmla="*/ 113486 h 158274"/>
              <a:gd name="connsiteX27" fmla="*/ 590184 w 596692"/>
              <a:gd name="connsiteY27" fmla="*/ 104316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9139 w 596692"/>
              <a:gd name="connsiteY25" fmla="*/ 118021 h 158274"/>
              <a:gd name="connsiteX26" fmla="*/ 590562 w 596692"/>
              <a:gd name="connsiteY26" fmla="*/ 113486 h 158274"/>
              <a:gd name="connsiteX27" fmla="*/ 590184 w 596692"/>
              <a:gd name="connsiteY27" fmla="*/ 104316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316 w 596692"/>
              <a:gd name="connsiteY24" fmla="*/ 127305 h 158274"/>
              <a:gd name="connsiteX25" fmla="*/ 589139 w 596692"/>
              <a:gd name="connsiteY25" fmla="*/ 118021 h 158274"/>
              <a:gd name="connsiteX26" fmla="*/ 590562 w 596692"/>
              <a:gd name="connsiteY26" fmla="*/ 113486 h 158274"/>
              <a:gd name="connsiteX27" fmla="*/ 590184 w 596692"/>
              <a:gd name="connsiteY27" fmla="*/ 104316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1272 w 590632"/>
              <a:gd name="connsiteY0" fmla="*/ 6776 h 158274"/>
              <a:gd name="connsiteX1" fmla="*/ 517454 w 590632"/>
              <a:gd name="connsiteY1" fmla="*/ 5442 h 158274"/>
              <a:gd name="connsiteX2" fmla="*/ 447445 w 590632"/>
              <a:gd name="connsiteY2" fmla="*/ 5442 h 158274"/>
              <a:gd name="connsiteX3" fmla="*/ 309428 w 590632"/>
              <a:gd name="connsiteY3" fmla="*/ 204 h 158274"/>
              <a:gd name="connsiteX4" fmla="*/ 30060 w 590632"/>
              <a:gd name="connsiteY4" fmla="*/ 9062 h 158274"/>
              <a:gd name="connsiteX5" fmla="*/ 16163 w 590632"/>
              <a:gd name="connsiteY5" fmla="*/ 24492 h 158274"/>
              <a:gd name="connsiteX6" fmla="*/ 16820 w 590632"/>
              <a:gd name="connsiteY6" fmla="*/ 28112 h 158274"/>
              <a:gd name="connsiteX7" fmla="*/ 9581 w 590632"/>
              <a:gd name="connsiteY7" fmla="*/ 47638 h 158274"/>
              <a:gd name="connsiteX8" fmla="*/ 4057 w 590632"/>
              <a:gd name="connsiteY8" fmla="*/ 48781 h 158274"/>
              <a:gd name="connsiteX9" fmla="*/ 7867 w 590632"/>
              <a:gd name="connsiteY9" fmla="*/ 77356 h 158274"/>
              <a:gd name="connsiteX10" fmla="*/ 29298 w 590632"/>
              <a:gd name="connsiteY10" fmla="*/ 76213 h 158274"/>
              <a:gd name="connsiteX11" fmla="*/ 21297 w 590632"/>
              <a:gd name="connsiteY11" fmla="*/ 88692 h 158274"/>
              <a:gd name="connsiteX12" fmla="*/ 32346 w 590632"/>
              <a:gd name="connsiteY12" fmla="*/ 102789 h 158274"/>
              <a:gd name="connsiteX13" fmla="*/ 36384 w 590632"/>
              <a:gd name="connsiteY13" fmla="*/ 122314 h 158274"/>
              <a:gd name="connsiteX14" fmla="*/ 38727 w 590632"/>
              <a:gd name="connsiteY14" fmla="*/ 123552 h 158274"/>
              <a:gd name="connsiteX15" fmla="*/ 30917 w 590632"/>
              <a:gd name="connsiteY15" fmla="*/ 124981 h 158274"/>
              <a:gd name="connsiteX16" fmla="*/ 34632 w 590632"/>
              <a:gd name="connsiteY16" fmla="*/ 153556 h 158274"/>
              <a:gd name="connsiteX17" fmla="*/ 62540 w 590632"/>
              <a:gd name="connsiteY17" fmla="*/ 151270 h 158274"/>
              <a:gd name="connsiteX18" fmla="*/ 75113 w 590632"/>
              <a:gd name="connsiteY18" fmla="*/ 147842 h 158274"/>
              <a:gd name="connsiteX19" fmla="*/ 143788 w 590632"/>
              <a:gd name="connsiteY19" fmla="*/ 145079 h 158274"/>
              <a:gd name="connsiteX20" fmla="*/ 255040 w 590632"/>
              <a:gd name="connsiteY20" fmla="*/ 145746 h 158274"/>
              <a:gd name="connsiteX21" fmla="*/ 474687 w 590632"/>
              <a:gd name="connsiteY21" fmla="*/ 158224 h 158274"/>
              <a:gd name="connsiteX22" fmla="*/ 547522 w 590632"/>
              <a:gd name="connsiteY22" fmla="*/ 144617 h 158274"/>
              <a:gd name="connsiteX23" fmla="*/ 575103 w 590632"/>
              <a:gd name="connsiteY23" fmla="*/ 135851 h 158274"/>
              <a:gd name="connsiteX24" fmla="*/ 585256 w 590632"/>
              <a:gd name="connsiteY24" fmla="*/ 127305 h 158274"/>
              <a:gd name="connsiteX25" fmla="*/ 583079 w 590632"/>
              <a:gd name="connsiteY25" fmla="*/ 118021 h 158274"/>
              <a:gd name="connsiteX26" fmla="*/ 584502 w 590632"/>
              <a:gd name="connsiteY26" fmla="*/ 113486 h 158274"/>
              <a:gd name="connsiteX27" fmla="*/ 584124 w 590632"/>
              <a:gd name="connsiteY27" fmla="*/ 104316 h 158274"/>
              <a:gd name="connsiteX28" fmla="*/ 588152 w 590632"/>
              <a:gd name="connsiteY28" fmla="*/ 100079 h 158274"/>
              <a:gd name="connsiteX29" fmla="*/ 586005 w 590632"/>
              <a:gd name="connsiteY29" fmla="*/ 85593 h 158274"/>
              <a:gd name="connsiteX30" fmla="*/ 590632 w 590632"/>
              <a:gd name="connsiteY30" fmla="*/ 80426 h 158274"/>
              <a:gd name="connsiteX31" fmla="*/ 583687 w 590632"/>
              <a:gd name="connsiteY31" fmla="*/ 60804 h 158274"/>
              <a:gd name="connsiteX32" fmla="*/ 588765 w 590632"/>
              <a:gd name="connsiteY32" fmla="*/ 48781 h 158274"/>
              <a:gd name="connsiteX33" fmla="*/ 584466 w 590632"/>
              <a:gd name="connsiteY33" fmla="*/ 35690 h 158274"/>
              <a:gd name="connsiteX34" fmla="*/ 587756 w 590632"/>
              <a:gd name="connsiteY34" fmla="*/ 40456 h 158274"/>
              <a:gd name="connsiteX35" fmla="*/ 583898 w 590632"/>
              <a:gd name="connsiteY35" fmla="*/ 33857 h 158274"/>
              <a:gd name="connsiteX36" fmla="*/ 584301 w 590632"/>
              <a:gd name="connsiteY36" fmla="*/ 33126 h 158274"/>
              <a:gd name="connsiteX37" fmla="*/ 587008 w 590632"/>
              <a:gd name="connsiteY37" fmla="*/ 17345 h 158274"/>
              <a:gd name="connsiteX38" fmla="*/ 581272 w 590632"/>
              <a:gd name="connsiteY38" fmla="*/ 6776 h 158274"/>
              <a:gd name="connsiteX39" fmla="*/ 146836 w 590632"/>
              <a:gd name="connsiteY39" fmla="*/ 90406 h 158274"/>
              <a:gd name="connsiteX40" fmla="*/ 154837 w 590632"/>
              <a:gd name="connsiteY40" fmla="*/ 90406 h 158274"/>
              <a:gd name="connsiteX41" fmla="*/ 147694 w 590632"/>
              <a:gd name="connsiteY41" fmla="*/ 90406 h 158274"/>
              <a:gd name="connsiteX42" fmla="*/ 146836 w 590632"/>
              <a:gd name="connsiteY42" fmla="*/ 90406 h 158274"/>
              <a:gd name="connsiteX0" fmla="*/ 580587 w 589947"/>
              <a:gd name="connsiteY0" fmla="*/ 6776 h 158274"/>
              <a:gd name="connsiteX1" fmla="*/ 516769 w 589947"/>
              <a:gd name="connsiteY1" fmla="*/ 5442 h 158274"/>
              <a:gd name="connsiteX2" fmla="*/ 446760 w 589947"/>
              <a:gd name="connsiteY2" fmla="*/ 5442 h 158274"/>
              <a:gd name="connsiteX3" fmla="*/ 308743 w 589947"/>
              <a:gd name="connsiteY3" fmla="*/ 204 h 158274"/>
              <a:gd name="connsiteX4" fmla="*/ 29375 w 589947"/>
              <a:gd name="connsiteY4" fmla="*/ 9062 h 158274"/>
              <a:gd name="connsiteX5" fmla="*/ 15478 w 589947"/>
              <a:gd name="connsiteY5" fmla="*/ 24492 h 158274"/>
              <a:gd name="connsiteX6" fmla="*/ 16135 w 589947"/>
              <a:gd name="connsiteY6" fmla="*/ 28112 h 158274"/>
              <a:gd name="connsiteX7" fmla="*/ 8896 w 589947"/>
              <a:gd name="connsiteY7" fmla="*/ 47638 h 158274"/>
              <a:gd name="connsiteX8" fmla="*/ 3372 w 589947"/>
              <a:gd name="connsiteY8" fmla="*/ 48781 h 158274"/>
              <a:gd name="connsiteX9" fmla="*/ 7182 w 589947"/>
              <a:gd name="connsiteY9" fmla="*/ 77356 h 158274"/>
              <a:gd name="connsiteX10" fmla="*/ 28613 w 589947"/>
              <a:gd name="connsiteY10" fmla="*/ 76213 h 158274"/>
              <a:gd name="connsiteX11" fmla="*/ 20612 w 589947"/>
              <a:gd name="connsiteY11" fmla="*/ 88692 h 158274"/>
              <a:gd name="connsiteX12" fmla="*/ 31661 w 589947"/>
              <a:gd name="connsiteY12" fmla="*/ 102789 h 158274"/>
              <a:gd name="connsiteX13" fmla="*/ 35699 w 589947"/>
              <a:gd name="connsiteY13" fmla="*/ 122314 h 158274"/>
              <a:gd name="connsiteX14" fmla="*/ 38042 w 589947"/>
              <a:gd name="connsiteY14" fmla="*/ 123552 h 158274"/>
              <a:gd name="connsiteX15" fmla="*/ 30232 w 589947"/>
              <a:gd name="connsiteY15" fmla="*/ 124981 h 158274"/>
              <a:gd name="connsiteX16" fmla="*/ 33947 w 589947"/>
              <a:gd name="connsiteY16" fmla="*/ 153556 h 158274"/>
              <a:gd name="connsiteX17" fmla="*/ 61855 w 589947"/>
              <a:gd name="connsiteY17" fmla="*/ 151270 h 158274"/>
              <a:gd name="connsiteX18" fmla="*/ 74428 w 589947"/>
              <a:gd name="connsiteY18" fmla="*/ 147842 h 158274"/>
              <a:gd name="connsiteX19" fmla="*/ 143103 w 589947"/>
              <a:gd name="connsiteY19" fmla="*/ 145079 h 158274"/>
              <a:gd name="connsiteX20" fmla="*/ 254355 w 589947"/>
              <a:gd name="connsiteY20" fmla="*/ 145746 h 158274"/>
              <a:gd name="connsiteX21" fmla="*/ 474002 w 589947"/>
              <a:gd name="connsiteY21" fmla="*/ 158224 h 158274"/>
              <a:gd name="connsiteX22" fmla="*/ 546837 w 589947"/>
              <a:gd name="connsiteY22" fmla="*/ 144617 h 158274"/>
              <a:gd name="connsiteX23" fmla="*/ 574418 w 589947"/>
              <a:gd name="connsiteY23" fmla="*/ 135851 h 158274"/>
              <a:gd name="connsiteX24" fmla="*/ 584571 w 589947"/>
              <a:gd name="connsiteY24" fmla="*/ 127305 h 158274"/>
              <a:gd name="connsiteX25" fmla="*/ 582394 w 589947"/>
              <a:gd name="connsiteY25" fmla="*/ 118021 h 158274"/>
              <a:gd name="connsiteX26" fmla="*/ 583817 w 589947"/>
              <a:gd name="connsiteY26" fmla="*/ 113486 h 158274"/>
              <a:gd name="connsiteX27" fmla="*/ 583439 w 589947"/>
              <a:gd name="connsiteY27" fmla="*/ 104316 h 158274"/>
              <a:gd name="connsiteX28" fmla="*/ 587467 w 589947"/>
              <a:gd name="connsiteY28" fmla="*/ 100079 h 158274"/>
              <a:gd name="connsiteX29" fmla="*/ 585320 w 589947"/>
              <a:gd name="connsiteY29" fmla="*/ 85593 h 158274"/>
              <a:gd name="connsiteX30" fmla="*/ 589947 w 589947"/>
              <a:gd name="connsiteY30" fmla="*/ 80426 h 158274"/>
              <a:gd name="connsiteX31" fmla="*/ 583002 w 589947"/>
              <a:gd name="connsiteY31" fmla="*/ 60804 h 158274"/>
              <a:gd name="connsiteX32" fmla="*/ 588080 w 589947"/>
              <a:gd name="connsiteY32" fmla="*/ 48781 h 158274"/>
              <a:gd name="connsiteX33" fmla="*/ 583781 w 589947"/>
              <a:gd name="connsiteY33" fmla="*/ 35690 h 158274"/>
              <a:gd name="connsiteX34" fmla="*/ 587071 w 589947"/>
              <a:gd name="connsiteY34" fmla="*/ 40456 h 158274"/>
              <a:gd name="connsiteX35" fmla="*/ 583213 w 589947"/>
              <a:gd name="connsiteY35" fmla="*/ 33857 h 158274"/>
              <a:gd name="connsiteX36" fmla="*/ 583616 w 589947"/>
              <a:gd name="connsiteY36" fmla="*/ 33126 h 158274"/>
              <a:gd name="connsiteX37" fmla="*/ 586323 w 589947"/>
              <a:gd name="connsiteY37" fmla="*/ 17345 h 158274"/>
              <a:gd name="connsiteX38" fmla="*/ 580587 w 589947"/>
              <a:gd name="connsiteY38" fmla="*/ 6776 h 158274"/>
              <a:gd name="connsiteX39" fmla="*/ 146151 w 589947"/>
              <a:gd name="connsiteY39" fmla="*/ 90406 h 158274"/>
              <a:gd name="connsiteX40" fmla="*/ 154152 w 589947"/>
              <a:gd name="connsiteY40" fmla="*/ 90406 h 158274"/>
              <a:gd name="connsiteX41" fmla="*/ 147009 w 589947"/>
              <a:gd name="connsiteY41" fmla="*/ 90406 h 158274"/>
              <a:gd name="connsiteX42" fmla="*/ 146151 w 589947"/>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26039 w 587373"/>
              <a:gd name="connsiteY10" fmla="*/ 76213 h 158274"/>
              <a:gd name="connsiteX11" fmla="*/ 18038 w 587373"/>
              <a:gd name="connsiteY11" fmla="*/ 88692 h 158274"/>
              <a:gd name="connsiteX12" fmla="*/ 29087 w 587373"/>
              <a:gd name="connsiteY12" fmla="*/ 102789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3786 w 587373"/>
              <a:gd name="connsiteY10" fmla="*/ 87186 h 158274"/>
              <a:gd name="connsiteX11" fmla="*/ 18038 w 587373"/>
              <a:gd name="connsiteY11" fmla="*/ 88692 h 158274"/>
              <a:gd name="connsiteX12" fmla="*/ 29087 w 587373"/>
              <a:gd name="connsiteY12" fmla="*/ 102789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3786 w 587373"/>
              <a:gd name="connsiteY10" fmla="*/ 87186 h 158274"/>
              <a:gd name="connsiteX11" fmla="*/ 18038 w 587373"/>
              <a:gd name="connsiteY11" fmla="*/ 88692 h 158274"/>
              <a:gd name="connsiteX12" fmla="*/ 11134 w 587373"/>
              <a:gd name="connsiteY12" fmla="*/ 103521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3786 w 587373"/>
              <a:gd name="connsiteY10" fmla="*/ 87186 h 158274"/>
              <a:gd name="connsiteX11" fmla="*/ 10344 w 587373"/>
              <a:gd name="connsiteY11" fmla="*/ 91618 h 158274"/>
              <a:gd name="connsiteX12" fmla="*/ 11134 w 587373"/>
              <a:gd name="connsiteY12" fmla="*/ 103521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1221 w 587373"/>
              <a:gd name="connsiteY10" fmla="*/ 88649 h 158274"/>
              <a:gd name="connsiteX11" fmla="*/ 10344 w 587373"/>
              <a:gd name="connsiteY11" fmla="*/ 91618 h 158274"/>
              <a:gd name="connsiteX12" fmla="*/ 11134 w 587373"/>
              <a:gd name="connsiteY12" fmla="*/ 103521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1221 w 587373"/>
              <a:gd name="connsiteY10" fmla="*/ 88649 h 158274"/>
              <a:gd name="connsiteX11" fmla="*/ 10344 w 587373"/>
              <a:gd name="connsiteY11" fmla="*/ 91618 h 158274"/>
              <a:gd name="connsiteX12" fmla="*/ 11134 w 587373"/>
              <a:gd name="connsiteY12" fmla="*/ 103521 h 158274"/>
              <a:gd name="connsiteX13" fmla="*/ 16027 w 587373"/>
              <a:gd name="connsiteY13" fmla="*/ 116462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1221 w 587373"/>
              <a:gd name="connsiteY10" fmla="*/ 88649 h 158274"/>
              <a:gd name="connsiteX11" fmla="*/ 10344 w 587373"/>
              <a:gd name="connsiteY11" fmla="*/ 91618 h 158274"/>
              <a:gd name="connsiteX12" fmla="*/ 11134 w 587373"/>
              <a:gd name="connsiteY12" fmla="*/ 103521 h 158274"/>
              <a:gd name="connsiteX13" fmla="*/ 16027 w 587373"/>
              <a:gd name="connsiteY13" fmla="*/ 116462 h 158274"/>
              <a:gd name="connsiteX14" fmla="*/ 13526 w 587373"/>
              <a:gd name="connsiteY14" fmla="*/ 122089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1221 w 587373"/>
              <a:gd name="connsiteY10" fmla="*/ 88649 h 158274"/>
              <a:gd name="connsiteX11" fmla="*/ 10344 w 587373"/>
              <a:gd name="connsiteY11" fmla="*/ 91618 h 158274"/>
              <a:gd name="connsiteX12" fmla="*/ 11134 w 587373"/>
              <a:gd name="connsiteY12" fmla="*/ 103521 h 158274"/>
              <a:gd name="connsiteX13" fmla="*/ 16027 w 587373"/>
              <a:gd name="connsiteY13" fmla="*/ 116462 h 158274"/>
              <a:gd name="connsiteX14" fmla="*/ 13526 w 587373"/>
              <a:gd name="connsiteY14" fmla="*/ 122089 h 158274"/>
              <a:gd name="connsiteX15" fmla="*/ 13695 w 587373"/>
              <a:gd name="connsiteY15" fmla="*/ 131565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7215 w 586575"/>
              <a:gd name="connsiteY0" fmla="*/ 6776 h 158274"/>
              <a:gd name="connsiteX1" fmla="*/ 513397 w 586575"/>
              <a:gd name="connsiteY1" fmla="*/ 5442 h 158274"/>
              <a:gd name="connsiteX2" fmla="*/ 443388 w 586575"/>
              <a:gd name="connsiteY2" fmla="*/ 5442 h 158274"/>
              <a:gd name="connsiteX3" fmla="*/ 305371 w 586575"/>
              <a:gd name="connsiteY3" fmla="*/ 204 h 158274"/>
              <a:gd name="connsiteX4" fmla="*/ 26003 w 586575"/>
              <a:gd name="connsiteY4" fmla="*/ 9062 h 158274"/>
              <a:gd name="connsiteX5" fmla="*/ 12106 w 586575"/>
              <a:gd name="connsiteY5" fmla="*/ 24492 h 158274"/>
              <a:gd name="connsiteX6" fmla="*/ 12763 w 586575"/>
              <a:gd name="connsiteY6" fmla="*/ 28112 h 158274"/>
              <a:gd name="connsiteX7" fmla="*/ 5524 w 586575"/>
              <a:gd name="connsiteY7" fmla="*/ 47638 h 158274"/>
              <a:gd name="connsiteX8" fmla="*/ 0 w 586575"/>
              <a:gd name="connsiteY8" fmla="*/ 48781 h 158274"/>
              <a:gd name="connsiteX9" fmla="*/ 7515 w 586575"/>
              <a:gd name="connsiteY9" fmla="*/ 82477 h 158274"/>
              <a:gd name="connsiteX10" fmla="*/ 10423 w 586575"/>
              <a:gd name="connsiteY10" fmla="*/ 88649 h 158274"/>
              <a:gd name="connsiteX11" fmla="*/ 9546 w 586575"/>
              <a:gd name="connsiteY11" fmla="*/ 91618 h 158274"/>
              <a:gd name="connsiteX12" fmla="*/ 10336 w 586575"/>
              <a:gd name="connsiteY12" fmla="*/ 103521 h 158274"/>
              <a:gd name="connsiteX13" fmla="*/ 15229 w 586575"/>
              <a:gd name="connsiteY13" fmla="*/ 116462 h 158274"/>
              <a:gd name="connsiteX14" fmla="*/ 12728 w 586575"/>
              <a:gd name="connsiteY14" fmla="*/ 122089 h 158274"/>
              <a:gd name="connsiteX15" fmla="*/ 12897 w 586575"/>
              <a:gd name="connsiteY15" fmla="*/ 131565 h 158274"/>
              <a:gd name="connsiteX16" fmla="*/ 30575 w 586575"/>
              <a:gd name="connsiteY16" fmla="*/ 153556 h 158274"/>
              <a:gd name="connsiteX17" fmla="*/ 58483 w 586575"/>
              <a:gd name="connsiteY17" fmla="*/ 151270 h 158274"/>
              <a:gd name="connsiteX18" fmla="*/ 71056 w 586575"/>
              <a:gd name="connsiteY18" fmla="*/ 147842 h 158274"/>
              <a:gd name="connsiteX19" fmla="*/ 139731 w 586575"/>
              <a:gd name="connsiteY19" fmla="*/ 145079 h 158274"/>
              <a:gd name="connsiteX20" fmla="*/ 250983 w 586575"/>
              <a:gd name="connsiteY20" fmla="*/ 145746 h 158274"/>
              <a:gd name="connsiteX21" fmla="*/ 470630 w 586575"/>
              <a:gd name="connsiteY21" fmla="*/ 158224 h 158274"/>
              <a:gd name="connsiteX22" fmla="*/ 543465 w 586575"/>
              <a:gd name="connsiteY22" fmla="*/ 144617 h 158274"/>
              <a:gd name="connsiteX23" fmla="*/ 571046 w 586575"/>
              <a:gd name="connsiteY23" fmla="*/ 135851 h 158274"/>
              <a:gd name="connsiteX24" fmla="*/ 581199 w 586575"/>
              <a:gd name="connsiteY24" fmla="*/ 127305 h 158274"/>
              <a:gd name="connsiteX25" fmla="*/ 579022 w 586575"/>
              <a:gd name="connsiteY25" fmla="*/ 118021 h 158274"/>
              <a:gd name="connsiteX26" fmla="*/ 580445 w 586575"/>
              <a:gd name="connsiteY26" fmla="*/ 113486 h 158274"/>
              <a:gd name="connsiteX27" fmla="*/ 580067 w 586575"/>
              <a:gd name="connsiteY27" fmla="*/ 104316 h 158274"/>
              <a:gd name="connsiteX28" fmla="*/ 584095 w 586575"/>
              <a:gd name="connsiteY28" fmla="*/ 100079 h 158274"/>
              <a:gd name="connsiteX29" fmla="*/ 581948 w 586575"/>
              <a:gd name="connsiteY29" fmla="*/ 85593 h 158274"/>
              <a:gd name="connsiteX30" fmla="*/ 586575 w 586575"/>
              <a:gd name="connsiteY30" fmla="*/ 80426 h 158274"/>
              <a:gd name="connsiteX31" fmla="*/ 579630 w 586575"/>
              <a:gd name="connsiteY31" fmla="*/ 60804 h 158274"/>
              <a:gd name="connsiteX32" fmla="*/ 584708 w 586575"/>
              <a:gd name="connsiteY32" fmla="*/ 48781 h 158274"/>
              <a:gd name="connsiteX33" fmla="*/ 580409 w 586575"/>
              <a:gd name="connsiteY33" fmla="*/ 35690 h 158274"/>
              <a:gd name="connsiteX34" fmla="*/ 583699 w 586575"/>
              <a:gd name="connsiteY34" fmla="*/ 40456 h 158274"/>
              <a:gd name="connsiteX35" fmla="*/ 579841 w 586575"/>
              <a:gd name="connsiteY35" fmla="*/ 33857 h 158274"/>
              <a:gd name="connsiteX36" fmla="*/ 580244 w 586575"/>
              <a:gd name="connsiteY36" fmla="*/ 33126 h 158274"/>
              <a:gd name="connsiteX37" fmla="*/ 582951 w 586575"/>
              <a:gd name="connsiteY37" fmla="*/ 17345 h 158274"/>
              <a:gd name="connsiteX38" fmla="*/ 577215 w 586575"/>
              <a:gd name="connsiteY38" fmla="*/ 6776 h 158274"/>
              <a:gd name="connsiteX39" fmla="*/ 142779 w 586575"/>
              <a:gd name="connsiteY39" fmla="*/ 90406 h 158274"/>
              <a:gd name="connsiteX40" fmla="*/ 150780 w 586575"/>
              <a:gd name="connsiteY40" fmla="*/ 90406 h 158274"/>
              <a:gd name="connsiteX41" fmla="*/ 143637 w 586575"/>
              <a:gd name="connsiteY41" fmla="*/ 90406 h 158274"/>
              <a:gd name="connsiteX42" fmla="*/ 142779 w 58657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9435 w 585435"/>
              <a:gd name="connsiteY16" fmla="*/ 153556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6015 w 585435"/>
              <a:gd name="connsiteY16" fmla="*/ 137462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6015 w 585435"/>
              <a:gd name="connsiteY16" fmla="*/ 137462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0886 w 585435"/>
              <a:gd name="connsiteY16" fmla="*/ 138925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0886 w 585435"/>
              <a:gd name="connsiteY16" fmla="*/ 138925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7357 w 586717"/>
              <a:gd name="connsiteY0" fmla="*/ 15455 h 166953"/>
              <a:gd name="connsiteX1" fmla="*/ 513539 w 586717"/>
              <a:gd name="connsiteY1" fmla="*/ 14121 h 166953"/>
              <a:gd name="connsiteX2" fmla="*/ 443530 w 586717"/>
              <a:gd name="connsiteY2" fmla="*/ 14121 h 166953"/>
              <a:gd name="connsiteX3" fmla="*/ 305513 w 586717"/>
              <a:gd name="connsiteY3" fmla="*/ 104 h 166953"/>
              <a:gd name="connsiteX4" fmla="*/ 26145 w 586717"/>
              <a:gd name="connsiteY4" fmla="*/ 17741 h 166953"/>
              <a:gd name="connsiteX5" fmla="*/ 12248 w 586717"/>
              <a:gd name="connsiteY5" fmla="*/ 33171 h 166953"/>
              <a:gd name="connsiteX6" fmla="*/ 12905 w 586717"/>
              <a:gd name="connsiteY6" fmla="*/ 36791 h 166953"/>
              <a:gd name="connsiteX7" fmla="*/ 5666 w 586717"/>
              <a:gd name="connsiteY7" fmla="*/ 56317 h 166953"/>
              <a:gd name="connsiteX8" fmla="*/ 1282 w 586717"/>
              <a:gd name="connsiteY8" fmla="*/ 70628 h 166953"/>
              <a:gd name="connsiteX9" fmla="*/ 7657 w 586717"/>
              <a:gd name="connsiteY9" fmla="*/ 91156 h 166953"/>
              <a:gd name="connsiteX10" fmla="*/ 10565 w 586717"/>
              <a:gd name="connsiteY10" fmla="*/ 97328 h 166953"/>
              <a:gd name="connsiteX11" fmla="*/ 9688 w 586717"/>
              <a:gd name="connsiteY11" fmla="*/ 100297 h 166953"/>
              <a:gd name="connsiteX12" fmla="*/ 10478 w 586717"/>
              <a:gd name="connsiteY12" fmla="*/ 112200 h 166953"/>
              <a:gd name="connsiteX13" fmla="*/ 15371 w 586717"/>
              <a:gd name="connsiteY13" fmla="*/ 125141 h 166953"/>
              <a:gd name="connsiteX14" fmla="*/ 12870 w 586717"/>
              <a:gd name="connsiteY14" fmla="*/ 130768 h 166953"/>
              <a:gd name="connsiteX15" fmla="*/ 13039 w 586717"/>
              <a:gd name="connsiteY15" fmla="*/ 140244 h 166953"/>
              <a:gd name="connsiteX16" fmla="*/ 22168 w 586717"/>
              <a:gd name="connsiteY16" fmla="*/ 147604 h 166953"/>
              <a:gd name="connsiteX17" fmla="*/ 58625 w 586717"/>
              <a:gd name="connsiteY17" fmla="*/ 159949 h 166953"/>
              <a:gd name="connsiteX18" fmla="*/ 71198 w 586717"/>
              <a:gd name="connsiteY18" fmla="*/ 156521 h 166953"/>
              <a:gd name="connsiteX19" fmla="*/ 139873 w 586717"/>
              <a:gd name="connsiteY19" fmla="*/ 153758 h 166953"/>
              <a:gd name="connsiteX20" fmla="*/ 251125 w 586717"/>
              <a:gd name="connsiteY20" fmla="*/ 154425 h 166953"/>
              <a:gd name="connsiteX21" fmla="*/ 470772 w 586717"/>
              <a:gd name="connsiteY21" fmla="*/ 166903 h 166953"/>
              <a:gd name="connsiteX22" fmla="*/ 543607 w 586717"/>
              <a:gd name="connsiteY22" fmla="*/ 153296 h 166953"/>
              <a:gd name="connsiteX23" fmla="*/ 571188 w 586717"/>
              <a:gd name="connsiteY23" fmla="*/ 144530 h 166953"/>
              <a:gd name="connsiteX24" fmla="*/ 581341 w 586717"/>
              <a:gd name="connsiteY24" fmla="*/ 135984 h 166953"/>
              <a:gd name="connsiteX25" fmla="*/ 579164 w 586717"/>
              <a:gd name="connsiteY25" fmla="*/ 126700 h 166953"/>
              <a:gd name="connsiteX26" fmla="*/ 580587 w 586717"/>
              <a:gd name="connsiteY26" fmla="*/ 122165 h 166953"/>
              <a:gd name="connsiteX27" fmla="*/ 580209 w 586717"/>
              <a:gd name="connsiteY27" fmla="*/ 112995 h 166953"/>
              <a:gd name="connsiteX28" fmla="*/ 584237 w 586717"/>
              <a:gd name="connsiteY28" fmla="*/ 108758 h 166953"/>
              <a:gd name="connsiteX29" fmla="*/ 582090 w 586717"/>
              <a:gd name="connsiteY29" fmla="*/ 94272 h 166953"/>
              <a:gd name="connsiteX30" fmla="*/ 586717 w 586717"/>
              <a:gd name="connsiteY30" fmla="*/ 89105 h 166953"/>
              <a:gd name="connsiteX31" fmla="*/ 579772 w 586717"/>
              <a:gd name="connsiteY31" fmla="*/ 69483 h 166953"/>
              <a:gd name="connsiteX32" fmla="*/ 584850 w 586717"/>
              <a:gd name="connsiteY32" fmla="*/ 57460 h 166953"/>
              <a:gd name="connsiteX33" fmla="*/ 580551 w 586717"/>
              <a:gd name="connsiteY33" fmla="*/ 44369 h 166953"/>
              <a:gd name="connsiteX34" fmla="*/ 583841 w 586717"/>
              <a:gd name="connsiteY34" fmla="*/ 49135 h 166953"/>
              <a:gd name="connsiteX35" fmla="*/ 579983 w 586717"/>
              <a:gd name="connsiteY35" fmla="*/ 42536 h 166953"/>
              <a:gd name="connsiteX36" fmla="*/ 580386 w 586717"/>
              <a:gd name="connsiteY36" fmla="*/ 41805 h 166953"/>
              <a:gd name="connsiteX37" fmla="*/ 583093 w 586717"/>
              <a:gd name="connsiteY37" fmla="*/ 26024 h 166953"/>
              <a:gd name="connsiteX38" fmla="*/ 577357 w 586717"/>
              <a:gd name="connsiteY38" fmla="*/ 15455 h 166953"/>
              <a:gd name="connsiteX39" fmla="*/ 142921 w 586717"/>
              <a:gd name="connsiteY39" fmla="*/ 99085 h 166953"/>
              <a:gd name="connsiteX40" fmla="*/ 150922 w 586717"/>
              <a:gd name="connsiteY40" fmla="*/ 99085 h 166953"/>
              <a:gd name="connsiteX41" fmla="*/ 143779 w 586717"/>
              <a:gd name="connsiteY41" fmla="*/ 99085 h 166953"/>
              <a:gd name="connsiteX42" fmla="*/ 142921 w 586717"/>
              <a:gd name="connsiteY42" fmla="*/ 99085 h 166953"/>
              <a:gd name="connsiteX0" fmla="*/ 577357 w 586717"/>
              <a:gd name="connsiteY0" fmla="*/ 15455 h 166953"/>
              <a:gd name="connsiteX1" fmla="*/ 513539 w 586717"/>
              <a:gd name="connsiteY1" fmla="*/ 14121 h 166953"/>
              <a:gd name="connsiteX2" fmla="*/ 443530 w 586717"/>
              <a:gd name="connsiteY2" fmla="*/ 14121 h 166953"/>
              <a:gd name="connsiteX3" fmla="*/ 305513 w 586717"/>
              <a:gd name="connsiteY3" fmla="*/ 104 h 166953"/>
              <a:gd name="connsiteX4" fmla="*/ 26145 w 586717"/>
              <a:gd name="connsiteY4" fmla="*/ 17741 h 166953"/>
              <a:gd name="connsiteX5" fmla="*/ 12248 w 586717"/>
              <a:gd name="connsiteY5" fmla="*/ 33171 h 166953"/>
              <a:gd name="connsiteX6" fmla="*/ 12905 w 586717"/>
              <a:gd name="connsiteY6" fmla="*/ 36791 h 166953"/>
              <a:gd name="connsiteX7" fmla="*/ 5666 w 586717"/>
              <a:gd name="connsiteY7" fmla="*/ 56317 h 166953"/>
              <a:gd name="connsiteX8" fmla="*/ 1282 w 586717"/>
              <a:gd name="connsiteY8" fmla="*/ 70628 h 166953"/>
              <a:gd name="connsiteX9" fmla="*/ 7657 w 586717"/>
              <a:gd name="connsiteY9" fmla="*/ 91156 h 166953"/>
              <a:gd name="connsiteX10" fmla="*/ 10565 w 586717"/>
              <a:gd name="connsiteY10" fmla="*/ 97328 h 166953"/>
              <a:gd name="connsiteX11" fmla="*/ 9688 w 586717"/>
              <a:gd name="connsiteY11" fmla="*/ 100297 h 166953"/>
              <a:gd name="connsiteX12" fmla="*/ 10478 w 586717"/>
              <a:gd name="connsiteY12" fmla="*/ 112200 h 166953"/>
              <a:gd name="connsiteX13" fmla="*/ 15371 w 586717"/>
              <a:gd name="connsiteY13" fmla="*/ 125141 h 166953"/>
              <a:gd name="connsiteX14" fmla="*/ 12870 w 586717"/>
              <a:gd name="connsiteY14" fmla="*/ 130768 h 166953"/>
              <a:gd name="connsiteX15" fmla="*/ 13039 w 586717"/>
              <a:gd name="connsiteY15" fmla="*/ 140244 h 166953"/>
              <a:gd name="connsiteX16" fmla="*/ 22168 w 586717"/>
              <a:gd name="connsiteY16" fmla="*/ 147604 h 166953"/>
              <a:gd name="connsiteX17" fmla="*/ 58625 w 586717"/>
              <a:gd name="connsiteY17" fmla="*/ 159949 h 166953"/>
              <a:gd name="connsiteX18" fmla="*/ 71198 w 586717"/>
              <a:gd name="connsiteY18" fmla="*/ 156521 h 166953"/>
              <a:gd name="connsiteX19" fmla="*/ 139873 w 586717"/>
              <a:gd name="connsiteY19" fmla="*/ 153758 h 166953"/>
              <a:gd name="connsiteX20" fmla="*/ 251125 w 586717"/>
              <a:gd name="connsiteY20" fmla="*/ 136868 h 166953"/>
              <a:gd name="connsiteX21" fmla="*/ 470772 w 586717"/>
              <a:gd name="connsiteY21" fmla="*/ 166903 h 166953"/>
              <a:gd name="connsiteX22" fmla="*/ 543607 w 586717"/>
              <a:gd name="connsiteY22" fmla="*/ 153296 h 166953"/>
              <a:gd name="connsiteX23" fmla="*/ 571188 w 586717"/>
              <a:gd name="connsiteY23" fmla="*/ 144530 h 166953"/>
              <a:gd name="connsiteX24" fmla="*/ 581341 w 586717"/>
              <a:gd name="connsiteY24" fmla="*/ 135984 h 166953"/>
              <a:gd name="connsiteX25" fmla="*/ 579164 w 586717"/>
              <a:gd name="connsiteY25" fmla="*/ 126700 h 166953"/>
              <a:gd name="connsiteX26" fmla="*/ 580587 w 586717"/>
              <a:gd name="connsiteY26" fmla="*/ 122165 h 166953"/>
              <a:gd name="connsiteX27" fmla="*/ 580209 w 586717"/>
              <a:gd name="connsiteY27" fmla="*/ 112995 h 166953"/>
              <a:gd name="connsiteX28" fmla="*/ 584237 w 586717"/>
              <a:gd name="connsiteY28" fmla="*/ 108758 h 166953"/>
              <a:gd name="connsiteX29" fmla="*/ 582090 w 586717"/>
              <a:gd name="connsiteY29" fmla="*/ 94272 h 166953"/>
              <a:gd name="connsiteX30" fmla="*/ 586717 w 586717"/>
              <a:gd name="connsiteY30" fmla="*/ 89105 h 166953"/>
              <a:gd name="connsiteX31" fmla="*/ 579772 w 586717"/>
              <a:gd name="connsiteY31" fmla="*/ 69483 h 166953"/>
              <a:gd name="connsiteX32" fmla="*/ 584850 w 586717"/>
              <a:gd name="connsiteY32" fmla="*/ 57460 h 166953"/>
              <a:gd name="connsiteX33" fmla="*/ 580551 w 586717"/>
              <a:gd name="connsiteY33" fmla="*/ 44369 h 166953"/>
              <a:gd name="connsiteX34" fmla="*/ 583841 w 586717"/>
              <a:gd name="connsiteY34" fmla="*/ 49135 h 166953"/>
              <a:gd name="connsiteX35" fmla="*/ 579983 w 586717"/>
              <a:gd name="connsiteY35" fmla="*/ 42536 h 166953"/>
              <a:gd name="connsiteX36" fmla="*/ 580386 w 586717"/>
              <a:gd name="connsiteY36" fmla="*/ 41805 h 166953"/>
              <a:gd name="connsiteX37" fmla="*/ 583093 w 586717"/>
              <a:gd name="connsiteY37" fmla="*/ 26024 h 166953"/>
              <a:gd name="connsiteX38" fmla="*/ 577357 w 586717"/>
              <a:gd name="connsiteY38" fmla="*/ 15455 h 166953"/>
              <a:gd name="connsiteX39" fmla="*/ 142921 w 586717"/>
              <a:gd name="connsiteY39" fmla="*/ 99085 h 166953"/>
              <a:gd name="connsiteX40" fmla="*/ 150922 w 586717"/>
              <a:gd name="connsiteY40" fmla="*/ 99085 h 166953"/>
              <a:gd name="connsiteX41" fmla="*/ 143779 w 586717"/>
              <a:gd name="connsiteY41" fmla="*/ 99085 h 166953"/>
              <a:gd name="connsiteX42" fmla="*/ 142921 w 586717"/>
              <a:gd name="connsiteY42" fmla="*/ 99085 h 166953"/>
              <a:gd name="connsiteX0" fmla="*/ 577357 w 586717"/>
              <a:gd name="connsiteY0" fmla="*/ 15455 h 160310"/>
              <a:gd name="connsiteX1" fmla="*/ 513539 w 586717"/>
              <a:gd name="connsiteY1" fmla="*/ 14121 h 160310"/>
              <a:gd name="connsiteX2" fmla="*/ 443530 w 586717"/>
              <a:gd name="connsiteY2" fmla="*/ 14121 h 160310"/>
              <a:gd name="connsiteX3" fmla="*/ 305513 w 586717"/>
              <a:gd name="connsiteY3" fmla="*/ 104 h 160310"/>
              <a:gd name="connsiteX4" fmla="*/ 26145 w 586717"/>
              <a:gd name="connsiteY4" fmla="*/ 17741 h 160310"/>
              <a:gd name="connsiteX5" fmla="*/ 12248 w 586717"/>
              <a:gd name="connsiteY5" fmla="*/ 33171 h 160310"/>
              <a:gd name="connsiteX6" fmla="*/ 12905 w 586717"/>
              <a:gd name="connsiteY6" fmla="*/ 36791 h 160310"/>
              <a:gd name="connsiteX7" fmla="*/ 5666 w 586717"/>
              <a:gd name="connsiteY7" fmla="*/ 56317 h 160310"/>
              <a:gd name="connsiteX8" fmla="*/ 1282 w 586717"/>
              <a:gd name="connsiteY8" fmla="*/ 70628 h 160310"/>
              <a:gd name="connsiteX9" fmla="*/ 7657 w 586717"/>
              <a:gd name="connsiteY9" fmla="*/ 91156 h 160310"/>
              <a:gd name="connsiteX10" fmla="*/ 10565 w 586717"/>
              <a:gd name="connsiteY10" fmla="*/ 97328 h 160310"/>
              <a:gd name="connsiteX11" fmla="*/ 9688 w 586717"/>
              <a:gd name="connsiteY11" fmla="*/ 100297 h 160310"/>
              <a:gd name="connsiteX12" fmla="*/ 10478 w 586717"/>
              <a:gd name="connsiteY12" fmla="*/ 112200 h 160310"/>
              <a:gd name="connsiteX13" fmla="*/ 15371 w 586717"/>
              <a:gd name="connsiteY13" fmla="*/ 125141 h 160310"/>
              <a:gd name="connsiteX14" fmla="*/ 12870 w 586717"/>
              <a:gd name="connsiteY14" fmla="*/ 130768 h 160310"/>
              <a:gd name="connsiteX15" fmla="*/ 13039 w 586717"/>
              <a:gd name="connsiteY15" fmla="*/ 140244 h 160310"/>
              <a:gd name="connsiteX16" fmla="*/ 22168 w 586717"/>
              <a:gd name="connsiteY16" fmla="*/ 147604 h 160310"/>
              <a:gd name="connsiteX17" fmla="*/ 58625 w 586717"/>
              <a:gd name="connsiteY17" fmla="*/ 159949 h 160310"/>
              <a:gd name="connsiteX18" fmla="*/ 71198 w 586717"/>
              <a:gd name="connsiteY18" fmla="*/ 156521 h 160310"/>
              <a:gd name="connsiteX19" fmla="*/ 139873 w 586717"/>
              <a:gd name="connsiteY19" fmla="*/ 153758 h 160310"/>
              <a:gd name="connsiteX20" fmla="*/ 251125 w 586717"/>
              <a:gd name="connsiteY20" fmla="*/ 136868 h 160310"/>
              <a:gd name="connsiteX21" fmla="*/ 473622 w 586717"/>
              <a:gd name="connsiteY21" fmla="*/ 147883 h 160310"/>
              <a:gd name="connsiteX22" fmla="*/ 543607 w 586717"/>
              <a:gd name="connsiteY22" fmla="*/ 153296 h 160310"/>
              <a:gd name="connsiteX23" fmla="*/ 571188 w 586717"/>
              <a:gd name="connsiteY23" fmla="*/ 144530 h 160310"/>
              <a:gd name="connsiteX24" fmla="*/ 581341 w 586717"/>
              <a:gd name="connsiteY24" fmla="*/ 135984 h 160310"/>
              <a:gd name="connsiteX25" fmla="*/ 579164 w 586717"/>
              <a:gd name="connsiteY25" fmla="*/ 126700 h 160310"/>
              <a:gd name="connsiteX26" fmla="*/ 580587 w 586717"/>
              <a:gd name="connsiteY26" fmla="*/ 122165 h 160310"/>
              <a:gd name="connsiteX27" fmla="*/ 580209 w 586717"/>
              <a:gd name="connsiteY27" fmla="*/ 112995 h 160310"/>
              <a:gd name="connsiteX28" fmla="*/ 584237 w 586717"/>
              <a:gd name="connsiteY28" fmla="*/ 108758 h 160310"/>
              <a:gd name="connsiteX29" fmla="*/ 582090 w 586717"/>
              <a:gd name="connsiteY29" fmla="*/ 94272 h 160310"/>
              <a:gd name="connsiteX30" fmla="*/ 586717 w 586717"/>
              <a:gd name="connsiteY30" fmla="*/ 89105 h 160310"/>
              <a:gd name="connsiteX31" fmla="*/ 579772 w 586717"/>
              <a:gd name="connsiteY31" fmla="*/ 69483 h 160310"/>
              <a:gd name="connsiteX32" fmla="*/ 584850 w 586717"/>
              <a:gd name="connsiteY32" fmla="*/ 57460 h 160310"/>
              <a:gd name="connsiteX33" fmla="*/ 580551 w 586717"/>
              <a:gd name="connsiteY33" fmla="*/ 44369 h 160310"/>
              <a:gd name="connsiteX34" fmla="*/ 583841 w 586717"/>
              <a:gd name="connsiteY34" fmla="*/ 49135 h 160310"/>
              <a:gd name="connsiteX35" fmla="*/ 579983 w 586717"/>
              <a:gd name="connsiteY35" fmla="*/ 42536 h 160310"/>
              <a:gd name="connsiteX36" fmla="*/ 580386 w 586717"/>
              <a:gd name="connsiteY36" fmla="*/ 41805 h 160310"/>
              <a:gd name="connsiteX37" fmla="*/ 583093 w 586717"/>
              <a:gd name="connsiteY37" fmla="*/ 26024 h 160310"/>
              <a:gd name="connsiteX38" fmla="*/ 577357 w 586717"/>
              <a:gd name="connsiteY38" fmla="*/ 15455 h 160310"/>
              <a:gd name="connsiteX39" fmla="*/ 142921 w 586717"/>
              <a:gd name="connsiteY39" fmla="*/ 99085 h 160310"/>
              <a:gd name="connsiteX40" fmla="*/ 150922 w 586717"/>
              <a:gd name="connsiteY40" fmla="*/ 99085 h 160310"/>
              <a:gd name="connsiteX41" fmla="*/ 143779 w 586717"/>
              <a:gd name="connsiteY41" fmla="*/ 99085 h 160310"/>
              <a:gd name="connsiteX42" fmla="*/ 142921 w 586717"/>
              <a:gd name="connsiteY42" fmla="*/ 99085 h 160310"/>
              <a:gd name="connsiteX0" fmla="*/ 577398 w 586758"/>
              <a:gd name="connsiteY0" fmla="*/ 28578 h 173433"/>
              <a:gd name="connsiteX1" fmla="*/ 513580 w 586758"/>
              <a:gd name="connsiteY1" fmla="*/ 27244 h 173433"/>
              <a:gd name="connsiteX2" fmla="*/ 443571 w 586758"/>
              <a:gd name="connsiteY2" fmla="*/ 27244 h 173433"/>
              <a:gd name="connsiteX3" fmla="*/ 306124 w 586758"/>
              <a:gd name="connsiteY3" fmla="*/ 59 h 173433"/>
              <a:gd name="connsiteX4" fmla="*/ 26186 w 586758"/>
              <a:gd name="connsiteY4" fmla="*/ 30864 h 173433"/>
              <a:gd name="connsiteX5" fmla="*/ 12289 w 586758"/>
              <a:gd name="connsiteY5" fmla="*/ 46294 h 173433"/>
              <a:gd name="connsiteX6" fmla="*/ 12946 w 586758"/>
              <a:gd name="connsiteY6" fmla="*/ 49914 h 173433"/>
              <a:gd name="connsiteX7" fmla="*/ 5707 w 586758"/>
              <a:gd name="connsiteY7" fmla="*/ 69440 h 173433"/>
              <a:gd name="connsiteX8" fmla="*/ 1323 w 586758"/>
              <a:gd name="connsiteY8" fmla="*/ 83751 h 173433"/>
              <a:gd name="connsiteX9" fmla="*/ 7698 w 586758"/>
              <a:gd name="connsiteY9" fmla="*/ 104279 h 173433"/>
              <a:gd name="connsiteX10" fmla="*/ 10606 w 586758"/>
              <a:gd name="connsiteY10" fmla="*/ 110451 h 173433"/>
              <a:gd name="connsiteX11" fmla="*/ 9729 w 586758"/>
              <a:gd name="connsiteY11" fmla="*/ 113420 h 173433"/>
              <a:gd name="connsiteX12" fmla="*/ 10519 w 586758"/>
              <a:gd name="connsiteY12" fmla="*/ 125323 h 173433"/>
              <a:gd name="connsiteX13" fmla="*/ 15412 w 586758"/>
              <a:gd name="connsiteY13" fmla="*/ 138264 h 173433"/>
              <a:gd name="connsiteX14" fmla="*/ 12911 w 586758"/>
              <a:gd name="connsiteY14" fmla="*/ 143891 h 173433"/>
              <a:gd name="connsiteX15" fmla="*/ 13080 w 586758"/>
              <a:gd name="connsiteY15" fmla="*/ 153367 h 173433"/>
              <a:gd name="connsiteX16" fmla="*/ 22209 w 586758"/>
              <a:gd name="connsiteY16" fmla="*/ 160727 h 173433"/>
              <a:gd name="connsiteX17" fmla="*/ 58666 w 586758"/>
              <a:gd name="connsiteY17" fmla="*/ 173072 h 173433"/>
              <a:gd name="connsiteX18" fmla="*/ 71239 w 586758"/>
              <a:gd name="connsiteY18" fmla="*/ 169644 h 173433"/>
              <a:gd name="connsiteX19" fmla="*/ 139914 w 586758"/>
              <a:gd name="connsiteY19" fmla="*/ 166881 h 173433"/>
              <a:gd name="connsiteX20" fmla="*/ 251166 w 586758"/>
              <a:gd name="connsiteY20" fmla="*/ 149991 h 173433"/>
              <a:gd name="connsiteX21" fmla="*/ 473663 w 586758"/>
              <a:gd name="connsiteY21" fmla="*/ 161006 h 173433"/>
              <a:gd name="connsiteX22" fmla="*/ 543648 w 586758"/>
              <a:gd name="connsiteY22" fmla="*/ 166419 h 173433"/>
              <a:gd name="connsiteX23" fmla="*/ 571229 w 586758"/>
              <a:gd name="connsiteY23" fmla="*/ 157653 h 173433"/>
              <a:gd name="connsiteX24" fmla="*/ 581382 w 586758"/>
              <a:gd name="connsiteY24" fmla="*/ 149107 h 173433"/>
              <a:gd name="connsiteX25" fmla="*/ 579205 w 586758"/>
              <a:gd name="connsiteY25" fmla="*/ 139823 h 173433"/>
              <a:gd name="connsiteX26" fmla="*/ 580628 w 586758"/>
              <a:gd name="connsiteY26" fmla="*/ 135288 h 173433"/>
              <a:gd name="connsiteX27" fmla="*/ 580250 w 586758"/>
              <a:gd name="connsiteY27" fmla="*/ 126118 h 173433"/>
              <a:gd name="connsiteX28" fmla="*/ 584278 w 586758"/>
              <a:gd name="connsiteY28" fmla="*/ 121881 h 173433"/>
              <a:gd name="connsiteX29" fmla="*/ 582131 w 586758"/>
              <a:gd name="connsiteY29" fmla="*/ 107395 h 173433"/>
              <a:gd name="connsiteX30" fmla="*/ 586758 w 586758"/>
              <a:gd name="connsiteY30" fmla="*/ 102228 h 173433"/>
              <a:gd name="connsiteX31" fmla="*/ 579813 w 586758"/>
              <a:gd name="connsiteY31" fmla="*/ 82606 h 173433"/>
              <a:gd name="connsiteX32" fmla="*/ 584891 w 586758"/>
              <a:gd name="connsiteY32" fmla="*/ 70583 h 173433"/>
              <a:gd name="connsiteX33" fmla="*/ 580592 w 586758"/>
              <a:gd name="connsiteY33" fmla="*/ 57492 h 173433"/>
              <a:gd name="connsiteX34" fmla="*/ 583882 w 586758"/>
              <a:gd name="connsiteY34" fmla="*/ 62258 h 173433"/>
              <a:gd name="connsiteX35" fmla="*/ 580024 w 586758"/>
              <a:gd name="connsiteY35" fmla="*/ 55659 h 173433"/>
              <a:gd name="connsiteX36" fmla="*/ 580427 w 586758"/>
              <a:gd name="connsiteY36" fmla="*/ 54928 h 173433"/>
              <a:gd name="connsiteX37" fmla="*/ 583134 w 586758"/>
              <a:gd name="connsiteY37" fmla="*/ 39147 h 173433"/>
              <a:gd name="connsiteX38" fmla="*/ 577398 w 586758"/>
              <a:gd name="connsiteY38" fmla="*/ 28578 h 173433"/>
              <a:gd name="connsiteX39" fmla="*/ 142962 w 586758"/>
              <a:gd name="connsiteY39" fmla="*/ 112208 h 173433"/>
              <a:gd name="connsiteX40" fmla="*/ 150963 w 586758"/>
              <a:gd name="connsiteY40" fmla="*/ 112208 h 173433"/>
              <a:gd name="connsiteX41" fmla="*/ 143820 w 586758"/>
              <a:gd name="connsiteY41" fmla="*/ 112208 h 173433"/>
              <a:gd name="connsiteX42" fmla="*/ 142962 w 586758"/>
              <a:gd name="connsiteY42" fmla="*/ 112208 h 173433"/>
              <a:gd name="connsiteX0" fmla="*/ 577398 w 586758"/>
              <a:gd name="connsiteY0" fmla="*/ 28584 h 173439"/>
              <a:gd name="connsiteX1" fmla="*/ 513580 w 586758"/>
              <a:gd name="connsiteY1" fmla="*/ 27250 h 173439"/>
              <a:gd name="connsiteX2" fmla="*/ 443571 w 586758"/>
              <a:gd name="connsiteY2" fmla="*/ 22861 h 173439"/>
              <a:gd name="connsiteX3" fmla="*/ 306124 w 586758"/>
              <a:gd name="connsiteY3" fmla="*/ 65 h 173439"/>
              <a:gd name="connsiteX4" fmla="*/ 26186 w 586758"/>
              <a:gd name="connsiteY4" fmla="*/ 30870 h 173439"/>
              <a:gd name="connsiteX5" fmla="*/ 12289 w 586758"/>
              <a:gd name="connsiteY5" fmla="*/ 46300 h 173439"/>
              <a:gd name="connsiteX6" fmla="*/ 12946 w 586758"/>
              <a:gd name="connsiteY6" fmla="*/ 49920 h 173439"/>
              <a:gd name="connsiteX7" fmla="*/ 5707 w 586758"/>
              <a:gd name="connsiteY7" fmla="*/ 69446 h 173439"/>
              <a:gd name="connsiteX8" fmla="*/ 1323 w 586758"/>
              <a:gd name="connsiteY8" fmla="*/ 83757 h 173439"/>
              <a:gd name="connsiteX9" fmla="*/ 7698 w 586758"/>
              <a:gd name="connsiteY9" fmla="*/ 104285 h 173439"/>
              <a:gd name="connsiteX10" fmla="*/ 10606 w 586758"/>
              <a:gd name="connsiteY10" fmla="*/ 110457 h 173439"/>
              <a:gd name="connsiteX11" fmla="*/ 9729 w 586758"/>
              <a:gd name="connsiteY11" fmla="*/ 113426 h 173439"/>
              <a:gd name="connsiteX12" fmla="*/ 10519 w 586758"/>
              <a:gd name="connsiteY12" fmla="*/ 125329 h 173439"/>
              <a:gd name="connsiteX13" fmla="*/ 15412 w 586758"/>
              <a:gd name="connsiteY13" fmla="*/ 138270 h 173439"/>
              <a:gd name="connsiteX14" fmla="*/ 12911 w 586758"/>
              <a:gd name="connsiteY14" fmla="*/ 143897 h 173439"/>
              <a:gd name="connsiteX15" fmla="*/ 13080 w 586758"/>
              <a:gd name="connsiteY15" fmla="*/ 153373 h 173439"/>
              <a:gd name="connsiteX16" fmla="*/ 22209 w 586758"/>
              <a:gd name="connsiteY16" fmla="*/ 160733 h 173439"/>
              <a:gd name="connsiteX17" fmla="*/ 58666 w 586758"/>
              <a:gd name="connsiteY17" fmla="*/ 173078 h 173439"/>
              <a:gd name="connsiteX18" fmla="*/ 71239 w 586758"/>
              <a:gd name="connsiteY18" fmla="*/ 169650 h 173439"/>
              <a:gd name="connsiteX19" fmla="*/ 139914 w 586758"/>
              <a:gd name="connsiteY19" fmla="*/ 166887 h 173439"/>
              <a:gd name="connsiteX20" fmla="*/ 251166 w 586758"/>
              <a:gd name="connsiteY20" fmla="*/ 149997 h 173439"/>
              <a:gd name="connsiteX21" fmla="*/ 473663 w 586758"/>
              <a:gd name="connsiteY21" fmla="*/ 161012 h 173439"/>
              <a:gd name="connsiteX22" fmla="*/ 543648 w 586758"/>
              <a:gd name="connsiteY22" fmla="*/ 166425 h 173439"/>
              <a:gd name="connsiteX23" fmla="*/ 571229 w 586758"/>
              <a:gd name="connsiteY23" fmla="*/ 157659 h 173439"/>
              <a:gd name="connsiteX24" fmla="*/ 581382 w 586758"/>
              <a:gd name="connsiteY24" fmla="*/ 149113 h 173439"/>
              <a:gd name="connsiteX25" fmla="*/ 579205 w 586758"/>
              <a:gd name="connsiteY25" fmla="*/ 139829 h 173439"/>
              <a:gd name="connsiteX26" fmla="*/ 580628 w 586758"/>
              <a:gd name="connsiteY26" fmla="*/ 135294 h 173439"/>
              <a:gd name="connsiteX27" fmla="*/ 580250 w 586758"/>
              <a:gd name="connsiteY27" fmla="*/ 126124 h 173439"/>
              <a:gd name="connsiteX28" fmla="*/ 584278 w 586758"/>
              <a:gd name="connsiteY28" fmla="*/ 121887 h 173439"/>
              <a:gd name="connsiteX29" fmla="*/ 582131 w 586758"/>
              <a:gd name="connsiteY29" fmla="*/ 107401 h 173439"/>
              <a:gd name="connsiteX30" fmla="*/ 586758 w 586758"/>
              <a:gd name="connsiteY30" fmla="*/ 102234 h 173439"/>
              <a:gd name="connsiteX31" fmla="*/ 579813 w 586758"/>
              <a:gd name="connsiteY31" fmla="*/ 82612 h 173439"/>
              <a:gd name="connsiteX32" fmla="*/ 584891 w 586758"/>
              <a:gd name="connsiteY32" fmla="*/ 70589 h 173439"/>
              <a:gd name="connsiteX33" fmla="*/ 580592 w 586758"/>
              <a:gd name="connsiteY33" fmla="*/ 57498 h 173439"/>
              <a:gd name="connsiteX34" fmla="*/ 583882 w 586758"/>
              <a:gd name="connsiteY34" fmla="*/ 62264 h 173439"/>
              <a:gd name="connsiteX35" fmla="*/ 580024 w 586758"/>
              <a:gd name="connsiteY35" fmla="*/ 55665 h 173439"/>
              <a:gd name="connsiteX36" fmla="*/ 580427 w 586758"/>
              <a:gd name="connsiteY36" fmla="*/ 54934 h 173439"/>
              <a:gd name="connsiteX37" fmla="*/ 583134 w 586758"/>
              <a:gd name="connsiteY37" fmla="*/ 39153 h 173439"/>
              <a:gd name="connsiteX38" fmla="*/ 577398 w 586758"/>
              <a:gd name="connsiteY38" fmla="*/ 28584 h 173439"/>
              <a:gd name="connsiteX39" fmla="*/ 142962 w 586758"/>
              <a:gd name="connsiteY39" fmla="*/ 112214 h 173439"/>
              <a:gd name="connsiteX40" fmla="*/ 150963 w 586758"/>
              <a:gd name="connsiteY40" fmla="*/ 112214 h 173439"/>
              <a:gd name="connsiteX41" fmla="*/ 143820 w 586758"/>
              <a:gd name="connsiteY41" fmla="*/ 112214 h 173439"/>
              <a:gd name="connsiteX42" fmla="*/ 142962 w 586758"/>
              <a:gd name="connsiteY42" fmla="*/ 112214 h 173439"/>
              <a:gd name="connsiteX0" fmla="*/ 577398 w 586758"/>
              <a:gd name="connsiteY0" fmla="*/ 28593 h 173448"/>
              <a:gd name="connsiteX1" fmla="*/ 513580 w 586758"/>
              <a:gd name="connsiteY1" fmla="*/ 27259 h 173448"/>
              <a:gd name="connsiteX2" fmla="*/ 443571 w 586758"/>
              <a:gd name="connsiteY2" fmla="*/ 22870 h 173448"/>
              <a:gd name="connsiteX3" fmla="*/ 306124 w 586758"/>
              <a:gd name="connsiteY3" fmla="*/ 74 h 173448"/>
              <a:gd name="connsiteX4" fmla="*/ 26186 w 586758"/>
              <a:gd name="connsiteY4" fmla="*/ 30879 h 173448"/>
              <a:gd name="connsiteX5" fmla="*/ 12289 w 586758"/>
              <a:gd name="connsiteY5" fmla="*/ 46309 h 173448"/>
              <a:gd name="connsiteX6" fmla="*/ 12946 w 586758"/>
              <a:gd name="connsiteY6" fmla="*/ 49929 h 173448"/>
              <a:gd name="connsiteX7" fmla="*/ 5707 w 586758"/>
              <a:gd name="connsiteY7" fmla="*/ 69455 h 173448"/>
              <a:gd name="connsiteX8" fmla="*/ 1323 w 586758"/>
              <a:gd name="connsiteY8" fmla="*/ 83766 h 173448"/>
              <a:gd name="connsiteX9" fmla="*/ 7698 w 586758"/>
              <a:gd name="connsiteY9" fmla="*/ 104294 h 173448"/>
              <a:gd name="connsiteX10" fmla="*/ 10606 w 586758"/>
              <a:gd name="connsiteY10" fmla="*/ 110466 h 173448"/>
              <a:gd name="connsiteX11" fmla="*/ 9729 w 586758"/>
              <a:gd name="connsiteY11" fmla="*/ 113435 h 173448"/>
              <a:gd name="connsiteX12" fmla="*/ 10519 w 586758"/>
              <a:gd name="connsiteY12" fmla="*/ 125338 h 173448"/>
              <a:gd name="connsiteX13" fmla="*/ 15412 w 586758"/>
              <a:gd name="connsiteY13" fmla="*/ 138279 h 173448"/>
              <a:gd name="connsiteX14" fmla="*/ 12911 w 586758"/>
              <a:gd name="connsiteY14" fmla="*/ 143906 h 173448"/>
              <a:gd name="connsiteX15" fmla="*/ 13080 w 586758"/>
              <a:gd name="connsiteY15" fmla="*/ 153382 h 173448"/>
              <a:gd name="connsiteX16" fmla="*/ 22209 w 586758"/>
              <a:gd name="connsiteY16" fmla="*/ 160742 h 173448"/>
              <a:gd name="connsiteX17" fmla="*/ 58666 w 586758"/>
              <a:gd name="connsiteY17" fmla="*/ 173087 h 173448"/>
              <a:gd name="connsiteX18" fmla="*/ 71239 w 586758"/>
              <a:gd name="connsiteY18" fmla="*/ 169659 h 173448"/>
              <a:gd name="connsiteX19" fmla="*/ 139914 w 586758"/>
              <a:gd name="connsiteY19" fmla="*/ 166896 h 173448"/>
              <a:gd name="connsiteX20" fmla="*/ 251166 w 586758"/>
              <a:gd name="connsiteY20" fmla="*/ 150006 h 173448"/>
              <a:gd name="connsiteX21" fmla="*/ 473663 w 586758"/>
              <a:gd name="connsiteY21" fmla="*/ 161021 h 173448"/>
              <a:gd name="connsiteX22" fmla="*/ 543648 w 586758"/>
              <a:gd name="connsiteY22" fmla="*/ 166434 h 173448"/>
              <a:gd name="connsiteX23" fmla="*/ 571229 w 586758"/>
              <a:gd name="connsiteY23" fmla="*/ 157668 h 173448"/>
              <a:gd name="connsiteX24" fmla="*/ 581382 w 586758"/>
              <a:gd name="connsiteY24" fmla="*/ 149122 h 173448"/>
              <a:gd name="connsiteX25" fmla="*/ 579205 w 586758"/>
              <a:gd name="connsiteY25" fmla="*/ 139838 h 173448"/>
              <a:gd name="connsiteX26" fmla="*/ 580628 w 586758"/>
              <a:gd name="connsiteY26" fmla="*/ 135303 h 173448"/>
              <a:gd name="connsiteX27" fmla="*/ 580250 w 586758"/>
              <a:gd name="connsiteY27" fmla="*/ 126133 h 173448"/>
              <a:gd name="connsiteX28" fmla="*/ 584278 w 586758"/>
              <a:gd name="connsiteY28" fmla="*/ 121896 h 173448"/>
              <a:gd name="connsiteX29" fmla="*/ 582131 w 586758"/>
              <a:gd name="connsiteY29" fmla="*/ 107410 h 173448"/>
              <a:gd name="connsiteX30" fmla="*/ 586758 w 586758"/>
              <a:gd name="connsiteY30" fmla="*/ 102243 h 173448"/>
              <a:gd name="connsiteX31" fmla="*/ 579813 w 586758"/>
              <a:gd name="connsiteY31" fmla="*/ 82621 h 173448"/>
              <a:gd name="connsiteX32" fmla="*/ 584891 w 586758"/>
              <a:gd name="connsiteY32" fmla="*/ 70598 h 173448"/>
              <a:gd name="connsiteX33" fmla="*/ 580592 w 586758"/>
              <a:gd name="connsiteY33" fmla="*/ 57507 h 173448"/>
              <a:gd name="connsiteX34" fmla="*/ 583882 w 586758"/>
              <a:gd name="connsiteY34" fmla="*/ 62273 h 173448"/>
              <a:gd name="connsiteX35" fmla="*/ 580024 w 586758"/>
              <a:gd name="connsiteY35" fmla="*/ 55674 h 173448"/>
              <a:gd name="connsiteX36" fmla="*/ 580427 w 586758"/>
              <a:gd name="connsiteY36" fmla="*/ 54943 h 173448"/>
              <a:gd name="connsiteX37" fmla="*/ 583134 w 586758"/>
              <a:gd name="connsiteY37" fmla="*/ 39162 h 173448"/>
              <a:gd name="connsiteX38" fmla="*/ 577398 w 586758"/>
              <a:gd name="connsiteY38" fmla="*/ 28593 h 173448"/>
              <a:gd name="connsiteX39" fmla="*/ 142962 w 586758"/>
              <a:gd name="connsiteY39" fmla="*/ 112223 h 173448"/>
              <a:gd name="connsiteX40" fmla="*/ 150963 w 586758"/>
              <a:gd name="connsiteY40" fmla="*/ 112223 h 173448"/>
              <a:gd name="connsiteX41" fmla="*/ 143820 w 586758"/>
              <a:gd name="connsiteY41" fmla="*/ 112223 h 173448"/>
              <a:gd name="connsiteX42" fmla="*/ 142962 w 586758"/>
              <a:gd name="connsiteY42" fmla="*/ 112223 h 173448"/>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9914 w 586758"/>
              <a:gd name="connsiteY19" fmla="*/ 166870 h 173422"/>
              <a:gd name="connsiteX20" fmla="*/ 251166 w 586758"/>
              <a:gd name="connsiteY20" fmla="*/ 149980 h 173422"/>
              <a:gd name="connsiteX21" fmla="*/ 473663 w 586758"/>
              <a:gd name="connsiteY21" fmla="*/ 160995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8774 w 586758"/>
              <a:gd name="connsiteY19" fmla="*/ 155165 h 173422"/>
              <a:gd name="connsiteX20" fmla="*/ 251166 w 586758"/>
              <a:gd name="connsiteY20" fmla="*/ 149980 h 173422"/>
              <a:gd name="connsiteX21" fmla="*/ 473663 w 586758"/>
              <a:gd name="connsiteY21" fmla="*/ 160995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8774 w 586758"/>
              <a:gd name="connsiteY19" fmla="*/ 155165 h 173422"/>
              <a:gd name="connsiteX20" fmla="*/ 251166 w 586758"/>
              <a:gd name="connsiteY20" fmla="*/ 149980 h 173422"/>
              <a:gd name="connsiteX21" fmla="*/ 409262 w 586758"/>
              <a:gd name="connsiteY21" fmla="*/ 141975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8774 w 586758"/>
              <a:gd name="connsiteY19" fmla="*/ 155165 h 173422"/>
              <a:gd name="connsiteX20" fmla="*/ 251166 w 586758"/>
              <a:gd name="connsiteY20" fmla="*/ 149980 h 173422"/>
              <a:gd name="connsiteX21" fmla="*/ 385325 w 586758"/>
              <a:gd name="connsiteY21" fmla="*/ 147828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8774 w 586758"/>
              <a:gd name="connsiteY19" fmla="*/ 155165 h 173422"/>
              <a:gd name="connsiteX20" fmla="*/ 251166 w 586758"/>
              <a:gd name="connsiteY20" fmla="*/ 149980 h 173422"/>
              <a:gd name="connsiteX21" fmla="*/ 385325 w 586758"/>
              <a:gd name="connsiteY21" fmla="*/ 147828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2118"/>
              <a:gd name="connsiteX1" fmla="*/ 513580 w 586758"/>
              <a:gd name="connsiteY1" fmla="*/ 27233 h 172118"/>
              <a:gd name="connsiteX2" fmla="*/ 474917 w 586758"/>
              <a:gd name="connsiteY2" fmla="*/ 24307 h 172118"/>
              <a:gd name="connsiteX3" fmla="*/ 306124 w 586758"/>
              <a:gd name="connsiteY3" fmla="*/ 48 h 172118"/>
              <a:gd name="connsiteX4" fmla="*/ 26186 w 586758"/>
              <a:gd name="connsiteY4" fmla="*/ 30853 h 172118"/>
              <a:gd name="connsiteX5" fmla="*/ 12289 w 586758"/>
              <a:gd name="connsiteY5" fmla="*/ 46283 h 172118"/>
              <a:gd name="connsiteX6" fmla="*/ 12946 w 586758"/>
              <a:gd name="connsiteY6" fmla="*/ 49903 h 172118"/>
              <a:gd name="connsiteX7" fmla="*/ 5707 w 586758"/>
              <a:gd name="connsiteY7" fmla="*/ 69429 h 172118"/>
              <a:gd name="connsiteX8" fmla="*/ 1323 w 586758"/>
              <a:gd name="connsiteY8" fmla="*/ 83740 h 172118"/>
              <a:gd name="connsiteX9" fmla="*/ 7698 w 586758"/>
              <a:gd name="connsiteY9" fmla="*/ 104268 h 172118"/>
              <a:gd name="connsiteX10" fmla="*/ 10606 w 586758"/>
              <a:gd name="connsiteY10" fmla="*/ 110440 h 172118"/>
              <a:gd name="connsiteX11" fmla="*/ 9729 w 586758"/>
              <a:gd name="connsiteY11" fmla="*/ 113409 h 172118"/>
              <a:gd name="connsiteX12" fmla="*/ 10519 w 586758"/>
              <a:gd name="connsiteY12" fmla="*/ 125312 h 172118"/>
              <a:gd name="connsiteX13" fmla="*/ 15412 w 586758"/>
              <a:gd name="connsiteY13" fmla="*/ 138253 h 172118"/>
              <a:gd name="connsiteX14" fmla="*/ 12911 w 586758"/>
              <a:gd name="connsiteY14" fmla="*/ 143880 h 172118"/>
              <a:gd name="connsiteX15" fmla="*/ 13080 w 586758"/>
              <a:gd name="connsiteY15" fmla="*/ 153356 h 172118"/>
              <a:gd name="connsiteX16" fmla="*/ 22209 w 586758"/>
              <a:gd name="connsiteY16" fmla="*/ 160716 h 172118"/>
              <a:gd name="connsiteX17" fmla="*/ 40428 w 586758"/>
              <a:gd name="connsiteY17" fmla="*/ 171598 h 172118"/>
              <a:gd name="connsiteX18" fmla="*/ 71239 w 586758"/>
              <a:gd name="connsiteY18" fmla="*/ 169633 h 172118"/>
              <a:gd name="connsiteX19" fmla="*/ 138774 w 586758"/>
              <a:gd name="connsiteY19" fmla="*/ 155165 h 172118"/>
              <a:gd name="connsiteX20" fmla="*/ 251166 w 586758"/>
              <a:gd name="connsiteY20" fmla="*/ 149980 h 172118"/>
              <a:gd name="connsiteX21" fmla="*/ 385325 w 586758"/>
              <a:gd name="connsiteY21" fmla="*/ 147828 h 172118"/>
              <a:gd name="connsiteX22" fmla="*/ 543648 w 586758"/>
              <a:gd name="connsiteY22" fmla="*/ 166408 h 172118"/>
              <a:gd name="connsiteX23" fmla="*/ 571229 w 586758"/>
              <a:gd name="connsiteY23" fmla="*/ 157642 h 172118"/>
              <a:gd name="connsiteX24" fmla="*/ 581382 w 586758"/>
              <a:gd name="connsiteY24" fmla="*/ 149096 h 172118"/>
              <a:gd name="connsiteX25" fmla="*/ 579205 w 586758"/>
              <a:gd name="connsiteY25" fmla="*/ 139812 h 172118"/>
              <a:gd name="connsiteX26" fmla="*/ 580628 w 586758"/>
              <a:gd name="connsiteY26" fmla="*/ 135277 h 172118"/>
              <a:gd name="connsiteX27" fmla="*/ 580250 w 586758"/>
              <a:gd name="connsiteY27" fmla="*/ 126107 h 172118"/>
              <a:gd name="connsiteX28" fmla="*/ 584278 w 586758"/>
              <a:gd name="connsiteY28" fmla="*/ 121870 h 172118"/>
              <a:gd name="connsiteX29" fmla="*/ 582131 w 586758"/>
              <a:gd name="connsiteY29" fmla="*/ 107384 h 172118"/>
              <a:gd name="connsiteX30" fmla="*/ 586758 w 586758"/>
              <a:gd name="connsiteY30" fmla="*/ 102217 h 172118"/>
              <a:gd name="connsiteX31" fmla="*/ 579813 w 586758"/>
              <a:gd name="connsiteY31" fmla="*/ 82595 h 172118"/>
              <a:gd name="connsiteX32" fmla="*/ 584891 w 586758"/>
              <a:gd name="connsiteY32" fmla="*/ 70572 h 172118"/>
              <a:gd name="connsiteX33" fmla="*/ 580592 w 586758"/>
              <a:gd name="connsiteY33" fmla="*/ 57481 h 172118"/>
              <a:gd name="connsiteX34" fmla="*/ 583882 w 586758"/>
              <a:gd name="connsiteY34" fmla="*/ 62247 h 172118"/>
              <a:gd name="connsiteX35" fmla="*/ 580024 w 586758"/>
              <a:gd name="connsiteY35" fmla="*/ 55648 h 172118"/>
              <a:gd name="connsiteX36" fmla="*/ 580427 w 586758"/>
              <a:gd name="connsiteY36" fmla="*/ 54917 h 172118"/>
              <a:gd name="connsiteX37" fmla="*/ 583134 w 586758"/>
              <a:gd name="connsiteY37" fmla="*/ 39136 h 172118"/>
              <a:gd name="connsiteX38" fmla="*/ 577398 w 586758"/>
              <a:gd name="connsiteY38" fmla="*/ 28567 h 172118"/>
              <a:gd name="connsiteX39" fmla="*/ 142962 w 586758"/>
              <a:gd name="connsiteY39" fmla="*/ 112197 h 172118"/>
              <a:gd name="connsiteX40" fmla="*/ 150963 w 586758"/>
              <a:gd name="connsiteY40" fmla="*/ 112197 h 172118"/>
              <a:gd name="connsiteX41" fmla="*/ 143820 w 586758"/>
              <a:gd name="connsiteY41" fmla="*/ 112197 h 172118"/>
              <a:gd name="connsiteX42" fmla="*/ 142962 w 586758"/>
              <a:gd name="connsiteY42" fmla="*/ 112197 h 172118"/>
              <a:gd name="connsiteX0" fmla="*/ 577207 w 586567"/>
              <a:gd name="connsiteY0" fmla="*/ 28567 h 172118"/>
              <a:gd name="connsiteX1" fmla="*/ 513389 w 586567"/>
              <a:gd name="connsiteY1" fmla="*/ 27233 h 172118"/>
              <a:gd name="connsiteX2" fmla="*/ 474726 w 586567"/>
              <a:gd name="connsiteY2" fmla="*/ 24307 h 172118"/>
              <a:gd name="connsiteX3" fmla="*/ 305933 w 586567"/>
              <a:gd name="connsiteY3" fmla="*/ 48 h 172118"/>
              <a:gd name="connsiteX4" fmla="*/ 25995 w 586567"/>
              <a:gd name="connsiteY4" fmla="*/ 30853 h 172118"/>
              <a:gd name="connsiteX5" fmla="*/ 12098 w 586567"/>
              <a:gd name="connsiteY5" fmla="*/ 46283 h 172118"/>
              <a:gd name="connsiteX6" fmla="*/ 12755 w 586567"/>
              <a:gd name="connsiteY6" fmla="*/ 49903 h 172118"/>
              <a:gd name="connsiteX7" fmla="*/ 5516 w 586567"/>
              <a:gd name="connsiteY7" fmla="*/ 69429 h 172118"/>
              <a:gd name="connsiteX8" fmla="*/ 1132 w 586567"/>
              <a:gd name="connsiteY8" fmla="*/ 83740 h 172118"/>
              <a:gd name="connsiteX9" fmla="*/ 7507 w 586567"/>
              <a:gd name="connsiteY9" fmla="*/ 104268 h 172118"/>
              <a:gd name="connsiteX10" fmla="*/ 10415 w 586567"/>
              <a:gd name="connsiteY10" fmla="*/ 110440 h 172118"/>
              <a:gd name="connsiteX11" fmla="*/ 9538 w 586567"/>
              <a:gd name="connsiteY11" fmla="*/ 113409 h 172118"/>
              <a:gd name="connsiteX12" fmla="*/ 10328 w 586567"/>
              <a:gd name="connsiteY12" fmla="*/ 125312 h 172118"/>
              <a:gd name="connsiteX13" fmla="*/ 15221 w 586567"/>
              <a:gd name="connsiteY13" fmla="*/ 138253 h 172118"/>
              <a:gd name="connsiteX14" fmla="*/ 12720 w 586567"/>
              <a:gd name="connsiteY14" fmla="*/ 143880 h 172118"/>
              <a:gd name="connsiteX15" fmla="*/ 12889 w 586567"/>
              <a:gd name="connsiteY15" fmla="*/ 153356 h 172118"/>
              <a:gd name="connsiteX16" fmla="*/ 22018 w 586567"/>
              <a:gd name="connsiteY16" fmla="*/ 160716 h 172118"/>
              <a:gd name="connsiteX17" fmla="*/ 40237 w 586567"/>
              <a:gd name="connsiteY17" fmla="*/ 171598 h 172118"/>
              <a:gd name="connsiteX18" fmla="*/ 71048 w 586567"/>
              <a:gd name="connsiteY18" fmla="*/ 169633 h 172118"/>
              <a:gd name="connsiteX19" fmla="*/ 138583 w 586567"/>
              <a:gd name="connsiteY19" fmla="*/ 155165 h 172118"/>
              <a:gd name="connsiteX20" fmla="*/ 250975 w 586567"/>
              <a:gd name="connsiteY20" fmla="*/ 149980 h 172118"/>
              <a:gd name="connsiteX21" fmla="*/ 385134 w 586567"/>
              <a:gd name="connsiteY21" fmla="*/ 147828 h 172118"/>
              <a:gd name="connsiteX22" fmla="*/ 543457 w 586567"/>
              <a:gd name="connsiteY22" fmla="*/ 166408 h 172118"/>
              <a:gd name="connsiteX23" fmla="*/ 571038 w 586567"/>
              <a:gd name="connsiteY23" fmla="*/ 157642 h 172118"/>
              <a:gd name="connsiteX24" fmla="*/ 581191 w 586567"/>
              <a:gd name="connsiteY24" fmla="*/ 149096 h 172118"/>
              <a:gd name="connsiteX25" fmla="*/ 579014 w 586567"/>
              <a:gd name="connsiteY25" fmla="*/ 139812 h 172118"/>
              <a:gd name="connsiteX26" fmla="*/ 580437 w 586567"/>
              <a:gd name="connsiteY26" fmla="*/ 135277 h 172118"/>
              <a:gd name="connsiteX27" fmla="*/ 580059 w 586567"/>
              <a:gd name="connsiteY27" fmla="*/ 126107 h 172118"/>
              <a:gd name="connsiteX28" fmla="*/ 584087 w 586567"/>
              <a:gd name="connsiteY28" fmla="*/ 121870 h 172118"/>
              <a:gd name="connsiteX29" fmla="*/ 581940 w 586567"/>
              <a:gd name="connsiteY29" fmla="*/ 107384 h 172118"/>
              <a:gd name="connsiteX30" fmla="*/ 586567 w 586567"/>
              <a:gd name="connsiteY30" fmla="*/ 102217 h 172118"/>
              <a:gd name="connsiteX31" fmla="*/ 579622 w 586567"/>
              <a:gd name="connsiteY31" fmla="*/ 82595 h 172118"/>
              <a:gd name="connsiteX32" fmla="*/ 584700 w 586567"/>
              <a:gd name="connsiteY32" fmla="*/ 70572 h 172118"/>
              <a:gd name="connsiteX33" fmla="*/ 580401 w 586567"/>
              <a:gd name="connsiteY33" fmla="*/ 57481 h 172118"/>
              <a:gd name="connsiteX34" fmla="*/ 583691 w 586567"/>
              <a:gd name="connsiteY34" fmla="*/ 62247 h 172118"/>
              <a:gd name="connsiteX35" fmla="*/ 579833 w 586567"/>
              <a:gd name="connsiteY35" fmla="*/ 55648 h 172118"/>
              <a:gd name="connsiteX36" fmla="*/ 580236 w 586567"/>
              <a:gd name="connsiteY36" fmla="*/ 54917 h 172118"/>
              <a:gd name="connsiteX37" fmla="*/ 582943 w 586567"/>
              <a:gd name="connsiteY37" fmla="*/ 39136 h 172118"/>
              <a:gd name="connsiteX38" fmla="*/ 577207 w 586567"/>
              <a:gd name="connsiteY38" fmla="*/ 28567 h 172118"/>
              <a:gd name="connsiteX39" fmla="*/ 142771 w 586567"/>
              <a:gd name="connsiteY39" fmla="*/ 112197 h 172118"/>
              <a:gd name="connsiteX40" fmla="*/ 150772 w 586567"/>
              <a:gd name="connsiteY40" fmla="*/ 112197 h 172118"/>
              <a:gd name="connsiteX41" fmla="*/ 143629 w 586567"/>
              <a:gd name="connsiteY41" fmla="*/ 112197 h 172118"/>
              <a:gd name="connsiteX42" fmla="*/ 142771 w 586567"/>
              <a:gd name="connsiteY42" fmla="*/ 112197 h 172118"/>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10966 w 585435"/>
              <a:gd name="connsiteY5" fmla="*/ 46244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8401 w 585435"/>
              <a:gd name="connsiteY5" fmla="*/ 42952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8401 w 585435"/>
              <a:gd name="connsiteY5" fmla="*/ 42952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8401 w 585435"/>
              <a:gd name="connsiteY5" fmla="*/ 42952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4981 w 585435"/>
              <a:gd name="connsiteY5" fmla="*/ 44598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4981 w 585435"/>
              <a:gd name="connsiteY5" fmla="*/ 44598 h 172079"/>
              <a:gd name="connsiteX6" fmla="*/ 7135 w 585435"/>
              <a:gd name="connsiteY6" fmla="*/ 50961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4152 w 583512"/>
              <a:gd name="connsiteY0" fmla="*/ 28528 h 172079"/>
              <a:gd name="connsiteX1" fmla="*/ 510334 w 583512"/>
              <a:gd name="connsiteY1" fmla="*/ 27194 h 172079"/>
              <a:gd name="connsiteX2" fmla="*/ 471671 w 583512"/>
              <a:gd name="connsiteY2" fmla="*/ 24268 h 172079"/>
              <a:gd name="connsiteX3" fmla="*/ 302878 w 583512"/>
              <a:gd name="connsiteY3" fmla="*/ 9 h 172079"/>
              <a:gd name="connsiteX4" fmla="*/ 36404 w 583512"/>
              <a:gd name="connsiteY4" fmla="*/ 26973 h 172079"/>
              <a:gd name="connsiteX5" fmla="*/ 3058 w 583512"/>
              <a:gd name="connsiteY5" fmla="*/ 44598 h 172079"/>
              <a:gd name="connsiteX6" fmla="*/ 5212 w 583512"/>
              <a:gd name="connsiteY6" fmla="*/ 50961 h 172079"/>
              <a:gd name="connsiteX7" fmla="*/ 2461 w 583512"/>
              <a:gd name="connsiteY7" fmla="*/ 69390 h 172079"/>
              <a:gd name="connsiteX8" fmla="*/ 0 w 583512"/>
              <a:gd name="connsiteY8" fmla="*/ 85347 h 172079"/>
              <a:gd name="connsiteX9" fmla="*/ 4452 w 583512"/>
              <a:gd name="connsiteY9" fmla="*/ 104229 h 172079"/>
              <a:gd name="connsiteX10" fmla="*/ 7360 w 583512"/>
              <a:gd name="connsiteY10" fmla="*/ 110401 h 172079"/>
              <a:gd name="connsiteX11" fmla="*/ 6483 w 583512"/>
              <a:gd name="connsiteY11" fmla="*/ 113370 h 172079"/>
              <a:gd name="connsiteX12" fmla="*/ 7273 w 583512"/>
              <a:gd name="connsiteY12" fmla="*/ 125273 h 172079"/>
              <a:gd name="connsiteX13" fmla="*/ 12166 w 583512"/>
              <a:gd name="connsiteY13" fmla="*/ 138214 h 172079"/>
              <a:gd name="connsiteX14" fmla="*/ 9665 w 583512"/>
              <a:gd name="connsiteY14" fmla="*/ 143841 h 172079"/>
              <a:gd name="connsiteX15" fmla="*/ 9834 w 583512"/>
              <a:gd name="connsiteY15" fmla="*/ 153317 h 172079"/>
              <a:gd name="connsiteX16" fmla="*/ 18963 w 583512"/>
              <a:gd name="connsiteY16" fmla="*/ 160677 h 172079"/>
              <a:gd name="connsiteX17" fmla="*/ 37182 w 583512"/>
              <a:gd name="connsiteY17" fmla="*/ 171559 h 172079"/>
              <a:gd name="connsiteX18" fmla="*/ 67993 w 583512"/>
              <a:gd name="connsiteY18" fmla="*/ 169594 h 172079"/>
              <a:gd name="connsiteX19" fmla="*/ 135528 w 583512"/>
              <a:gd name="connsiteY19" fmla="*/ 155126 h 172079"/>
              <a:gd name="connsiteX20" fmla="*/ 247920 w 583512"/>
              <a:gd name="connsiteY20" fmla="*/ 149941 h 172079"/>
              <a:gd name="connsiteX21" fmla="*/ 382079 w 583512"/>
              <a:gd name="connsiteY21" fmla="*/ 147789 h 172079"/>
              <a:gd name="connsiteX22" fmla="*/ 540402 w 583512"/>
              <a:gd name="connsiteY22" fmla="*/ 166369 h 172079"/>
              <a:gd name="connsiteX23" fmla="*/ 567983 w 583512"/>
              <a:gd name="connsiteY23" fmla="*/ 157603 h 172079"/>
              <a:gd name="connsiteX24" fmla="*/ 578136 w 583512"/>
              <a:gd name="connsiteY24" fmla="*/ 149057 h 172079"/>
              <a:gd name="connsiteX25" fmla="*/ 575959 w 583512"/>
              <a:gd name="connsiteY25" fmla="*/ 139773 h 172079"/>
              <a:gd name="connsiteX26" fmla="*/ 577382 w 583512"/>
              <a:gd name="connsiteY26" fmla="*/ 135238 h 172079"/>
              <a:gd name="connsiteX27" fmla="*/ 577004 w 583512"/>
              <a:gd name="connsiteY27" fmla="*/ 126068 h 172079"/>
              <a:gd name="connsiteX28" fmla="*/ 581032 w 583512"/>
              <a:gd name="connsiteY28" fmla="*/ 121831 h 172079"/>
              <a:gd name="connsiteX29" fmla="*/ 578885 w 583512"/>
              <a:gd name="connsiteY29" fmla="*/ 107345 h 172079"/>
              <a:gd name="connsiteX30" fmla="*/ 583512 w 583512"/>
              <a:gd name="connsiteY30" fmla="*/ 102178 h 172079"/>
              <a:gd name="connsiteX31" fmla="*/ 576567 w 583512"/>
              <a:gd name="connsiteY31" fmla="*/ 82556 h 172079"/>
              <a:gd name="connsiteX32" fmla="*/ 581645 w 583512"/>
              <a:gd name="connsiteY32" fmla="*/ 70533 h 172079"/>
              <a:gd name="connsiteX33" fmla="*/ 577346 w 583512"/>
              <a:gd name="connsiteY33" fmla="*/ 57442 h 172079"/>
              <a:gd name="connsiteX34" fmla="*/ 580636 w 583512"/>
              <a:gd name="connsiteY34" fmla="*/ 62208 h 172079"/>
              <a:gd name="connsiteX35" fmla="*/ 576778 w 583512"/>
              <a:gd name="connsiteY35" fmla="*/ 55609 h 172079"/>
              <a:gd name="connsiteX36" fmla="*/ 577181 w 583512"/>
              <a:gd name="connsiteY36" fmla="*/ 54878 h 172079"/>
              <a:gd name="connsiteX37" fmla="*/ 579888 w 583512"/>
              <a:gd name="connsiteY37" fmla="*/ 39097 h 172079"/>
              <a:gd name="connsiteX38" fmla="*/ 574152 w 583512"/>
              <a:gd name="connsiteY38" fmla="*/ 28528 h 172079"/>
              <a:gd name="connsiteX39" fmla="*/ 139716 w 583512"/>
              <a:gd name="connsiteY39" fmla="*/ 112158 h 172079"/>
              <a:gd name="connsiteX40" fmla="*/ 147717 w 583512"/>
              <a:gd name="connsiteY40" fmla="*/ 112158 h 172079"/>
              <a:gd name="connsiteX41" fmla="*/ 140574 w 583512"/>
              <a:gd name="connsiteY41" fmla="*/ 112158 h 172079"/>
              <a:gd name="connsiteX42" fmla="*/ 139716 w 583512"/>
              <a:gd name="connsiteY42" fmla="*/ 112158 h 172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583512" h="172079" extrusionOk="0">
                <a:moveTo>
                  <a:pt x="574152" y="28528"/>
                </a:moveTo>
                <a:cubicBezTo>
                  <a:pt x="553035" y="25194"/>
                  <a:pt x="531565" y="24719"/>
                  <a:pt x="510334" y="27194"/>
                </a:cubicBezTo>
                <a:cubicBezTo>
                  <a:pt x="486998" y="28148"/>
                  <a:pt x="486300" y="27336"/>
                  <a:pt x="471671" y="24268"/>
                </a:cubicBezTo>
                <a:cubicBezTo>
                  <a:pt x="437542" y="17110"/>
                  <a:pt x="375422" y="-442"/>
                  <a:pt x="302878" y="9"/>
                </a:cubicBezTo>
                <a:cubicBezTo>
                  <a:pt x="230334" y="460"/>
                  <a:pt x="86374" y="19542"/>
                  <a:pt x="36404" y="26973"/>
                </a:cubicBezTo>
                <a:cubicBezTo>
                  <a:pt x="-13566" y="34404"/>
                  <a:pt x="2425" y="38148"/>
                  <a:pt x="3058" y="44598"/>
                </a:cubicBezTo>
                <a:cubicBezTo>
                  <a:pt x="3124" y="45836"/>
                  <a:pt x="4841" y="49818"/>
                  <a:pt x="5212" y="50961"/>
                </a:cubicBezTo>
                <a:cubicBezTo>
                  <a:pt x="-1751" y="54771"/>
                  <a:pt x="-358" y="61961"/>
                  <a:pt x="2461" y="69390"/>
                </a:cubicBezTo>
                <a:lnTo>
                  <a:pt x="0" y="85347"/>
                </a:lnTo>
                <a:cubicBezTo>
                  <a:pt x="4897" y="99494"/>
                  <a:pt x="-3667" y="83014"/>
                  <a:pt x="4452" y="104229"/>
                </a:cubicBezTo>
                <a:lnTo>
                  <a:pt x="7360" y="110401"/>
                </a:lnTo>
                <a:cubicBezTo>
                  <a:pt x="2464" y="112592"/>
                  <a:pt x="6454" y="108035"/>
                  <a:pt x="6483" y="113370"/>
                </a:cubicBezTo>
                <a:cubicBezTo>
                  <a:pt x="6635" y="120037"/>
                  <a:pt x="872" y="123558"/>
                  <a:pt x="7273" y="125273"/>
                </a:cubicBezTo>
                <a:cubicBezTo>
                  <a:pt x="2996" y="131749"/>
                  <a:pt x="5661" y="133928"/>
                  <a:pt x="12166" y="138214"/>
                </a:cubicBezTo>
                <a:cubicBezTo>
                  <a:pt x="12909" y="138691"/>
                  <a:pt x="8846" y="143461"/>
                  <a:pt x="9665" y="143841"/>
                </a:cubicBezTo>
                <a:cubicBezTo>
                  <a:pt x="7094" y="143841"/>
                  <a:pt x="8284" y="150511"/>
                  <a:pt x="9834" y="153317"/>
                </a:cubicBezTo>
                <a:cubicBezTo>
                  <a:pt x="11384" y="156123"/>
                  <a:pt x="3247" y="159916"/>
                  <a:pt x="18963" y="160677"/>
                </a:cubicBezTo>
                <a:cubicBezTo>
                  <a:pt x="33160" y="168915"/>
                  <a:pt x="29010" y="170073"/>
                  <a:pt x="37182" y="171559"/>
                </a:cubicBezTo>
                <a:cubicBezTo>
                  <a:pt x="45354" y="173045"/>
                  <a:pt x="63888" y="171023"/>
                  <a:pt x="67993" y="169594"/>
                </a:cubicBezTo>
                <a:cubicBezTo>
                  <a:pt x="90853" y="167594"/>
                  <a:pt x="105540" y="158401"/>
                  <a:pt x="135528" y="155126"/>
                </a:cubicBezTo>
                <a:cubicBezTo>
                  <a:pt x="165516" y="151851"/>
                  <a:pt x="206828" y="151164"/>
                  <a:pt x="247920" y="149941"/>
                </a:cubicBezTo>
                <a:cubicBezTo>
                  <a:pt x="289012" y="148718"/>
                  <a:pt x="302088" y="138256"/>
                  <a:pt x="382079" y="147789"/>
                </a:cubicBezTo>
                <a:cubicBezTo>
                  <a:pt x="388527" y="148551"/>
                  <a:pt x="539421" y="172750"/>
                  <a:pt x="540402" y="166369"/>
                </a:cubicBezTo>
                <a:cubicBezTo>
                  <a:pt x="551451" y="167321"/>
                  <a:pt x="561694" y="160488"/>
                  <a:pt x="567983" y="157603"/>
                </a:cubicBezTo>
                <a:cubicBezTo>
                  <a:pt x="574272" y="154718"/>
                  <a:pt x="576807" y="152029"/>
                  <a:pt x="578136" y="149057"/>
                </a:cubicBezTo>
                <a:cubicBezTo>
                  <a:pt x="579465" y="146085"/>
                  <a:pt x="583879" y="139292"/>
                  <a:pt x="575959" y="139773"/>
                </a:cubicBezTo>
                <a:lnTo>
                  <a:pt x="577382" y="135238"/>
                </a:lnTo>
                <a:cubicBezTo>
                  <a:pt x="585783" y="134666"/>
                  <a:pt x="577557" y="134450"/>
                  <a:pt x="577004" y="126068"/>
                </a:cubicBezTo>
                <a:cubicBezTo>
                  <a:pt x="577004" y="125973"/>
                  <a:pt x="580719" y="124951"/>
                  <a:pt x="581032" y="121831"/>
                </a:cubicBezTo>
                <a:cubicBezTo>
                  <a:pt x="581345" y="118711"/>
                  <a:pt x="578472" y="110621"/>
                  <a:pt x="578885" y="107345"/>
                </a:cubicBezTo>
                <a:cubicBezTo>
                  <a:pt x="579298" y="104070"/>
                  <a:pt x="578142" y="107325"/>
                  <a:pt x="583512" y="102178"/>
                </a:cubicBezTo>
                <a:cubicBezTo>
                  <a:pt x="581672" y="86371"/>
                  <a:pt x="580972" y="88853"/>
                  <a:pt x="576567" y="82556"/>
                </a:cubicBezTo>
                <a:cubicBezTo>
                  <a:pt x="580389" y="67746"/>
                  <a:pt x="581515" y="74719"/>
                  <a:pt x="581645" y="70533"/>
                </a:cubicBezTo>
                <a:cubicBezTo>
                  <a:pt x="581775" y="66347"/>
                  <a:pt x="584966" y="58394"/>
                  <a:pt x="577346" y="57442"/>
                </a:cubicBezTo>
                <a:cubicBezTo>
                  <a:pt x="577303" y="58787"/>
                  <a:pt x="580679" y="60863"/>
                  <a:pt x="580636" y="62208"/>
                </a:cubicBezTo>
                <a:cubicBezTo>
                  <a:pt x="586589" y="62208"/>
                  <a:pt x="575044" y="61324"/>
                  <a:pt x="576778" y="55609"/>
                </a:cubicBezTo>
                <a:lnTo>
                  <a:pt x="577181" y="54878"/>
                </a:lnTo>
                <a:cubicBezTo>
                  <a:pt x="585058" y="54497"/>
                  <a:pt x="583708" y="47002"/>
                  <a:pt x="579888" y="39097"/>
                </a:cubicBezTo>
                <a:cubicBezTo>
                  <a:pt x="579583" y="33287"/>
                  <a:pt x="579714" y="30434"/>
                  <a:pt x="574152" y="28528"/>
                </a:cubicBezTo>
                <a:close/>
                <a:moveTo>
                  <a:pt x="139716" y="112158"/>
                </a:moveTo>
                <a:lnTo>
                  <a:pt x="147717" y="112158"/>
                </a:lnTo>
                <a:lnTo>
                  <a:pt x="140574" y="112158"/>
                </a:lnTo>
                <a:lnTo>
                  <a:pt x="139716" y="112158"/>
                </a:lnTo>
                <a:close/>
              </a:path>
            </a:pathLst>
          </a:custGeom>
          <a:solidFill>
            <a:schemeClr val="accent4"/>
          </a:solidFill>
          <a:ln>
            <a:noFill/>
          </a:ln>
        </p:spPr>
        <p:txBody>
          <a:bodyPr spcFirstLastPara="1" wrap="square" lIns="91425" tIns="45700" rIns="91425" bIns="45700" anchor="ctr" anchorCtr="0">
            <a:noAutofit/>
          </a:bodyPr>
          <a:lstStyle/>
          <a:p>
            <a:pPr lvl="0" algn="ctr"/>
            <a:r>
              <a:rPr lang="tr-TR" sz="2400" dirty="0" smtClean="0"/>
              <a:t>Afetler ve Trajik Olayların Yaşandığı Dönemlerinde</a:t>
            </a:r>
            <a:endParaRPr sz="2400" dirty="0">
              <a:solidFill>
                <a:srgbClr val="000000"/>
              </a:solidFill>
              <a:latin typeface="Arial"/>
              <a:ea typeface="Arial"/>
              <a:cs typeface="Arial"/>
              <a:sym typeface="Arial"/>
            </a:endParaRPr>
          </a:p>
        </p:txBody>
      </p:sp>
    </p:spTree>
    <p:custDataLst>
      <p:tags r:id="rId1"/>
    </p:custDataLst>
    <p:extLst>
      <p:ext uri="{BB962C8B-B14F-4D97-AF65-F5344CB8AC3E}">
        <p14:creationId xmlns:p14="http://schemas.microsoft.com/office/powerpoint/2010/main" val="20309329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p:tgtEl>
                                          <p:spTgt spid="9"/>
                                        </p:tgtEl>
                                        <p:attrNameLst>
                                          <p:attrName>ppt_y</p:attrName>
                                        </p:attrNameLst>
                                      </p:cBhvr>
                                      <p:tavLst>
                                        <p:tav tm="0">
                                          <p:val>
                                            <p:strVal val="#ppt_y-#ppt_h*1.125000"/>
                                          </p:val>
                                        </p:tav>
                                        <p:tav tm="100000">
                                          <p:val>
                                            <p:strVal val="#ppt_y"/>
                                          </p:val>
                                        </p:tav>
                                      </p:tavLst>
                                    </p:anim>
                                    <p:animEffect transition="in" filter="wipe(down)">
                                      <p:cBhvr>
                                        <p:cTn id="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Millî Birlik ve Beraberlik</a:t>
            </a:r>
            <a:endParaRPr lang="en-US" sz="2800" dirty="0">
              <a:solidFill>
                <a:schemeClr val="bg1"/>
              </a:solidFill>
            </a:endParaRPr>
          </a:p>
        </p:txBody>
      </p:sp>
      <p:sp>
        <p:nvSpPr>
          <p:cNvPr id="30" name="Rectangle: Rounded Corners 111">
            <a:hlinkClick r:id="rId4"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6" name="Dikdörtgen 5"/>
          <p:cNvSpPr/>
          <p:nvPr/>
        </p:nvSpPr>
        <p:spPr>
          <a:xfrm>
            <a:off x="3048000" y="2967335"/>
            <a:ext cx="6096000" cy="923330"/>
          </a:xfrm>
          <a:prstGeom prst="rect">
            <a:avLst/>
          </a:prstGeom>
        </p:spPr>
        <p:txBody>
          <a:bodyPr>
            <a:spAutoFit/>
          </a:bodyPr>
          <a:lstStyle/>
          <a:p>
            <a:pPr marL="1257300" lvl="0"/>
            <a:r>
              <a:rPr lang="tr-TR" dirty="0">
                <a:solidFill>
                  <a:schemeClr val="bg1"/>
                </a:solidFill>
                <a:ea typeface="Arial"/>
                <a:cs typeface="Arial"/>
                <a:sym typeface="Arial"/>
              </a:rPr>
              <a:t>Türk toplumu </a:t>
            </a:r>
            <a:r>
              <a:rPr lang="tr-TR" dirty="0">
                <a:solidFill>
                  <a:schemeClr val="bg1"/>
                </a:solidFill>
              </a:rPr>
              <a:t>hangi durumlarda millî birlik ve beraberlik </a:t>
            </a:r>
          </a:p>
          <a:p>
            <a:pPr marL="1257300" lvl="0"/>
            <a:r>
              <a:rPr lang="tr-TR" dirty="0">
                <a:solidFill>
                  <a:schemeClr val="bg1"/>
                </a:solidFill>
              </a:rPr>
              <a:t>göstermektedir? Örneklerle açıklayınız.</a:t>
            </a:r>
            <a:endParaRPr lang="tr-TR" dirty="0">
              <a:solidFill>
                <a:schemeClr val="bg1"/>
              </a:solidFill>
              <a:ea typeface="Arial"/>
              <a:cs typeface="Arial"/>
              <a:sym typeface="Arial"/>
            </a:endParaRPr>
          </a:p>
        </p:txBody>
      </p:sp>
      <p:pic>
        <p:nvPicPr>
          <p:cNvPr id="5" name="Resim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77360"/>
            <a:ext cx="12192000" cy="6563833"/>
          </a:xfrm>
          <a:prstGeom prst="rect">
            <a:avLst/>
          </a:prstGeom>
        </p:spPr>
      </p:pic>
      <p:sp>
        <p:nvSpPr>
          <p:cNvPr id="9" name="Yuvarlatılmış Dikdörtgen 8"/>
          <p:cNvSpPr/>
          <p:nvPr/>
        </p:nvSpPr>
        <p:spPr>
          <a:xfrm>
            <a:off x="676402" y="1762651"/>
            <a:ext cx="10963923" cy="1242115"/>
          </a:xfrm>
          <a:prstGeom prst="roundRect">
            <a:avLst>
              <a:gd name="adj" fmla="val 2151"/>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Millî birlik sadece acıda değil, sevinçte de kendini gösterir. Ülke adına kazanılan büyük başarılar halkı ortak bir mutlulukta birleştirir.</a:t>
            </a:r>
          </a:p>
        </p:txBody>
      </p:sp>
      <p:sp>
        <p:nvSpPr>
          <p:cNvPr id="10" name="Google Shape;1446;p25"/>
          <p:cNvSpPr/>
          <p:nvPr/>
        </p:nvSpPr>
        <p:spPr>
          <a:xfrm>
            <a:off x="1352808" y="875887"/>
            <a:ext cx="9893300" cy="746842"/>
          </a:xfrm>
          <a:custGeom>
            <a:avLst/>
            <a:gdLst>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05131 w 597075"/>
              <a:gd name="connsiteY26" fmla="*/ 118314 h 158308"/>
              <a:gd name="connsiteX27" fmla="*/ 519342 w 597075"/>
              <a:gd name="connsiteY27" fmla="*/ 102121 h 158308"/>
              <a:gd name="connsiteX28" fmla="*/ 519323 w 597075"/>
              <a:gd name="connsiteY28" fmla="*/ 101836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94825 w 597075"/>
              <a:gd name="connsiteY32" fmla="*/ 48781 h 158308"/>
              <a:gd name="connsiteX33" fmla="*/ 512560 w 597075"/>
              <a:gd name="connsiteY33" fmla="*/ 4563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219"/>
              <a:gd name="connsiteY0" fmla="*/ 6776 h 158308"/>
              <a:gd name="connsiteX1" fmla="*/ 523514 w 597219"/>
              <a:gd name="connsiteY1" fmla="*/ 5442 h 158308"/>
              <a:gd name="connsiteX2" fmla="*/ 453505 w 597219"/>
              <a:gd name="connsiteY2" fmla="*/ 5442 h 158308"/>
              <a:gd name="connsiteX3" fmla="*/ 315488 w 597219"/>
              <a:gd name="connsiteY3" fmla="*/ 204 h 158308"/>
              <a:gd name="connsiteX4" fmla="*/ 36120 w 597219"/>
              <a:gd name="connsiteY4" fmla="*/ 9062 h 158308"/>
              <a:gd name="connsiteX5" fmla="*/ 22223 w 597219"/>
              <a:gd name="connsiteY5" fmla="*/ 24492 h 158308"/>
              <a:gd name="connsiteX6" fmla="*/ 22880 w 597219"/>
              <a:gd name="connsiteY6" fmla="*/ 28112 h 158308"/>
              <a:gd name="connsiteX7" fmla="*/ 15641 w 597219"/>
              <a:gd name="connsiteY7" fmla="*/ 47638 h 158308"/>
              <a:gd name="connsiteX8" fmla="*/ 10117 w 597219"/>
              <a:gd name="connsiteY8" fmla="*/ 48781 h 158308"/>
              <a:gd name="connsiteX9" fmla="*/ 13927 w 597219"/>
              <a:gd name="connsiteY9" fmla="*/ 77356 h 158308"/>
              <a:gd name="connsiteX10" fmla="*/ 35358 w 597219"/>
              <a:gd name="connsiteY10" fmla="*/ 76213 h 158308"/>
              <a:gd name="connsiteX11" fmla="*/ 27357 w 597219"/>
              <a:gd name="connsiteY11" fmla="*/ 88692 h 158308"/>
              <a:gd name="connsiteX12" fmla="*/ 38406 w 597219"/>
              <a:gd name="connsiteY12" fmla="*/ 102789 h 158308"/>
              <a:gd name="connsiteX13" fmla="*/ 42444 w 597219"/>
              <a:gd name="connsiteY13" fmla="*/ 122314 h 158308"/>
              <a:gd name="connsiteX14" fmla="*/ 44787 w 597219"/>
              <a:gd name="connsiteY14" fmla="*/ 123552 h 158308"/>
              <a:gd name="connsiteX15" fmla="*/ 36977 w 597219"/>
              <a:gd name="connsiteY15" fmla="*/ 124981 h 158308"/>
              <a:gd name="connsiteX16" fmla="*/ 40692 w 597219"/>
              <a:gd name="connsiteY16" fmla="*/ 153556 h 158308"/>
              <a:gd name="connsiteX17" fmla="*/ 68600 w 597219"/>
              <a:gd name="connsiteY17" fmla="*/ 151270 h 158308"/>
              <a:gd name="connsiteX18" fmla="*/ 81173 w 597219"/>
              <a:gd name="connsiteY18" fmla="*/ 147842 h 158308"/>
              <a:gd name="connsiteX19" fmla="*/ 149848 w 597219"/>
              <a:gd name="connsiteY19" fmla="*/ 145079 h 158308"/>
              <a:gd name="connsiteX20" fmla="*/ 261100 w 597219"/>
              <a:gd name="connsiteY20" fmla="*/ 145746 h 158308"/>
              <a:gd name="connsiteX21" fmla="*/ 480747 w 597219"/>
              <a:gd name="connsiteY21" fmla="*/ 158224 h 158308"/>
              <a:gd name="connsiteX22" fmla="*/ 494082 w 597219"/>
              <a:gd name="connsiteY22" fmla="*/ 148128 h 158308"/>
              <a:gd name="connsiteX23" fmla="*/ 527134 w 597219"/>
              <a:gd name="connsiteY23" fmla="*/ 151652 h 158308"/>
              <a:gd name="connsiteX24" fmla="*/ 530848 w 597219"/>
              <a:gd name="connsiteY24" fmla="*/ 123648 h 158308"/>
              <a:gd name="connsiteX25" fmla="*/ 491796 w 597219"/>
              <a:gd name="connsiteY25" fmla="*/ 118314 h 158308"/>
              <a:gd name="connsiteX26" fmla="*/ 505131 w 597219"/>
              <a:gd name="connsiteY26" fmla="*/ 118314 h 158308"/>
              <a:gd name="connsiteX27" fmla="*/ 519342 w 597219"/>
              <a:gd name="connsiteY27" fmla="*/ 102121 h 158308"/>
              <a:gd name="connsiteX28" fmla="*/ 519323 w 597219"/>
              <a:gd name="connsiteY28" fmla="*/ 101836 h 158308"/>
              <a:gd name="connsiteX29" fmla="*/ 547041 w 597219"/>
              <a:gd name="connsiteY29" fmla="*/ 104027 h 158308"/>
              <a:gd name="connsiteX30" fmla="*/ 550756 w 597219"/>
              <a:gd name="connsiteY30" fmla="*/ 75452 h 158308"/>
              <a:gd name="connsiteX31" fmla="*/ 540278 w 597219"/>
              <a:gd name="connsiteY31" fmla="*/ 74118 h 158308"/>
              <a:gd name="connsiteX32" fmla="*/ 594825 w 597219"/>
              <a:gd name="connsiteY32" fmla="*/ 48781 h 158308"/>
              <a:gd name="connsiteX33" fmla="*/ 583687 w 597219"/>
              <a:gd name="connsiteY33" fmla="*/ 38616 h 158308"/>
              <a:gd name="connsiteX34" fmla="*/ 561900 w 597219"/>
              <a:gd name="connsiteY34" fmla="*/ 44114 h 158308"/>
              <a:gd name="connsiteX35" fmla="*/ 574854 w 597219"/>
              <a:gd name="connsiteY35" fmla="*/ 34589 h 158308"/>
              <a:gd name="connsiteX36" fmla="*/ 583522 w 597219"/>
              <a:gd name="connsiteY36" fmla="*/ 34589 h 158308"/>
              <a:gd name="connsiteX37" fmla="*/ 597057 w 597219"/>
              <a:gd name="connsiteY37" fmla="*/ 19540 h 158308"/>
              <a:gd name="connsiteX38" fmla="*/ 587332 w 597219"/>
              <a:gd name="connsiteY38" fmla="*/ 6776 h 158308"/>
              <a:gd name="connsiteX39" fmla="*/ 152896 w 597219"/>
              <a:gd name="connsiteY39" fmla="*/ 90406 h 158308"/>
              <a:gd name="connsiteX40" fmla="*/ 160897 w 597219"/>
              <a:gd name="connsiteY40" fmla="*/ 90406 h 158308"/>
              <a:gd name="connsiteX41" fmla="*/ 153754 w 597219"/>
              <a:gd name="connsiteY41" fmla="*/ 90406 h 158308"/>
              <a:gd name="connsiteX42" fmla="*/ 152896 w 597219"/>
              <a:gd name="connsiteY42" fmla="*/ 90406 h 158308"/>
              <a:gd name="connsiteX0" fmla="*/ 587332 w 600233"/>
              <a:gd name="connsiteY0" fmla="*/ 6776 h 158308"/>
              <a:gd name="connsiteX1" fmla="*/ 523514 w 600233"/>
              <a:gd name="connsiteY1" fmla="*/ 5442 h 158308"/>
              <a:gd name="connsiteX2" fmla="*/ 453505 w 600233"/>
              <a:gd name="connsiteY2" fmla="*/ 5442 h 158308"/>
              <a:gd name="connsiteX3" fmla="*/ 315488 w 600233"/>
              <a:gd name="connsiteY3" fmla="*/ 204 h 158308"/>
              <a:gd name="connsiteX4" fmla="*/ 36120 w 600233"/>
              <a:gd name="connsiteY4" fmla="*/ 9062 h 158308"/>
              <a:gd name="connsiteX5" fmla="*/ 22223 w 600233"/>
              <a:gd name="connsiteY5" fmla="*/ 24492 h 158308"/>
              <a:gd name="connsiteX6" fmla="*/ 22880 w 600233"/>
              <a:gd name="connsiteY6" fmla="*/ 28112 h 158308"/>
              <a:gd name="connsiteX7" fmla="*/ 15641 w 600233"/>
              <a:gd name="connsiteY7" fmla="*/ 47638 h 158308"/>
              <a:gd name="connsiteX8" fmla="*/ 10117 w 600233"/>
              <a:gd name="connsiteY8" fmla="*/ 48781 h 158308"/>
              <a:gd name="connsiteX9" fmla="*/ 13927 w 600233"/>
              <a:gd name="connsiteY9" fmla="*/ 77356 h 158308"/>
              <a:gd name="connsiteX10" fmla="*/ 35358 w 600233"/>
              <a:gd name="connsiteY10" fmla="*/ 76213 h 158308"/>
              <a:gd name="connsiteX11" fmla="*/ 27357 w 600233"/>
              <a:gd name="connsiteY11" fmla="*/ 88692 h 158308"/>
              <a:gd name="connsiteX12" fmla="*/ 38406 w 600233"/>
              <a:gd name="connsiteY12" fmla="*/ 102789 h 158308"/>
              <a:gd name="connsiteX13" fmla="*/ 42444 w 600233"/>
              <a:gd name="connsiteY13" fmla="*/ 122314 h 158308"/>
              <a:gd name="connsiteX14" fmla="*/ 44787 w 600233"/>
              <a:gd name="connsiteY14" fmla="*/ 123552 h 158308"/>
              <a:gd name="connsiteX15" fmla="*/ 36977 w 600233"/>
              <a:gd name="connsiteY15" fmla="*/ 124981 h 158308"/>
              <a:gd name="connsiteX16" fmla="*/ 40692 w 600233"/>
              <a:gd name="connsiteY16" fmla="*/ 153556 h 158308"/>
              <a:gd name="connsiteX17" fmla="*/ 68600 w 600233"/>
              <a:gd name="connsiteY17" fmla="*/ 151270 h 158308"/>
              <a:gd name="connsiteX18" fmla="*/ 81173 w 600233"/>
              <a:gd name="connsiteY18" fmla="*/ 147842 h 158308"/>
              <a:gd name="connsiteX19" fmla="*/ 149848 w 600233"/>
              <a:gd name="connsiteY19" fmla="*/ 145079 h 158308"/>
              <a:gd name="connsiteX20" fmla="*/ 261100 w 600233"/>
              <a:gd name="connsiteY20" fmla="*/ 145746 h 158308"/>
              <a:gd name="connsiteX21" fmla="*/ 480747 w 600233"/>
              <a:gd name="connsiteY21" fmla="*/ 158224 h 158308"/>
              <a:gd name="connsiteX22" fmla="*/ 494082 w 600233"/>
              <a:gd name="connsiteY22" fmla="*/ 148128 h 158308"/>
              <a:gd name="connsiteX23" fmla="*/ 527134 w 600233"/>
              <a:gd name="connsiteY23" fmla="*/ 151652 h 158308"/>
              <a:gd name="connsiteX24" fmla="*/ 530848 w 600233"/>
              <a:gd name="connsiteY24" fmla="*/ 123648 h 158308"/>
              <a:gd name="connsiteX25" fmla="*/ 491796 w 600233"/>
              <a:gd name="connsiteY25" fmla="*/ 118314 h 158308"/>
              <a:gd name="connsiteX26" fmla="*/ 505131 w 600233"/>
              <a:gd name="connsiteY26" fmla="*/ 118314 h 158308"/>
              <a:gd name="connsiteX27" fmla="*/ 519342 w 600233"/>
              <a:gd name="connsiteY27" fmla="*/ 102121 h 158308"/>
              <a:gd name="connsiteX28" fmla="*/ 519323 w 600233"/>
              <a:gd name="connsiteY28" fmla="*/ 101836 h 158308"/>
              <a:gd name="connsiteX29" fmla="*/ 547041 w 600233"/>
              <a:gd name="connsiteY29" fmla="*/ 104027 h 158308"/>
              <a:gd name="connsiteX30" fmla="*/ 597262 w 600233"/>
              <a:gd name="connsiteY30" fmla="*/ 87742 h 158308"/>
              <a:gd name="connsiteX31" fmla="*/ 540278 w 600233"/>
              <a:gd name="connsiteY31" fmla="*/ 74118 h 158308"/>
              <a:gd name="connsiteX32" fmla="*/ 594825 w 600233"/>
              <a:gd name="connsiteY32" fmla="*/ 48781 h 158308"/>
              <a:gd name="connsiteX33" fmla="*/ 583687 w 600233"/>
              <a:gd name="connsiteY33" fmla="*/ 38616 h 158308"/>
              <a:gd name="connsiteX34" fmla="*/ 561900 w 600233"/>
              <a:gd name="connsiteY34" fmla="*/ 44114 h 158308"/>
              <a:gd name="connsiteX35" fmla="*/ 574854 w 600233"/>
              <a:gd name="connsiteY35" fmla="*/ 34589 h 158308"/>
              <a:gd name="connsiteX36" fmla="*/ 583522 w 600233"/>
              <a:gd name="connsiteY36" fmla="*/ 34589 h 158308"/>
              <a:gd name="connsiteX37" fmla="*/ 597057 w 600233"/>
              <a:gd name="connsiteY37" fmla="*/ 19540 h 158308"/>
              <a:gd name="connsiteX38" fmla="*/ 587332 w 600233"/>
              <a:gd name="connsiteY38" fmla="*/ 6776 h 158308"/>
              <a:gd name="connsiteX39" fmla="*/ 152896 w 600233"/>
              <a:gd name="connsiteY39" fmla="*/ 90406 h 158308"/>
              <a:gd name="connsiteX40" fmla="*/ 160897 w 600233"/>
              <a:gd name="connsiteY40" fmla="*/ 90406 h 158308"/>
              <a:gd name="connsiteX41" fmla="*/ 153754 w 600233"/>
              <a:gd name="connsiteY41" fmla="*/ 90406 h 158308"/>
              <a:gd name="connsiteX42" fmla="*/ 152896 w 600233"/>
              <a:gd name="connsiteY42" fmla="*/ 90406 h 158308"/>
              <a:gd name="connsiteX0" fmla="*/ 587332 w 600233"/>
              <a:gd name="connsiteY0" fmla="*/ 6776 h 158308"/>
              <a:gd name="connsiteX1" fmla="*/ 523514 w 600233"/>
              <a:gd name="connsiteY1" fmla="*/ 5442 h 158308"/>
              <a:gd name="connsiteX2" fmla="*/ 453505 w 600233"/>
              <a:gd name="connsiteY2" fmla="*/ 5442 h 158308"/>
              <a:gd name="connsiteX3" fmla="*/ 315488 w 600233"/>
              <a:gd name="connsiteY3" fmla="*/ 204 h 158308"/>
              <a:gd name="connsiteX4" fmla="*/ 36120 w 600233"/>
              <a:gd name="connsiteY4" fmla="*/ 9062 h 158308"/>
              <a:gd name="connsiteX5" fmla="*/ 22223 w 600233"/>
              <a:gd name="connsiteY5" fmla="*/ 24492 h 158308"/>
              <a:gd name="connsiteX6" fmla="*/ 22880 w 600233"/>
              <a:gd name="connsiteY6" fmla="*/ 28112 h 158308"/>
              <a:gd name="connsiteX7" fmla="*/ 15641 w 600233"/>
              <a:gd name="connsiteY7" fmla="*/ 47638 h 158308"/>
              <a:gd name="connsiteX8" fmla="*/ 10117 w 600233"/>
              <a:gd name="connsiteY8" fmla="*/ 48781 h 158308"/>
              <a:gd name="connsiteX9" fmla="*/ 13927 w 600233"/>
              <a:gd name="connsiteY9" fmla="*/ 77356 h 158308"/>
              <a:gd name="connsiteX10" fmla="*/ 35358 w 600233"/>
              <a:gd name="connsiteY10" fmla="*/ 76213 h 158308"/>
              <a:gd name="connsiteX11" fmla="*/ 27357 w 600233"/>
              <a:gd name="connsiteY11" fmla="*/ 88692 h 158308"/>
              <a:gd name="connsiteX12" fmla="*/ 38406 w 600233"/>
              <a:gd name="connsiteY12" fmla="*/ 102789 h 158308"/>
              <a:gd name="connsiteX13" fmla="*/ 42444 w 600233"/>
              <a:gd name="connsiteY13" fmla="*/ 122314 h 158308"/>
              <a:gd name="connsiteX14" fmla="*/ 44787 w 600233"/>
              <a:gd name="connsiteY14" fmla="*/ 123552 h 158308"/>
              <a:gd name="connsiteX15" fmla="*/ 36977 w 600233"/>
              <a:gd name="connsiteY15" fmla="*/ 124981 h 158308"/>
              <a:gd name="connsiteX16" fmla="*/ 40692 w 600233"/>
              <a:gd name="connsiteY16" fmla="*/ 153556 h 158308"/>
              <a:gd name="connsiteX17" fmla="*/ 68600 w 600233"/>
              <a:gd name="connsiteY17" fmla="*/ 151270 h 158308"/>
              <a:gd name="connsiteX18" fmla="*/ 81173 w 600233"/>
              <a:gd name="connsiteY18" fmla="*/ 147842 h 158308"/>
              <a:gd name="connsiteX19" fmla="*/ 149848 w 600233"/>
              <a:gd name="connsiteY19" fmla="*/ 145079 h 158308"/>
              <a:gd name="connsiteX20" fmla="*/ 261100 w 600233"/>
              <a:gd name="connsiteY20" fmla="*/ 145746 h 158308"/>
              <a:gd name="connsiteX21" fmla="*/ 480747 w 600233"/>
              <a:gd name="connsiteY21" fmla="*/ 158224 h 158308"/>
              <a:gd name="connsiteX22" fmla="*/ 494082 w 600233"/>
              <a:gd name="connsiteY22" fmla="*/ 148128 h 158308"/>
              <a:gd name="connsiteX23" fmla="*/ 527134 w 600233"/>
              <a:gd name="connsiteY23" fmla="*/ 151652 h 158308"/>
              <a:gd name="connsiteX24" fmla="*/ 530848 w 600233"/>
              <a:gd name="connsiteY24" fmla="*/ 123648 h 158308"/>
              <a:gd name="connsiteX25" fmla="*/ 491796 w 600233"/>
              <a:gd name="connsiteY25" fmla="*/ 118314 h 158308"/>
              <a:gd name="connsiteX26" fmla="*/ 505131 w 600233"/>
              <a:gd name="connsiteY26" fmla="*/ 118314 h 158308"/>
              <a:gd name="connsiteX27" fmla="*/ 519342 w 600233"/>
              <a:gd name="connsiteY27" fmla="*/ 102121 h 158308"/>
              <a:gd name="connsiteX28" fmla="*/ 519323 w 600233"/>
              <a:gd name="connsiteY28" fmla="*/ 101836 h 158308"/>
              <a:gd name="connsiteX29" fmla="*/ 547041 w 600233"/>
              <a:gd name="connsiteY29" fmla="*/ 104027 h 158308"/>
              <a:gd name="connsiteX30" fmla="*/ 597262 w 600233"/>
              <a:gd name="connsiteY30" fmla="*/ 87742 h 158308"/>
              <a:gd name="connsiteX31" fmla="*/ 575841 w 600233"/>
              <a:gd name="connsiteY31" fmla="*/ 61828 h 158308"/>
              <a:gd name="connsiteX32" fmla="*/ 594825 w 600233"/>
              <a:gd name="connsiteY32" fmla="*/ 48781 h 158308"/>
              <a:gd name="connsiteX33" fmla="*/ 583687 w 600233"/>
              <a:gd name="connsiteY33" fmla="*/ 38616 h 158308"/>
              <a:gd name="connsiteX34" fmla="*/ 561900 w 600233"/>
              <a:gd name="connsiteY34" fmla="*/ 44114 h 158308"/>
              <a:gd name="connsiteX35" fmla="*/ 574854 w 600233"/>
              <a:gd name="connsiteY35" fmla="*/ 34589 h 158308"/>
              <a:gd name="connsiteX36" fmla="*/ 583522 w 600233"/>
              <a:gd name="connsiteY36" fmla="*/ 34589 h 158308"/>
              <a:gd name="connsiteX37" fmla="*/ 597057 w 600233"/>
              <a:gd name="connsiteY37" fmla="*/ 19540 h 158308"/>
              <a:gd name="connsiteX38" fmla="*/ 587332 w 600233"/>
              <a:gd name="connsiteY38" fmla="*/ 6776 h 158308"/>
              <a:gd name="connsiteX39" fmla="*/ 152896 w 600233"/>
              <a:gd name="connsiteY39" fmla="*/ 90406 h 158308"/>
              <a:gd name="connsiteX40" fmla="*/ 160897 w 600233"/>
              <a:gd name="connsiteY40" fmla="*/ 90406 h 158308"/>
              <a:gd name="connsiteX41" fmla="*/ 153754 w 600233"/>
              <a:gd name="connsiteY41" fmla="*/ 90406 h 158308"/>
              <a:gd name="connsiteX42" fmla="*/ 152896 w 600233"/>
              <a:gd name="connsiteY42" fmla="*/ 90406 h 158308"/>
              <a:gd name="connsiteX0" fmla="*/ 587332 w 602802"/>
              <a:gd name="connsiteY0" fmla="*/ 6776 h 158308"/>
              <a:gd name="connsiteX1" fmla="*/ 523514 w 602802"/>
              <a:gd name="connsiteY1" fmla="*/ 5442 h 158308"/>
              <a:gd name="connsiteX2" fmla="*/ 453505 w 602802"/>
              <a:gd name="connsiteY2" fmla="*/ 5442 h 158308"/>
              <a:gd name="connsiteX3" fmla="*/ 315488 w 602802"/>
              <a:gd name="connsiteY3" fmla="*/ 204 h 158308"/>
              <a:gd name="connsiteX4" fmla="*/ 36120 w 602802"/>
              <a:gd name="connsiteY4" fmla="*/ 9062 h 158308"/>
              <a:gd name="connsiteX5" fmla="*/ 22223 w 602802"/>
              <a:gd name="connsiteY5" fmla="*/ 24492 h 158308"/>
              <a:gd name="connsiteX6" fmla="*/ 22880 w 602802"/>
              <a:gd name="connsiteY6" fmla="*/ 28112 h 158308"/>
              <a:gd name="connsiteX7" fmla="*/ 15641 w 602802"/>
              <a:gd name="connsiteY7" fmla="*/ 47638 h 158308"/>
              <a:gd name="connsiteX8" fmla="*/ 10117 w 602802"/>
              <a:gd name="connsiteY8" fmla="*/ 48781 h 158308"/>
              <a:gd name="connsiteX9" fmla="*/ 13927 w 602802"/>
              <a:gd name="connsiteY9" fmla="*/ 77356 h 158308"/>
              <a:gd name="connsiteX10" fmla="*/ 35358 w 602802"/>
              <a:gd name="connsiteY10" fmla="*/ 76213 h 158308"/>
              <a:gd name="connsiteX11" fmla="*/ 27357 w 602802"/>
              <a:gd name="connsiteY11" fmla="*/ 88692 h 158308"/>
              <a:gd name="connsiteX12" fmla="*/ 38406 w 602802"/>
              <a:gd name="connsiteY12" fmla="*/ 102789 h 158308"/>
              <a:gd name="connsiteX13" fmla="*/ 42444 w 602802"/>
              <a:gd name="connsiteY13" fmla="*/ 122314 h 158308"/>
              <a:gd name="connsiteX14" fmla="*/ 44787 w 602802"/>
              <a:gd name="connsiteY14" fmla="*/ 123552 h 158308"/>
              <a:gd name="connsiteX15" fmla="*/ 36977 w 602802"/>
              <a:gd name="connsiteY15" fmla="*/ 124981 h 158308"/>
              <a:gd name="connsiteX16" fmla="*/ 40692 w 602802"/>
              <a:gd name="connsiteY16" fmla="*/ 153556 h 158308"/>
              <a:gd name="connsiteX17" fmla="*/ 68600 w 602802"/>
              <a:gd name="connsiteY17" fmla="*/ 151270 h 158308"/>
              <a:gd name="connsiteX18" fmla="*/ 81173 w 602802"/>
              <a:gd name="connsiteY18" fmla="*/ 147842 h 158308"/>
              <a:gd name="connsiteX19" fmla="*/ 149848 w 602802"/>
              <a:gd name="connsiteY19" fmla="*/ 145079 h 158308"/>
              <a:gd name="connsiteX20" fmla="*/ 261100 w 602802"/>
              <a:gd name="connsiteY20" fmla="*/ 145746 h 158308"/>
              <a:gd name="connsiteX21" fmla="*/ 480747 w 602802"/>
              <a:gd name="connsiteY21" fmla="*/ 158224 h 158308"/>
              <a:gd name="connsiteX22" fmla="*/ 494082 w 602802"/>
              <a:gd name="connsiteY22" fmla="*/ 148128 h 158308"/>
              <a:gd name="connsiteX23" fmla="*/ 527134 w 602802"/>
              <a:gd name="connsiteY23" fmla="*/ 151652 h 158308"/>
              <a:gd name="connsiteX24" fmla="*/ 530848 w 602802"/>
              <a:gd name="connsiteY24" fmla="*/ 123648 h 158308"/>
              <a:gd name="connsiteX25" fmla="*/ 491796 w 602802"/>
              <a:gd name="connsiteY25" fmla="*/ 118314 h 158308"/>
              <a:gd name="connsiteX26" fmla="*/ 505131 w 602802"/>
              <a:gd name="connsiteY26" fmla="*/ 118314 h 158308"/>
              <a:gd name="connsiteX27" fmla="*/ 519342 w 602802"/>
              <a:gd name="connsiteY27" fmla="*/ 102121 h 158308"/>
              <a:gd name="connsiteX28" fmla="*/ 519323 w 602802"/>
              <a:gd name="connsiteY28" fmla="*/ 101836 h 158308"/>
              <a:gd name="connsiteX29" fmla="*/ 577817 w 602802"/>
              <a:gd name="connsiteY29" fmla="*/ 89981 h 158308"/>
              <a:gd name="connsiteX30" fmla="*/ 597262 w 602802"/>
              <a:gd name="connsiteY30" fmla="*/ 87742 h 158308"/>
              <a:gd name="connsiteX31" fmla="*/ 575841 w 602802"/>
              <a:gd name="connsiteY31" fmla="*/ 61828 h 158308"/>
              <a:gd name="connsiteX32" fmla="*/ 594825 w 602802"/>
              <a:gd name="connsiteY32" fmla="*/ 48781 h 158308"/>
              <a:gd name="connsiteX33" fmla="*/ 583687 w 602802"/>
              <a:gd name="connsiteY33" fmla="*/ 38616 h 158308"/>
              <a:gd name="connsiteX34" fmla="*/ 561900 w 602802"/>
              <a:gd name="connsiteY34" fmla="*/ 44114 h 158308"/>
              <a:gd name="connsiteX35" fmla="*/ 574854 w 602802"/>
              <a:gd name="connsiteY35" fmla="*/ 34589 h 158308"/>
              <a:gd name="connsiteX36" fmla="*/ 583522 w 602802"/>
              <a:gd name="connsiteY36" fmla="*/ 34589 h 158308"/>
              <a:gd name="connsiteX37" fmla="*/ 597057 w 602802"/>
              <a:gd name="connsiteY37" fmla="*/ 19540 h 158308"/>
              <a:gd name="connsiteX38" fmla="*/ 587332 w 602802"/>
              <a:gd name="connsiteY38" fmla="*/ 6776 h 158308"/>
              <a:gd name="connsiteX39" fmla="*/ 152896 w 602802"/>
              <a:gd name="connsiteY39" fmla="*/ 90406 h 158308"/>
              <a:gd name="connsiteX40" fmla="*/ 160897 w 602802"/>
              <a:gd name="connsiteY40" fmla="*/ 90406 h 158308"/>
              <a:gd name="connsiteX41" fmla="*/ 153754 w 602802"/>
              <a:gd name="connsiteY41" fmla="*/ 90406 h 158308"/>
              <a:gd name="connsiteX42" fmla="*/ 152896 w 602802"/>
              <a:gd name="connsiteY42" fmla="*/ 90406 h 158308"/>
              <a:gd name="connsiteX0" fmla="*/ 587332 w 602760"/>
              <a:gd name="connsiteY0" fmla="*/ 6776 h 158308"/>
              <a:gd name="connsiteX1" fmla="*/ 523514 w 602760"/>
              <a:gd name="connsiteY1" fmla="*/ 5442 h 158308"/>
              <a:gd name="connsiteX2" fmla="*/ 453505 w 602760"/>
              <a:gd name="connsiteY2" fmla="*/ 5442 h 158308"/>
              <a:gd name="connsiteX3" fmla="*/ 315488 w 602760"/>
              <a:gd name="connsiteY3" fmla="*/ 204 h 158308"/>
              <a:gd name="connsiteX4" fmla="*/ 36120 w 602760"/>
              <a:gd name="connsiteY4" fmla="*/ 9062 h 158308"/>
              <a:gd name="connsiteX5" fmla="*/ 22223 w 602760"/>
              <a:gd name="connsiteY5" fmla="*/ 24492 h 158308"/>
              <a:gd name="connsiteX6" fmla="*/ 22880 w 602760"/>
              <a:gd name="connsiteY6" fmla="*/ 28112 h 158308"/>
              <a:gd name="connsiteX7" fmla="*/ 15641 w 602760"/>
              <a:gd name="connsiteY7" fmla="*/ 47638 h 158308"/>
              <a:gd name="connsiteX8" fmla="*/ 10117 w 602760"/>
              <a:gd name="connsiteY8" fmla="*/ 48781 h 158308"/>
              <a:gd name="connsiteX9" fmla="*/ 13927 w 602760"/>
              <a:gd name="connsiteY9" fmla="*/ 77356 h 158308"/>
              <a:gd name="connsiteX10" fmla="*/ 35358 w 602760"/>
              <a:gd name="connsiteY10" fmla="*/ 76213 h 158308"/>
              <a:gd name="connsiteX11" fmla="*/ 27357 w 602760"/>
              <a:gd name="connsiteY11" fmla="*/ 88692 h 158308"/>
              <a:gd name="connsiteX12" fmla="*/ 38406 w 602760"/>
              <a:gd name="connsiteY12" fmla="*/ 102789 h 158308"/>
              <a:gd name="connsiteX13" fmla="*/ 42444 w 602760"/>
              <a:gd name="connsiteY13" fmla="*/ 122314 h 158308"/>
              <a:gd name="connsiteX14" fmla="*/ 44787 w 602760"/>
              <a:gd name="connsiteY14" fmla="*/ 123552 h 158308"/>
              <a:gd name="connsiteX15" fmla="*/ 36977 w 602760"/>
              <a:gd name="connsiteY15" fmla="*/ 124981 h 158308"/>
              <a:gd name="connsiteX16" fmla="*/ 40692 w 602760"/>
              <a:gd name="connsiteY16" fmla="*/ 153556 h 158308"/>
              <a:gd name="connsiteX17" fmla="*/ 68600 w 602760"/>
              <a:gd name="connsiteY17" fmla="*/ 151270 h 158308"/>
              <a:gd name="connsiteX18" fmla="*/ 81173 w 602760"/>
              <a:gd name="connsiteY18" fmla="*/ 147842 h 158308"/>
              <a:gd name="connsiteX19" fmla="*/ 149848 w 602760"/>
              <a:gd name="connsiteY19" fmla="*/ 145079 h 158308"/>
              <a:gd name="connsiteX20" fmla="*/ 261100 w 602760"/>
              <a:gd name="connsiteY20" fmla="*/ 145746 h 158308"/>
              <a:gd name="connsiteX21" fmla="*/ 480747 w 602760"/>
              <a:gd name="connsiteY21" fmla="*/ 158224 h 158308"/>
              <a:gd name="connsiteX22" fmla="*/ 494082 w 602760"/>
              <a:gd name="connsiteY22" fmla="*/ 148128 h 158308"/>
              <a:gd name="connsiteX23" fmla="*/ 527134 w 602760"/>
              <a:gd name="connsiteY23" fmla="*/ 151652 h 158308"/>
              <a:gd name="connsiteX24" fmla="*/ 530848 w 602760"/>
              <a:gd name="connsiteY24" fmla="*/ 123648 h 158308"/>
              <a:gd name="connsiteX25" fmla="*/ 491796 w 602760"/>
              <a:gd name="connsiteY25" fmla="*/ 118314 h 158308"/>
              <a:gd name="connsiteX26" fmla="*/ 505131 w 602760"/>
              <a:gd name="connsiteY26" fmla="*/ 118314 h 158308"/>
              <a:gd name="connsiteX27" fmla="*/ 519342 w 602760"/>
              <a:gd name="connsiteY27" fmla="*/ 102121 h 158308"/>
              <a:gd name="connsiteX28" fmla="*/ 602760 w 602760"/>
              <a:gd name="connsiteY28" fmla="*/ 100080 h 158308"/>
              <a:gd name="connsiteX29" fmla="*/ 577817 w 602760"/>
              <a:gd name="connsiteY29" fmla="*/ 89981 h 158308"/>
              <a:gd name="connsiteX30" fmla="*/ 597262 w 602760"/>
              <a:gd name="connsiteY30" fmla="*/ 87742 h 158308"/>
              <a:gd name="connsiteX31" fmla="*/ 575841 w 602760"/>
              <a:gd name="connsiteY31" fmla="*/ 61828 h 158308"/>
              <a:gd name="connsiteX32" fmla="*/ 594825 w 602760"/>
              <a:gd name="connsiteY32" fmla="*/ 48781 h 158308"/>
              <a:gd name="connsiteX33" fmla="*/ 583687 w 602760"/>
              <a:gd name="connsiteY33" fmla="*/ 38616 h 158308"/>
              <a:gd name="connsiteX34" fmla="*/ 561900 w 602760"/>
              <a:gd name="connsiteY34" fmla="*/ 44114 h 158308"/>
              <a:gd name="connsiteX35" fmla="*/ 574854 w 602760"/>
              <a:gd name="connsiteY35" fmla="*/ 34589 h 158308"/>
              <a:gd name="connsiteX36" fmla="*/ 583522 w 602760"/>
              <a:gd name="connsiteY36" fmla="*/ 34589 h 158308"/>
              <a:gd name="connsiteX37" fmla="*/ 597057 w 602760"/>
              <a:gd name="connsiteY37" fmla="*/ 19540 h 158308"/>
              <a:gd name="connsiteX38" fmla="*/ 587332 w 602760"/>
              <a:gd name="connsiteY38" fmla="*/ 6776 h 158308"/>
              <a:gd name="connsiteX39" fmla="*/ 152896 w 602760"/>
              <a:gd name="connsiteY39" fmla="*/ 90406 h 158308"/>
              <a:gd name="connsiteX40" fmla="*/ 160897 w 602760"/>
              <a:gd name="connsiteY40" fmla="*/ 90406 h 158308"/>
              <a:gd name="connsiteX41" fmla="*/ 153754 w 602760"/>
              <a:gd name="connsiteY41" fmla="*/ 90406 h 158308"/>
              <a:gd name="connsiteX42" fmla="*/ 152896 w 602760"/>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27134 w 602857"/>
              <a:gd name="connsiteY23" fmla="*/ 151652 h 158308"/>
              <a:gd name="connsiteX24" fmla="*/ 530848 w 602857"/>
              <a:gd name="connsiteY24" fmla="*/ 123648 h 158308"/>
              <a:gd name="connsiteX25" fmla="*/ 491796 w 602857"/>
              <a:gd name="connsiteY25" fmla="*/ 118314 h 158308"/>
              <a:gd name="connsiteX26" fmla="*/ 505131 w 602857"/>
              <a:gd name="connsiteY26" fmla="*/ 118314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27134 w 602857"/>
              <a:gd name="connsiteY23" fmla="*/ 151652 h 158308"/>
              <a:gd name="connsiteX24" fmla="*/ 530848 w 602857"/>
              <a:gd name="connsiteY24" fmla="*/ 123648 h 158308"/>
              <a:gd name="connsiteX25" fmla="*/ 491796 w 602857"/>
              <a:gd name="connsiteY25" fmla="*/ 118314 h 158308"/>
              <a:gd name="connsiteX26" fmla="*/ 585148 w 602857"/>
              <a:gd name="connsiteY26" fmla="*/ 111291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27134 w 602857"/>
              <a:gd name="connsiteY23" fmla="*/ 151652 h 158308"/>
              <a:gd name="connsiteX24" fmla="*/ 530848 w 602857"/>
              <a:gd name="connsiteY24" fmla="*/ 123648 h 158308"/>
              <a:gd name="connsiteX25" fmla="*/ 583440 w 602857"/>
              <a:gd name="connsiteY25" fmla="*/ 116558 h 158308"/>
              <a:gd name="connsiteX26" fmla="*/ 585148 w 602857"/>
              <a:gd name="connsiteY26" fmla="*/ 111291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27134 w 602857"/>
              <a:gd name="connsiteY23" fmla="*/ 151652 h 158308"/>
              <a:gd name="connsiteX24" fmla="*/ 587612 w 602857"/>
              <a:gd name="connsiteY24" fmla="*/ 123648 h 158308"/>
              <a:gd name="connsiteX25" fmla="*/ 583440 w 602857"/>
              <a:gd name="connsiteY25" fmla="*/ 116558 h 158308"/>
              <a:gd name="connsiteX26" fmla="*/ 585148 w 602857"/>
              <a:gd name="connsiteY26" fmla="*/ 111291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308"/>
              <a:gd name="connsiteX1" fmla="*/ 523514 w 602857"/>
              <a:gd name="connsiteY1" fmla="*/ 5442 h 158308"/>
              <a:gd name="connsiteX2" fmla="*/ 453505 w 602857"/>
              <a:gd name="connsiteY2" fmla="*/ 5442 h 158308"/>
              <a:gd name="connsiteX3" fmla="*/ 315488 w 602857"/>
              <a:gd name="connsiteY3" fmla="*/ 204 h 158308"/>
              <a:gd name="connsiteX4" fmla="*/ 36120 w 602857"/>
              <a:gd name="connsiteY4" fmla="*/ 9062 h 158308"/>
              <a:gd name="connsiteX5" fmla="*/ 22223 w 602857"/>
              <a:gd name="connsiteY5" fmla="*/ 24492 h 158308"/>
              <a:gd name="connsiteX6" fmla="*/ 22880 w 602857"/>
              <a:gd name="connsiteY6" fmla="*/ 28112 h 158308"/>
              <a:gd name="connsiteX7" fmla="*/ 15641 w 602857"/>
              <a:gd name="connsiteY7" fmla="*/ 47638 h 158308"/>
              <a:gd name="connsiteX8" fmla="*/ 10117 w 602857"/>
              <a:gd name="connsiteY8" fmla="*/ 48781 h 158308"/>
              <a:gd name="connsiteX9" fmla="*/ 13927 w 602857"/>
              <a:gd name="connsiteY9" fmla="*/ 77356 h 158308"/>
              <a:gd name="connsiteX10" fmla="*/ 35358 w 602857"/>
              <a:gd name="connsiteY10" fmla="*/ 76213 h 158308"/>
              <a:gd name="connsiteX11" fmla="*/ 27357 w 602857"/>
              <a:gd name="connsiteY11" fmla="*/ 88692 h 158308"/>
              <a:gd name="connsiteX12" fmla="*/ 38406 w 602857"/>
              <a:gd name="connsiteY12" fmla="*/ 102789 h 158308"/>
              <a:gd name="connsiteX13" fmla="*/ 42444 w 602857"/>
              <a:gd name="connsiteY13" fmla="*/ 122314 h 158308"/>
              <a:gd name="connsiteX14" fmla="*/ 44787 w 602857"/>
              <a:gd name="connsiteY14" fmla="*/ 123552 h 158308"/>
              <a:gd name="connsiteX15" fmla="*/ 36977 w 602857"/>
              <a:gd name="connsiteY15" fmla="*/ 124981 h 158308"/>
              <a:gd name="connsiteX16" fmla="*/ 40692 w 602857"/>
              <a:gd name="connsiteY16" fmla="*/ 153556 h 158308"/>
              <a:gd name="connsiteX17" fmla="*/ 68600 w 602857"/>
              <a:gd name="connsiteY17" fmla="*/ 151270 h 158308"/>
              <a:gd name="connsiteX18" fmla="*/ 81173 w 602857"/>
              <a:gd name="connsiteY18" fmla="*/ 147842 h 158308"/>
              <a:gd name="connsiteX19" fmla="*/ 149848 w 602857"/>
              <a:gd name="connsiteY19" fmla="*/ 145079 h 158308"/>
              <a:gd name="connsiteX20" fmla="*/ 261100 w 602857"/>
              <a:gd name="connsiteY20" fmla="*/ 145746 h 158308"/>
              <a:gd name="connsiteX21" fmla="*/ 480747 w 602857"/>
              <a:gd name="connsiteY21" fmla="*/ 158224 h 158308"/>
              <a:gd name="connsiteX22" fmla="*/ 494082 w 602857"/>
              <a:gd name="connsiteY22" fmla="*/ 148128 h 158308"/>
              <a:gd name="connsiteX23" fmla="*/ 581163 w 602857"/>
              <a:gd name="connsiteY23" fmla="*/ 135851 h 158308"/>
              <a:gd name="connsiteX24" fmla="*/ 587612 w 602857"/>
              <a:gd name="connsiteY24" fmla="*/ 123648 h 158308"/>
              <a:gd name="connsiteX25" fmla="*/ 583440 w 602857"/>
              <a:gd name="connsiteY25" fmla="*/ 116558 h 158308"/>
              <a:gd name="connsiteX26" fmla="*/ 585148 w 602857"/>
              <a:gd name="connsiteY26" fmla="*/ 111291 h 158308"/>
              <a:gd name="connsiteX27" fmla="*/ 587049 w 602857"/>
              <a:gd name="connsiteY27" fmla="*/ 102121 h 158308"/>
              <a:gd name="connsiteX28" fmla="*/ 602760 w 602857"/>
              <a:gd name="connsiteY28" fmla="*/ 100080 h 158308"/>
              <a:gd name="connsiteX29" fmla="*/ 577817 w 602857"/>
              <a:gd name="connsiteY29" fmla="*/ 89981 h 158308"/>
              <a:gd name="connsiteX30" fmla="*/ 597262 w 602857"/>
              <a:gd name="connsiteY30" fmla="*/ 87742 h 158308"/>
              <a:gd name="connsiteX31" fmla="*/ 575841 w 602857"/>
              <a:gd name="connsiteY31" fmla="*/ 61828 h 158308"/>
              <a:gd name="connsiteX32" fmla="*/ 594825 w 602857"/>
              <a:gd name="connsiteY32" fmla="*/ 48781 h 158308"/>
              <a:gd name="connsiteX33" fmla="*/ 583687 w 602857"/>
              <a:gd name="connsiteY33" fmla="*/ 38616 h 158308"/>
              <a:gd name="connsiteX34" fmla="*/ 561900 w 602857"/>
              <a:gd name="connsiteY34" fmla="*/ 44114 h 158308"/>
              <a:gd name="connsiteX35" fmla="*/ 574854 w 602857"/>
              <a:gd name="connsiteY35" fmla="*/ 34589 h 158308"/>
              <a:gd name="connsiteX36" fmla="*/ 583522 w 602857"/>
              <a:gd name="connsiteY36" fmla="*/ 34589 h 158308"/>
              <a:gd name="connsiteX37" fmla="*/ 597057 w 602857"/>
              <a:gd name="connsiteY37" fmla="*/ 19540 h 158308"/>
              <a:gd name="connsiteX38" fmla="*/ 587332 w 602857"/>
              <a:gd name="connsiteY38" fmla="*/ 6776 h 158308"/>
              <a:gd name="connsiteX39" fmla="*/ 152896 w 602857"/>
              <a:gd name="connsiteY39" fmla="*/ 90406 h 158308"/>
              <a:gd name="connsiteX40" fmla="*/ 160897 w 602857"/>
              <a:gd name="connsiteY40" fmla="*/ 90406 h 158308"/>
              <a:gd name="connsiteX41" fmla="*/ 153754 w 602857"/>
              <a:gd name="connsiteY41" fmla="*/ 90406 h 158308"/>
              <a:gd name="connsiteX42" fmla="*/ 152896 w 602857"/>
              <a:gd name="connsiteY42" fmla="*/ 90406 h 158308"/>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75841 w 602857"/>
              <a:gd name="connsiteY31" fmla="*/ 61828 h 158274"/>
              <a:gd name="connsiteX32" fmla="*/ 594825 w 602857"/>
              <a:gd name="connsiteY32" fmla="*/ 48781 h 158274"/>
              <a:gd name="connsiteX33" fmla="*/ 583687 w 602857"/>
              <a:gd name="connsiteY33" fmla="*/ 38616 h 158274"/>
              <a:gd name="connsiteX34" fmla="*/ 561900 w 602857"/>
              <a:gd name="connsiteY34" fmla="*/ 44114 h 158274"/>
              <a:gd name="connsiteX35" fmla="*/ 574854 w 602857"/>
              <a:gd name="connsiteY35" fmla="*/ 34589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84048 w 602857"/>
              <a:gd name="connsiteY31" fmla="*/ 68851 h 158274"/>
              <a:gd name="connsiteX32" fmla="*/ 594825 w 602857"/>
              <a:gd name="connsiteY32" fmla="*/ 48781 h 158274"/>
              <a:gd name="connsiteX33" fmla="*/ 583687 w 602857"/>
              <a:gd name="connsiteY33" fmla="*/ 38616 h 158274"/>
              <a:gd name="connsiteX34" fmla="*/ 561900 w 602857"/>
              <a:gd name="connsiteY34" fmla="*/ 44114 h 158274"/>
              <a:gd name="connsiteX35" fmla="*/ 574854 w 602857"/>
              <a:gd name="connsiteY35" fmla="*/ 34589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84048 w 602857"/>
              <a:gd name="connsiteY31" fmla="*/ 68851 h 158274"/>
              <a:gd name="connsiteX32" fmla="*/ 594825 w 602857"/>
              <a:gd name="connsiteY32" fmla="*/ 48781 h 158274"/>
              <a:gd name="connsiteX33" fmla="*/ 583687 w 602857"/>
              <a:gd name="connsiteY33" fmla="*/ 38616 h 158274"/>
              <a:gd name="connsiteX34" fmla="*/ 583557 w 602857"/>
              <a:gd name="connsiteY34" fmla="*/ 42651 h 158274"/>
              <a:gd name="connsiteX35" fmla="*/ 574854 w 602857"/>
              <a:gd name="connsiteY35" fmla="*/ 34589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84048 w 602857"/>
              <a:gd name="connsiteY31" fmla="*/ 68851 h 158274"/>
              <a:gd name="connsiteX32" fmla="*/ 594825 w 602857"/>
              <a:gd name="connsiteY32" fmla="*/ 48781 h 158274"/>
              <a:gd name="connsiteX33" fmla="*/ 583687 w 602857"/>
              <a:gd name="connsiteY33" fmla="*/ 38616 h 158274"/>
              <a:gd name="connsiteX34" fmla="*/ 583557 w 602857"/>
              <a:gd name="connsiteY34" fmla="*/ 42651 h 158274"/>
              <a:gd name="connsiteX35" fmla="*/ 578559 w 602857"/>
              <a:gd name="connsiteY35" fmla="*/ 37515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602857"/>
              <a:gd name="connsiteY0" fmla="*/ 6776 h 158274"/>
              <a:gd name="connsiteX1" fmla="*/ 523514 w 602857"/>
              <a:gd name="connsiteY1" fmla="*/ 5442 h 158274"/>
              <a:gd name="connsiteX2" fmla="*/ 453505 w 602857"/>
              <a:gd name="connsiteY2" fmla="*/ 5442 h 158274"/>
              <a:gd name="connsiteX3" fmla="*/ 315488 w 602857"/>
              <a:gd name="connsiteY3" fmla="*/ 204 h 158274"/>
              <a:gd name="connsiteX4" fmla="*/ 36120 w 602857"/>
              <a:gd name="connsiteY4" fmla="*/ 9062 h 158274"/>
              <a:gd name="connsiteX5" fmla="*/ 22223 w 602857"/>
              <a:gd name="connsiteY5" fmla="*/ 24492 h 158274"/>
              <a:gd name="connsiteX6" fmla="*/ 22880 w 602857"/>
              <a:gd name="connsiteY6" fmla="*/ 28112 h 158274"/>
              <a:gd name="connsiteX7" fmla="*/ 15641 w 602857"/>
              <a:gd name="connsiteY7" fmla="*/ 47638 h 158274"/>
              <a:gd name="connsiteX8" fmla="*/ 10117 w 602857"/>
              <a:gd name="connsiteY8" fmla="*/ 48781 h 158274"/>
              <a:gd name="connsiteX9" fmla="*/ 13927 w 602857"/>
              <a:gd name="connsiteY9" fmla="*/ 77356 h 158274"/>
              <a:gd name="connsiteX10" fmla="*/ 35358 w 602857"/>
              <a:gd name="connsiteY10" fmla="*/ 76213 h 158274"/>
              <a:gd name="connsiteX11" fmla="*/ 27357 w 602857"/>
              <a:gd name="connsiteY11" fmla="*/ 88692 h 158274"/>
              <a:gd name="connsiteX12" fmla="*/ 38406 w 602857"/>
              <a:gd name="connsiteY12" fmla="*/ 102789 h 158274"/>
              <a:gd name="connsiteX13" fmla="*/ 42444 w 602857"/>
              <a:gd name="connsiteY13" fmla="*/ 122314 h 158274"/>
              <a:gd name="connsiteX14" fmla="*/ 44787 w 602857"/>
              <a:gd name="connsiteY14" fmla="*/ 123552 h 158274"/>
              <a:gd name="connsiteX15" fmla="*/ 36977 w 602857"/>
              <a:gd name="connsiteY15" fmla="*/ 124981 h 158274"/>
              <a:gd name="connsiteX16" fmla="*/ 40692 w 602857"/>
              <a:gd name="connsiteY16" fmla="*/ 153556 h 158274"/>
              <a:gd name="connsiteX17" fmla="*/ 68600 w 602857"/>
              <a:gd name="connsiteY17" fmla="*/ 151270 h 158274"/>
              <a:gd name="connsiteX18" fmla="*/ 81173 w 602857"/>
              <a:gd name="connsiteY18" fmla="*/ 147842 h 158274"/>
              <a:gd name="connsiteX19" fmla="*/ 149848 w 602857"/>
              <a:gd name="connsiteY19" fmla="*/ 145079 h 158274"/>
              <a:gd name="connsiteX20" fmla="*/ 261100 w 602857"/>
              <a:gd name="connsiteY20" fmla="*/ 145746 h 158274"/>
              <a:gd name="connsiteX21" fmla="*/ 480747 w 602857"/>
              <a:gd name="connsiteY21" fmla="*/ 158224 h 158274"/>
              <a:gd name="connsiteX22" fmla="*/ 553582 w 602857"/>
              <a:gd name="connsiteY22" fmla="*/ 144617 h 158274"/>
              <a:gd name="connsiteX23" fmla="*/ 581163 w 602857"/>
              <a:gd name="connsiteY23" fmla="*/ 135851 h 158274"/>
              <a:gd name="connsiteX24" fmla="*/ 587612 w 602857"/>
              <a:gd name="connsiteY24" fmla="*/ 123648 h 158274"/>
              <a:gd name="connsiteX25" fmla="*/ 583440 w 602857"/>
              <a:gd name="connsiteY25" fmla="*/ 116558 h 158274"/>
              <a:gd name="connsiteX26" fmla="*/ 585148 w 602857"/>
              <a:gd name="connsiteY26" fmla="*/ 111291 h 158274"/>
              <a:gd name="connsiteX27" fmla="*/ 587049 w 602857"/>
              <a:gd name="connsiteY27" fmla="*/ 102121 h 158274"/>
              <a:gd name="connsiteX28" fmla="*/ 602760 w 602857"/>
              <a:gd name="connsiteY28" fmla="*/ 100080 h 158274"/>
              <a:gd name="connsiteX29" fmla="*/ 577817 w 602857"/>
              <a:gd name="connsiteY29" fmla="*/ 89981 h 158274"/>
              <a:gd name="connsiteX30" fmla="*/ 597262 w 602857"/>
              <a:gd name="connsiteY30" fmla="*/ 87742 h 158274"/>
              <a:gd name="connsiteX31" fmla="*/ 584048 w 602857"/>
              <a:gd name="connsiteY31" fmla="*/ 68851 h 158274"/>
              <a:gd name="connsiteX32" fmla="*/ 594825 w 602857"/>
              <a:gd name="connsiteY32" fmla="*/ 48781 h 158274"/>
              <a:gd name="connsiteX33" fmla="*/ 583687 w 602857"/>
              <a:gd name="connsiteY33" fmla="*/ 38616 h 158274"/>
              <a:gd name="connsiteX34" fmla="*/ 583557 w 602857"/>
              <a:gd name="connsiteY34" fmla="*/ 42651 h 158274"/>
              <a:gd name="connsiteX35" fmla="*/ 578559 w 602857"/>
              <a:gd name="connsiteY35" fmla="*/ 37515 h 158274"/>
              <a:gd name="connsiteX36" fmla="*/ 583522 w 602857"/>
              <a:gd name="connsiteY36" fmla="*/ 34589 h 158274"/>
              <a:gd name="connsiteX37" fmla="*/ 597057 w 602857"/>
              <a:gd name="connsiteY37" fmla="*/ 19540 h 158274"/>
              <a:gd name="connsiteX38" fmla="*/ 587332 w 602857"/>
              <a:gd name="connsiteY38" fmla="*/ 6776 h 158274"/>
              <a:gd name="connsiteX39" fmla="*/ 152896 w 602857"/>
              <a:gd name="connsiteY39" fmla="*/ 90406 h 158274"/>
              <a:gd name="connsiteX40" fmla="*/ 160897 w 602857"/>
              <a:gd name="connsiteY40" fmla="*/ 90406 h 158274"/>
              <a:gd name="connsiteX41" fmla="*/ 153754 w 602857"/>
              <a:gd name="connsiteY41" fmla="*/ 90406 h 158274"/>
              <a:gd name="connsiteX42" fmla="*/ 152896 w 602857"/>
              <a:gd name="connsiteY42" fmla="*/ 90406 h 158274"/>
              <a:gd name="connsiteX0" fmla="*/ 587332 w 597484"/>
              <a:gd name="connsiteY0" fmla="*/ 6776 h 158274"/>
              <a:gd name="connsiteX1" fmla="*/ 523514 w 597484"/>
              <a:gd name="connsiteY1" fmla="*/ 5442 h 158274"/>
              <a:gd name="connsiteX2" fmla="*/ 453505 w 597484"/>
              <a:gd name="connsiteY2" fmla="*/ 5442 h 158274"/>
              <a:gd name="connsiteX3" fmla="*/ 315488 w 597484"/>
              <a:gd name="connsiteY3" fmla="*/ 204 h 158274"/>
              <a:gd name="connsiteX4" fmla="*/ 36120 w 597484"/>
              <a:gd name="connsiteY4" fmla="*/ 9062 h 158274"/>
              <a:gd name="connsiteX5" fmla="*/ 22223 w 597484"/>
              <a:gd name="connsiteY5" fmla="*/ 24492 h 158274"/>
              <a:gd name="connsiteX6" fmla="*/ 22880 w 597484"/>
              <a:gd name="connsiteY6" fmla="*/ 28112 h 158274"/>
              <a:gd name="connsiteX7" fmla="*/ 15641 w 597484"/>
              <a:gd name="connsiteY7" fmla="*/ 47638 h 158274"/>
              <a:gd name="connsiteX8" fmla="*/ 10117 w 597484"/>
              <a:gd name="connsiteY8" fmla="*/ 48781 h 158274"/>
              <a:gd name="connsiteX9" fmla="*/ 13927 w 597484"/>
              <a:gd name="connsiteY9" fmla="*/ 77356 h 158274"/>
              <a:gd name="connsiteX10" fmla="*/ 35358 w 597484"/>
              <a:gd name="connsiteY10" fmla="*/ 76213 h 158274"/>
              <a:gd name="connsiteX11" fmla="*/ 27357 w 597484"/>
              <a:gd name="connsiteY11" fmla="*/ 88692 h 158274"/>
              <a:gd name="connsiteX12" fmla="*/ 38406 w 597484"/>
              <a:gd name="connsiteY12" fmla="*/ 102789 h 158274"/>
              <a:gd name="connsiteX13" fmla="*/ 42444 w 597484"/>
              <a:gd name="connsiteY13" fmla="*/ 122314 h 158274"/>
              <a:gd name="connsiteX14" fmla="*/ 44787 w 597484"/>
              <a:gd name="connsiteY14" fmla="*/ 123552 h 158274"/>
              <a:gd name="connsiteX15" fmla="*/ 36977 w 597484"/>
              <a:gd name="connsiteY15" fmla="*/ 124981 h 158274"/>
              <a:gd name="connsiteX16" fmla="*/ 40692 w 597484"/>
              <a:gd name="connsiteY16" fmla="*/ 153556 h 158274"/>
              <a:gd name="connsiteX17" fmla="*/ 68600 w 597484"/>
              <a:gd name="connsiteY17" fmla="*/ 151270 h 158274"/>
              <a:gd name="connsiteX18" fmla="*/ 81173 w 597484"/>
              <a:gd name="connsiteY18" fmla="*/ 147842 h 158274"/>
              <a:gd name="connsiteX19" fmla="*/ 149848 w 597484"/>
              <a:gd name="connsiteY19" fmla="*/ 145079 h 158274"/>
              <a:gd name="connsiteX20" fmla="*/ 261100 w 597484"/>
              <a:gd name="connsiteY20" fmla="*/ 145746 h 158274"/>
              <a:gd name="connsiteX21" fmla="*/ 480747 w 597484"/>
              <a:gd name="connsiteY21" fmla="*/ 158224 h 158274"/>
              <a:gd name="connsiteX22" fmla="*/ 553582 w 597484"/>
              <a:gd name="connsiteY22" fmla="*/ 144617 h 158274"/>
              <a:gd name="connsiteX23" fmla="*/ 581163 w 597484"/>
              <a:gd name="connsiteY23" fmla="*/ 135851 h 158274"/>
              <a:gd name="connsiteX24" fmla="*/ 587612 w 597484"/>
              <a:gd name="connsiteY24" fmla="*/ 123648 h 158274"/>
              <a:gd name="connsiteX25" fmla="*/ 583440 w 597484"/>
              <a:gd name="connsiteY25" fmla="*/ 116558 h 158274"/>
              <a:gd name="connsiteX26" fmla="*/ 585148 w 597484"/>
              <a:gd name="connsiteY26" fmla="*/ 111291 h 158274"/>
              <a:gd name="connsiteX27" fmla="*/ 587049 w 597484"/>
              <a:gd name="connsiteY27" fmla="*/ 102121 h 158274"/>
              <a:gd name="connsiteX28" fmla="*/ 597346 w 597484"/>
              <a:gd name="connsiteY28" fmla="*/ 99348 h 158274"/>
              <a:gd name="connsiteX29" fmla="*/ 577817 w 597484"/>
              <a:gd name="connsiteY29" fmla="*/ 89981 h 158274"/>
              <a:gd name="connsiteX30" fmla="*/ 597262 w 597484"/>
              <a:gd name="connsiteY30" fmla="*/ 87742 h 158274"/>
              <a:gd name="connsiteX31" fmla="*/ 584048 w 597484"/>
              <a:gd name="connsiteY31" fmla="*/ 68851 h 158274"/>
              <a:gd name="connsiteX32" fmla="*/ 594825 w 597484"/>
              <a:gd name="connsiteY32" fmla="*/ 48781 h 158274"/>
              <a:gd name="connsiteX33" fmla="*/ 583687 w 597484"/>
              <a:gd name="connsiteY33" fmla="*/ 38616 h 158274"/>
              <a:gd name="connsiteX34" fmla="*/ 583557 w 597484"/>
              <a:gd name="connsiteY34" fmla="*/ 42651 h 158274"/>
              <a:gd name="connsiteX35" fmla="*/ 578559 w 597484"/>
              <a:gd name="connsiteY35" fmla="*/ 37515 h 158274"/>
              <a:gd name="connsiteX36" fmla="*/ 583522 w 597484"/>
              <a:gd name="connsiteY36" fmla="*/ 34589 h 158274"/>
              <a:gd name="connsiteX37" fmla="*/ 597057 w 597484"/>
              <a:gd name="connsiteY37" fmla="*/ 19540 h 158274"/>
              <a:gd name="connsiteX38" fmla="*/ 587332 w 597484"/>
              <a:gd name="connsiteY38" fmla="*/ 6776 h 158274"/>
              <a:gd name="connsiteX39" fmla="*/ 152896 w 597484"/>
              <a:gd name="connsiteY39" fmla="*/ 90406 h 158274"/>
              <a:gd name="connsiteX40" fmla="*/ 160897 w 597484"/>
              <a:gd name="connsiteY40" fmla="*/ 90406 h 158274"/>
              <a:gd name="connsiteX41" fmla="*/ 153754 w 597484"/>
              <a:gd name="connsiteY41" fmla="*/ 90406 h 158274"/>
              <a:gd name="connsiteX42" fmla="*/ 152896 w 597484"/>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78559 w 597356"/>
              <a:gd name="connsiteY35" fmla="*/ 37515 h 158274"/>
              <a:gd name="connsiteX36" fmla="*/ 583522 w 597356"/>
              <a:gd name="connsiteY36" fmla="*/ 34589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80269 w 597356"/>
              <a:gd name="connsiteY35" fmla="*/ 37515 h 158274"/>
              <a:gd name="connsiteX36" fmla="*/ 583522 w 597356"/>
              <a:gd name="connsiteY36" fmla="*/ 34589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80269 w 597356"/>
              <a:gd name="connsiteY35" fmla="*/ 37515 h 158274"/>
              <a:gd name="connsiteX36" fmla="*/ 588651 w 597356"/>
              <a:gd name="connsiteY36" fmla="*/ 28737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80269 w 597356"/>
              <a:gd name="connsiteY35" fmla="*/ 37515 h 158274"/>
              <a:gd name="connsiteX36" fmla="*/ 590361 w 597356"/>
              <a:gd name="connsiteY36" fmla="*/ 33126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6"/>
              <a:gd name="connsiteY0" fmla="*/ 6776 h 158274"/>
              <a:gd name="connsiteX1" fmla="*/ 523514 w 597356"/>
              <a:gd name="connsiteY1" fmla="*/ 5442 h 158274"/>
              <a:gd name="connsiteX2" fmla="*/ 453505 w 597356"/>
              <a:gd name="connsiteY2" fmla="*/ 5442 h 158274"/>
              <a:gd name="connsiteX3" fmla="*/ 315488 w 597356"/>
              <a:gd name="connsiteY3" fmla="*/ 204 h 158274"/>
              <a:gd name="connsiteX4" fmla="*/ 36120 w 597356"/>
              <a:gd name="connsiteY4" fmla="*/ 9062 h 158274"/>
              <a:gd name="connsiteX5" fmla="*/ 22223 w 597356"/>
              <a:gd name="connsiteY5" fmla="*/ 24492 h 158274"/>
              <a:gd name="connsiteX6" fmla="*/ 22880 w 597356"/>
              <a:gd name="connsiteY6" fmla="*/ 28112 h 158274"/>
              <a:gd name="connsiteX7" fmla="*/ 15641 w 597356"/>
              <a:gd name="connsiteY7" fmla="*/ 47638 h 158274"/>
              <a:gd name="connsiteX8" fmla="*/ 10117 w 597356"/>
              <a:gd name="connsiteY8" fmla="*/ 48781 h 158274"/>
              <a:gd name="connsiteX9" fmla="*/ 13927 w 597356"/>
              <a:gd name="connsiteY9" fmla="*/ 77356 h 158274"/>
              <a:gd name="connsiteX10" fmla="*/ 35358 w 597356"/>
              <a:gd name="connsiteY10" fmla="*/ 76213 h 158274"/>
              <a:gd name="connsiteX11" fmla="*/ 27357 w 597356"/>
              <a:gd name="connsiteY11" fmla="*/ 88692 h 158274"/>
              <a:gd name="connsiteX12" fmla="*/ 38406 w 597356"/>
              <a:gd name="connsiteY12" fmla="*/ 102789 h 158274"/>
              <a:gd name="connsiteX13" fmla="*/ 42444 w 597356"/>
              <a:gd name="connsiteY13" fmla="*/ 122314 h 158274"/>
              <a:gd name="connsiteX14" fmla="*/ 44787 w 597356"/>
              <a:gd name="connsiteY14" fmla="*/ 123552 h 158274"/>
              <a:gd name="connsiteX15" fmla="*/ 36977 w 597356"/>
              <a:gd name="connsiteY15" fmla="*/ 124981 h 158274"/>
              <a:gd name="connsiteX16" fmla="*/ 40692 w 597356"/>
              <a:gd name="connsiteY16" fmla="*/ 153556 h 158274"/>
              <a:gd name="connsiteX17" fmla="*/ 68600 w 597356"/>
              <a:gd name="connsiteY17" fmla="*/ 151270 h 158274"/>
              <a:gd name="connsiteX18" fmla="*/ 81173 w 597356"/>
              <a:gd name="connsiteY18" fmla="*/ 147842 h 158274"/>
              <a:gd name="connsiteX19" fmla="*/ 149848 w 597356"/>
              <a:gd name="connsiteY19" fmla="*/ 145079 h 158274"/>
              <a:gd name="connsiteX20" fmla="*/ 261100 w 597356"/>
              <a:gd name="connsiteY20" fmla="*/ 145746 h 158274"/>
              <a:gd name="connsiteX21" fmla="*/ 480747 w 597356"/>
              <a:gd name="connsiteY21" fmla="*/ 158224 h 158274"/>
              <a:gd name="connsiteX22" fmla="*/ 553582 w 597356"/>
              <a:gd name="connsiteY22" fmla="*/ 144617 h 158274"/>
              <a:gd name="connsiteX23" fmla="*/ 581163 w 597356"/>
              <a:gd name="connsiteY23" fmla="*/ 135851 h 158274"/>
              <a:gd name="connsiteX24" fmla="*/ 587612 w 597356"/>
              <a:gd name="connsiteY24" fmla="*/ 123648 h 158274"/>
              <a:gd name="connsiteX25" fmla="*/ 583440 w 597356"/>
              <a:gd name="connsiteY25" fmla="*/ 116558 h 158274"/>
              <a:gd name="connsiteX26" fmla="*/ 585148 w 597356"/>
              <a:gd name="connsiteY26" fmla="*/ 111291 h 158274"/>
              <a:gd name="connsiteX27" fmla="*/ 587049 w 597356"/>
              <a:gd name="connsiteY27" fmla="*/ 102121 h 158274"/>
              <a:gd name="connsiteX28" fmla="*/ 597346 w 597356"/>
              <a:gd name="connsiteY28" fmla="*/ 99348 h 158274"/>
              <a:gd name="connsiteX29" fmla="*/ 584656 w 597356"/>
              <a:gd name="connsiteY29" fmla="*/ 89250 h 158274"/>
              <a:gd name="connsiteX30" fmla="*/ 597262 w 597356"/>
              <a:gd name="connsiteY30" fmla="*/ 87742 h 158274"/>
              <a:gd name="connsiteX31" fmla="*/ 584048 w 597356"/>
              <a:gd name="connsiteY31" fmla="*/ 68851 h 158274"/>
              <a:gd name="connsiteX32" fmla="*/ 594825 w 597356"/>
              <a:gd name="connsiteY32" fmla="*/ 48781 h 158274"/>
              <a:gd name="connsiteX33" fmla="*/ 583687 w 597356"/>
              <a:gd name="connsiteY33" fmla="*/ 38616 h 158274"/>
              <a:gd name="connsiteX34" fmla="*/ 583557 w 597356"/>
              <a:gd name="connsiteY34" fmla="*/ 42651 h 158274"/>
              <a:gd name="connsiteX35" fmla="*/ 580269 w 597356"/>
              <a:gd name="connsiteY35" fmla="*/ 37515 h 158274"/>
              <a:gd name="connsiteX36" fmla="*/ 590361 w 597356"/>
              <a:gd name="connsiteY36" fmla="*/ 33126 h 158274"/>
              <a:gd name="connsiteX37" fmla="*/ 597057 w 597356"/>
              <a:gd name="connsiteY37" fmla="*/ 19540 h 158274"/>
              <a:gd name="connsiteX38" fmla="*/ 587332 w 597356"/>
              <a:gd name="connsiteY38" fmla="*/ 6776 h 158274"/>
              <a:gd name="connsiteX39" fmla="*/ 152896 w 597356"/>
              <a:gd name="connsiteY39" fmla="*/ 90406 h 158274"/>
              <a:gd name="connsiteX40" fmla="*/ 160897 w 597356"/>
              <a:gd name="connsiteY40" fmla="*/ 90406 h 158274"/>
              <a:gd name="connsiteX41" fmla="*/ 153754 w 597356"/>
              <a:gd name="connsiteY41" fmla="*/ 90406 h 158274"/>
              <a:gd name="connsiteX42" fmla="*/ 152896 w 597356"/>
              <a:gd name="connsiteY42" fmla="*/ 90406 h 158274"/>
              <a:gd name="connsiteX0" fmla="*/ 587332 w 597353"/>
              <a:gd name="connsiteY0" fmla="*/ 6776 h 158274"/>
              <a:gd name="connsiteX1" fmla="*/ 523514 w 597353"/>
              <a:gd name="connsiteY1" fmla="*/ 5442 h 158274"/>
              <a:gd name="connsiteX2" fmla="*/ 453505 w 597353"/>
              <a:gd name="connsiteY2" fmla="*/ 5442 h 158274"/>
              <a:gd name="connsiteX3" fmla="*/ 315488 w 597353"/>
              <a:gd name="connsiteY3" fmla="*/ 204 h 158274"/>
              <a:gd name="connsiteX4" fmla="*/ 36120 w 597353"/>
              <a:gd name="connsiteY4" fmla="*/ 9062 h 158274"/>
              <a:gd name="connsiteX5" fmla="*/ 22223 w 597353"/>
              <a:gd name="connsiteY5" fmla="*/ 24492 h 158274"/>
              <a:gd name="connsiteX6" fmla="*/ 22880 w 597353"/>
              <a:gd name="connsiteY6" fmla="*/ 28112 h 158274"/>
              <a:gd name="connsiteX7" fmla="*/ 15641 w 597353"/>
              <a:gd name="connsiteY7" fmla="*/ 47638 h 158274"/>
              <a:gd name="connsiteX8" fmla="*/ 10117 w 597353"/>
              <a:gd name="connsiteY8" fmla="*/ 48781 h 158274"/>
              <a:gd name="connsiteX9" fmla="*/ 13927 w 597353"/>
              <a:gd name="connsiteY9" fmla="*/ 77356 h 158274"/>
              <a:gd name="connsiteX10" fmla="*/ 35358 w 597353"/>
              <a:gd name="connsiteY10" fmla="*/ 76213 h 158274"/>
              <a:gd name="connsiteX11" fmla="*/ 27357 w 597353"/>
              <a:gd name="connsiteY11" fmla="*/ 88692 h 158274"/>
              <a:gd name="connsiteX12" fmla="*/ 38406 w 597353"/>
              <a:gd name="connsiteY12" fmla="*/ 102789 h 158274"/>
              <a:gd name="connsiteX13" fmla="*/ 42444 w 597353"/>
              <a:gd name="connsiteY13" fmla="*/ 122314 h 158274"/>
              <a:gd name="connsiteX14" fmla="*/ 44787 w 597353"/>
              <a:gd name="connsiteY14" fmla="*/ 123552 h 158274"/>
              <a:gd name="connsiteX15" fmla="*/ 36977 w 597353"/>
              <a:gd name="connsiteY15" fmla="*/ 124981 h 158274"/>
              <a:gd name="connsiteX16" fmla="*/ 40692 w 597353"/>
              <a:gd name="connsiteY16" fmla="*/ 153556 h 158274"/>
              <a:gd name="connsiteX17" fmla="*/ 68600 w 597353"/>
              <a:gd name="connsiteY17" fmla="*/ 151270 h 158274"/>
              <a:gd name="connsiteX18" fmla="*/ 81173 w 597353"/>
              <a:gd name="connsiteY18" fmla="*/ 147842 h 158274"/>
              <a:gd name="connsiteX19" fmla="*/ 149848 w 597353"/>
              <a:gd name="connsiteY19" fmla="*/ 145079 h 158274"/>
              <a:gd name="connsiteX20" fmla="*/ 261100 w 597353"/>
              <a:gd name="connsiteY20" fmla="*/ 145746 h 158274"/>
              <a:gd name="connsiteX21" fmla="*/ 480747 w 597353"/>
              <a:gd name="connsiteY21" fmla="*/ 158224 h 158274"/>
              <a:gd name="connsiteX22" fmla="*/ 553582 w 597353"/>
              <a:gd name="connsiteY22" fmla="*/ 144617 h 158274"/>
              <a:gd name="connsiteX23" fmla="*/ 581163 w 597353"/>
              <a:gd name="connsiteY23" fmla="*/ 135851 h 158274"/>
              <a:gd name="connsiteX24" fmla="*/ 587612 w 597353"/>
              <a:gd name="connsiteY24" fmla="*/ 123648 h 158274"/>
              <a:gd name="connsiteX25" fmla="*/ 583440 w 597353"/>
              <a:gd name="connsiteY25" fmla="*/ 116558 h 158274"/>
              <a:gd name="connsiteX26" fmla="*/ 585148 w 597353"/>
              <a:gd name="connsiteY26" fmla="*/ 111291 h 158274"/>
              <a:gd name="connsiteX27" fmla="*/ 587049 w 597353"/>
              <a:gd name="connsiteY27" fmla="*/ 102121 h 158274"/>
              <a:gd name="connsiteX28" fmla="*/ 597346 w 597353"/>
              <a:gd name="connsiteY28" fmla="*/ 99348 h 158274"/>
              <a:gd name="connsiteX29" fmla="*/ 584656 w 597353"/>
              <a:gd name="connsiteY29" fmla="*/ 89250 h 158274"/>
              <a:gd name="connsiteX30" fmla="*/ 597262 w 597353"/>
              <a:gd name="connsiteY30" fmla="*/ 87742 h 158274"/>
              <a:gd name="connsiteX31" fmla="*/ 584048 w 597353"/>
              <a:gd name="connsiteY31" fmla="*/ 68851 h 158274"/>
              <a:gd name="connsiteX32" fmla="*/ 594825 w 597353"/>
              <a:gd name="connsiteY32" fmla="*/ 48781 h 158274"/>
              <a:gd name="connsiteX33" fmla="*/ 583687 w 597353"/>
              <a:gd name="connsiteY33" fmla="*/ 38616 h 158274"/>
              <a:gd name="connsiteX34" fmla="*/ 583557 w 597353"/>
              <a:gd name="connsiteY34" fmla="*/ 42651 h 158274"/>
              <a:gd name="connsiteX35" fmla="*/ 580269 w 597353"/>
              <a:gd name="connsiteY35" fmla="*/ 37515 h 158274"/>
              <a:gd name="connsiteX36" fmla="*/ 590361 w 597353"/>
              <a:gd name="connsiteY36" fmla="*/ 33126 h 158274"/>
              <a:gd name="connsiteX37" fmla="*/ 597057 w 597353"/>
              <a:gd name="connsiteY37" fmla="*/ 19540 h 158274"/>
              <a:gd name="connsiteX38" fmla="*/ 587332 w 597353"/>
              <a:gd name="connsiteY38" fmla="*/ 6776 h 158274"/>
              <a:gd name="connsiteX39" fmla="*/ 152896 w 597353"/>
              <a:gd name="connsiteY39" fmla="*/ 90406 h 158274"/>
              <a:gd name="connsiteX40" fmla="*/ 160897 w 597353"/>
              <a:gd name="connsiteY40" fmla="*/ 90406 h 158274"/>
              <a:gd name="connsiteX41" fmla="*/ 153754 w 597353"/>
              <a:gd name="connsiteY41" fmla="*/ 90406 h 158274"/>
              <a:gd name="connsiteX42" fmla="*/ 152896 w 597353"/>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3440 w 597364"/>
              <a:gd name="connsiteY25" fmla="*/ 116558 h 158274"/>
              <a:gd name="connsiteX26" fmla="*/ 585148 w 597364"/>
              <a:gd name="connsiteY26" fmla="*/ 111291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4048 w 597364"/>
              <a:gd name="connsiteY31" fmla="*/ 68851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3440 w 597364"/>
              <a:gd name="connsiteY25" fmla="*/ 116558 h 158274"/>
              <a:gd name="connsiteX26" fmla="*/ 585148 w 597364"/>
              <a:gd name="connsiteY26" fmla="*/ 111291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3440 w 597364"/>
              <a:gd name="connsiteY25" fmla="*/ 116558 h 158274"/>
              <a:gd name="connsiteX26" fmla="*/ 585148 w 597364"/>
              <a:gd name="connsiteY26" fmla="*/ 111291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3440 w 597364"/>
              <a:gd name="connsiteY25" fmla="*/ 116558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87612 w 597364"/>
              <a:gd name="connsiteY24" fmla="*/ 123648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83557 w 597364"/>
              <a:gd name="connsiteY34" fmla="*/ 42651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83687 w 597364"/>
              <a:gd name="connsiteY33" fmla="*/ 38616 h 158274"/>
              <a:gd name="connsiteX34" fmla="*/ 593816 w 597364"/>
              <a:gd name="connsiteY34" fmla="*/ 40456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0269 w 597364"/>
              <a:gd name="connsiteY35" fmla="*/ 37515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9958 w 597364"/>
              <a:gd name="connsiteY35" fmla="*/ 33857 h 158274"/>
              <a:gd name="connsiteX36" fmla="*/ 590361 w 597364"/>
              <a:gd name="connsiteY36" fmla="*/ 33126 h 158274"/>
              <a:gd name="connsiteX37" fmla="*/ 597057 w 597364"/>
              <a:gd name="connsiteY37" fmla="*/ 19540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8784"/>
              <a:gd name="connsiteY0" fmla="*/ 6776 h 158274"/>
              <a:gd name="connsiteX1" fmla="*/ 523514 w 598784"/>
              <a:gd name="connsiteY1" fmla="*/ 5442 h 158274"/>
              <a:gd name="connsiteX2" fmla="*/ 453505 w 598784"/>
              <a:gd name="connsiteY2" fmla="*/ 5442 h 158274"/>
              <a:gd name="connsiteX3" fmla="*/ 315488 w 598784"/>
              <a:gd name="connsiteY3" fmla="*/ 204 h 158274"/>
              <a:gd name="connsiteX4" fmla="*/ 36120 w 598784"/>
              <a:gd name="connsiteY4" fmla="*/ 9062 h 158274"/>
              <a:gd name="connsiteX5" fmla="*/ 22223 w 598784"/>
              <a:gd name="connsiteY5" fmla="*/ 24492 h 158274"/>
              <a:gd name="connsiteX6" fmla="*/ 22880 w 598784"/>
              <a:gd name="connsiteY6" fmla="*/ 28112 h 158274"/>
              <a:gd name="connsiteX7" fmla="*/ 15641 w 598784"/>
              <a:gd name="connsiteY7" fmla="*/ 47638 h 158274"/>
              <a:gd name="connsiteX8" fmla="*/ 10117 w 598784"/>
              <a:gd name="connsiteY8" fmla="*/ 48781 h 158274"/>
              <a:gd name="connsiteX9" fmla="*/ 13927 w 598784"/>
              <a:gd name="connsiteY9" fmla="*/ 77356 h 158274"/>
              <a:gd name="connsiteX10" fmla="*/ 35358 w 598784"/>
              <a:gd name="connsiteY10" fmla="*/ 76213 h 158274"/>
              <a:gd name="connsiteX11" fmla="*/ 27357 w 598784"/>
              <a:gd name="connsiteY11" fmla="*/ 88692 h 158274"/>
              <a:gd name="connsiteX12" fmla="*/ 38406 w 598784"/>
              <a:gd name="connsiteY12" fmla="*/ 102789 h 158274"/>
              <a:gd name="connsiteX13" fmla="*/ 42444 w 598784"/>
              <a:gd name="connsiteY13" fmla="*/ 122314 h 158274"/>
              <a:gd name="connsiteX14" fmla="*/ 44787 w 598784"/>
              <a:gd name="connsiteY14" fmla="*/ 123552 h 158274"/>
              <a:gd name="connsiteX15" fmla="*/ 36977 w 598784"/>
              <a:gd name="connsiteY15" fmla="*/ 124981 h 158274"/>
              <a:gd name="connsiteX16" fmla="*/ 40692 w 598784"/>
              <a:gd name="connsiteY16" fmla="*/ 153556 h 158274"/>
              <a:gd name="connsiteX17" fmla="*/ 68600 w 598784"/>
              <a:gd name="connsiteY17" fmla="*/ 151270 h 158274"/>
              <a:gd name="connsiteX18" fmla="*/ 81173 w 598784"/>
              <a:gd name="connsiteY18" fmla="*/ 147842 h 158274"/>
              <a:gd name="connsiteX19" fmla="*/ 149848 w 598784"/>
              <a:gd name="connsiteY19" fmla="*/ 145079 h 158274"/>
              <a:gd name="connsiteX20" fmla="*/ 261100 w 598784"/>
              <a:gd name="connsiteY20" fmla="*/ 145746 h 158274"/>
              <a:gd name="connsiteX21" fmla="*/ 480747 w 598784"/>
              <a:gd name="connsiteY21" fmla="*/ 158224 h 158274"/>
              <a:gd name="connsiteX22" fmla="*/ 553582 w 598784"/>
              <a:gd name="connsiteY22" fmla="*/ 144617 h 158274"/>
              <a:gd name="connsiteX23" fmla="*/ 581163 w 598784"/>
              <a:gd name="connsiteY23" fmla="*/ 135851 h 158274"/>
              <a:gd name="connsiteX24" fmla="*/ 591886 w 598784"/>
              <a:gd name="connsiteY24" fmla="*/ 124379 h 158274"/>
              <a:gd name="connsiteX25" fmla="*/ 587714 w 598784"/>
              <a:gd name="connsiteY25" fmla="*/ 118021 h 158274"/>
              <a:gd name="connsiteX26" fmla="*/ 590562 w 598784"/>
              <a:gd name="connsiteY26" fmla="*/ 113486 h 158274"/>
              <a:gd name="connsiteX27" fmla="*/ 587049 w 598784"/>
              <a:gd name="connsiteY27" fmla="*/ 102121 h 158274"/>
              <a:gd name="connsiteX28" fmla="*/ 597346 w 598784"/>
              <a:gd name="connsiteY28" fmla="*/ 99348 h 158274"/>
              <a:gd name="connsiteX29" fmla="*/ 589785 w 598784"/>
              <a:gd name="connsiteY29" fmla="*/ 91445 h 158274"/>
              <a:gd name="connsiteX30" fmla="*/ 597262 w 598784"/>
              <a:gd name="connsiteY30" fmla="*/ 87742 h 158274"/>
              <a:gd name="connsiteX31" fmla="*/ 588607 w 598784"/>
              <a:gd name="connsiteY31" fmla="*/ 66656 h 158274"/>
              <a:gd name="connsiteX32" fmla="*/ 594825 w 598784"/>
              <a:gd name="connsiteY32" fmla="*/ 48781 h 158274"/>
              <a:gd name="connsiteX33" fmla="*/ 590526 w 598784"/>
              <a:gd name="connsiteY33" fmla="*/ 35690 h 158274"/>
              <a:gd name="connsiteX34" fmla="*/ 593816 w 598784"/>
              <a:gd name="connsiteY34" fmla="*/ 40456 h 158274"/>
              <a:gd name="connsiteX35" fmla="*/ 589958 w 598784"/>
              <a:gd name="connsiteY35" fmla="*/ 33857 h 158274"/>
              <a:gd name="connsiteX36" fmla="*/ 590361 w 598784"/>
              <a:gd name="connsiteY36" fmla="*/ 33126 h 158274"/>
              <a:gd name="connsiteX37" fmla="*/ 597057 w 598784"/>
              <a:gd name="connsiteY37" fmla="*/ 19540 h 158274"/>
              <a:gd name="connsiteX38" fmla="*/ 587332 w 598784"/>
              <a:gd name="connsiteY38" fmla="*/ 6776 h 158274"/>
              <a:gd name="connsiteX39" fmla="*/ 152896 w 598784"/>
              <a:gd name="connsiteY39" fmla="*/ 90406 h 158274"/>
              <a:gd name="connsiteX40" fmla="*/ 160897 w 598784"/>
              <a:gd name="connsiteY40" fmla="*/ 90406 h 158274"/>
              <a:gd name="connsiteX41" fmla="*/ 153754 w 598784"/>
              <a:gd name="connsiteY41" fmla="*/ 90406 h 158274"/>
              <a:gd name="connsiteX42" fmla="*/ 152896 w 598784"/>
              <a:gd name="connsiteY42" fmla="*/ 90406 h 158274"/>
              <a:gd name="connsiteX0" fmla="*/ 587332 w 601651"/>
              <a:gd name="connsiteY0" fmla="*/ 6776 h 158274"/>
              <a:gd name="connsiteX1" fmla="*/ 523514 w 601651"/>
              <a:gd name="connsiteY1" fmla="*/ 5442 h 158274"/>
              <a:gd name="connsiteX2" fmla="*/ 453505 w 601651"/>
              <a:gd name="connsiteY2" fmla="*/ 5442 h 158274"/>
              <a:gd name="connsiteX3" fmla="*/ 315488 w 601651"/>
              <a:gd name="connsiteY3" fmla="*/ 204 h 158274"/>
              <a:gd name="connsiteX4" fmla="*/ 36120 w 601651"/>
              <a:gd name="connsiteY4" fmla="*/ 9062 h 158274"/>
              <a:gd name="connsiteX5" fmla="*/ 22223 w 601651"/>
              <a:gd name="connsiteY5" fmla="*/ 24492 h 158274"/>
              <a:gd name="connsiteX6" fmla="*/ 22880 w 601651"/>
              <a:gd name="connsiteY6" fmla="*/ 28112 h 158274"/>
              <a:gd name="connsiteX7" fmla="*/ 15641 w 601651"/>
              <a:gd name="connsiteY7" fmla="*/ 47638 h 158274"/>
              <a:gd name="connsiteX8" fmla="*/ 10117 w 601651"/>
              <a:gd name="connsiteY8" fmla="*/ 48781 h 158274"/>
              <a:gd name="connsiteX9" fmla="*/ 13927 w 601651"/>
              <a:gd name="connsiteY9" fmla="*/ 77356 h 158274"/>
              <a:gd name="connsiteX10" fmla="*/ 35358 w 601651"/>
              <a:gd name="connsiteY10" fmla="*/ 76213 h 158274"/>
              <a:gd name="connsiteX11" fmla="*/ 27357 w 601651"/>
              <a:gd name="connsiteY11" fmla="*/ 88692 h 158274"/>
              <a:gd name="connsiteX12" fmla="*/ 38406 w 601651"/>
              <a:gd name="connsiteY12" fmla="*/ 102789 h 158274"/>
              <a:gd name="connsiteX13" fmla="*/ 42444 w 601651"/>
              <a:gd name="connsiteY13" fmla="*/ 122314 h 158274"/>
              <a:gd name="connsiteX14" fmla="*/ 44787 w 601651"/>
              <a:gd name="connsiteY14" fmla="*/ 123552 h 158274"/>
              <a:gd name="connsiteX15" fmla="*/ 36977 w 601651"/>
              <a:gd name="connsiteY15" fmla="*/ 124981 h 158274"/>
              <a:gd name="connsiteX16" fmla="*/ 40692 w 601651"/>
              <a:gd name="connsiteY16" fmla="*/ 153556 h 158274"/>
              <a:gd name="connsiteX17" fmla="*/ 68600 w 601651"/>
              <a:gd name="connsiteY17" fmla="*/ 151270 h 158274"/>
              <a:gd name="connsiteX18" fmla="*/ 81173 w 601651"/>
              <a:gd name="connsiteY18" fmla="*/ 147842 h 158274"/>
              <a:gd name="connsiteX19" fmla="*/ 149848 w 601651"/>
              <a:gd name="connsiteY19" fmla="*/ 145079 h 158274"/>
              <a:gd name="connsiteX20" fmla="*/ 261100 w 601651"/>
              <a:gd name="connsiteY20" fmla="*/ 145746 h 158274"/>
              <a:gd name="connsiteX21" fmla="*/ 480747 w 601651"/>
              <a:gd name="connsiteY21" fmla="*/ 158224 h 158274"/>
              <a:gd name="connsiteX22" fmla="*/ 553582 w 601651"/>
              <a:gd name="connsiteY22" fmla="*/ 144617 h 158274"/>
              <a:gd name="connsiteX23" fmla="*/ 581163 w 601651"/>
              <a:gd name="connsiteY23" fmla="*/ 135851 h 158274"/>
              <a:gd name="connsiteX24" fmla="*/ 591886 w 601651"/>
              <a:gd name="connsiteY24" fmla="*/ 124379 h 158274"/>
              <a:gd name="connsiteX25" fmla="*/ 587714 w 601651"/>
              <a:gd name="connsiteY25" fmla="*/ 118021 h 158274"/>
              <a:gd name="connsiteX26" fmla="*/ 590562 w 601651"/>
              <a:gd name="connsiteY26" fmla="*/ 113486 h 158274"/>
              <a:gd name="connsiteX27" fmla="*/ 587049 w 601651"/>
              <a:gd name="connsiteY27" fmla="*/ 102121 h 158274"/>
              <a:gd name="connsiteX28" fmla="*/ 597346 w 601651"/>
              <a:gd name="connsiteY28" fmla="*/ 99348 h 158274"/>
              <a:gd name="connsiteX29" fmla="*/ 589785 w 601651"/>
              <a:gd name="connsiteY29" fmla="*/ 91445 h 158274"/>
              <a:gd name="connsiteX30" fmla="*/ 597262 w 601651"/>
              <a:gd name="connsiteY30" fmla="*/ 87742 h 158274"/>
              <a:gd name="connsiteX31" fmla="*/ 588607 w 601651"/>
              <a:gd name="connsiteY31" fmla="*/ 66656 h 158274"/>
              <a:gd name="connsiteX32" fmla="*/ 594825 w 601651"/>
              <a:gd name="connsiteY32" fmla="*/ 48781 h 158274"/>
              <a:gd name="connsiteX33" fmla="*/ 590526 w 601651"/>
              <a:gd name="connsiteY33" fmla="*/ 35690 h 158274"/>
              <a:gd name="connsiteX34" fmla="*/ 593816 w 601651"/>
              <a:gd name="connsiteY34" fmla="*/ 40456 h 158274"/>
              <a:gd name="connsiteX35" fmla="*/ 589958 w 601651"/>
              <a:gd name="connsiteY35" fmla="*/ 33857 h 158274"/>
              <a:gd name="connsiteX36" fmla="*/ 590361 w 601651"/>
              <a:gd name="connsiteY36" fmla="*/ 33126 h 158274"/>
              <a:gd name="connsiteX37" fmla="*/ 600477 w 601651"/>
              <a:gd name="connsiteY37" fmla="*/ 12956 h 158274"/>
              <a:gd name="connsiteX38" fmla="*/ 587332 w 601651"/>
              <a:gd name="connsiteY38" fmla="*/ 6776 h 158274"/>
              <a:gd name="connsiteX39" fmla="*/ 152896 w 601651"/>
              <a:gd name="connsiteY39" fmla="*/ 90406 h 158274"/>
              <a:gd name="connsiteX40" fmla="*/ 160897 w 601651"/>
              <a:gd name="connsiteY40" fmla="*/ 90406 h 158274"/>
              <a:gd name="connsiteX41" fmla="*/ 153754 w 601651"/>
              <a:gd name="connsiteY41" fmla="*/ 90406 h 158274"/>
              <a:gd name="connsiteX42" fmla="*/ 152896 w 601651"/>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8607 w 597364"/>
              <a:gd name="connsiteY31" fmla="*/ 66656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9958 w 597364"/>
              <a:gd name="connsiteY35" fmla="*/ 33857 h 158274"/>
              <a:gd name="connsiteX36" fmla="*/ 590361 w 597364"/>
              <a:gd name="connsiteY36" fmla="*/ 33126 h 158274"/>
              <a:gd name="connsiteX37" fmla="*/ 593068 w 597364"/>
              <a:gd name="connsiteY37" fmla="*/ 17345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7262 w 597364"/>
              <a:gd name="connsiteY30" fmla="*/ 87742 h 158274"/>
              <a:gd name="connsiteX31" fmla="*/ 589747 w 597364"/>
              <a:gd name="connsiteY31" fmla="*/ 60804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9958 w 597364"/>
              <a:gd name="connsiteY35" fmla="*/ 33857 h 158274"/>
              <a:gd name="connsiteX36" fmla="*/ 590361 w 597364"/>
              <a:gd name="connsiteY36" fmla="*/ 33126 h 158274"/>
              <a:gd name="connsiteX37" fmla="*/ 593068 w 597364"/>
              <a:gd name="connsiteY37" fmla="*/ 17345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7364"/>
              <a:gd name="connsiteY0" fmla="*/ 6776 h 158274"/>
              <a:gd name="connsiteX1" fmla="*/ 523514 w 597364"/>
              <a:gd name="connsiteY1" fmla="*/ 5442 h 158274"/>
              <a:gd name="connsiteX2" fmla="*/ 453505 w 597364"/>
              <a:gd name="connsiteY2" fmla="*/ 5442 h 158274"/>
              <a:gd name="connsiteX3" fmla="*/ 315488 w 597364"/>
              <a:gd name="connsiteY3" fmla="*/ 204 h 158274"/>
              <a:gd name="connsiteX4" fmla="*/ 36120 w 597364"/>
              <a:gd name="connsiteY4" fmla="*/ 9062 h 158274"/>
              <a:gd name="connsiteX5" fmla="*/ 22223 w 597364"/>
              <a:gd name="connsiteY5" fmla="*/ 24492 h 158274"/>
              <a:gd name="connsiteX6" fmla="*/ 22880 w 597364"/>
              <a:gd name="connsiteY6" fmla="*/ 28112 h 158274"/>
              <a:gd name="connsiteX7" fmla="*/ 15641 w 597364"/>
              <a:gd name="connsiteY7" fmla="*/ 47638 h 158274"/>
              <a:gd name="connsiteX8" fmla="*/ 10117 w 597364"/>
              <a:gd name="connsiteY8" fmla="*/ 48781 h 158274"/>
              <a:gd name="connsiteX9" fmla="*/ 13927 w 597364"/>
              <a:gd name="connsiteY9" fmla="*/ 77356 h 158274"/>
              <a:gd name="connsiteX10" fmla="*/ 35358 w 597364"/>
              <a:gd name="connsiteY10" fmla="*/ 76213 h 158274"/>
              <a:gd name="connsiteX11" fmla="*/ 27357 w 597364"/>
              <a:gd name="connsiteY11" fmla="*/ 88692 h 158274"/>
              <a:gd name="connsiteX12" fmla="*/ 38406 w 597364"/>
              <a:gd name="connsiteY12" fmla="*/ 102789 h 158274"/>
              <a:gd name="connsiteX13" fmla="*/ 42444 w 597364"/>
              <a:gd name="connsiteY13" fmla="*/ 122314 h 158274"/>
              <a:gd name="connsiteX14" fmla="*/ 44787 w 597364"/>
              <a:gd name="connsiteY14" fmla="*/ 123552 h 158274"/>
              <a:gd name="connsiteX15" fmla="*/ 36977 w 597364"/>
              <a:gd name="connsiteY15" fmla="*/ 124981 h 158274"/>
              <a:gd name="connsiteX16" fmla="*/ 40692 w 597364"/>
              <a:gd name="connsiteY16" fmla="*/ 153556 h 158274"/>
              <a:gd name="connsiteX17" fmla="*/ 68600 w 597364"/>
              <a:gd name="connsiteY17" fmla="*/ 151270 h 158274"/>
              <a:gd name="connsiteX18" fmla="*/ 81173 w 597364"/>
              <a:gd name="connsiteY18" fmla="*/ 147842 h 158274"/>
              <a:gd name="connsiteX19" fmla="*/ 149848 w 597364"/>
              <a:gd name="connsiteY19" fmla="*/ 145079 h 158274"/>
              <a:gd name="connsiteX20" fmla="*/ 261100 w 597364"/>
              <a:gd name="connsiteY20" fmla="*/ 145746 h 158274"/>
              <a:gd name="connsiteX21" fmla="*/ 480747 w 597364"/>
              <a:gd name="connsiteY21" fmla="*/ 158224 h 158274"/>
              <a:gd name="connsiteX22" fmla="*/ 553582 w 597364"/>
              <a:gd name="connsiteY22" fmla="*/ 144617 h 158274"/>
              <a:gd name="connsiteX23" fmla="*/ 581163 w 597364"/>
              <a:gd name="connsiteY23" fmla="*/ 135851 h 158274"/>
              <a:gd name="connsiteX24" fmla="*/ 591886 w 597364"/>
              <a:gd name="connsiteY24" fmla="*/ 124379 h 158274"/>
              <a:gd name="connsiteX25" fmla="*/ 587714 w 597364"/>
              <a:gd name="connsiteY25" fmla="*/ 118021 h 158274"/>
              <a:gd name="connsiteX26" fmla="*/ 590562 w 597364"/>
              <a:gd name="connsiteY26" fmla="*/ 113486 h 158274"/>
              <a:gd name="connsiteX27" fmla="*/ 587049 w 597364"/>
              <a:gd name="connsiteY27" fmla="*/ 102121 h 158274"/>
              <a:gd name="connsiteX28" fmla="*/ 597346 w 597364"/>
              <a:gd name="connsiteY28" fmla="*/ 99348 h 158274"/>
              <a:gd name="connsiteX29" fmla="*/ 589785 w 597364"/>
              <a:gd name="connsiteY29" fmla="*/ 91445 h 158274"/>
              <a:gd name="connsiteX30" fmla="*/ 596692 w 597364"/>
              <a:gd name="connsiteY30" fmla="*/ 80426 h 158274"/>
              <a:gd name="connsiteX31" fmla="*/ 589747 w 597364"/>
              <a:gd name="connsiteY31" fmla="*/ 60804 h 158274"/>
              <a:gd name="connsiteX32" fmla="*/ 594825 w 597364"/>
              <a:gd name="connsiteY32" fmla="*/ 48781 h 158274"/>
              <a:gd name="connsiteX33" fmla="*/ 590526 w 597364"/>
              <a:gd name="connsiteY33" fmla="*/ 35690 h 158274"/>
              <a:gd name="connsiteX34" fmla="*/ 593816 w 597364"/>
              <a:gd name="connsiteY34" fmla="*/ 40456 h 158274"/>
              <a:gd name="connsiteX35" fmla="*/ 589958 w 597364"/>
              <a:gd name="connsiteY35" fmla="*/ 33857 h 158274"/>
              <a:gd name="connsiteX36" fmla="*/ 590361 w 597364"/>
              <a:gd name="connsiteY36" fmla="*/ 33126 h 158274"/>
              <a:gd name="connsiteX37" fmla="*/ 593068 w 597364"/>
              <a:gd name="connsiteY37" fmla="*/ 17345 h 158274"/>
              <a:gd name="connsiteX38" fmla="*/ 587332 w 597364"/>
              <a:gd name="connsiteY38" fmla="*/ 6776 h 158274"/>
              <a:gd name="connsiteX39" fmla="*/ 152896 w 597364"/>
              <a:gd name="connsiteY39" fmla="*/ 90406 h 158274"/>
              <a:gd name="connsiteX40" fmla="*/ 160897 w 597364"/>
              <a:gd name="connsiteY40" fmla="*/ 90406 h 158274"/>
              <a:gd name="connsiteX41" fmla="*/ 153754 w 597364"/>
              <a:gd name="connsiteY41" fmla="*/ 90406 h 158274"/>
              <a:gd name="connsiteX42" fmla="*/ 152896 w 597364"/>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87049 w 596692"/>
              <a:gd name="connsiteY27" fmla="*/ 102121 h 158274"/>
              <a:gd name="connsiteX28" fmla="*/ 595921 w 596692"/>
              <a:gd name="connsiteY28" fmla="*/ 105200 h 158274"/>
              <a:gd name="connsiteX29" fmla="*/ 589785 w 596692"/>
              <a:gd name="connsiteY29" fmla="*/ 91445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8218"/>
              <a:gd name="connsiteY0" fmla="*/ 6776 h 158274"/>
              <a:gd name="connsiteX1" fmla="*/ 523514 w 598218"/>
              <a:gd name="connsiteY1" fmla="*/ 5442 h 158274"/>
              <a:gd name="connsiteX2" fmla="*/ 453505 w 598218"/>
              <a:gd name="connsiteY2" fmla="*/ 5442 h 158274"/>
              <a:gd name="connsiteX3" fmla="*/ 315488 w 598218"/>
              <a:gd name="connsiteY3" fmla="*/ 204 h 158274"/>
              <a:gd name="connsiteX4" fmla="*/ 36120 w 598218"/>
              <a:gd name="connsiteY4" fmla="*/ 9062 h 158274"/>
              <a:gd name="connsiteX5" fmla="*/ 22223 w 598218"/>
              <a:gd name="connsiteY5" fmla="*/ 24492 h 158274"/>
              <a:gd name="connsiteX6" fmla="*/ 22880 w 598218"/>
              <a:gd name="connsiteY6" fmla="*/ 28112 h 158274"/>
              <a:gd name="connsiteX7" fmla="*/ 15641 w 598218"/>
              <a:gd name="connsiteY7" fmla="*/ 47638 h 158274"/>
              <a:gd name="connsiteX8" fmla="*/ 10117 w 598218"/>
              <a:gd name="connsiteY8" fmla="*/ 48781 h 158274"/>
              <a:gd name="connsiteX9" fmla="*/ 13927 w 598218"/>
              <a:gd name="connsiteY9" fmla="*/ 77356 h 158274"/>
              <a:gd name="connsiteX10" fmla="*/ 35358 w 598218"/>
              <a:gd name="connsiteY10" fmla="*/ 76213 h 158274"/>
              <a:gd name="connsiteX11" fmla="*/ 27357 w 598218"/>
              <a:gd name="connsiteY11" fmla="*/ 88692 h 158274"/>
              <a:gd name="connsiteX12" fmla="*/ 38406 w 598218"/>
              <a:gd name="connsiteY12" fmla="*/ 102789 h 158274"/>
              <a:gd name="connsiteX13" fmla="*/ 42444 w 598218"/>
              <a:gd name="connsiteY13" fmla="*/ 122314 h 158274"/>
              <a:gd name="connsiteX14" fmla="*/ 44787 w 598218"/>
              <a:gd name="connsiteY14" fmla="*/ 123552 h 158274"/>
              <a:gd name="connsiteX15" fmla="*/ 36977 w 598218"/>
              <a:gd name="connsiteY15" fmla="*/ 124981 h 158274"/>
              <a:gd name="connsiteX16" fmla="*/ 40692 w 598218"/>
              <a:gd name="connsiteY16" fmla="*/ 153556 h 158274"/>
              <a:gd name="connsiteX17" fmla="*/ 68600 w 598218"/>
              <a:gd name="connsiteY17" fmla="*/ 151270 h 158274"/>
              <a:gd name="connsiteX18" fmla="*/ 81173 w 598218"/>
              <a:gd name="connsiteY18" fmla="*/ 147842 h 158274"/>
              <a:gd name="connsiteX19" fmla="*/ 149848 w 598218"/>
              <a:gd name="connsiteY19" fmla="*/ 145079 h 158274"/>
              <a:gd name="connsiteX20" fmla="*/ 261100 w 598218"/>
              <a:gd name="connsiteY20" fmla="*/ 145746 h 158274"/>
              <a:gd name="connsiteX21" fmla="*/ 480747 w 598218"/>
              <a:gd name="connsiteY21" fmla="*/ 158224 h 158274"/>
              <a:gd name="connsiteX22" fmla="*/ 553582 w 598218"/>
              <a:gd name="connsiteY22" fmla="*/ 144617 h 158274"/>
              <a:gd name="connsiteX23" fmla="*/ 581163 w 598218"/>
              <a:gd name="connsiteY23" fmla="*/ 135851 h 158274"/>
              <a:gd name="connsiteX24" fmla="*/ 591886 w 598218"/>
              <a:gd name="connsiteY24" fmla="*/ 124379 h 158274"/>
              <a:gd name="connsiteX25" fmla="*/ 587714 w 598218"/>
              <a:gd name="connsiteY25" fmla="*/ 118021 h 158274"/>
              <a:gd name="connsiteX26" fmla="*/ 590562 w 598218"/>
              <a:gd name="connsiteY26" fmla="*/ 113486 h 158274"/>
              <a:gd name="connsiteX27" fmla="*/ 587049 w 598218"/>
              <a:gd name="connsiteY27" fmla="*/ 102121 h 158274"/>
              <a:gd name="connsiteX28" fmla="*/ 598201 w 598218"/>
              <a:gd name="connsiteY28" fmla="*/ 92032 h 158274"/>
              <a:gd name="connsiteX29" fmla="*/ 589785 w 598218"/>
              <a:gd name="connsiteY29" fmla="*/ 91445 h 158274"/>
              <a:gd name="connsiteX30" fmla="*/ 596692 w 598218"/>
              <a:gd name="connsiteY30" fmla="*/ 80426 h 158274"/>
              <a:gd name="connsiteX31" fmla="*/ 589747 w 598218"/>
              <a:gd name="connsiteY31" fmla="*/ 60804 h 158274"/>
              <a:gd name="connsiteX32" fmla="*/ 594825 w 598218"/>
              <a:gd name="connsiteY32" fmla="*/ 48781 h 158274"/>
              <a:gd name="connsiteX33" fmla="*/ 590526 w 598218"/>
              <a:gd name="connsiteY33" fmla="*/ 35690 h 158274"/>
              <a:gd name="connsiteX34" fmla="*/ 593816 w 598218"/>
              <a:gd name="connsiteY34" fmla="*/ 40456 h 158274"/>
              <a:gd name="connsiteX35" fmla="*/ 589958 w 598218"/>
              <a:gd name="connsiteY35" fmla="*/ 33857 h 158274"/>
              <a:gd name="connsiteX36" fmla="*/ 590361 w 598218"/>
              <a:gd name="connsiteY36" fmla="*/ 33126 h 158274"/>
              <a:gd name="connsiteX37" fmla="*/ 593068 w 598218"/>
              <a:gd name="connsiteY37" fmla="*/ 17345 h 158274"/>
              <a:gd name="connsiteX38" fmla="*/ 587332 w 598218"/>
              <a:gd name="connsiteY38" fmla="*/ 6776 h 158274"/>
              <a:gd name="connsiteX39" fmla="*/ 152896 w 598218"/>
              <a:gd name="connsiteY39" fmla="*/ 90406 h 158274"/>
              <a:gd name="connsiteX40" fmla="*/ 160897 w 598218"/>
              <a:gd name="connsiteY40" fmla="*/ 90406 h 158274"/>
              <a:gd name="connsiteX41" fmla="*/ 153754 w 598218"/>
              <a:gd name="connsiteY41" fmla="*/ 90406 h 158274"/>
              <a:gd name="connsiteX42" fmla="*/ 152896 w 598218"/>
              <a:gd name="connsiteY42" fmla="*/ 90406 h 158274"/>
              <a:gd name="connsiteX0" fmla="*/ 587332 w 598218"/>
              <a:gd name="connsiteY0" fmla="*/ 6776 h 158274"/>
              <a:gd name="connsiteX1" fmla="*/ 523514 w 598218"/>
              <a:gd name="connsiteY1" fmla="*/ 5442 h 158274"/>
              <a:gd name="connsiteX2" fmla="*/ 453505 w 598218"/>
              <a:gd name="connsiteY2" fmla="*/ 5442 h 158274"/>
              <a:gd name="connsiteX3" fmla="*/ 315488 w 598218"/>
              <a:gd name="connsiteY3" fmla="*/ 204 h 158274"/>
              <a:gd name="connsiteX4" fmla="*/ 36120 w 598218"/>
              <a:gd name="connsiteY4" fmla="*/ 9062 h 158274"/>
              <a:gd name="connsiteX5" fmla="*/ 22223 w 598218"/>
              <a:gd name="connsiteY5" fmla="*/ 24492 h 158274"/>
              <a:gd name="connsiteX6" fmla="*/ 22880 w 598218"/>
              <a:gd name="connsiteY6" fmla="*/ 28112 h 158274"/>
              <a:gd name="connsiteX7" fmla="*/ 15641 w 598218"/>
              <a:gd name="connsiteY7" fmla="*/ 47638 h 158274"/>
              <a:gd name="connsiteX8" fmla="*/ 10117 w 598218"/>
              <a:gd name="connsiteY8" fmla="*/ 48781 h 158274"/>
              <a:gd name="connsiteX9" fmla="*/ 13927 w 598218"/>
              <a:gd name="connsiteY9" fmla="*/ 77356 h 158274"/>
              <a:gd name="connsiteX10" fmla="*/ 35358 w 598218"/>
              <a:gd name="connsiteY10" fmla="*/ 76213 h 158274"/>
              <a:gd name="connsiteX11" fmla="*/ 27357 w 598218"/>
              <a:gd name="connsiteY11" fmla="*/ 88692 h 158274"/>
              <a:gd name="connsiteX12" fmla="*/ 38406 w 598218"/>
              <a:gd name="connsiteY12" fmla="*/ 102789 h 158274"/>
              <a:gd name="connsiteX13" fmla="*/ 42444 w 598218"/>
              <a:gd name="connsiteY13" fmla="*/ 122314 h 158274"/>
              <a:gd name="connsiteX14" fmla="*/ 44787 w 598218"/>
              <a:gd name="connsiteY14" fmla="*/ 123552 h 158274"/>
              <a:gd name="connsiteX15" fmla="*/ 36977 w 598218"/>
              <a:gd name="connsiteY15" fmla="*/ 124981 h 158274"/>
              <a:gd name="connsiteX16" fmla="*/ 40692 w 598218"/>
              <a:gd name="connsiteY16" fmla="*/ 153556 h 158274"/>
              <a:gd name="connsiteX17" fmla="*/ 68600 w 598218"/>
              <a:gd name="connsiteY17" fmla="*/ 151270 h 158274"/>
              <a:gd name="connsiteX18" fmla="*/ 81173 w 598218"/>
              <a:gd name="connsiteY18" fmla="*/ 147842 h 158274"/>
              <a:gd name="connsiteX19" fmla="*/ 149848 w 598218"/>
              <a:gd name="connsiteY19" fmla="*/ 145079 h 158274"/>
              <a:gd name="connsiteX20" fmla="*/ 261100 w 598218"/>
              <a:gd name="connsiteY20" fmla="*/ 145746 h 158274"/>
              <a:gd name="connsiteX21" fmla="*/ 480747 w 598218"/>
              <a:gd name="connsiteY21" fmla="*/ 158224 h 158274"/>
              <a:gd name="connsiteX22" fmla="*/ 553582 w 598218"/>
              <a:gd name="connsiteY22" fmla="*/ 144617 h 158274"/>
              <a:gd name="connsiteX23" fmla="*/ 581163 w 598218"/>
              <a:gd name="connsiteY23" fmla="*/ 135851 h 158274"/>
              <a:gd name="connsiteX24" fmla="*/ 591886 w 598218"/>
              <a:gd name="connsiteY24" fmla="*/ 124379 h 158274"/>
              <a:gd name="connsiteX25" fmla="*/ 587714 w 598218"/>
              <a:gd name="connsiteY25" fmla="*/ 118021 h 158274"/>
              <a:gd name="connsiteX26" fmla="*/ 590562 w 598218"/>
              <a:gd name="connsiteY26" fmla="*/ 113486 h 158274"/>
              <a:gd name="connsiteX27" fmla="*/ 587049 w 598218"/>
              <a:gd name="connsiteY27" fmla="*/ 102121 h 158274"/>
              <a:gd name="connsiteX28" fmla="*/ 598201 w 598218"/>
              <a:gd name="connsiteY28" fmla="*/ 100811 h 158274"/>
              <a:gd name="connsiteX29" fmla="*/ 589785 w 598218"/>
              <a:gd name="connsiteY29" fmla="*/ 91445 h 158274"/>
              <a:gd name="connsiteX30" fmla="*/ 596692 w 598218"/>
              <a:gd name="connsiteY30" fmla="*/ 80426 h 158274"/>
              <a:gd name="connsiteX31" fmla="*/ 589747 w 598218"/>
              <a:gd name="connsiteY31" fmla="*/ 60804 h 158274"/>
              <a:gd name="connsiteX32" fmla="*/ 594825 w 598218"/>
              <a:gd name="connsiteY32" fmla="*/ 48781 h 158274"/>
              <a:gd name="connsiteX33" fmla="*/ 590526 w 598218"/>
              <a:gd name="connsiteY33" fmla="*/ 35690 h 158274"/>
              <a:gd name="connsiteX34" fmla="*/ 593816 w 598218"/>
              <a:gd name="connsiteY34" fmla="*/ 40456 h 158274"/>
              <a:gd name="connsiteX35" fmla="*/ 589958 w 598218"/>
              <a:gd name="connsiteY35" fmla="*/ 33857 h 158274"/>
              <a:gd name="connsiteX36" fmla="*/ 590361 w 598218"/>
              <a:gd name="connsiteY36" fmla="*/ 33126 h 158274"/>
              <a:gd name="connsiteX37" fmla="*/ 593068 w 598218"/>
              <a:gd name="connsiteY37" fmla="*/ 17345 h 158274"/>
              <a:gd name="connsiteX38" fmla="*/ 587332 w 598218"/>
              <a:gd name="connsiteY38" fmla="*/ 6776 h 158274"/>
              <a:gd name="connsiteX39" fmla="*/ 152896 w 598218"/>
              <a:gd name="connsiteY39" fmla="*/ 90406 h 158274"/>
              <a:gd name="connsiteX40" fmla="*/ 160897 w 598218"/>
              <a:gd name="connsiteY40" fmla="*/ 90406 h 158274"/>
              <a:gd name="connsiteX41" fmla="*/ 153754 w 598218"/>
              <a:gd name="connsiteY41" fmla="*/ 90406 h 158274"/>
              <a:gd name="connsiteX42" fmla="*/ 152896 w 598218"/>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87049 w 596692"/>
              <a:gd name="connsiteY27" fmla="*/ 102121 h 158274"/>
              <a:gd name="connsiteX28" fmla="*/ 594212 w 596692"/>
              <a:gd name="connsiteY28" fmla="*/ 100079 h 158274"/>
              <a:gd name="connsiteX29" fmla="*/ 589785 w 596692"/>
              <a:gd name="connsiteY29" fmla="*/ 91445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87049 w 596692"/>
              <a:gd name="connsiteY27" fmla="*/ 102121 h 158274"/>
              <a:gd name="connsiteX28" fmla="*/ 594212 w 596692"/>
              <a:gd name="connsiteY28" fmla="*/ 100079 h 158274"/>
              <a:gd name="connsiteX29" fmla="*/ 589785 w 596692"/>
              <a:gd name="connsiteY29" fmla="*/ 91445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87049 w 596692"/>
              <a:gd name="connsiteY27" fmla="*/ 102121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7714 w 596692"/>
              <a:gd name="connsiteY25" fmla="*/ 118021 h 158274"/>
              <a:gd name="connsiteX26" fmla="*/ 590562 w 596692"/>
              <a:gd name="connsiteY26" fmla="*/ 113486 h 158274"/>
              <a:gd name="connsiteX27" fmla="*/ 590184 w 596692"/>
              <a:gd name="connsiteY27" fmla="*/ 104316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9139 w 596692"/>
              <a:gd name="connsiteY25" fmla="*/ 118021 h 158274"/>
              <a:gd name="connsiteX26" fmla="*/ 590562 w 596692"/>
              <a:gd name="connsiteY26" fmla="*/ 113486 h 158274"/>
              <a:gd name="connsiteX27" fmla="*/ 590184 w 596692"/>
              <a:gd name="connsiteY27" fmla="*/ 104316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886 w 596692"/>
              <a:gd name="connsiteY24" fmla="*/ 124379 h 158274"/>
              <a:gd name="connsiteX25" fmla="*/ 589139 w 596692"/>
              <a:gd name="connsiteY25" fmla="*/ 118021 h 158274"/>
              <a:gd name="connsiteX26" fmla="*/ 590562 w 596692"/>
              <a:gd name="connsiteY26" fmla="*/ 113486 h 158274"/>
              <a:gd name="connsiteX27" fmla="*/ 590184 w 596692"/>
              <a:gd name="connsiteY27" fmla="*/ 104316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7332 w 596692"/>
              <a:gd name="connsiteY0" fmla="*/ 6776 h 158274"/>
              <a:gd name="connsiteX1" fmla="*/ 523514 w 596692"/>
              <a:gd name="connsiteY1" fmla="*/ 5442 h 158274"/>
              <a:gd name="connsiteX2" fmla="*/ 453505 w 596692"/>
              <a:gd name="connsiteY2" fmla="*/ 5442 h 158274"/>
              <a:gd name="connsiteX3" fmla="*/ 315488 w 596692"/>
              <a:gd name="connsiteY3" fmla="*/ 204 h 158274"/>
              <a:gd name="connsiteX4" fmla="*/ 36120 w 596692"/>
              <a:gd name="connsiteY4" fmla="*/ 9062 h 158274"/>
              <a:gd name="connsiteX5" fmla="*/ 22223 w 596692"/>
              <a:gd name="connsiteY5" fmla="*/ 24492 h 158274"/>
              <a:gd name="connsiteX6" fmla="*/ 22880 w 596692"/>
              <a:gd name="connsiteY6" fmla="*/ 28112 h 158274"/>
              <a:gd name="connsiteX7" fmla="*/ 15641 w 596692"/>
              <a:gd name="connsiteY7" fmla="*/ 47638 h 158274"/>
              <a:gd name="connsiteX8" fmla="*/ 10117 w 596692"/>
              <a:gd name="connsiteY8" fmla="*/ 48781 h 158274"/>
              <a:gd name="connsiteX9" fmla="*/ 13927 w 596692"/>
              <a:gd name="connsiteY9" fmla="*/ 77356 h 158274"/>
              <a:gd name="connsiteX10" fmla="*/ 35358 w 596692"/>
              <a:gd name="connsiteY10" fmla="*/ 76213 h 158274"/>
              <a:gd name="connsiteX11" fmla="*/ 27357 w 596692"/>
              <a:gd name="connsiteY11" fmla="*/ 88692 h 158274"/>
              <a:gd name="connsiteX12" fmla="*/ 38406 w 596692"/>
              <a:gd name="connsiteY12" fmla="*/ 102789 h 158274"/>
              <a:gd name="connsiteX13" fmla="*/ 42444 w 596692"/>
              <a:gd name="connsiteY13" fmla="*/ 122314 h 158274"/>
              <a:gd name="connsiteX14" fmla="*/ 44787 w 596692"/>
              <a:gd name="connsiteY14" fmla="*/ 123552 h 158274"/>
              <a:gd name="connsiteX15" fmla="*/ 36977 w 596692"/>
              <a:gd name="connsiteY15" fmla="*/ 124981 h 158274"/>
              <a:gd name="connsiteX16" fmla="*/ 40692 w 596692"/>
              <a:gd name="connsiteY16" fmla="*/ 153556 h 158274"/>
              <a:gd name="connsiteX17" fmla="*/ 68600 w 596692"/>
              <a:gd name="connsiteY17" fmla="*/ 151270 h 158274"/>
              <a:gd name="connsiteX18" fmla="*/ 81173 w 596692"/>
              <a:gd name="connsiteY18" fmla="*/ 147842 h 158274"/>
              <a:gd name="connsiteX19" fmla="*/ 149848 w 596692"/>
              <a:gd name="connsiteY19" fmla="*/ 145079 h 158274"/>
              <a:gd name="connsiteX20" fmla="*/ 261100 w 596692"/>
              <a:gd name="connsiteY20" fmla="*/ 145746 h 158274"/>
              <a:gd name="connsiteX21" fmla="*/ 480747 w 596692"/>
              <a:gd name="connsiteY21" fmla="*/ 158224 h 158274"/>
              <a:gd name="connsiteX22" fmla="*/ 553582 w 596692"/>
              <a:gd name="connsiteY22" fmla="*/ 144617 h 158274"/>
              <a:gd name="connsiteX23" fmla="*/ 581163 w 596692"/>
              <a:gd name="connsiteY23" fmla="*/ 135851 h 158274"/>
              <a:gd name="connsiteX24" fmla="*/ 591316 w 596692"/>
              <a:gd name="connsiteY24" fmla="*/ 127305 h 158274"/>
              <a:gd name="connsiteX25" fmla="*/ 589139 w 596692"/>
              <a:gd name="connsiteY25" fmla="*/ 118021 h 158274"/>
              <a:gd name="connsiteX26" fmla="*/ 590562 w 596692"/>
              <a:gd name="connsiteY26" fmla="*/ 113486 h 158274"/>
              <a:gd name="connsiteX27" fmla="*/ 590184 w 596692"/>
              <a:gd name="connsiteY27" fmla="*/ 104316 h 158274"/>
              <a:gd name="connsiteX28" fmla="*/ 594212 w 596692"/>
              <a:gd name="connsiteY28" fmla="*/ 100079 h 158274"/>
              <a:gd name="connsiteX29" fmla="*/ 592065 w 596692"/>
              <a:gd name="connsiteY29" fmla="*/ 85593 h 158274"/>
              <a:gd name="connsiteX30" fmla="*/ 596692 w 596692"/>
              <a:gd name="connsiteY30" fmla="*/ 80426 h 158274"/>
              <a:gd name="connsiteX31" fmla="*/ 589747 w 596692"/>
              <a:gd name="connsiteY31" fmla="*/ 60804 h 158274"/>
              <a:gd name="connsiteX32" fmla="*/ 594825 w 596692"/>
              <a:gd name="connsiteY32" fmla="*/ 48781 h 158274"/>
              <a:gd name="connsiteX33" fmla="*/ 590526 w 596692"/>
              <a:gd name="connsiteY33" fmla="*/ 35690 h 158274"/>
              <a:gd name="connsiteX34" fmla="*/ 593816 w 596692"/>
              <a:gd name="connsiteY34" fmla="*/ 40456 h 158274"/>
              <a:gd name="connsiteX35" fmla="*/ 589958 w 596692"/>
              <a:gd name="connsiteY35" fmla="*/ 33857 h 158274"/>
              <a:gd name="connsiteX36" fmla="*/ 590361 w 596692"/>
              <a:gd name="connsiteY36" fmla="*/ 33126 h 158274"/>
              <a:gd name="connsiteX37" fmla="*/ 593068 w 596692"/>
              <a:gd name="connsiteY37" fmla="*/ 17345 h 158274"/>
              <a:gd name="connsiteX38" fmla="*/ 587332 w 596692"/>
              <a:gd name="connsiteY38" fmla="*/ 6776 h 158274"/>
              <a:gd name="connsiteX39" fmla="*/ 152896 w 596692"/>
              <a:gd name="connsiteY39" fmla="*/ 90406 h 158274"/>
              <a:gd name="connsiteX40" fmla="*/ 160897 w 596692"/>
              <a:gd name="connsiteY40" fmla="*/ 90406 h 158274"/>
              <a:gd name="connsiteX41" fmla="*/ 153754 w 596692"/>
              <a:gd name="connsiteY41" fmla="*/ 90406 h 158274"/>
              <a:gd name="connsiteX42" fmla="*/ 152896 w 596692"/>
              <a:gd name="connsiteY42" fmla="*/ 90406 h 158274"/>
              <a:gd name="connsiteX0" fmla="*/ 581272 w 590632"/>
              <a:gd name="connsiteY0" fmla="*/ 6776 h 158274"/>
              <a:gd name="connsiteX1" fmla="*/ 517454 w 590632"/>
              <a:gd name="connsiteY1" fmla="*/ 5442 h 158274"/>
              <a:gd name="connsiteX2" fmla="*/ 447445 w 590632"/>
              <a:gd name="connsiteY2" fmla="*/ 5442 h 158274"/>
              <a:gd name="connsiteX3" fmla="*/ 309428 w 590632"/>
              <a:gd name="connsiteY3" fmla="*/ 204 h 158274"/>
              <a:gd name="connsiteX4" fmla="*/ 30060 w 590632"/>
              <a:gd name="connsiteY4" fmla="*/ 9062 h 158274"/>
              <a:gd name="connsiteX5" fmla="*/ 16163 w 590632"/>
              <a:gd name="connsiteY5" fmla="*/ 24492 h 158274"/>
              <a:gd name="connsiteX6" fmla="*/ 16820 w 590632"/>
              <a:gd name="connsiteY6" fmla="*/ 28112 h 158274"/>
              <a:gd name="connsiteX7" fmla="*/ 9581 w 590632"/>
              <a:gd name="connsiteY7" fmla="*/ 47638 h 158274"/>
              <a:gd name="connsiteX8" fmla="*/ 4057 w 590632"/>
              <a:gd name="connsiteY8" fmla="*/ 48781 h 158274"/>
              <a:gd name="connsiteX9" fmla="*/ 7867 w 590632"/>
              <a:gd name="connsiteY9" fmla="*/ 77356 h 158274"/>
              <a:gd name="connsiteX10" fmla="*/ 29298 w 590632"/>
              <a:gd name="connsiteY10" fmla="*/ 76213 h 158274"/>
              <a:gd name="connsiteX11" fmla="*/ 21297 w 590632"/>
              <a:gd name="connsiteY11" fmla="*/ 88692 h 158274"/>
              <a:gd name="connsiteX12" fmla="*/ 32346 w 590632"/>
              <a:gd name="connsiteY12" fmla="*/ 102789 h 158274"/>
              <a:gd name="connsiteX13" fmla="*/ 36384 w 590632"/>
              <a:gd name="connsiteY13" fmla="*/ 122314 h 158274"/>
              <a:gd name="connsiteX14" fmla="*/ 38727 w 590632"/>
              <a:gd name="connsiteY14" fmla="*/ 123552 h 158274"/>
              <a:gd name="connsiteX15" fmla="*/ 30917 w 590632"/>
              <a:gd name="connsiteY15" fmla="*/ 124981 h 158274"/>
              <a:gd name="connsiteX16" fmla="*/ 34632 w 590632"/>
              <a:gd name="connsiteY16" fmla="*/ 153556 h 158274"/>
              <a:gd name="connsiteX17" fmla="*/ 62540 w 590632"/>
              <a:gd name="connsiteY17" fmla="*/ 151270 h 158274"/>
              <a:gd name="connsiteX18" fmla="*/ 75113 w 590632"/>
              <a:gd name="connsiteY18" fmla="*/ 147842 h 158274"/>
              <a:gd name="connsiteX19" fmla="*/ 143788 w 590632"/>
              <a:gd name="connsiteY19" fmla="*/ 145079 h 158274"/>
              <a:gd name="connsiteX20" fmla="*/ 255040 w 590632"/>
              <a:gd name="connsiteY20" fmla="*/ 145746 h 158274"/>
              <a:gd name="connsiteX21" fmla="*/ 474687 w 590632"/>
              <a:gd name="connsiteY21" fmla="*/ 158224 h 158274"/>
              <a:gd name="connsiteX22" fmla="*/ 547522 w 590632"/>
              <a:gd name="connsiteY22" fmla="*/ 144617 h 158274"/>
              <a:gd name="connsiteX23" fmla="*/ 575103 w 590632"/>
              <a:gd name="connsiteY23" fmla="*/ 135851 h 158274"/>
              <a:gd name="connsiteX24" fmla="*/ 585256 w 590632"/>
              <a:gd name="connsiteY24" fmla="*/ 127305 h 158274"/>
              <a:gd name="connsiteX25" fmla="*/ 583079 w 590632"/>
              <a:gd name="connsiteY25" fmla="*/ 118021 h 158274"/>
              <a:gd name="connsiteX26" fmla="*/ 584502 w 590632"/>
              <a:gd name="connsiteY26" fmla="*/ 113486 h 158274"/>
              <a:gd name="connsiteX27" fmla="*/ 584124 w 590632"/>
              <a:gd name="connsiteY27" fmla="*/ 104316 h 158274"/>
              <a:gd name="connsiteX28" fmla="*/ 588152 w 590632"/>
              <a:gd name="connsiteY28" fmla="*/ 100079 h 158274"/>
              <a:gd name="connsiteX29" fmla="*/ 586005 w 590632"/>
              <a:gd name="connsiteY29" fmla="*/ 85593 h 158274"/>
              <a:gd name="connsiteX30" fmla="*/ 590632 w 590632"/>
              <a:gd name="connsiteY30" fmla="*/ 80426 h 158274"/>
              <a:gd name="connsiteX31" fmla="*/ 583687 w 590632"/>
              <a:gd name="connsiteY31" fmla="*/ 60804 h 158274"/>
              <a:gd name="connsiteX32" fmla="*/ 588765 w 590632"/>
              <a:gd name="connsiteY32" fmla="*/ 48781 h 158274"/>
              <a:gd name="connsiteX33" fmla="*/ 584466 w 590632"/>
              <a:gd name="connsiteY33" fmla="*/ 35690 h 158274"/>
              <a:gd name="connsiteX34" fmla="*/ 587756 w 590632"/>
              <a:gd name="connsiteY34" fmla="*/ 40456 h 158274"/>
              <a:gd name="connsiteX35" fmla="*/ 583898 w 590632"/>
              <a:gd name="connsiteY35" fmla="*/ 33857 h 158274"/>
              <a:gd name="connsiteX36" fmla="*/ 584301 w 590632"/>
              <a:gd name="connsiteY36" fmla="*/ 33126 h 158274"/>
              <a:gd name="connsiteX37" fmla="*/ 587008 w 590632"/>
              <a:gd name="connsiteY37" fmla="*/ 17345 h 158274"/>
              <a:gd name="connsiteX38" fmla="*/ 581272 w 590632"/>
              <a:gd name="connsiteY38" fmla="*/ 6776 h 158274"/>
              <a:gd name="connsiteX39" fmla="*/ 146836 w 590632"/>
              <a:gd name="connsiteY39" fmla="*/ 90406 h 158274"/>
              <a:gd name="connsiteX40" fmla="*/ 154837 w 590632"/>
              <a:gd name="connsiteY40" fmla="*/ 90406 h 158274"/>
              <a:gd name="connsiteX41" fmla="*/ 147694 w 590632"/>
              <a:gd name="connsiteY41" fmla="*/ 90406 h 158274"/>
              <a:gd name="connsiteX42" fmla="*/ 146836 w 590632"/>
              <a:gd name="connsiteY42" fmla="*/ 90406 h 158274"/>
              <a:gd name="connsiteX0" fmla="*/ 580587 w 589947"/>
              <a:gd name="connsiteY0" fmla="*/ 6776 h 158274"/>
              <a:gd name="connsiteX1" fmla="*/ 516769 w 589947"/>
              <a:gd name="connsiteY1" fmla="*/ 5442 h 158274"/>
              <a:gd name="connsiteX2" fmla="*/ 446760 w 589947"/>
              <a:gd name="connsiteY2" fmla="*/ 5442 h 158274"/>
              <a:gd name="connsiteX3" fmla="*/ 308743 w 589947"/>
              <a:gd name="connsiteY3" fmla="*/ 204 h 158274"/>
              <a:gd name="connsiteX4" fmla="*/ 29375 w 589947"/>
              <a:gd name="connsiteY4" fmla="*/ 9062 h 158274"/>
              <a:gd name="connsiteX5" fmla="*/ 15478 w 589947"/>
              <a:gd name="connsiteY5" fmla="*/ 24492 h 158274"/>
              <a:gd name="connsiteX6" fmla="*/ 16135 w 589947"/>
              <a:gd name="connsiteY6" fmla="*/ 28112 h 158274"/>
              <a:gd name="connsiteX7" fmla="*/ 8896 w 589947"/>
              <a:gd name="connsiteY7" fmla="*/ 47638 h 158274"/>
              <a:gd name="connsiteX8" fmla="*/ 3372 w 589947"/>
              <a:gd name="connsiteY8" fmla="*/ 48781 h 158274"/>
              <a:gd name="connsiteX9" fmla="*/ 7182 w 589947"/>
              <a:gd name="connsiteY9" fmla="*/ 77356 h 158274"/>
              <a:gd name="connsiteX10" fmla="*/ 28613 w 589947"/>
              <a:gd name="connsiteY10" fmla="*/ 76213 h 158274"/>
              <a:gd name="connsiteX11" fmla="*/ 20612 w 589947"/>
              <a:gd name="connsiteY11" fmla="*/ 88692 h 158274"/>
              <a:gd name="connsiteX12" fmla="*/ 31661 w 589947"/>
              <a:gd name="connsiteY12" fmla="*/ 102789 h 158274"/>
              <a:gd name="connsiteX13" fmla="*/ 35699 w 589947"/>
              <a:gd name="connsiteY13" fmla="*/ 122314 h 158274"/>
              <a:gd name="connsiteX14" fmla="*/ 38042 w 589947"/>
              <a:gd name="connsiteY14" fmla="*/ 123552 h 158274"/>
              <a:gd name="connsiteX15" fmla="*/ 30232 w 589947"/>
              <a:gd name="connsiteY15" fmla="*/ 124981 h 158274"/>
              <a:gd name="connsiteX16" fmla="*/ 33947 w 589947"/>
              <a:gd name="connsiteY16" fmla="*/ 153556 h 158274"/>
              <a:gd name="connsiteX17" fmla="*/ 61855 w 589947"/>
              <a:gd name="connsiteY17" fmla="*/ 151270 h 158274"/>
              <a:gd name="connsiteX18" fmla="*/ 74428 w 589947"/>
              <a:gd name="connsiteY18" fmla="*/ 147842 h 158274"/>
              <a:gd name="connsiteX19" fmla="*/ 143103 w 589947"/>
              <a:gd name="connsiteY19" fmla="*/ 145079 h 158274"/>
              <a:gd name="connsiteX20" fmla="*/ 254355 w 589947"/>
              <a:gd name="connsiteY20" fmla="*/ 145746 h 158274"/>
              <a:gd name="connsiteX21" fmla="*/ 474002 w 589947"/>
              <a:gd name="connsiteY21" fmla="*/ 158224 h 158274"/>
              <a:gd name="connsiteX22" fmla="*/ 546837 w 589947"/>
              <a:gd name="connsiteY22" fmla="*/ 144617 h 158274"/>
              <a:gd name="connsiteX23" fmla="*/ 574418 w 589947"/>
              <a:gd name="connsiteY23" fmla="*/ 135851 h 158274"/>
              <a:gd name="connsiteX24" fmla="*/ 584571 w 589947"/>
              <a:gd name="connsiteY24" fmla="*/ 127305 h 158274"/>
              <a:gd name="connsiteX25" fmla="*/ 582394 w 589947"/>
              <a:gd name="connsiteY25" fmla="*/ 118021 h 158274"/>
              <a:gd name="connsiteX26" fmla="*/ 583817 w 589947"/>
              <a:gd name="connsiteY26" fmla="*/ 113486 h 158274"/>
              <a:gd name="connsiteX27" fmla="*/ 583439 w 589947"/>
              <a:gd name="connsiteY27" fmla="*/ 104316 h 158274"/>
              <a:gd name="connsiteX28" fmla="*/ 587467 w 589947"/>
              <a:gd name="connsiteY28" fmla="*/ 100079 h 158274"/>
              <a:gd name="connsiteX29" fmla="*/ 585320 w 589947"/>
              <a:gd name="connsiteY29" fmla="*/ 85593 h 158274"/>
              <a:gd name="connsiteX30" fmla="*/ 589947 w 589947"/>
              <a:gd name="connsiteY30" fmla="*/ 80426 h 158274"/>
              <a:gd name="connsiteX31" fmla="*/ 583002 w 589947"/>
              <a:gd name="connsiteY31" fmla="*/ 60804 h 158274"/>
              <a:gd name="connsiteX32" fmla="*/ 588080 w 589947"/>
              <a:gd name="connsiteY32" fmla="*/ 48781 h 158274"/>
              <a:gd name="connsiteX33" fmla="*/ 583781 w 589947"/>
              <a:gd name="connsiteY33" fmla="*/ 35690 h 158274"/>
              <a:gd name="connsiteX34" fmla="*/ 587071 w 589947"/>
              <a:gd name="connsiteY34" fmla="*/ 40456 h 158274"/>
              <a:gd name="connsiteX35" fmla="*/ 583213 w 589947"/>
              <a:gd name="connsiteY35" fmla="*/ 33857 h 158274"/>
              <a:gd name="connsiteX36" fmla="*/ 583616 w 589947"/>
              <a:gd name="connsiteY36" fmla="*/ 33126 h 158274"/>
              <a:gd name="connsiteX37" fmla="*/ 586323 w 589947"/>
              <a:gd name="connsiteY37" fmla="*/ 17345 h 158274"/>
              <a:gd name="connsiteX38" fmla="*/ 580587 w 589947"/>
              <a:gd name="connsiteY38" fmla="*/ 6776 h 158274"/>
              <a:gd name="connsiteX39" fmla="*/ 146151 w 589947"/>
              <a:gd name="connsiteY39" fmla="*/ 90406 h 158274"/>
              <a:gd name="connsiteX40" fmla="*/ 154152 w 589947"/>
              <a:gd name="connsiteY40" fmla="*/ 90406 h 158274"/>
              <a:gd name="connsiteX41" fmla="*/ 147009 w 589947"/>
              <a:gd name="connsiteY41" fmla="*/ 90406 h 158274"/>
              <a:gd name="connsiteX42" fmla="*/ 146151 w 589947"/>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26039 w 587373"/>
              <a:gd name="connsiteY10" fmla="*/ 76213 h 158274"/>
              <a:gd name="connsiteX11" fmla="*/ 18038 w 587373"/>
              <a:gd name="connsiteY11" fmla="*/ 88692 h 158274"/>
              <a:gd name="connsiteX12" fmla="*/ 29087 w 587373"/>
              <a:gd name="connsiteY12" fmla="*/ 102789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3786 w 587373"/>
              <a:gd name="connsiteY10" fmla="*/ 87186 h 158274"/>
              <a:gd name="connsiteX11" fmla="*/ 18038 w 587373"/>
              <a:gd name="connsiteY11" fmla="*/ 88692 h 158274"/>
              <a:gd name="connsiteX12" fmla="*/ 29087 w 587373"/>
              <a:gd name="connsiteY12" fmla="*/ 102789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3786 w 587373"/>
              <a:gd name="connsiteY10" fmla="*/ 87186 h 158274"/>
              <a:gd name="connsiteX11" fmla="*/ 18038 w 587373"/>
              <a:gd name="connsiteY11" fmla="*/ 88692 h 158274"/>
              <a:gd name="connsiteX12" fmla="*/ 11134 w 587373"/>
              <a:gd name="connsiteY12" fmla="*/ 103521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3786 w 587373"/>
              <a:gd name="connsiteY10" fmla="*/ 87186 h 158274"/>
              <a:gd name="connsiteX11" fmla="*/ 10344 w 587373"/>
              <a:gd name="connsiteY11" fmla="*/ 91618 h 158274"/>
              <a:gd name="connsiteX12" fmla="*/ 11134 w 587373"/>
              <a:gd name="connsiteY12" fmla="*/ 103521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1221 w 587373"/>
              <a:gd name="connsiteY10" fmla="*/ 88649 h 158274"/>
              <a:gd name="connsiteX11" fmla="*/ 10344 w 587373"/>
              <a:gd name="connsiteY11" fmla="*/ 91618 h 158274"/>
              <a:gd name="connsiteX12" fmla="*/ 11134 w 587373"/>
              <a:gd name="connsiteY12" fmla="*/ 103521 h 158274"/>
              <a:gd name="connsiteX13" fmla="*/ 33125 w 587373"/>
              <a:gd name="connsiteY13" fmla="*/ 122314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1221 w 587373"/>
              <a:gd name="connsiteY10" fmla="*/ 88649 h 158274"/>
              <a:gd name="connsiteX11" fmla="*/ 10344 w 587373"/>
              <a:gd name="connsiteY11" fmla="*/ 91618 h 158274"/>
              <a:gd name="connsiteX12" fmla="*/ 11134 w 587373"/>
              <a:gd name="connsiteY12" fmla="*/ 103521 h 158274"/>
              <a:gd name="connsiteX13" fmla="*/ 16027 w 587373"/>
              <a:gd name="connsiteY13" fmla="*/ 116462 h 158274"/>
              <a:gd name="connsiteX14" fmla="*/ 35468 w 587373"/>
              <a:gd name="connsiteY14" fmla="*/ 123552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1221 w 587373"/>
              <a:gd name="connsiteY10" fmla="*/ 88649 h 158274"/>
              <a:gd name="connsiteX11" fmla="*/ 10344 w 587373"/>
              <a:gd name="connsiteY11" fmla="*/ 91618 h 158274"/>
              <a:gd name="connsiteX12" fmla="*/ 11134 w 587373"/>
              <a:gd name="connsiteY12" fmla="*/ 103521 h 158274"/>
              <a:gd name="connsiteX13" fmla="*/ 16027 w 587373"/>
              <a:gd name="connsiteY13" fmla="*/ 116462 h 158274"/>
              <a:gd name="connsiteX14" fmla="*/ 13526 w 587373"/>
              <a:gd name="connsiteY14" fmla="*/ 122089 h 158274"/>
              <a:gd name="connsiteX15" fmla="*/ 27658 w 587373"/>
              <a:gd name="connsiteY15" fmla="*/ 124981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8013 w 587373"/>
              <a:gd name="connsiteY0" fmla="*/ 6776 h 158274"/>
              <a:gd name="connsiteX1" fmla="*/ 514195 w 587373"/>
              <a:gd name="connsiteY1" fmla="*/ 5442 h 158274"/>
              <a:gd name="connsiteX2" fmla="*/ 444186 w 587373"/>
              <a:gd name="connsiteY2" fmla="*/ 5442 h 158274"/>
              <a:gd name="connsiteX3" fmla="*/ 306169 w 587373"/>
              <a:gd name="connsiteY3" fmla="*/ 204 h 158274"/>
              <a:gd name="connsiteX4" fmla="*/ 26801 w 587373"/>
              <a:gd name="connsiteY4" fmla="*/ 9062 h 158274"/>
              <a:gd name="connsiteX5" fmla="*/ 12904 w 587373"/>
              <a:gd name="connsiteY5" fmla="*/ 24492 h 158274"/>
              <a:gd name="connsiteX6" fmla="*/ 13561 w 587373"/>
              <a:gd name="connsiteY6" fmla="*/ 28112 h 158274"/>
              <a:gd name="connsiteX7" fmla="*/ 6322 w 587373"/>
              <a:gd name="connsiteY7" fmla="*/ 47638 h 158274"/>
              <a:gd name="connsiteX8" fmla="*/ 798 w 587373"/>
              <a:gd name="connsiteY8" fmla="*/ 48781 h 158274"/>
              <a:gd name="connsiteX9" fmla="*/ 8313 w 587373"/>
              <a:gd name="connsiteY9" fmla="*/ 82477 h 158274"/>
              <a:gd name="connsiteX10" fmla="*/ 11221 w 587373"/>
              <a:gd name="connsiteY10" fmla="*/ 88649 h 158274"/>
              <a:gd name="connsiteX11" fmla="*/ 10344 w 587373"/>
              <a:gd name="connsiteY11" fmla="*/ 91618 h 158274"/>
              <a:gd name="connsiteX12" fmla="*/ 11134 w 587373"/>
              <a:gd name="connsiteY12" fmla="*/ 103521 h 158274"/>
              <a:gd name="connsiteX13" fmla="*/ 16027 w 587373"/>
              <a:gd name="connsiteY13" fmla="*/ 116462 h 158274"/>
              <a:gd name="connsiteX14" fmla="*/ 13526 w 587373"/>
              <a:gd name="connsiteY14" fmla="*/ 122089 h 158274"/>
              <a:gd name="connsiteX15" fmla="*/ 13695 w 587373"/>
              <a:gd name="connsiteY15" fmla="*/ 131565 h 158274"/>
              <a:gd name="connsiteX16" fmla="*/ 31373 w 587373"/>
              <a:gd name="connsiteY16" fmla="*/ 153556 h 158274"/>
              <a:gd name="connsiteX17" fmla="*/ 59281 w 587373"/>
              <a:gd name="connsiteY17" fmla="*/ 151270 h 158274"/>
              <a:gd name="connsiteX18" fmla="*/ 71854 w 587373"/>
              <a:gd name="connsiteY18" fmla="*/ 147842 h 158274"/>
              <a:gd name="connsiteX19" fmla="*/ 140529 w 587373"/>
              <a:gd name="connsiteY19" fmla="*/ 145079 h 158274"/>
              <a:gd name="connsiteX20" fmla="*/ 251781 w 587373"/>
              <a:gd name="connsiteY20" fmla="*/ 145746 h 158274"/>
              <a:gd name="connsiteX21" fmla="*/ 471428 w 587373"/>
              <a:gd name="connsiteY21" fmla="*/ 158224 h 158274"/>
              <a:gd name="connsiteX22" fmla="*/ 544263 w 587373"/>
              <a:gd name="connsiteY22" fmla="*/ 144617 h 158274"/>
              <a:gd name="connsiteX23" fmla="*/ 571844 w 587373"/>
              <a:gd name="connsiteY23" fmla="*/ 135851 h 158274"/>
              <a:gd name="connsiteX24" fmla="*/ 581997 w 587373"/>
              <a:gd name="connsiteY24" fmla="*/ 127305 h 158274"/>
              <a:gd name="connsiteX25" fmla="*/ 579820 w 587373"/>
              <a:gd name="connsiteY25" fmla="*/ 118021 h 158274"/>
              <a:gd name="connsiteX26" fmla="*/ 581243 w 587373"/>
              <a:gd name="connsiteY26" fmla="*/ 113486 h 158274"/>
              <a:gd name="connsiteX27" fmla="*/ 580865 w 587373"/>
              <a:gd name="connsiteY27" fmla="*/ 104316 h 158274"/>
              <a:gd name="connsiteX28" fmla="*/ 584893 w 587373"/>
              <a:gd name="connsiteY28" fmla="*/ 100079 h 158274"/>
              <a:gd name="connsiteX29" fmla="*/ 582746 w 587373"/>
              <a:gd name="connsiteY29" fmla="*/ 85593 h 158274"/>
              <a:gd name="connsiteX30" fmla="*/ 587373 w 587373"/>
              <a:gd name="connsiteY30" fmla="*/ 80426 h 158274"/>
              <a:gd name="connsiteX31" fmla="*/ 580428 w 587373"/>
              <a:gd name="connsiteY31" fmla="*/ 60804 h 158274"/>
              <a:gd name="connsiteX32" fmla="*/ 585506 w 587373"/>
              <a:gd name="connsiteY32" fmla="*/ 48781 h 158274"/>
              <a:gd name="connsiteX33" fmla="*/ 581207 w 587373"/>
              <a:gd name="connsiteY33" fmla="*/ 35690 h 158274"/>
              <a:gd name="connsiteX34" fmla="*/ 584497 w 587373"/>
              <a:gd name="connsiteY34" fmla="*/ 40456 h 158274"/>
              <a:gd name="connsiteX35" fmla="*/ 580639 w 587373"/>
              <a:gd name="connsiteY35" fmla="*/ 33857 h 158274"/>
              <a:gd name="connsiteX36" fmla="*/ 581042 w 587373"/>
              <a:gd name="connsiteY36" fmla="*/ 33126 h 158274"/>
              <a:gd name="connsiteX37" fmla="*/ 583749 w 587373"/>
              <a:gd name="connsiteY37" fmla="*/ 17345 h 158274"/>
              <a:gd name="connsiteX38" fmla="*/ 578013 w 587373"/>
              <a:gd name="connsiteY38" fmla="*/ 6776 h 158274"/>
              <a:gd name="connsiteX39" fmla="*/ 143577 w 587373"/>
              <a:gd name="connsiteY39" fmla="*/ 90406 h 158274"/>
              <a:gd name="connsiteX40" fmla="*/ 151578 w 587373"/>
              <a:gd name="connsiteY40" fmla="*/ 90406 h 158274"/>
              <a:gd name="connsiteX41" fmla="*/ 144435 w 587373"/>
              <a:gd name="connsiteY41" fmla="*/ 90406 h 158274"/>
              <a:gd name="connsiteX42" fmla="*/ 143577 w 587373"/>
              <a:gd name="connsiteY42" fmla="*/ 90406 h 158274"/>
              <a:gd name="connsiteX0" fmla="*/ 577215 w 586575"/>
              <a:gd name="connsiteY0" fmla="*/ 6776 h 158274"/>
              <a:gd name="connsiteX1" fmla="*/ 513397 w 586575"/>
              <a:gd name="connsiteY1" fmla="*/ 5442 h 158274"/>
              <a:gd name="connsiteX2" fmla="*/ 443388 w 586575"/>
              <a:gd name="connsiteY2" fmla="*/ 5442 h 158274"/>
              <a:gd name="connsiteX3" fmla="*/ 305371 w 586575"/>
              <a:gd name="connsiteY3" fmla="*/ 204 h 158274"/>
              <a:gd name="connsiteX4" fmla="*/ 26003 w 586575"/>
              <a:gd name="connsiteY4" fmla="*/ 9062 h 158274"/>
              <a:gd name="connsiteX5" fmla="*/ 12106 w 586575"/>
              <a:gd name="connsiteY5" fmla="*/ 24492 h 158274"/>
              <a:gd name="connsiteX6" fmla="*/ 12763 w 586575"/>
              <a:gd name="connsiteY6" fmla="*/ 28112 h 158274"/>
              <a:gd name="connsiteX7" fmla="*/ 5524 w 586575"/>
              <a:gd name="connsiteY7" fmla="*/ 47638 h 158274"/>
              <a:gd name="connsiteX8" fmla="*/ 0 w 586575"/>
              <a:gd name="connsiteY8" fmla="*/ 48781 h 158274"/>
              <a:gd name="connsiteX9" fmla="*/ 7515 w 586575"/>
              <a:gd name="connsiteY9" fmla="*/ 82477 h 158274"/>
              <a:gd name="connsiteX10" fmla="*/ 10423 w 586575"/>
              <a:gd name="connsiteY10" fmla="*/ 88649 h 158274"/>
              <a:gd name="connsiteX11" fmla="*/ 9546 w 586575"/>
              <a:gd name="connsiteY11" fmla="*/ 91618 h 158274"/>
              <a:gd name="connsiteX12" fmla="*/ 10336 w 586575"/>
              <a:gd name="connsiteY12" fmla="*/ 103521 h 158274"/>
              <a:gd name="connsiteX13" fmla="*/ 15229 w 586575"/>
              <a:gd name="connsiteY13" fmla="*/ 116462 h 158274"/>
              <a:gd name="connsiteX14" fmla="*/ 12728 w 586575"/>
              <a:gd name="connsiteY14" fmla="*/ 122089 h 158274"/>
              <a:gd name="connsiteX15" fmla="*/ 12897 w 586575"/>
              <a:gd name="connsiteY15" fmla="*/ 131565 h 158274"/>
              <a:gd name="connsiteX16" fmla="*/ 30575 w 586575"/>
              <a:gd name="connsiteY16" fmla="*/ 153556 h 158274"/>
              <a:gd name="connsiteX17" fmla="*/ 58483 w 586575"/>
              <a:gd name="connsiteY17" fmla="*/ 151270 h 158274"/>
              <a:gd name="connsiteX18" fmla="*/ 71056 w 586575"/>
              <a:gd name="connsiteY18" fmla="*/ 147842 h 158274"/>
              <a:gd name="connsiteX19" fmla="*/ 139731 w 586575"/>
              <a:gd name="connsiteY19" fmla="*/ 145079 h 158274"/>
              <a:gd name="connsiteX20" fmla="*/ 250983 w 586575"/>
              <a:gd name="connsiteY20" fmla="*/ 145746 h 158274"/>
              <a:gd name="connsiteX21" fmla="*/ 470630 w 586575"/>
              <a:gd name="connsiteY21" fmla="*/ 158224 h 158274"/>
              <a:gd name="connsiteX22" fmla="*/ 543465 w 586575"/>
              <a:gd name="connsiteY22" fmla="*/ 144617 h 158274"/>
              <a:gd name="connsiteX23" fmla="*/ 571046 w 586575"/>
              <a:gd name="connsiteY23" fmla="*/ 135851 h 158274"/>
              <a:gd name="connsiteX24" fmla="*/ 581199 w 586575"/>
              <a:gd name="connsiteY24" fmla="*/ 127305 h 158274"/>
              <a:gd name="connsiteX25" fmla="*/ 579022 w 586575"/>
              <a:gd name="connsiteY25" fmla="*/ 118021 h 158274"/>
              <a:gd name="connsiteX26" fmla="*/ 580445 w 586575"/>
              <a:gd name="connsiteY26" fmla="*/ 113486 h 158274"/>
              <a:gd name="connsiteX27" fmla="*/ 580067 w 586575"/>
              <a:gd name="connsiteY27" fmla="*/ 104316 h 158274"/>
              <a:gd name="connsiteX28" fmla="*/ 584095 w 586575"/>
              <a:gd name="connsiteY28" fmla="*/ 100079 h 158274"/>
              <a:gd name="connsiteX29" fmla="*/ 581948 w 586575"/>
              <a:gd name="connsiteY29" fmla="*/ 85593 h 158274"/>
              <a:gd name="connsiteX30" fmla="*/ 586575 w 586575"/>
              <a:gd name="connsiteY30" fmla="*/ 80426 h 158274"/>
              <a:gd name="connsiteX31" fmla="*/ 579630 w 586575"/>
              <a:gd name="connsiteY31" fmla="*/ 60804 h 158274"/>
              <a:gd name="connsiteX32" fmla="*/ 584708 w 586575"/>
              <a:gd name="connsiteY32" fmla="*/ 48781 h 158274"/>
              <a:gd name="connsiteX33" fmla="*/ 580409 w 586575"/>
              <a:gd name="connsiteY33" fmla="*/ 35690 h 158274"/>
              <a:gd name="connsiteX34" fmla="*/ 583699 w 586575"/>
              <a:gd name="connsiteY34" fmla="*/ 40456 h 158274"/>
              <a:gd name="connsiteX35" fmla="*/ 579841 w 586575"/>
              <a:gd name="connsiteY35" fmla="*/ 33857 h 158274"/>
              <a:gd name="connsiteX36" fmla="*/ 580244 w 586575"/>
              <a:gd name="connsiteY36" fmla="*/ 33126 h 158274"/>
              <a:gd name="connsiteX37" fmla="*/ 582951 w 586575"/>
              <a:gd name="connsiteY37" fmla="*/ 17345 h 158274"/>
              <a:gd name="connsiteX38" fmla="*/ 577215 w 586575"/>
              <a:gd name="connsiteY38" fmla="*/ 6776 h 158274"/>
              <a:gd name="connsiteX39" fmla="*/ 142779 w 586575"/>
              <a:gd name="connsiteY39" fmla="*/ 90406 h 158274"/>
              <a:gd name="connsiteX40" fmla="*/ 150780 w 586575"/>
              <a:gd name="connsiteY40" fmla="*/ 90406 h 158274"/>
              <a:gd name="connsiteX41" fmla="*/ 143637 w 586575"/>
              <a:gd name="connsiteY41" fmla="*/ 90406 h 158274"/>
              <a:gd name="connsiteX42" fmla="*/ 142779 w 58657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9435 w 585435"/>
              <a:gd name="connsiteY16" fmla="*/ 153556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6015 w 585435"/>
              <a:gd name="connsiteY16" fmla="*/ 137462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6015 w 585435"/>
              <a:gd name="connsiteY16" fmla="*/ 137462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0886 w 585435"/>
              <a:gd name="connsiteY16" fmla="*/ 138925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6075 w 585435"/>
              <a:gd name="connsiteY0" fmla="*/ 6776 h 158274"/>
              <a:gd name="connsiteX1" fmla="*/ 512257 w 585435"/>
              <a:gd name="connsiteY1" fmla="*/ 5442 h 158274"/>
              <a:gd name="connsiteX2" fmla="*/ 442248 w 585435"/>
              <a:gd name="connsiteY2" fmla="*/ 5442 h 158274"/>
              <a:gd name="connsiteX3" fmla="*/ 304231 w 585435"/>
              <a:gd name="connsiteY3" fmla="*/ 204 h 158274"/>
              <a:gd name="connsiteX4" fmla="*/ 24863 w 585435"/>
              <a:gd name="connsiteY4" fmla="*/ 9062 h 158274"/>
              <a:gd name="connsiteX5" fmla="*/ 10966 w 585435"/>
              <a:gd name="connsiteY5" fmla="*/ 24492 h 158274"/>
              <a:gd name="connsiteX6" fmla="*/ 11623 w 585435"/>
              <a:gd name="connsiteY6" fmla="*/ 28112 h 158274"/>
              <a:gd name="connsiteX7" fmla="*/ 4384 w 585435"/>
              <a:gd name="connsiteY7" fmla="*/ 47638 h 158274"/>
              <a:gd name="connsiteX8" fmla="*/ 0 w 585435"/>
              <a:gd name="connsiteY8" fmla="*/ 61949 h 158274"/>
              <a:gd name="connsiteX9" fmla="*/ 6375 w 585435"/>
              <a:gd name="connsiteY9" fmla="*/ 82477 h 158274"/>
              <a:gd name="connsiteX10" fmla="*/ 9283 w 585435"/>
              <a:gd name="connsiteY10" fmla="*/ 88649 h 158274"/>
              <a:gd name="connsiteX11" fmla="*/ 8406 w 585435"/>
              <a:gd name="connsiteY11" fmla="*/ 91618 h 158274"/>
              <a:gd name="connsiteX12" fmla="*/ 9196 w 585435"/>
              <a:gd name="connsiteY12" fmla="*/ 103521 h 158274"/>
              <a:gd name="connsiteX13" fmla="*/ 14089 w 585435"/>
              <a:gd name="connsiteY13" fmla="*/ 116462 h 158274"/>
              <a:gd name="connsiteX14" fmla="*/ 11588 w 585435"/>
              <a:gd name="connsiteY14" fmla="*/ 122089 h 158274"/>
              <a:gd name="connsiteX15" fmla="*/ 11757 w 585435"/>
              <a:gd name="connsiteY15" fmla="*/ 131565 h 158274"/>
              <a:gd name="connsiteX16" fmla="*/ 20886 w 585435"/>
              <a:gd name="connsiteY16" fmla="*/ 138925 h 158274"/>
              <a:gd name="connsiteX17" fmla="*/ 57343 w 585435"/>
              <a:gd name="connsiteY17" fmla="*/ 151270 h 158274"/>
              <a:gd name="connsiteX18" fmla="*/ 69916 w 585435"/>
              <a:gd name="connsiteY18" fmla="*/ 147842 h 158274"/>
              <a:gd name="connsiteX19" fmla="*/ 138591 w 585435"/>
              <a:gd name="connsiteY19" fmla="*/ 145079 h 158274"/>
              <a:gd name="connsiteX20" fmla="*/ 249843 w 585435"/>
              <a:gd name="connsiteY20" fmla="*/ 145746 h 158274"/>
              <a:gd name="connsiteX21" fmla="*/ 469490 w 585435"/>
              <a:gd name="connsiteY21" fmla="*/ 158224 h 158274"/>
              <a:gd name="connsiteX22" fmla="*/ 542325 w 585435"/>
              <a:gd name="connsiteY22" fmla="*/ 144617 h 158274"/>
              <a:gd name="connsiteX23" fmla="*/ 569906 w 585435"/>
              <a:gd name="connsiteY23" fmla="*/ 135851 h 158274"/>
              <a:gd name="connsiteX24" fmla="*/ 580059 w 585435"/>
              <a:gd name="connsiteY24" fmla="*/ 127305 h 158274"/>
              <a:gd name="connsiteX25" fmla="*/ 577882 w 585435"/>
              <a:gd name="connsiteY25" fmla="*/ 118021 h 158274"/>
              <a:gd name="connsiteX26" fmla="*/ 579305 w 585435"/>
              <a:gd name="connsiteY26" fmla="*/ 113486 h 158274"/>
              <a:gd name="connsiteX27" fmla="*/ 578927 w 585435"/>
              <a:gd name="connsiteY27" fmla="*/ 104316 h 158274"/>
              <a:gd name="connsiteX28" fmla="*/ 582955 w 585435"/>
              <a:gd name="connsiteY28" fmla="*/ 100079 h 158274"/>
              <a:gd name="connsiteX29" fmla="*/ 580808 w 585435"/>
              <a:gd name="connsiteY29" fmla="*/ 85593 h 158274"/>
              <a:gd name="connsiteX30" fmla="*/ 585435 w 585435"/>
              <a:gd name="connsiteY30" fmla="*/ 80426 h 158274"/>
              <a:gd name="connsiteX31" fmla="*/ 578490 w 585435"/>
              <a:gd name="connsiteY31" fmla="*/ 60804 h 158274"/>
              <a:gd name="connsiteX32" fmla="*/ 583568 w 585435"/>
              <a:gd name="connsiteY32" fmla="*/ 48781 h 158274"/>
              <a:gd name="connsiteX33" fmla="*/ 579269 w 585435"/>
              <a:gd name="connsiteY33" fmla="*/ 35690 h 158274"/>
              <a:gd name="connsiteX34" fmla="*/ 582559 w 585435"/>
              <a:gd name="connsiteY34" fmla="*/ 40456 h 158274"/>
              <a:gd name="connsiteX35" fmla="*/ 578701 w 585435"/>
              <a:gd name="connsiteY35" fmla="*/ 33857 h 158274"/>
              <a:gd name="connsiteX36" fmla="*/ 579104 w 585435"/>
              <a:gd name="connsiteY36" fmla="*/ 33126 h 158274"/>
              <a:gd name="connsiteX37" fmla="*/ 581811 w 585435"/>
              <a:gd name="connsiteY37" fmla="*/ 17345 h 158274"/>
              <a:gd name="connsiteX38" fmla="*/ 576075 w 585435"/>
              <a:gd name="connsiteY38" fmla="*/ 6776 h 158274"/>
              <a:gd name="connsiteX39" fmla="*/ 141639 w 585435"/>
              <a:gd name="connsiteY39" fmla="*/ 90406 h 158274"/>
              <a:gd name="connsiteX40" fmla="*/ 149640 w 585435"/>
              <a:gd name="connsiteY40" fmla="*/ 90406 h 158274"/>
              <a:gd name="connsiteX41" fmla="*/ 142497 w 585435"/>
              <a:gd name="connsiteY41" fmla="*/ 90406 h 158274"/>
              <a:gd name="connsiteX42" fmla="*/ 141639 w 585435"/>
              <a:gd name="connsiteY42" fmla="*/ 90406 h 158274"/>
              <a:gd name="connsiteX0" fmla="*/ 577357 w 586717"/>
              <a:gd name="connsiteY0" fmla="*/ 15455 h 166953"/>
              <a:gd name="connsiteX1" fmla="*/ 513539 w 586717"/>
              <a:gd name="connsiteY1" fmla="*/ 14121 h 166953"/>
              <a:gd name="connsiteX2" fmla="*/ 443530 w 586717"/>
              <a:gd name="connsiteY2" fmla="*/ 14121 h 166953"/>
              <a:gd name="connsiteX3" fmla="*/ 305513 w 586717"/>
              <a:gd name="connsiteY3" fmla="*/ 104 h 166953"/>
              <a:gd name="connsiteX4" fmla="*/ 26145 w 586717"/>
              <a:gd name="connsiteY4" fmla="*/ 17741 h 166953"/>
              <a:gd name="connsiteX5" fmla="*/ 12248 w 586717"/>
              <a:gd name="connsiteY5" fmla="*/ 33171 h 166953"/>
              <a:gd name="connsiteX6" fmla="*/ 12905 w 586717"/>
              <a:gd name="connsiteY6" fmla="*/ 36791 h 166953"/>
              <a:gd name="connsiteX7" fmla="*/ 5666 w 586717"/>
              <a:gd name="connsiteY7" fmla="*/ 56317 h 166953"/>
              <a:gd name="connsiteX8" fmla="*/ 1282 w 586717"/>
              <a:gd name="connsiteY8" fmla="*/ 70628 h 166953"/>
              <a:gd name="connsiteX9" fmla="*/ 7657 w 586717"/>
              <a:gd name="connsiteY9" fmla="*/ 91156 h 166953"/>
              <a:gd name="connsiteX10" fmla="*/ 10565 w 586717"/>
              <a:gd name="connsiteY10" fmla="*/ 97328 h 166953"/>
              <a:gd name="connsiteX11" fmla="*/ 9688 w 586717"/>
              <a:gd name="connsiteY11" fmla="*/ 100297 h 166953"/>
              <a:gd name="connsiteX12" fmla="*/ 10478 w 586717"/>
              <a:gd name="connsiteY12" fmla="*/ 112200 h 166953"/>
              <a:gd name="connsiteX13" fmla="*/ 15371 w 586717"/>
              <a:gd name="connsiteY13" fmla="*/ 125141 h 166953"/>
              <a:gd name="connsiteX14" fmla="*/ 12870 w 586717"/>
              <a:gd name="connsiteY14" fmla="*/ 130768 h 166953"/>
              <a:gd name="connsiteX15" fmla="*/ 13039 w 586717"/>
              <a:gd name="connsiteY15" fmla="*/ 140244 h 166953"/>
              <a:gd name="connsiteX16" fmla="*/ 22168 w 586717"/>
              <a:gd name="connsiteY16" fmla="*/ 147604 h 166953"/>
              <a:gd name="connsiteX17" fmla="*/ 58625 w 586717"/>
              <a:gd name="connsiteY17" fmla="*/ 159949 h 166953"/>
              <a:gd name="connsiteX18" fmla="*/ 71198 w 586717"/>
              <a:gd name="connsiteY18" fmla="*/ 156521 h 166953"/>
              <a:gd name="connsiteX19" fmla="*/ 139873 w 586717"/>
              <a:gd name="connsiteY19" fmla="*/ 153758 h 166953"/>
              <a:gd name="connsiteX20" fmla="*/ 251125 w 586717"/>
              <a:gd name="connsiteY20" fmla="*/ 154425 h 166953"/>
              <a:gd name="connsiteX21" fmla="*/ 470772 w 586717"/>
              <a:gd name="connsiteY21" fmla="*/ 166903 h 166953"/>
              <a:gd name="connsiteX22" fmla="*/ 543607 w 586717"/>
              <a:gd name="connsiteY22" fmla="*/ 153296 h 166953"/>
              <a:gd name="connsiteX23" fmla="*/ 571188 w 586717"/>
              <a:gd name="connsiteY23" fmla="*/ 144530 h 166953"/>
              <a:gd name="connsiteX24" fmla="*/ 581341 w 586717"/>
              <a:gd name="connsiteY24" fmla="*/ 135984 h 166953"/>
              <a:gd name="connsiteX25" fmla="*/ 579164 w 586717"/>
              <a:gd name="connsiteY25" fmla="*/ 126700 h 166953"/>
              <a:gd name="connsiteX26" fmla="*/ 580587 w 586717"/>
              <a:gd name="connsiteY26" fmla="*/ 122165 h 166953"/>
              <a:gd name="connsiteX27" fmla="*/ 580209 w 586717"/>
              <a:gd name="connsiteY27" fmla="*/ 112995 h 166953"/>
              <a:gd name="connsiteX28" fmla="*/ 584237 w 586717"/>
              <a:gd name="connsiteY28" fmla="*/ 108758 h 166953"/>
              <a:gd name="connsiteX29" fmla="*/ 582090 w 586717"/>
              <a:gd name="connsiteY29" fmla="*/ 94272 h 166953"/>
              <a:gd name="connsiteX30" fmla="*/ 586717 w 586717"/>
              <a:gd name="connsiteY30" fmla="*/ 89105 h 166953"/>
              <a:gd name="connsiteX31" fmla="*/ 579772 w 586717"/>
              <a:gd name="connsiteY31" fmla="*/ 69483 h 166953"/>
              <a:gd name="connsiteX32" fmla="*/ 584850 w 586717"/>
              <a:gd name="connsiteY32" fmla="*/ 57460 h 166953"/>
              <a:gd name="connsiteX33" fmla="*/ 580551 w 586717"/>
              <a:gd name="connsiteY33" fmla="*/ 44369 h 166953"/>
              <a:gd name="connsiteX34" fmla="*/ 583841 w 586717"/>
              <a:gd name="connsiteY34" fmla="*/ 49135 h 166953"/>
              <a:gd name="connsiteX35" fmla="*/ 579983 w 586717"/>
              <a:gd name="connsiteY35" fmla="*/ 42536 h 166953"/>
              <a:gd name="connsiteX36" fmla="*/ 580386 w 586717"/>
              <a:gd name="connsiteY36" fmla="*/ 41805 h 166953"/>
              <a:gd name="connsiteX37" fmla="*/ 583093 w 586717"/>
              <a:gd name="connsiteY37" fmla="*/ 26024 h 166953"/>
              <a:gd name="connsiteX38" fmla="*/ 577357 w 586717"/>
              <a:gd name="connsiteY38" fmla="*/ 15455 h 166953"/>
              <a:gd name="connsiteX39" fmla="*/ 142921 w 586717"/>
              <a:gd name="connsiteY39" fmla="*/ 99085 h 166953"/>
              <a:gd name="connsiteX40" fmla="*/ 150922 w 586717"/>
              <a:gd name="connsiteY40" fmla="*/ 99085 h 166953"/>
              <a:gd name="connsiteX41" fmla="*/ 143779 w 586717"/>
              <a:gd name="connsiteY41" fmla="*/ 99085 h 166953"/>
              <a:gd name="connsiteX42" fmla="*/ 142921 w 586717"/>
              <a:gd name="connsiteY42" fmla="*/ 99085 h 166953"/>
              <a:gd name="connsiteX0" fmla="*/ 577357 w 586717"/>
              <a:gd name="connsiteY0" fmla="*/ 15455 h 166953"/>
              <a:gd name="connsiteX1" fmla="*/ 513539 w 586717"/>
              <a:gd name="connsiteY1" fmla="*/ 14121 h 166953"/>
              <a:gd name="connsiteX2" fmla="*/ 443530 w 586717"/>
              <a:gd name="connsiteY2" fmla="*/ 14121 h 166953"/>
              <a:gd name="connsiteX3" fmla="*/ 305513 w 586717"/>
              <a:gd name="connsiteY3" fmla="*/ 104 h 166953"/>
              <a:gd name="connsiteX4" fmla="*/ 26145 w 586717"/>
              <a:gd name="connsiteY4" fmla="*/ 17741 h 166953"/>
              <a:gd name="connsiteX5" fmla="*/ 12248 w 586717"/>
              <a:gd name="connsiteY5" fmla="*/ 33171 h 166953"/>
              <a:gd name="connsiteX6" fmla="*/ 12905 w 586717"/>
              <a:gd name="connsiteY6" fmla="*/ 36791 h 166953"/>
              <a:gd name="connsiteX7" fmla="*/ 5666 w 586717"/>
              <a:gd name="connsiteY7" fmla="*/ 56317 h 166953"/>
              <a:gd name="connsiteX8" fmla="*/ 1282 w 586717"/>
              <a:gd name="connsiteY8" fmla="*/ 70628 h 166953"/>
              <a:gd name="connsiteX9" fmla="*/ 7657 w 586717"/>
              <a:gd name="connsiteY9" fmla="*/ 91156 h 166953"/>
              <a:gd name="connsiteX10" fmla="*/ 10565 w 586717"/>
              <a:gd name="connsiteY10" fmla="*/ 97328 h 166953"/>
              <a:gd name="connsiteX11" fmla="*/ 9688 w 586717"/>
              <a:gd name="connsiteY11" fmla="*/ 100297 h 166953"/>
              <a:gd name="connsiteX12" fmla="*/ 10478 w 586717"/>
              <a:gd name="connsiteY12" fmla="*/ 112200 h 166953"/>
              <a:gd name="connsiteX13" fmla="*/ 15371 w 586717"/>
              <a:gd name="connsiteY13" fmla="*/ 125141 h 166953"/>
              <a:gd name="connsiteX14" fmla="*/ 12870 w 586717"/>
              <a:gd name="connsiteY14" fmla="*/ 130768 h 166953"/>
              <a:gd name="connsiteX15" fmla="*/ 13039 w 586717"/>
              <a:gd name="connsiteY15" fmla="*/ 140244 h 166953"/>
              <a:gd name="connsiteX16" fmla="*/ 22168 w 586717"/>
              <a:gd name="connsiteY16" fmla="*/ 147604 h 166953"/>
              <a:gd name="connsiteX17" fmla="*/ 58625 w 586717"/>
              <a:gd name="connsiteY17" fmla="*/ 159949 h 166953"/>
              <a:gd name="connsiteX18" fmla="*/ 71198 w 586717"/>
              <a:gd name="connsiteY18" fmla="*/ 156521 h 166953"/>
              <a:gd name="connsiteX19" fmla="*/ 139873 w 586717"/>
              <a:gd name="connsiteY19" fmla="*/ 153758 h 166953"/>
              <a:gd name="connsiteX20" fmla="*/ 251125 w 586717"/>
              <a:gd name="connsiteY20" fmla="*/ 136868 h 166953"/>
              <a:gd name="connsiteX21" fmla="*/ 470772 w 586717"/>
              <a:gd name="connsiteY21" fmla="*/ 166903 h 166953"/>
              <a:gd name="connsiteX22" fmla="*/ 543607 w 586717"/>
              <a:gd name="connsiteY22" fmla="*/ 153296 h 166953"/>
              <a:gd name="connsiteX23" fmla="*/ 571188 w 586717"/>
              <a:gd name="connsiteY23" fmla="*/ 144530 h 166953"/>
              <a:gd name="connsiteX24" fmla="*/ 581341 w 586717"/>
              <a:gd name="connsiteY24" fmla="*/ 135984 h 166953"/>
              <a:gd name="connsiteX25" fmla="*/ 579164 w 586717"/>
              <a:gd name="connsiteY25" fmla="*/ 126700 h 166953"/>
              <a:gd name="connsiteX26" fmla="*/ 580587 w 586717"/>
              <a:gd name="connsiteY26" fmla="*/ 122165 h 166953"/>
              <a:gd name="connsiteX27" fmla="*/ 580209 w 586717"/>
              <a:gd name="connsiteY27" fmla="*/ 112995 h 166953"/>
              <a:gd name="connsiteX28" fmla="*/ 584237 w 586717"/>
              <a:gd name="connsiteY28" fmla="*/ 108758 h 166953"/>
              <a:gd name="connsiteX29" fmla="*/ 582090 w 586717"/>
              <a:gd name="connsiteY29" fmla="*/ 94272 h 166953"/>
              <a:gd name="connsiteX30" fmla="*/ 586717 w 586717"/>
              <a:gd name="connsiteY30" fmla="*/ 89105 h 166953"/>
              <a:gd name="connsiteX31" fmla="*/ 579772 w 586717"/>
              <a:gd name="connsiteY31" fmla="*/ 69483 h 166953"/>
              <a:gd name="connsiteX32" fmla="*/ 584850 w 586717"/>
              <a:gd name="connsiteY32" fmla="*/ 57460 h 166953"/>
              <a:gd name="connsiteX33" fmla="*/ 580551 w 586717"/>
              <a:gd name="connsiteY33" fmla="*/ 44369 h 166953"/>
              <a:gd name="connsiteX34" fmla="*/ 583841 w 586717"/>
              <a:gd name="connsiteY34" fmla="*/ 49135 h 166953"/>
              <a:gd name="connsiteX35" fmla="*/ 579983 w 586717"/>
              <a:gd name="connsiteY35" fmla="*/ 42536 h 166953"/>
              <a:gd name="connsiteX36" fmla="*/ 580386 w 586717"/>
              <a:gd name="connsiteY36" fmla="*/ 41805 h 166953"/>
              <a:gd name="connsiteX37" fmla="*/ 583093 w 586717"/>
              <a:gd name="connsiteY37" fmla="*/ 26024 h 166953"/>
              <a:gd name="connsiteX38" fmla="*/ 577357 w 586717"/>
              <a:gd name="connsiteY38" fmla="*/ 15455 h 166953"/>
              <a:gd name="connsiteX39" fmla="*/ 142921 w 586717"/>
              <a:gd name="connsiteY39" fmla="*/ 99085 h 166953"/>
              <a:gd name="connsiteX40" fmla="*/ 150922 w 586717"/>
              <a:gd name="connsiteY40" fmla="*/ 99085 h 166953"/>
              <a:gd name="connsiteX41" fmla="*/ 143779 w 586717"/>
              <a:gd name="connsiteY41" fmla="*/ 99085 h 166953"/>
              <a:gd name="connsiteX42" fmla="*/ 142921 w 586717"/>
              <a:gd name="connsiteY42" fmla="*/ 99085 h 166953"/>
              <a:gd name="connsiteX0" fmla="*/ 577357 w 586717"/>
              <a:gd name="connsiteY0" fmla="*/ 15455 h 160310"/>
              <a:gd name="connsiteX1" fmla="*/ 513539 w 586717"/>
              <a:gd name="connsiteY1" fmla="*/ 14121 h 160310"/>
              <a:gd name="connsiteX2" fmla="*/ 443530 w 586717"/>
              <a:gd name="connsiteY2" fmla="*/ 14121 h 160310"/>
              <a:gd name="connsiteX3" fmla="*/ 305513 w 586717"/>
              <a:gd name="connsiteY3" fmla="*/ 104 h 160310"/>
              <a:gd name="connsiteX4" fmla="*/ 26145 w 586717"/>
              <a:gd name="connsiteY4" fmla="*/ 17741 h 160310"/>
              <a:gd name="connsiteX5" fmla="*/ 12248 w 586717"/>
              <a:gd name="connsiteY5" fmla="*/ 33171 h 160310"/>
              <a:gd name="connsiteX6" fmla="*/ 12905 w 586717"/>
              <a:gd name="connsiteY6" fmla="*/ 36791 h 160310"/>
              <a:gd name="connsiteX7" fmla="*/ 5666 w 586717"/>
              <a:gd name="connsiteY7" fmla="*/ 56317 h 160310"/>
              <a:gd name="connsiteX8" fmla="*/ 1282 w 586717"/>
              <a:gd name="connsiteY8" fmla="*/ 70628 h 160310"/>
              <a:gd name="connsiteX9" fmla="*/ 7657 w 586717"/>
              <a:gd name="connsiteY9" fmla="*/ 91156 h 160310"/>
              <a:gd name="connsiteX10" fmla="*/ 10565 w 586717"/>
              <a:gd name="connsiteY10" fmla="*/ 97328 h 160310"/>
              <a:gd name="connsiteX11" fmla="*/ 9688 w 586717"/>
              <a:gd name="connsiteY11" fmla="*/ 100297 h 160310"/>
              <a:gd name="connsiteX12" fmla="*/ 10478 w 586717"/>
              <a:gd name="connsiteY12" fmla="*/ 112200 h 160310"/>
              <a:gd name="connsiteX13" fmla="*/ 15371 w 586717"/>
              <a:gd name="connsiteY13" fmla="*/ 125141 h 160310"/>
              <a:gd name="connsiteX14" fmla="*/ 12870 w 586717"/>
              <a:gd name="connsiteY14" fmla="*/ 130768 h 160310"/>
              <a:gd name="connsiteX15" fmla="*/ 13039 w 586717"/>
              <a:gd name="connsiteY15" fmla="*/ 140244 h 160310"/>
              <a:gd name="connsiteX16" fmla="*/ 22168 w 586717"/>
              <a:gd name="connsiteY16" fmla="*/ 147604 h 160310"/>
              <a:gd name="connsiteX17" fmla="*/ 58625 w 586717"/>
              <a:gd name="connsiteY17" fmla="*/ 159949 h 160310"/>
              <a:gd name="connsiteX18" fmla="*/ 71198 w 586717"/>
              <a:gd name="connsiteY18" fmla="*/ 156521 h 160310"/>
              <a:gd name="connsiteX19" fmla="*/ 139873 w 586717"/>
              <a:gd name="connsiteY19" fmla="*/ 153758 h 160310"/>
              <a:gd name="connsiteX20" fmla="*/ 251125 w 586717"/>
              <a:gd name="connsiteY20" fmla="*/ 136868 h 160310"/>
              <a:gd name="connsiteX21" fmla="*/ 473622 w 586717"/>
              <a:gd name="connsiteY21" fmla="*/ 147883 h 160310"/>
              <a:gd name="connsiteX22" fmla="*/ 543607 w 586717"/>
              <a:gd name="connsiteY22" fmla="*/ 153296 h 160310"/>
              <a:gd name="connsiteX23" fmla="*/ 571188 w 586717"/>
              <a:gd name="connsiteY23" fmla="*/ 144530 h 160310"/>
              <a:gd name="connsiteX24" fmla="*/ 581341 w 586717"/>
              <a:gd name="connsiteY24" fmla="*/ 135984 h 160310"/>
              <a:gd name="connsiteX25" fmla="*/ 579164 w 586717"/>
              <a:gd name="connsiteY25" fmla="*/ 126700 h 160310"/>
              <a:gd name="connsiteX26" fmla="*/ 580587 w 586717"/>
              <a:gd name="connsiteY26" fmla="*/ 122165 h 160310"/>
              <a:gd name="connsiteX27" fmla="*/ 580209 w 586717"/>
              <a:gd name="connsiteY27" fmla="*/ 112995 h 160310"/>
              <a:gd name="connsiteX28" fmla="*/ 584237 w 586717"/>
              <a:gd name="connsiteY28" fmla="*/ 108758 h 160310"/>
              <a:gd name="connsiteX29" fmla="*/ 582090 w 586717"/>
              <a:gd name="connsiteY29" fmla="*/ 94272 h 160310"/>
              <a:gd name="connsiteX30" fmla="*/ 586717 w 586717"/>
              <a:gd name="connsiteY30" fmla="*/ 89105 h 160310"/>
              <a:gd name="connsiteX31" fmla="*/ 579772 w 586717"/>
              <a:gd name="connsiteY31" fmla="*/ 69483 h 160310"/>
              <a:gd name="connsiteX32" fmla="*/ 584850 w 586717"/>
              <a:gd name="connsiteY32" fmla="*/ 57460 h 160310"/>
              <a:gd name="connsiteX33" fmla="*/ 580551 w 586717"/>
              <a:gd name="connsiteY33" fmla="*/ 44369 h 160310"/>
              <a:gd name="connsiteX34" fmla="*/ 583841 w 586717"/>
              <a:gd name="connsiteY34" fmla="*/ 49135 h 160310"/>
              <a:gd name="connsiteX35" fmla="*/ 579983 w 586717"/>
              <a:gd name="connsiteY35" fmla="*/ 42536 h 160310"/>
              <a:gd name="connsiteX36" fmla="*/ 580386 w 586717"/>
              <a:gd name="connsiteY36" fmla="*/ 41805 h 160310"/>
              <a:gd name="connsiteX37" fmla="*/ 583093 w 586717"/>
              <a:gd name="connsiteY37" fmla="*/ 26024 h 160310"/>
              <a:gd name="connsiteX38" fmla="*/ 577357 w 586717"/>
              <a:gd name="connsiteY38" fmla="*/ 15455 h 160310"/>
              <a:gd name="connsiteX39" fmla="*/ 142921 w 586717"/>
              <a:gd name="connsiteY39" fmla="*/ 99085 h 160310"/>
              <a:gd name="connsiteX40" fmla="*/ 150922 w 586717"/>
              <a:gd name="connsiteY40" fmla="*/ 99085 h 160310"/>
              <a:gd name="connsiteX41" fmla="*/ 143779 w 586717"/>
              <a:gd name="connsiteY41" fmla="*/ 99085 h 160310"/>
              <a:gd name="connsiteX42" fmla="*/ 142921 w 586717"/>
              <a:gd name="connsiteY42" fmla="*/ 99085 h 160310"/>
              <a:gd name="connsiteX0" fmla="*/ 577398 w 586758"/>
              <a:gd name="connsiteY0" fmla="*/ 28578 h 173433"/>
              <a:gd name="connsiteX1" fmla="*/ 513580 w 586758"/>
              <a:gd name="connsiteY1" fmla="*/ 27244 h 173433"/>
              <a:gd name="connsiteX2" fmla="*/ 443571 w 586758"/>
              <a:gd name="connsiteY2" fmla="*/ 27244 h 173433"/>
              <a:gd name="connsiteX3" fmla="*/ 306124 w 586758"/>
              <a:gd name="connsiteY3" fmla="*/ 59 h 173433"/>
              <a:gd name="connsiteX4" fmla="*/ 26186 w 586758"/>
              <a:gd name="connsiteY4" fmla="*/ 30864 h 173433"/>
              <a:gd name="connsiteX5" fmla="*/ 12289 w 586758"/>
              <a:gd name="connsiteY5" fmla="*/ 46294 h 173433"/>
              <a:gd name="connsiteX6" fmla="*/ 12946 w 586758"/>
              <a:gd name="connsiteY6" fmla="*/ 49914 h 173433"/>
              <a:gd name="connsiteX7" fmla="*/ 5707 w 586758"/>
              <a:gd name="connsiteY7" fmla="*/ 69440 h 173433"/>
              <a:gd name="connsiteX8" fmla="*/ 1323 w 586758"/>
              <a:gd name="connsiteY8" fmla="*/ 83751 h 173433"/>
              <a:gd name="connsiteX9" fmla="*/ 7698 w 586758"/>
              <a:gd name="connsiteY9" fmla="*/ 104279 h 173433"/>
              <a:gd name="connsiteX10" fmla="*/ 10606 w 586758"/>
              <a:gd name="connsiteY10" fmla="*/ 110451 h 173433"/>
              <a:gd name="connsiteX11" fmla="*/ 9729 w 586758"/>
              <a:gd name="connsiteY11" fmla="*/ 113420 h 173433"/>
              <a:gd name="connsiteX12" fmla="*/ 10519 w 586758"/>
              <a:gd name="connsiteY12" fmla="*/ 125323 h 173433"/>
              <a:gd name="connsiteX13" fmla="*/ 15412 w 586758"/>
              <a:gd name="connsiteY13" fmla="*/ 138264 h 173433"/>
              <a:gd name="connsiteX14" fmla="*/ 12911 w 586758"/>
              <a:gd name="connsiteY14" fmla="*/ 143891 h 173433"/>
              <a:gd name="connsiteX15" fmla="*/ 13080 w 586758"/>
              <a:gd name="connsiteY15" fmla="*/ 153367 h 173433"/>
              <a:gd name="connsiteX16" fmla="*/ 22209 w 586758"/>
              <a:gd name="connsiteY16" fmla="*/ 160727 h 173433"/>
              <a:gd name="connsiteX17" fmla="*/ 58666 w 586758"/>
              <a:gd name="connsiteY17" fmla="*/ 173072 h 173433"/>
              <a:gd name="connsiteX18" fmla="*/ 71239 w 586758"/>
              <a:gd name="connsiteY18" fmla="*/ 169644 h 173433"/>
              <a:gd name="connsiteX19" fmla="*/ 139914 w 586758"/>
              <a:gd name="connsiteY19" fmla="*/ 166881 h 173433"/>
              <a:gd name="connsiteX20" fmla="*/ 251166 w 586758"/>
              <a:gd name="connsiteY20" fmla="*/ 149991 h 173433"/>
              <a:gd name="connsiteX21" fmla="*/ 473663 w 586758"/>
              <a:gd name="connsiteY21" fmla="*/ 161006 h 173433"/>
              <a:gd name="connsiteX22" fmla="*/ 543648 w 586758"/>
              <a:gd name="connsiteY22" fmla="*/ 166419 h 173433"/>
              <a:gd name="connsiteX23" fmla="*/ 571229 w 586758"/>
              <a:gd name="connsiteY23" fmla="*/ 157653 h 173433"/>
              <a:gd name="connsiteX24" fmla="*/ 581382 w 586758"/>
              <a:gd name="connsiteY24" fmla="*/ 149107 h 173433"/>
              <a:gd name="connsiteX25" fmla="*/ 579205 w 586758"/>
              <a:gd name="connsiteY25" fmla="*/ 139823 h 173433"/>
              <a:gd name="connsiteX26" fmla="*/ 580628 w 586758"/>
              <a:gd name="connsiteY26" fmla="*/ 135288 h 173433"/>
              <a:gd name="connsiteX27" fmla="*/ 580250 w 586758"/>
              <a:gd name="connsiteY27" fmla="*/ 126118 h 173433"/>
              <a:gd name="connsiteX28" fmla="*/ 584278 w 586758"/>
              <a:gd name="connsiteY28" fmla="*/ 121881 h 173433"/>
              <a:gd name="connsiteX29" fmla="*/ 582131 w 586758"/>
              <a:gd name="connsiteY29" fmla="*/ 107395 h 173433"/>
              <a:gd name="connsiteX30" fmla="*/ 586758 w 586758"/>
              <a:gd name="connsiteY30" fmla="*/ 102228 h 173433"/>
              <a:gd name="connsiteX31" fmla="*/ 579813 w 586758"/>
              <a:gd name="connsiteY31" fmla="*/ 82606 h 173433"/>
              <a:gd name="connsiteX32" fmla="*/ 584891 w 586758"/>
              <a:gd name="connsiteY32" fmla="*/ 70583 h 173433"/>
              <a:gd name="connsiteX33" fmla="*/ 580592 w 586758"/>
              <a:gd name="connsiteY33" fmla="*/ 57492 h 173433"/>
              <a:gd name="connsiteX34" fmla="*/ 583882 w 586758"/>
              <a:gd name="connsiteY34" fmla="*/ 62258 h 173433"/>
              <a:gd name="connsiteX35" fmla="*/ 580024 w 586758"/>
              <a:gd name="connsiteY35" fmla="*/ 55659 h 173433"/>
              <a:gd name="connsiteX36" fmla="*/ 580427 w 586758"/>
              <a:gd name="connsiteY36" fmla="*/ 54928 h 173433"/>
              <a:gd name="connsiteX37" fmla="*/ 583134 w 586758"/>
              <a:gd name="connsiteY37" fmla="*/ 39147 h 173433"/>
              <a:gd name="connsiteX38" fmla="*/ 577398 w 586758"/>
              <a:gd name="connsiteY38" fmla="*/ 28578 h 173433"/>
              <a:gd name="connsiteX39" fmla="*/ 142962 w 586758"/>
              <a:gd name="connsiteY39" fmla="*/ 112208 h 173433"/>
              <a:gd name="connsiteX40" fmla="*/ 150963 w 586758"/>
              <a:gd name="connsiteY40" fmla="*/ 112208 h 173433"/>
              <a:gd name="connsiteX41" fmla="*/ 143820 w 586758"/>
              <a:gd name="connsiteY41" fmla="*/ 112208 h 173433"/>
              <a:gd name="connsiteX42" fmla="*/ 142962 w 586758"/>
              <a:gd name="connsiteY42" fmla="*/ 112208 h 173433"/>
              <a:gd name="connsiteX0" fmla="*/ 577398 w 586758"/>
              <a:gd name="connsiteY0" fmla="*/ 28584 h 173439"/>
              <a:gd name="connsiteX1" fmla="*/ 513580 w 586758"/>
              <a:gd name="connsiteY1" fmla="*/ 27250 h 173439"/>
              <a:gd name="connsiteX2" fmla="*/ 443571 w 586758"/>
              <a:gd name="connsiteY2" fmla="*/ 22861 h 173439"/>
              <a:gd name="connsiteX3" fmla="*/ 306124 w 586758"/>
              <a:gd name="connsiteY3" fmla="*/ 65 h 173439"/>
              <a:gd name="connsiteX4" fmla="*/ 26186 w 586758"/>
              <a:gd name="connsiteY4" fmla="*/ 30870 h 173439"/>
              <a:gd name="connsiteX5" fmla="*/ 12289 w 586758"/>
              <a:gd name="connsiteY5" fmla="*/ 46300 h 173439"/>
              <a:gd name="connsiteX6" fmla="*/ 12946 w 586758"/>
              <a:gd name="connsiteY6" fmla="*/ 49920 h 173439"/>
              <a:gd name="connsiteX7" fmla="*/ 5707 w 586758"/>
              <a:gd name="connsiteY7" fmla="*/ 69446 h 173439"/>
              <a:gd name="connsiteX8" fmla="*/ 1323 w 586758"/>
              <a:gd name="connsiteY8" fmla="*/ 83757 h 173439"/>
              <a:gd name="connsiteX9" fmla="*/ 7698 w 586758"/>
              <a:gd name="connsiteY9" fmla="*/ 104285 h 173439"/>
              <a:gd name="connsiteX10" fmla="*/ 10606 w 586758"/>
              <a:gd name="connsiteY10" fmla="*/ 110457 h 173439"/>
              <a:gd name="connsiteX11" fmla="*/ 9729 w 586758"/>
              <a:gd name="connsiteY11" fmla="*/ 113426 h 173439"/>
              <a:gd name="connsiteX12" fmla="*/ 10519 w 586758"/>
              <a:gd name="connsiteY12" fmla="*/ 125329 h 173439"/>
              <a:gd name="connsiteX13" fmla="*/ 15412 w 586758"/>
              <a:gd name="connsiteY13" fmla="*/ 138270 h 173439"/>
              <a:gd name="connsiteX14" fmla="*/ 12911 w 586758"/>
              <a:gd name="connsiteY14" fmla="*/ 143897 h 173439"/>
              <a:gd name="connsiteX15" fmla="*/ 13080 w 586758"/>
              <a:gd name="connsiteY15" fmla="*/ 153373 h 173439"/>
              <a:gd name="connsiteX16" fmla="*/ 22209 w 586758"/>
              <a:gd name="connsiteY16" fmla="*/ 160733 h 173439"/>
              <a:gd name="connsiteX17" fmla="*/ 58666 w 586758"/>
              <a:gd name="connsiteY17" fmla="*/ 173078 h 173439"/>
              <a:gd name="connsiteX18" fmla="*/ 71239 w 586758"/>
              <a:gd name="connsiteY18" fmla="*/ 169650 h 173439"/>
              <a:gd name="connsiteX19" fmla="*/ 139914 w 586758"/>
              <a:gd name="connsiteY19" fmla="*/ 166887 h 173439"/>
              <a:gd name="connsiteX20" fmla="*/ 251166 w 586758"/>
              <a:gd name="connsiteY20" fmla="*/ 149997 h 173439"/>
              <a:gd name="connsiteX21" fmla="*/ 473663 w 586758"/>
              <a:gd name="connsiteY21" fmla="*/ 161012 h 173439"/>
              <a:gd name="connsiteX22" fmla="*/ 543648 w 586758"/>
              <a:gd name="connsiteY22" fmla="*/ 166425 h 173439"/>
              <a:gd name="connsiteX23" fmla="*/ 571229 w 586758"/>
              <a:gd name="connsiteY23" fmla="*/ 157659 h 173439"/>
              <a:gd name="connsiteX24" fmla="*/ 581382 w 586758"/>
              <a:gd name="connsiteY24" fmla="*/ 149113 h 173439"/>
              <a:gd name="connsiteX25" fmla="*/ 579205 w 586758"/>
              <a:gd name="connsiteY25" fmla="*/ 139829 h 173439"/>
              <a:gd name="connsiteX26" fmla="*/ 580628 w 586758"/>
              <a:gd name="connsiteY26" fmla="*/ 135294 h 173439"/>
              <a:gd name="connsiteX27" fmla="*/ 580250 w 586758"/>
              <a:gd name="connsiteY27" fmla="*/ 126124 h 173439"/>
              <a:gd name="connsiteX28" fmla="*/ 584278 w 586758"/>
              <a:gd name="connsiteY28" fmla="*/ 121887 h 173439"/>
              <a:gd name="connsiteX29" fmla="*/ 582131 w 586758"/>
              <a:gd name="connsiteY29" fmla="*/ 107401 h 173439"/>
              <a:gd name="connsiteX30" fmla="*/ 586758 w 586758"/>
              <a:gd name="connsiteY30" fmla="*/ 102234 h 173439"/>
              <a:gd name="connsiteX31" fmla="*/ 579813 w 586758"/>
              <a:gd name="connsiteY31" fmla="*/ 82612 h 173439"/>
              <a:gd name="connsiteX32" fmla="*/ 584891 w 586758"/>
              <a:gd name="connsiteY32" fmla="*/ 70589 h 173439"/>
              <a:gd name="connsiteX33" fmla="*/ 580592 w 586758"/>
              <a:gd name="connsiteY33" fmla="*/ 57498 h 173439"/>
              <a:gd name="connsiteX34" fmla="*/ 583882 w 586758"/>
              <a:gd name="connsiteY34" fmla="*/ 62264 h 173439"/>
              <a:gd name="connsiteX35" fmla="*/ 580024 w 586758"/>
              <a:gd name="connsiteY35" fmla="*/ 55665 h 173439"/>
              <a:gd name="connsiteX36" fmla="*/ 580427 w 586758"/>
              <a:gd name="connsiteY36" fmla="*/ 54934 h 173439"/>
              <a:gd name="connsiteX37" fmla="*/ 583134 w 586758"/>
              <a:gd name="connsiteY37" fmla="*/ 39153 h 173439"/>
              <a:gd name="connsiteX38" fmla="*/ 577398 w 586758"/>
              <a:gd name="connsiteY38" fmla="*/ 28584 h 173439"/>
              <a:gd name="connsiteX39" fmla="*/ 142962 w 586758"/>
              <a:gd name="connsiteY39" fmla="*/ 112214 h 173439"/>
              <a:gd name="connsiteX40" fmla="*/ 150963 w 586758"/>
              <a:gd name="connsiteY40" fmla="*/ 112214 h 173439"/>
              <a:gd name="connsiteX41" fmla="*/ 143820 w 586758"/>
              <a:gd name="connsiteY41" fmla="*/ 112214 h 173439"/>
              <a:gd name="connsiteX42" fmla="*/ 142962 w 586758"/>
              <a:gd name="connsiteY42" fmla="*/ 112214 h 173439"/>
              <a:gd name="connsiteX0" fmla="*/ 577398 w 586758"/>
              <a:gd name="connsiteY0" fmla="*/ 28593 h 173448"/>
              <a:gd name="connsiteX1" fmla="*/ 513580 w 586758"/>
              <a:gd name="connsiteY1" fmla="*/ 27259 h 173448"/>
              <a:gd name="connsiteX2" fmla="*/ 443571 w 586758"/>
              <a:gd name="connsiteY2" fmla="*/ 22870 h 173448"/>
              <a:gd name="connsiteX3" fmla="*/ 306124 w 586758"/>
              <a:gd name="connsiteY3" fmla="*/ 74 h 173448"/>
              <a:gd name="connsiteX4" fmla="*/ 26186 w 586758"/>
              <a:gd name="connsiteY4" fmla="*/ 30879 h 173448"/>
              <a:gd name="connsiteX5" fmla="*/ 12289 w 586758"/>
              <a:gd name="connsiteY5" fmla="*/ 46309 h 173448"/>
              <a:gd name="connsiteX6" fmla="*/ 12946 w 586758"/>
              <a:gd name="connsiteY6" fmla="*/ 49929 h 173448"/>
              <a:gd name="connsiteX7" fmla="*/ 5707 w 586758"/>
              <a:gd name="connsiteY7" fmla="*/ 69455 h 173448"/>
              <a:gd name="connsiteX8" fmla="*/ 1323 w 586758"/>
              <a:gd name="connsiteY8" fmla="*/ 83766 h 173448"/>
              <a:gd name="connsiteX9" fmla="*/ 7698 w 586758"/>
              <a:gd name="connsiteY9" fmla="*/ 104294 h 173448"/>
              <a:gd name="connsiteX10" fmla="*/ 10606 w 586758"/>
              <a:gd name="connsiteY10" fmla="*/ 110466 h 173448"/>
              <a:gd name="connsiteX11" fmla="*/ 9729 w 586758"/>
              <a:gd name="connsiteY11" fmla="*/ 113435 h 173448"/>
              <a:gd name="connsiteX12" fmla="*/ 10519 w 586758"/>
              <a:gd name="connsiteY12" fmla="*/ 125338 h 173448"/>
              <a:gd name="connsiteX13" fmla="*/ 15412 w 586758"/>
              <a:gd name="connsiteY13" fmla="*/ 138279 h 173448"/>
              <a:gd name="connsiteX14" fmla="*/ 12911 w 586758"/>
              <a:gd name="connsiteY14" fmla="*/ 143906 h 173448"/>
              <a:gd name="connsiteX15" fmla="*/ 13080 w 586758"/>
              <a:gd name="connsiteY15" fmla="*/ 153382 h 173448"/>
              <a:gd name="connsiteX16" fmla="*/ 22209 w 586758"/>
              <a:gd name="connsiteY16" fmla="*/ 160742 h 173448"/>
              <a:gd name="connsiteX17" fmla="*/ 58666 w 586758"/>
              <a:gd name="connsiteY17" fmla="*/ 173087 h 173448"/>
              <a:gd name="connsiteX18" fmla="*/ 71239 w 586758"/>
              <a:gd name="connsiteY18" fmla="*/ 169659 h 173448"/>
              <a:gd name="connsiteX19" fmla="*/ 139914 w 586758"/>
              <a:gd name="connsiteY19" fmla="*/ 166896 h 173448"/>
              <a:gd name="connsiteX20" fmla="*/ 251166 w 586758"/>
              <a:gd name="connsiteY20" fmla="*/ 150006 h 173448"/>
              <a:gd name="connsiteX21" fmla="*/ 473663 w 586758"/>
              <a:gd name="connsiteY21" fmla="*/ 161021 h 173448"/>
              <a:gd name="connsiteX22" fmla="*/ 543648 w 586758"/>
              <a:gd name="connsiteY22" fmla="*/ 166434 h 173448"/>
              <a:gd name="connsiteX23" fmla="*/ 571229 w 586758"/>
              <a:gd name="connsiteY23" fmla="*/ 157668 h 173448"/>
              <a:gd name="connsiteX24" fmla="*/ 581382 w 586758"/>
              <a:gd name="connsiteY24" fmla="*/ 149122 h 173448"/>
              <a:gd name="connsiteX25" fmla="*/ 579205 w 586758"/>
              <a:gd name="connsiteY25" fmla="*/ 139838 h 173448"/>
              <a:gd name="connsiteX26" fmla="*/ 580628 w 586758"/>
              <a:gd name="connsiteY26" fmla="*/ 135303 h 173448"/>
              <a:gd name="connsiteX27" fmla="*/ 580250 w 586758"/>
              <a:gd name="connsiteY27" fmla="*/ 126133 h 173448"/>
              <a:gd name="connsiteX28" fmla="*/ 584278 w 586758"/>
              <a:gd name="connsiteY28" fmla="*/ 121896 h 173448"/>
              <a:gd name="connsiteX29" fmla="*/ 582131 w 586758"/>
              <a:gd name="connsiteY29" fmla="*/ 107410 h 173448"/>
              <a:gd name="connsiteX30" fmla="*/ 586758 w 586758"/>
              <a:gd name="connsiteY30" fmla="*/ 102243 h 173448"/>
              <a:gd name="connsiteX31" fmla="*/ 579813 w 586758"/>
              <a:gd name="connsiteY31" fmla="*/ 82621 h 173448"/>
              <a:gd name="connsiteX32" fmla="*/ 584891 w 586758"/>
              <a:gd name="connsiteY32" fmla="*/ 70598 h 173448"/>
              <a:gd name="connsiteX33" fmla="*/ 580592 w 586758"/>
              <a:gd name="connsiteY33" fmla="*/ 57507 h 173448"/>
              <a:gd name="connsiteX34" fmla="*/ 583882 w 586758"/>
              <a:gd name="connsiteY34" fmla="*/ 62273 h 173448"/>
              <a:gd name="connsiteX35" fmla="*/ 580024 w 586758"/>
              <a:gd name="connsiteY35" fmla="*/ 55674 h 173448"/>
              <a:gd name="connsiteX36" fmla="*/ 580427 w 586758"/>
              <a:gd name="connsiteY36" fmla="*/ 54943 h 173448"/>
              <a:gd name="connsiteX37" fmla="*/ 583134 w 586758"/>
              <a:gd name="connsiteY37" fmla="*/ 39162 h 173448"/>
              <a:gd name="connsiteX38" fmla="*/ 577398 w 586758"/>
              <a:gd name="connsiteY38" fmla="*/ 28593 h 173448"/>
              <a:gd name="connsiteX39" fmla="*/ 142962 w 586758"/>
              <a:gd name="connsiteY39" fmla="*/ 112223 h 173448"/>
              <a:gd name="connsiteX40" fmla="*/ 150963 w 586758"/>
              <a:gd name="connsiteY40" fmla="*/ 112223 h 173448"/>
              <a:gd name="connsiteX41" fmla="*/ 143820 w 586758"/>
              <a:gd name="connsiteY41" fmla="*/ 112223 h 173448"/>
              <a:gd name="connsiteX42" fmla="*/ 142962 w 586758"/>
              <a:gd name="connsiteY42" fmla="*/ 112223 h 173448"/>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9914 w 586758"/>
              <a:gd name="connsiteY19" fmla="*/ 166870 h 173422"/>
              <a:gd name="connsiteX20" fmla="*/ 251166 w 586758"/>
              <a:gd name="connsiteY20" fmla="*/ 149980 h 173422"/>
              <a:gd name="connsiteX21" fmla="*/ 473663 w 586758"/>
              <a:gd name="connsiteY21" fmla="*/ 160995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8774 w 586758"/>
              <a:gd name="connsiteY19" fmla="*/ 155165 h 173422"/>
              <a:gd name="connsiteX20" fmla="*/ 251166 w 586758"/>
              <a:gd name="connsiteY20" fmla="*/ 149980 h 173422"/>
              <a:gd name="connsiteX21" fmla="*/ 473663 w 586758"/>
              <a:gd name="connsiteY21" fmla="*/ 160995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8774 w 586758"/>
              <a:gd name="connsiteY19" fmla="*/ 155165 h 173422"/>
              <a:gd name="connsiteX20" fmla="*/ 251166 w 586758"/>
              <a:gd name="connsiteY20" fmla="*/ 149980 h 173422"/>
              <a:gd name="connsiteX21" fmla="*/ 409262 w 586758"/>
              <a:gd name="connsiteY21" fmla="*/ 141975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8774 w 586758"/>
              <a:gd name="connsiteY19" fmla="*/ 155165 h 173422"/>
              <a:gd name="connsiteX20" fmla="*/ 251166 w 586758"/>
              <a:gd name="connsiteY20" fmla="*/ 149980 h 173422"/>
              <a:gd name="connsiteX21" fmla="*/ 385325 w 586758"/>
              <a:gd name="connsiteY21" fmla="*/ 147828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3422"/>
              <a:gd name="connsiteX1" fmla="*/ 513580 w 586758"/>
              <a:gd name="connsiteY1" fmla="*/ 27233 h 173422"/>
              <a:gd name="connsiteX2" fmla="*/ 474917 w 586758"/>
              <a:gd name="connsiteY2" fmla="*/ 24307 h 173422"/>
              <a:gd name="connsiteX3" fmla="*/ 306124 w 586758"/>
              <a:gd name="connsiteY3" fmla="*/ 48 h 173422"/>
              <a:gd name="connsiteX4" fmla="*/ 26186 w 586758"/>
              <a:gd name="connsiteY4" fmla="*/ 30853 h 173422"/>
              <a:gd name="connsiteX5" fmla="*/ 12289 w 586758"/>
              <a:gd name="connsiteY5" fmla="*/ 46283 h 173422"/>
              <a:gd name="connsiteX6" fmla="*/ 12946 w 586758"/>
              <a:gd name="connsiteY6" fmla="*/ 49903 h 173422"/>
              <a:gd name="connsiteX7" fmla="*/ 5707 w 586758"/>
              <a:gd name="connsiteY7" fmla="*/ 69429 h 173422"/>
              <a:gd name="connsiteX8" fmla="*/ 1323 w 586758"/>
              <a:gd name="connsiteY8" fmla="*/ 83740 h 173422"/>
              <a:gd name="connsiteX9" fmla="*/ 7698 w 586758"/>
              <a:gd name="connsiteY9" fmla="*/ 104268 h 173422"/>
              <a:gd name="connsiteX10" fmla="*/ 10606 w 586758"/>
              <a:gd name="connsiteY10" fmla="*/ 110440 h 173422"/>
              <a:gd name="connsiteX11" fmla="*/ 9729 w 586758"/>
              <a:gd name="connsiteY11" fmla="*/ 113409 h 173422"/>
              <a:gd name="connsiteX12" fmla="*/ 10519 w 586758"/>
              <a:gd name="connsiteY12" fmla="*/ 125312 h 173422"/>
              <a:gd name="connsiteX13" fmla="*/ 15412 w 586758"/>
              <a:gd name="connsiteY13" fmla="*/ 138253 h 173422"/>
              <a:gd name="connsiteX14" fmla="*/ 12911 w 586758"/>
              <a:gd name="connsiteY14" fmla="*/ 143880 h 173422"/>
              <a:gd name="connsiteX15" fmla="*/ 13080 w 586758"/>
              <a:gd name="connsiteY15" fmla="*/ 153356 h 173422"/>
              <a:gd name="connsiteX16" fmla="*/ 22209 w 586758"/>
              <a:gd name="connsiteY16" fmla="*/ 160716 h 173422"/>
              <a:gd name="connsiteX17" fmla="*/ 58666 w 586758"/>
              <a:gd name="connsiteY17" fmla="*/ 173061 h 173422"/>
              <a:gd name="connsiteX18" fmla="*/ 71239 w 586758"/>
              <a:gd name="connsiteY18" fmla="*/ 169633 h 173422"/>
              <a:gd name="connsiteX19" fmla="*/ 138774 w 586758"/>
              <a:gd name="connsiteY19" fmla="*/ 155165 h 173422"/>
              <a:gd name="connsiteX20" fmla="*/ 251166 w 586758"/>
              <a:gd name="connsiteY20" fmla="*/ 149980 h 173422"/>
              <a:gd name="connsiteX21" fmla="*/ 385325 w 586758"/>
              <a:gd name="connsiteY21" fmla="*/ 147828 h 173422"/>
              <a:gd name="connsiteX22" fmla="*/ 543648 w 586758"/>
              <a:gd name="connsiteY22" fmla="*/ 166408 h 173422"/>
              <a:gd name="connsiteX23" fmla="*/ 571229 w 586758"/>
              <a:gd name="connsiteY23" fmla="*/ 157642 h 173422"/>
              <a:gd name="connsiteX24" fmla="*/ 581382 w 586758"/>
              <a:gd name="connsiteY24" fmla="*/ 149096 h 173422"/>
              <a:gd name="connsiteX25" fmla="*/ 579205 w 586758"/>
              <a:gd name="connsiteY25" fmla="*/ 139812 h 173422"/>
              <a:gd name="connsiteX26" fmla="*/ 580628 w 586758"/>
              <a:gd name="connsiteY26" fmla="*/ 135277 h 173422"/>
              <a:gd name="connsiteX27" fmla="*/ 580250 w 586758"/>
              <a:gd name="connsiteY27" fmla="*/ 126107 h 173422"/>
              <a:gd name="connsiteX28" fmla="*/ 584278 w 586758"/>
              <a:gd name="connsiteY28" fmla="*/ 121870 h 173422"/>
              <a:gd name="connsiteX29" fmla="*/ 582131 w 586758"/>
              <a:gd name="connsiteY29" fmla="*/ 107384 h 173422"/>
              <a:gd name="connsiteX30" fmla="*/ 586758 w 586758"/>
              <a:gd name="connsiteY30" fmla="*/ 102217 h 173422"/>
              <a:gd name="connsiteX31" fmla="*/ 579813 w 586758"/>
              <a:gd name="connsiteY31" fmla="*/ 82595 h 173422"/>
              <a:gd name="connsiteX32" fmla="*/ 584891 w 586758"/>
              <a:gd name="connsiteY32" fmla="*/ 70572 h 173422"/>
              <a:gd name="connsiteX33" fmla="*/ 580592 w 586758"/>
              <a:gd name="connsiteY33" fmla="*/ 57481 h 173422"/>
              <a:gd name="connsiteX34" fmla="*/ 583882 w 586758"/>
              <a:gd name="connsiteY34" fmla="*/ 62247 h 173422"/>
              <a:gd name="connsiteX35" fmla="*/ 580024 w 586758"/>
              <a:gd name="connsiteY35" fmla="*/ 55648 h 173422"/>
              <a:gd name="connsiteX36" fmla="*/ 580427 w 586758"/>
              <a:gd name="connsiteY36" fmla="*/ 54917 h 173422"/>
              <a:gd name="connsiteX37" fmla="*/ 583134 w 586758"/>
              <a:gd name="connsiteY37" fmla="*/ 39136 h 173422"/>
              <a:gd name="connsiteX38" fmla="*/ 577398 w 586758"/>
              <a:gd name="connsiteY38" fmla="*/ 28567 h 173422"/>
              <a:gd name="connsiteX39" fmla="*/ 142962 w 586758"/>
              <a:gd name="connsiteY39" fmla="*/ 112197 h 173422"/>
              <a:gd name="connsiteX40" fmla="*/ 150963 w 586758"/>
              <a:gd name="connsiteY40" fmla="*/ 112197 h 173422"/>
              <a:gd name="connsiteX41" fmla="*/ 143820 w 586758"/>
              <a:gd name="connsiteY41" fmla="*/ 112197 h 173422"/>
              <a:gd name="connsiteX42" fmla="*/ 142962 w 586758"/>
              <a:gd name="connsiteY42" fmla="*/ 112197 h 173422"/>
              <a:gd name="connsiteX0" fmla="*/ 577398 w 586758"/>
              <a:gd name="connsiteY0" fmla="*/ 28567 h 172118"/>
              <a:gd name="connsiteX1" fmla="*/ 513580 w 586758"/>
              <a:gd name="connsiteY1" fmla="*/ 27233 h 172118"/>
              <a:gd name="connsiteX2" fmla="*/ 474917 w 586758"/>
              <a:gd name="connsiteY2" fmla="*/ 24307 h 172118"/>
              <a:gd name="connsiteX3" fmla="*/ 306124 w 586758"/>
              <a:gd name="connsiteY3" fmla="*/ 48 h 172118"/>
              <a:gd name="connsiteX4" fmla="*/ 26186 w 586758"/>
              <a:gd name="connsiteY4" fmla="*/ 30853 h 172118"/>
              <a:gd name="connsiteX5" fmla="*/ 12289 w 586758"/>
              <a:gd name="connsiteY5" fmla="*/ 46283 h 172118"/>
              <a:gd name="connsiteX6" fmla="*/ 12946 w 586758"/>
              <a:gd name="connsiteY6" fmla="*/ 49903 h 172118"/>
              <a:gd name="connsiteX7" fmla="*/ 5707 w 586758"/>
              <a:gd name="connsiteY7" fmla="*/ 69429 h 172118"/>
              <a:gd name="connsiteX8" fmla="*/ 1323 w 586758"/>
              <a:gd name="connsiteY8" fmla="*/ 83740 h 172118"/>
              <a:gd name="connsiteX9" fmla="*/ 7698 w 586758"/>
              <a:gd name="connsiteY9" fmla="*/ 104268 h 172118"/>
              <a:gd name="connsiteX10" fmla="*/ 10606 w 586758"/>
              <a:gd name="connsiteY10" fmla="*/ 110440 h 172118"/>
              <a:gd name="connsiteX11" fmla="*/ 9729 w 586758"/>
              <a:gd name="connsiteY11" fmla="*/ 113409 h 172118"/>
              <a:gd name="connsiteX12" fmla="*/ 10519 w 586758"/>
              <a:gd name="connsiteY12" fmla="*/ 125312 h 172118"/>
              <a:gd name="connsiteX13" fmla="*/ 15412 w 586758"/>
              <a:gd name="connsiteY13" fmla="*/ 138253 h 172118"/>
              <a:gd name="connsiteX14" fmla="*/ 12911 w 586758"/>
              <a:gd name="connsiteY14" fmla="*/ 143880 h 172118"/>
              <a:gd name="connsiteX15" fmla="*/ 13080 w 586758"/>
              <a:gd name="connsiteY15" fmla="*/ 153356 h 172118"/>
              <a:gd name="connsiteX16" fmla="*/ 22209 w 586758"/>
              <a:gd name="connsiteY16" fmla="*/ 160716 h 172118"/>
              <a:gd name="connsiteX17" fmla="*/ 40428 w 586758"/>
              <a:gd name="connsiteY17" fmla="*/ 171598 h 172118"/>
              <a:gd name="connsiteX18" fmla="*/ 71239 w 586758"/>
              <a:gd name="connsiteY18" fmla="*/ 169633 h 172118"/>
              <a:gd name="connsiteX19" fmla="*/ 138774 w 586758"/>
              <a:gd name="connsiteY19" fmla="*/ 155165 h 172118"/>
              <a:gd name="connsiteX20" fmla="*/ 251166 w 586758"/>
              <a:gd name="connsiteY20" fmla="*/ 149980 h 172118"/>
              <a:gd name="connsiteX21" fmla="*/ 385325 w 586758"/>
              <a:gd name="connsiteY21" fmla="*/ 147828 h 172118"/>
              <a:gd name="connsiteX22" fmla="*/ 543648 w 586758"/>
              <a:gd name="connsiteY22" fmla="*/ 166408 h 172118"/>
              <a:gd name="connsiteX23" fmla="*/ 571229 w 586758"/>
              <a:gd name="connsiteY23" fmla="*/ 157642 h 172118"/>
              <a:gd name="connsiteX24" fmla="*/ 581382 w 586758"/>
              <a:gd name="connsiteY24" fmla="*/ 149096 h 172118"/>
              <a:gd name="connsiteX25" fmla="*/ 579205 w 586758"/>
              <a:gd name="connsiteY25" fmla="*/ 139812 h 172118"/>
              <a:gd name="connsiteX26" fmla="*/ 580628 w 586758"/>
              <a:gd name="connsiteY26" fmla="*/ 135277 h 172118"/>
              <a:gd name="connsiteX27" fmla="*/ 580250 w 586758"/>
              <a:gd name="connsiteY27" fmla="*/ 126107 h 172118"/>
              <a:gd name="connsiteX28" fmla="*/ 584278 w 586758"/>
              <a:gd name="connsiteY28" fmla="*/ 121870 h 172118"/>
              <a:gd name="connsiteX29" fmla="*/ 582131 w 586758"/>
              <a:gd name="connsiteY29" fmla="*/ 107384 h 172118"/>
              <a:gd name="connsiteX30" fmla="*/ 586758 w 586758"/>
              <a:gd name="connsiteY30" fmla="*/ 102217 h 172118"/>
              <a:gd name="connsiteX31" fmla="*/ 579813 w 586758"/>
              <a:gd name="connsiteY31" fmla="*/ 82595 h 172118"/>
              <a:gd name="connsiteX32" fmla="*/ 584891 w 586758"/>
              <a:gd name="connsiteY32" fmla="*/ 70572 h 172118"/>
              <a:gd name="connsiteX33" fmla="*/ 580592 w 586758"/>
              <a:gd name="connsiteY33" fmla="*/ 57481 h 172118"/>
              <a:gd name="connsiteX34" fmla="*/ 583882 w 586758"/>
              <a:gd name="connsiteY34" fmla="*/ 62247 h 172118"/>
              <a:gd name="connsiteX35" fmla="*/ 580024 w 586758"/>
              <a:gd name="connsiteY35" fmla="*/ 55648 h 172118"/>
              <a:gd name="connsiteX36" fmla="*/ 580427 w 586758"/>
              <a:gd name="connsiteY36" fmla="*/ 54917 h 172118"/>
              <a:gd name="connsiteX37" fmla="*/ 583134 w 586758"/>
              <a:gd name="connsiteY37" fmla="*/ 39136 h 172118"/>
              <a:gd name="connsiteX38" fmla="*/ 577398 w 586758"/>
              <a:gd name="connsiteY38" fmla="*/ 28567 h 172118"/>
              <a:gd name="connsiteX39" fmla="*/ 142962 w 586758"/>
              <a:gd name="connsiteY39" fmla="*/ 112197 h 172118"/>
              <a:gd name="connsiteX40" fmla="*/ 150963 w 586758"/>
              <a:gd name="connsiteY40" fmla="*/ 112197 h 172118"/>
              <a:gd name="connsiteX41" fmla="*/ 143820 w 586758"/>
              <a:gd name="connsiteY41" fmla="*/ 112197 h 172118"/>
              <a:gd name="connsiteX42" fmla="*/ 142962 w 586758"/>
              <a:gd name="connsiteY42" fmla="*/ 112197 h 172118"/>
              <a:gd name="connsiteX0" fmla="*/ 577207 w 586567"/>
              <a:gd name="connsiteY0" fmla="*/ 28567 h 172118"/>
              <a:gd name="connsiteX1" fmla="*/ 513389 w 586567"/>
              <a:gd name="connsiteY1" fmla="*/ 27233 h 172118"/>
              <a:gd name="connsiteX2" fmla="*/ 474726 w 586567"/>
              <a:gd name="connsiteY2" fmla="*/ 24307 h 172118"/>
              <a:gd name="connsiteX3" fmla="*/ 305933 w 586567"/>
              <a:gd name="connsiteY3" fmla="*/ 48 h 172118"/>
              <a:gd name="connsiteX4" fmla="*/ 25995 w 586567"/>
              <a:gd name="connsiteY4" fmla="*/ 30853 h 172118"/>
              <a:gd name="connsiteX5" fmla="*/ 12098 w 586567"/>
              <a:gd name="connsiteY5" fmla="*/ 46283 h 172118"/>
              <a:gd name="connsiteX6" fmla="*/ 12755 w 586567"/>
              <a:gd name="connsiteY6" fmla="*/ 49903 h 172118"/>
              <a:gd name="connsiteX7" fmla="*/ 5516 w 586567"/>
              <a:gd name="connsiteY7" fmla="*/ 69429 h 172118"/>
              <a:gd name="connsiteX8" fmla="*/ 1132 w 586567"/>
              <a:gd name="connsiteY8" fmla="*/ 83740 h 172118"/>
              <a:gd name="connsiteX9" fmla="*/ 7507 w 586567"/>
              <a:gd name="connsiteY9" fmla="*/ 104268 h 172118"/>
              <a:gd name="connsiteX10" fmla="*/ 10415 w 586567"/>
              <a:gd name="connsiteY10" fmla="*/ 110440 h 172118"/>
              <a:gd name="connsiteX11" fmla="*/ 9538 w 586567"/>
              <a:gd name="connsiteY11" fmla="*/ 113409 h 172118"/>
              <a:gd name="connsiteX12" fmla="*/ 10328 w 586567"/>
              <a:gd name="connsiteY12" fmla="*/ 125312 h 172118"/>
              <a:gd name="connsiteX13" fmla="*/ 15221 w 586567"/>
              <a:gd name="connsiteY13" fmla="*/ 138253 h 172118"/>
              <a:gd name="connsiteX14" fmla="*/ 12720 w 586567"/>
              <a:gd name="connsiteY14" fmla="*/ 143880 h 172118"/>
              <a:gd name="connsiteX15" fmla="*/ 12889 w 586567"/>
              <a:gd name="connsiteY15" fmla="*/ 153356 h 172118"/>
              <a:gd name="connsiteX16" fmla="*/ 22018 w 586567"/>
              <a:gd name="connsiteY16" fmla="*/ 160716 h 172118"/>
              <a:gd name="connsiteX17" fmla="*/ 40237 w 586567"/>
              <a:gd name="connsiteY17" fmla="*/ 171598 h 172118"/>
              <a:gd name="connsiteX18" fmla="*/ 71048 w 586567"/>
              <a:gd name="connsiteY18" fmla="*/ 169633 h 172118"/>
              <a:gd name="connsiteX19" fmla="*/ 138583 w 586567"/>
              <a:gd name="connsiteY19" fmla="*/ 155165 h 172118"/>
              <a:gd name="connsiteX20" fmla="*/ 250975 w 586567"/>
              <a:gd name="connsiteY20" fmla="*/ 149980 h 172118"/>
              <a:gd name="connsiteX21" fmla="*/ 385134 w 586567"/>
              <a:gd name="connsiteY21" fmla="*/ 147828 h 172118"/>
              <a:gd name="connsiteX22" fmla="*/ 543457 w 586567"/>
              <a:gd name="connsiteY22" fmla="*/ 166408 h 172118"/>
              <a:gd name="connsiteX23" fmla="*/ 571038 w 586567"/>
              <a:gd name="connsiteY23" fmla="*/ 157642 h 172118"/>
              <a:gd name="connsiteX24" fmla="*/ 581191 w 586567"/>
              <a:gd name="connsiteY24" fmla="*/ 149096 h 172118"/>
              <a:gd name="connsiteX25" fmla="*/ 579014 w 586567"/>
              <a:gd name="connsiteY25" fmla="*/ 139812 h 172118"/>
              <a:gd name="connsiteX26" fmla="*/ 580437 w 586567"/>
              <a:gd name="connsiteY26" fmla="*/ 135277 h 172118"/>
              <a:gd name="connsiteX27" fmla="*/ 580059 w 586567"/>
              <a:gd name="connsiteY27" fmla="*/ 126107 h 172118"/>
              <a:gd name="connsiteX28" fmla="*/ 584087 w 586567"/>
              <a:gd name="connsiteY28" fmla="*/ 121870 h 172118"/>
              <a:gd name="connsiteX29" fmla="*/ 581940 w 586567"/>
              <a:gd name="connsiteY29" fmla="*/ 107384 h 172118"/>
              <a:gd name="connsiteX30" fmla="*/ 586567 w 586567"/>
              <a:gd name="connsiteY30" fmla="*/ 102217 h 172118"/>
              <a:gd name="connsiteX31" fmla="*/ 579622 w 586567"/>
              <a:gd name="connsiteY31" fmla="*/ 82595 h 172118"/>
              <a:gd name="connsiteX32" fmla="*/ 584700 w 586567"/>
              <a:gd name="connsiteY32" fmla="*/ 70572 h 172118"/>
              <a:gd name="connsiteX33" fmla="*/ 580401 w 586567"/>
              <a:gd name="connsiteY33" fmla="*/ 57481 h 172118"/>
              <a:gd name="connsiteX34" fmla="*/ 583691 w 586567"/>
              <a:gd name="connsiteY34" fmla="*/ 62247 h 172118"/>
              <a:gd name="connsiteX35" fmla="*/ 579833 w 586567"/>
              <a:gd name="connsiteY35" fmla="*/ 55648 h 172118"/>
              <a:gd name="connsiteX36" fmla="*/ 580236 w 586567"/>
              <a:gd name="connsiteY36" fmla="*/ 54917 h 172118"/>
              <a:gd name="connsiteX37" fmla="*/ 582943 w 586567"/>
              <a:gd name="connsiteY37" fmla="*/ 39136 h 172118"/>
              <a:gd name="connsiteX38" fmla="*/ 577207 w 586567"/>
              <a:gd name="connsiteY38" fmla="*/ 28567 h 172118"/>
              <a:gd name="connsiteX39" fmla="*/ 142771 w 586567"/>
              <a:gd name="connsiteY39" fmla="*/ 112197 h 172118"/>
              <a:gd name="connsiteX40" fmla="*/ 150772 w 586567"/>
              <a:gd name="connsiteY40" fmla="*/ 112197 h 172118"/>
              <a:gd name="connsiteX41" fmla="*/ 143629 w 586567"/>
              <a:gd name="connsiteY41" fmla="*/ 112197 h 172118"/>
              <a:gd name="connsiteX42" fmla="*/ 142771 w 586567"/>
              <a:gd name="connsiteY42" fmla="*/ 112197 h 172118"/>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10966 w 585435"/>
              <a:gd name="connsiteY5" fmla="*/ 46244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8401 w 585435"/>
              <a:gd name="connsiteY5" fmla="*/ 42952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8401 w 585435"/>
              <a:gd name="connsiteY5" fmla="*/ 42952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8401 w 585435"/>
              <a:gd name="connsiteY5" fmla="*/ 42952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4981 w 585435"/>
              <a:gd name="connsiteY5" fmla="*/ 44598 h 172079"/>
              <a:gd name="connsiteX6" fmla="*/ 11623 w 585435"/>
              <a:gd name="connsiteY6" fmla="*/ 49864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6075 w 585435"/>
              <a:gd name="connsiteY0" fmla="*/ 28528 h 172079"/>
              <a:gd name="connsiteX1" fmla="*/ 512257 w 585435"/>
              <a:gd name="connsiteY1" fmla="*/ 27194 h 172079"/>
              <a:gd name="connsiteX2" fmla="*/ 473594 w 585435"/>
              <a:gd name="connsiteY2" fmla="*/ 24268 h 172079"/>
              <a:gd name="connsiteX3" fmla="*/ 304801 w 585435"/>
              <a:gd name="connsiteY3" fmla="*/ 9 h 172079"/>
              <a:gd name="connsiteX4" fmla="*/ 38327 w 585435"/>
              <a:gd name="connsiteY4" fmla="*/ 26973 h 172079"/>
              <a:gd name="connsiteX5" fmla="*/ 4981 w 585435"/>
              <a:gd name="connsiteY5" fmla="*/ 44598 h 172079"/>
              <a:gd name="connsiteX6" fmla="*/ 7135 w 585435"/>
              <a:gd name="connsiteY6" fmla="*/ 50961 h 172079"/>
              <a:gd name="connsiteX7" fmla="*/ 4384 w 585435"/>
              <a:gd name="connsiteY7" fmla="*/ 69390 h 172079"/>
              <a:gd name="connsiteX8" fmla="*/ 0 w 585435"/>
              <a:gd name="connsiteY8" fmla="*/ 83701 h 172079"/>
              <a:gd name="connsiteX9" fmla="*/ 6375 w 585435"/>
              <a:gd name="connsiteY9" fmla="*/ 104229 h 172079"/>
              <a:gd name="connsiteX10" fmla="*/ 9283 w 585435"/>
              <a:gd name="connsiteY10" fmla="*/ 110401 h 172079"/>
              <a:gd name="connsiteX11" fmla="*/ 8406 w 585435"/>
              <a:gd name="connsiteY11" fmla="*/ 113370 h 172079"/>
              <a:gd name="connsiteX12" fmla="*/ 9196 w 585435"/>
              <a:gd name="connsiteY12" fmla="*/ 125273 h 172079"/>
              <a:gd name="connsiteX13" fmla="*/ 14089 w 585435"/>
              <a:gd name="connsiteY13" fmla="*/ 138214 h 172079"/>
              <a:gd name="connsiteX14" fmla="*/ 11588 w 585435"/>
              <a:gd name="connsiteY14" fmla="*/ 143841 h 172079"/>
              <a:gd name="connsiteX15" fmla="*/ 11757 w 585435"/>
              <a:gd name="connsiteY15" fmla="*/ 153317 h 172079"/>
              <a:gd name="connsiteX16" fmla="*/ 20886 w 585435"/>
              <a:gd name="connsiteY16" fmla="*/ 160677 h 172079"/>
              <a:gd name="connsiteX17" fmla="*/ 39105 w 585435"/>
              <a:gd name="connsiteY17" fmla="*/ 171559 h 172079"/>
              <a:gd name="connsiteX18" fmla="*/ 69916 w 585435"/>
              <a:gd name="connsiteY18" fmla="*/ 169594 h 172079"/>
              <a:gd name="connsiteX19" fmla="*/ 137451 w 585435"/>
              <a:gd name="connsiteY19" fmla="*/ 155126 h 172079"/>
              <a:gd name="connsiteX20" fmla="*/ 249843 w 585435"/>
              <a:gd name="connsiteY20" fmla="*/ 149941 h 172079"/>
              <a:gd name="connsiteX21" fmla="*/ 384002 w 585435"/>
              <a:gd name="connsiteY21" fmla="*/ 147789 h 172079"/>
              <a:gd name="connsiteX22" fmla="*/ 542325 w 585435"/>
              <a:gd name="connsiteY22" fmla="*/ 166369 h 172079"/>
              <a:gd name="connsiteX23" fmla="*/ 569906 w 585435"/>
              <a:gd name="connsiteY23" fmla="*/ 157603 h 172079"/>
              <a:gd name="connsiteX24" fmla="*/ 580059 w 585435"/>
              <a:gd name="connsiteY24" fmla="*/ 149057 h 172079"/>
              <a:gd name="connsiteX25" fmla="*/ 577882 w 585435"/>
              <a:gd name="connsiteY25" fmla="*/ 139773 h 172079"/>
              <a:gd name="connsiteX26" fmla="*/ 579305 w 585435"/>
              <a:gd name="connsiteY26" fmla="*/ 135238 h 172079"/>
              <a:gd name="connsiteX27" fmla="*/ 578927 w 585435"/>
              <a:gd name="connsiteY27" fmla="*/ 126068 h 172079"/>
              <a:gd name="connsiteX28" fmla="*/ 582955 w 585435"/>
              <a:gd name="connsiteY28" fmla="*/ 121831 h 172079"/>
              <a:gd name="connsiteX29" fmla="*/ 580808 w 585435"/>
              <a:gd name="connsiteY29" fmla="*/ 107345 h 172079"/>
              <a:gd name="connsiteX30" fmla="*/ 585435 w 585435"/>
              <a:gd name="connsiteY30" fmla="*/ 102178 h 172079"/>
              <a:gd name="connsiteX31" fmla="*/ 578490 w 585435"/>
              <a:gd name="connsiteY31" fmla="*/ 82556 h 172079"/>
              <a:gd name="connsiteX32" fmla="*/ 583568 w 585435"/>
              <a:gd name="connsiteY32" fmla="*/ 70533 h 172079"/>
              <a:gd name="connsiteX33" fmla="*/ 579269 w 585435"/>
              <a:gd name="connsiteY33" fmla="*/ 57442 h 172079"/>
              <a:gd name="connsiteX34" fmla="*/ 582559 w 585435"/>
              <a:gd name="connsiteY34" fmla="*/ 62208 h 172079"/>
              <a:gd name="connsiteX35" fmla="*/ 578701 w 585435"/>
              <a:gd name="connsiteY35" fmla="*/ 55609 h 172079"/>
              <a:gd name="connsiteX36" fmla="*/ 579104 w 585435"/>
              <a:gd name="connsiteY36" fmla="*/ 54878 h 172079"/>
              <a:gd name="connsiteX37" fmla="*/ 581811 w 585435"/>
              <a:gd name="connsiteY37" fmla="*/ 39097 h 172079"/>
              <a:gd name="connsiteX38" fmla="*/ 576075 w 585435"/>
              <a:gd name="connsiteY38" fmla="*/ 28528 h 172079"/>
              <a:gd name="connsiteX39" fmla="*/ 141639 w 585435"/>
              <a:gd name="connsiteY39" fmla="*/ 112158 h 172079"/>
              <a:gd name="connsiteX40" fmla="*/ 149640 w 585435"/>
              <a:gd name="connsiteY40" fmla="*/ 112158 h 172079"/>
              <a:gd name="connsiteX41" fmla="*/ 142497 w 585435"/>
              <a:gd name="connsiteY41" fmla="*/ 112158 h 172079"/>
              <a:gd name="connsiteX42" fmla="*/ 141639 w 585435"/>
              <a:gd name="connsiteY42" fmla="*/ 112158 h 172079"/>
              <a:gd name="connsiteX0" fmla="*/ 574152 w 583512"/>
              <a:gd name="connsiteY0" fmla="*/ 28528 h 172079"/>
              <a:gd name="connsiteX1" fmla="*/ 510334 w 583512"/>
              <a:gd name="connsiteY1" fmla="*/ 27194 h 172079"/>
              <a:gd name="connsiteX2" fmla="*/ 471671 w 583512"/>
              <a:gd name="connsiteY2" fmla="*/ 24268 h 172079"/>
              <a:gd name="connsiteX3" fmla="*/ 302878 w 583512"/>
              <a:gd name="connsiteY3" fmla="*/ 9 h 172079"/>
              <a:gd name="connsiteX4" fmla="*/ 36404 w 583512"/>
              <a:gd name="connsiteY4" fmla="*/ 26973 h 172079"/>
              <a:gd name="connsiteX5" fmla="*/ 3058 w 583512"/>
              <a:gd name="connsiteY5" fmla="*/ 44598 h 172079"/>
              <a:gd name="connsiteX6" fmla="*/ 5212 w 583512"/>
              <a:gd name="connsiteY6" fmla="*/ 50961 h 172079"/>
              <a:gd name="connsiteX7" fmla="*/ 2461 w 583512"/>
              <a:gd name="connsiteY7" fmla="*/ 69390 h 172079"/>
              <a:gd name="connsiteX8" fmla="*/ 0 w 583512"/>
              <a:gd name="connsiteY8" fmla="*/ 85347 h 172079"/>
              <a:gd name="connsiteX9" fmla="*/ 4452 w 583512"/>
              <a:gd name="connsiteY9" fmla="*/ 104229 h 172079"/>
              <a:gd name="connsiteX10" fmla="*/ 7360 w 583512"/>
              <a:gd name="connsiteY10" fmla="*/ 110401 h 172079"/>
              <a:gd name="connsiteX11" fmla="*/ 6483 w 583512"/>
              <a:gd name="connsiteY11" fmla="*/ 113370 h 172079"/>
              <a:gd name="connsiteX12" fmla="*/ 7273 w 583512"/>
              <a:gd name="connsiteY12" fmla="*/ 125273 h 172079"/>
              <a:gd name="connsiteX13" fmla="*/ 12166 w 583512"/>
              <a:gd name="connsiteY13" fmla="*/ 138214 h 172079"/>
              <a:gd name="connsiteX14" fmla="*/ 9665 w 583512"/>
              <a:gd name="connsiteY14" fmla="*/ 143841 h 172079"/>
              <a:gd name="connsiteX15" fmla="*/ 9834 w 583512"/>
              <a:gd name="connsiteY15" fmla="*/ 153317 h 172079"/>
              <a:gd name="connsiteX16" fmla="*/ 18963 w 583512"/>
              <a:gd name="connsiteY16" fmla="*/ 160677 h 172079"/>
              <a:gd name="connsiteX17" fmla="*/ 37182 w 583512"/>
              <a:gd name="connsiteY17" fmla="*/ 171559 h 172079"/>
              <a:gd name="connsiteX18" fmla="*/ 67993 w 583512"/>
              <a:gd name="connsiteY18" fmla="*/ 169594 h 172079"/>
              <a:gd name="connsiteX19" fmla="*/ 135528 w 583512"/>
              <a:gd name="connsiteY19" fmla="*/ 155126 h 172079"/>
              <a:gd name="connsiteX20" fmla="*/ 247920 w 583512"/>
              <a:gd name="connsiteY20" fmla="*/ 149941 h 172079"/>
              <a:gd name="connsiteX21" fmla="*/ 382079 w 583512"/>
              <a:gd name="connsiteY21" fmla="*/ 147789 h 172079"/>
              <a:gd name="connsiteX22" fmla="*/ 540402 w 583512"/>
              <a:gd name="connsiteY22" fmla="*/ 166369 h 172079"/>
              <a:gd name="connsiteX23" fmla="*/ 567983 w 583512"/>
              <a:gd name="connsiteY23" fmla="*/ 157603 h 172079"/>
              <a:gd name="connsiteX24" fmla="*/ 578136 w 583512"/>
              <a:gd name="connsiteY24" fmla="*/ 149057 h 172079"/>
              <a:gd name="connsiteX25" fmla="*/ 575959 w 583512"/>
              <a:gd name="connsiteY25" fmla="*/ 139773 h 172079"/>
              <a:gd name="connsiteX26" fmla="*/ 577382 w 583512"/>
              <a:gd name="connsiteY26" fmla="*/ 135238 h 172079"/>
              <a:gd name="connsiteX27" fmla="*/ 577004 w 583512"/>
              <a:gd name="connsiteY27" fmla="*/ 126068 h 172079"/>
              <a:gd name="connsiteX28" fmla="*/ 581032 w 583512"/>
              <a:gd name="connsiteY28" fmla="*/ 121831 h 172079"/>
              <a:gd name="connsiteX29" fmla="*/ 578885 w 583512"/>
              <a:gd name="connsiteY29" fmla="*/ 107345 h 172079"/>
              <a:gd name="connsiteX30" fmla="*/ 583512 w 583512"/>
              <a:gd name="connsiteY30" fmla="*/ 102178 h 172079"/>
              <a:gd name="connsiteX31" fmla="*/ 576567 w 583512"/>
              <a:gd name="connsiteY31" fmla="*/ 82556 h 172079"/>
              <a:gd name="connsiteX32" fmla="*/ 581645 w 583512"/>
              <a:gd name="connsiteY32" fmla="*/ 70533 h 172079"/>
              <a:gd name="connsiteX33" fmla="*/ 577346 w 583512"/>
              <a:gd name="connsiteY33" fmla="*/ 57442 h 172079"/>
              <a:gd name="connsiteX34" fmla="*/ 580636 w 583512"/>
              <a:gd name="connsiteY34" fmla="*/ 62208 h 172079"/>
              <a:gd name="connsiteX35" fmla="*/ 576778 w 583512"/>
              <a:gd name="connsiteY35" fmla="*/ 55609 h 172079"/>
              <a:gd name="connsiteX36" fmla="*/ 577181 w 583512"/>
              <a:gd name="connsiteY36" fmla="*/ 54878 h 172079"/>
              <a:gd name="connsiteX37" fmla="*/ 579888 w 583512"/>
              <a:gd name="connsiteY37" fmla="*/ 39097 h 172079"/>
              <a:gd name="connsiteX38" fmla="*/ 574152 w 583512"/>
              <a:gd name="connsiteY38" fmla="*/ 28528 h 172079"/>
              <a:gd name="connsiteX39" fmla="*/ 139716 w 583512"/>
              <a:gd name="connsiteY39" fmla="*/ 112158 h 172079"/>
              <a:gd name="connsiteX40" fmla="*/ 147717 w 583512"/>
              <a:gd name="connsiteY40" fmla="*/ 112158 h 172079"/>
              <a:gd name="connsiteX41" fmla="*/ 140574 w 583512"/>
              <a:gd name="connsiteY41" fmla="*/ 112158 h 172079"/>
              <a:gd name="connsiteX42" fmla="*/ 139716 w 583512"/>
              <a:gd name="connsiteY42" fmla="*/ 112158 h 172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583512" h="172079" extrusionOk="0">
                <a:moveTo>
                  <a:pt x="574152" y="28528"/>
                </a:moveTo>
                <a:cubicBezTo>
                  <a:pt x="553035" y="25194"/>
                  <a:pt x="531565" y="24719"/>
                  <a:pt x="510334" y="27194"/>
                </a:cubicBezTo>
                <a:cubicBezTo>
                  <a:pt x="486998" y="28148"/>
                  <a:pt x="486300" y="27336"/>
                  <a:pt x="471671" y="24268"/>
                </a:cubicBezTo>
                <a:cubicBezTo>
                  <a:pt x="437542" y="17110"/>
                  <a:pt x="375422" y="-442"/>
                  <a:pt x="302878" y="9"/>
                </a:cubicBezTo>
                <a:cubicBezTo>
                  <a:pt x="230334" y="460"/>
                  <a:pt x="86374" y="19542"/>
                  <a:pt x="36404" y="26973"/>
                </a:cubicBezTo>
                <a:cubicBezTo>
                  <a:pt x="-13566" y="34404"/>
                  <a:pt x="2425" y="38148"/>
                  <a:pt x="3058" y="44598"/>
                </a:cubicBezTo>
                <a:cubicBezTo>
                  <a:pt x="3124" y="45836"/>
                  <a:pt x="4841" y="49818"/>
                  <a:pt x="5212" y="50961"/>
                </a:cubicBezTo>
                <a:cubicBezTo>
                  <a:pt x="-1751" y="54771"/>
                  <a:pt x="-358" y="61961"/>
                  <a:pt x="2461" y="69390"/>
                </a:cubicBezTo>
                <a:lnTo>
                  <a:pt x="0" y="85347"/>
                </a:lnTo>
                <a:cubicBezTo>
                  <a:pt x="4897" y="99494"/>
                  <a:pt x="-3667" y="83014"/>
                  <a:pt x="4452" y="104229"/>
                </a:cubicBezTo>
                <a:lnTo>
                  <a:pt x="7360" y="110401"/>
                </a:lnTo>
                <a:cubicBezTo>
                  <a:pt x="2464" y="112592"/>
                  <a:pt x="6454" y="108035"/>
                  <a:pt x="6483" y="113370"/>
                </a:cubicBezTo>
                <a:cubicBezTo>
                  <a:pt x="6635" y="120037"/>
                  <a:pt x="872" y="123558"/>
                  <a:pt x="7273" y="125273"/>
                </a:cubicBezTo>
                <a:cubicBezTo>
                  <a:pt x="2996" y="131749"/>
                  <a:pt x="5661" y="133928"/>
                  <a:pt x="12166" y="138214"/>
                </a:cubicBezTo>
                <a:cubicBezTo>
                  <a:pt x="12909" y="138691"/>
                  <a:pt x="8846" y="143461"/>
                  <a:pt x="9665" y="143841"/>
                </a:cubicBezTo>
                <a:cubicBezTo>
                  <a:pt x="7094" y="143841"/>
                  <a:pt x="8284" y="150511"/>
                  <a:pt x="9834" y="153317"/>
                </a:cubicBezTo>
                <a:cubicBezTo>
                  <a:pt x="11384" y="156123"/>
                  <a:pt x="3247" y="159916"/>
                  <a:pt x="18963" y="160677"/>
                </a:cubicBezTo>
                <a:cubicBezTo>
                  <a:pt x="33160" y="168915"/>
                  <a:pt x="29010" y="170073"/>
                  <a:pt x="37182" y="171559"/>
                </a:cubicBezTo>
                <a:cubicBezTo>
                  <a:pt x="45354" y="173045"/>
                  <a:pt x="63888" y="171023"/>
                  <a:pt x="67993" y="169594"/>
                </a:cubicBezTo>
                <a:cubicBezTo>
                  <a:pt x="90853" y="167594"/>
                  <a:pt x="105540" y="158401"/>
                  <a:pt x="135528" y="155126"/>
                </a:cubicBezTo>
                <a:cubicBezTo>
                  <a:pt x="165516" y="151851"/>
                  <a:pt x="206828" y="151164"/>
                  <a:pt x="247920" y="149941"/>
                </a:cubicBezTo>
                <a:cubicBezTo>
                  <a:pt x="289012" y="148718"/>
                  <a:pt x="302088" y="138256"/>
                  <a:pt x="382079" y="147789"/>
                </a:cubicBezTo>
                <a:cubicBezTo>
                  <a:pt x="388527" y="148551"/>
                  <a:pt x="539421" y="172750"/>
                  <a:pt x="540402" y="166369"/>
                </a:cubicBezTo>
                <a:cubicBezTo>
                  <a:pt x="551451" y="167321"/>
                  <a:pt x="561694" y="160488"/>
                  <a:pt x="567983" y="157603"/>
                </a:cubicBezTo>
                <a:cubicBezTo>
                  <a:pt x="574272" y="154718"/>
                  <a:pt x="576807" y="152029"/>
                  <a:pt x="578136" y="149057"/>
                </a:cubicBezTo>
                <a:cubicBezTo>
                  <a:pt x="579465" y="146085"/>
                  <a:pt x="583879" y="139292"/>
                  <a:pt x="575959" y="139773"/>
                </a:cubicBezTo>
                <a:lnTo>
                  <a:pt x="577382" y="135238"/>
                </a:lnTo>
                <a:cubicBezTo>
                  <a:pt x="585783" y="134666"/>
                  <a:pt x="577557" y="134450"/>
                  <a:pt x="577004" y="126068"/>
                </a:cubicBezTo>
                <a:cubicBezTo>
                  <a:pt x="577004" y="125973"/>
                  <a:pt x="580719" y="124951"/>
                  <a:pt x="581032" y="121831"/>
                </a:cubicBezTo>
                <a:cubicBezTo>
                  <a:pt x="581345" y="118711"/>
                  <a:pt x="578472" y="110621"/>
                  <a:pt x="578885" y="107345"/>
                </a:cubicBezTo>
                <a:cubicBezTo>
                  <a:pt x="579298" y="104070"/>
                  <a:pt x="578142" y="107325"/>
                  <a:pt x="583512" y="102178"/>
                </a:cubicBezTo>
                <a:cubicBezTo>
                  <a:pt x="581672" y="86371"/>
                  <a:pt x="580972" y="88853"/>
                  <a:pt x="576567" y="82556"/>
                </a:cubicBezTo>
                <a:cubicBezTo>
                  <a:pt x="580389" y="67746"/>
                  <a:pt x="581515" y="74719"/>
                  <a:pt x="581645" y="70533"/>
                </a:cubicBezTo>
                <a:cubicBezTo>
                  <a:pt x="581775" y="66347"/>
                  <a:pt x="584966" y="58394"/>
                  <a:pt x="577346" y="57442"/>
                </a:cubicBezTo>
                <a:cubicBezTo>
                  <a:pt x="577303" y="58787"/>
                  <a:pt x="580679" y="60863"/>
                  <a:pt x="580636" y="62208"/>
                </a:cubicBezTo>
                <a:cubicBezTo>
                  <a:pt x="586589" y="62208"/>
                  <a:pt x="575044" y="61324"/>
                  <a:pt x="576778" y="55609"/>
                </a:cubicBezTo>
                <a:lnTo>
                  <a:pt x="577181" y="54878"/>
                </a:lnTo>
                <a:cubicBezTo>
                  <a:pt x="585058" y="54497"/>
                  <a:pt x="583708" y="47002"/>
                  <a:pt x="579888" y="39097"/>
                </a:cubicBezTo>
                <a:cubicBezTo>
                  <a:pt x="579583" y="33287"/>
                  <a:pt x="579714" y="30434"/>
                  <a:pt x="574152" y="28528"/>
                </a:cubicBezTo>
                <a:close/>
                <a:moveTo>
                  <a:pt x="139716" y="112158"/>
                </a:moveTo>
                <a:lnTo>
                  <a:pt x="147717" y="112158"/>
                </a:lnTo>
                <a:lnTo>
                  <a:pt x="140574" y="112158"/>
                </a:lnTo>
                <a:lnTo>
                  <a:pt x="139716" y="112158"/>
                </a:lnTo>
                <a:close/>
              </a:path>
            </a:pathLst>
          </a:custGeom>
          <a:solidFill>
            <a:schemeClr val="accent4"/>
          </a:solidFill>
          <a:ln>
            <a:noFill/>
          </a:ln>
        </p:spPr>
        <p:txBody>
          <a:bodyPr spcFirstLastPara="1" wrap="square" lIns="91425" tIns="45700" rIns="91425" bIns="45700" anchor="ctr" anchorCtr="0">
            <a:noAutofit/>
          </a:bodyPr>
          <a:lstStyle/>
          <a:p>
            <a:pPr lvl="0" algn="ctr"/>
            <a:r>
              <a:rPr lang="tr-TR" sz="2400" dirty="0"/>
              <a:t>Millî Gurur, Sevinç ve Başarı </a:t>
            </a:r>
            <a:r>
              <a:rPr lang="tr-TR" sz="2400" dirty="0" smtClean="0"/>
              <a:t>Anlarında</a:t>
            </a:r>
            <a:endParaRPr sz="2400" dirty="0">
              <a:solidFill>
                <a:srgbClr val="000000"/>
              </a:solidFill>
              <a:latin typeface="Arial"/>
              <a:ea typeface="Arial"/>
              <a:cs typeface="Arial"/>
              <a:sym typeface="Arial"/>
            </a:endParaRPr>
          </a:p>
        </p:txBody>
      </p:sp>
    </p:spTree>
    <p:custDataLst>
      <p:tags r:id="rId1"/>
    </p:custDataLst>
    <p:extLst>
      <p:ext uri="{BB962C8B-B14F-4D97-AF65-F5344CB8AC3E}">
        <p14:creationId xmlns:p14="http://schemas.microsoft.com/office/powerpoint/2010/main" val="19940464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p:tgtEl>
                                          <p:spTgt spid="9"/>
                                        </p:tgtEl>
                                        <p:attrNameLst>
                                          <p:attrName>ppt_y</p:attrName>
                                        </p:attrNameLst>
                                      </p:cBhvr>
                                      <p:tavLst>
                                        <p:tav tm="0">
                                          <p:val>
                                            <p:strVal val="#ppt_y-#ppt_h*1.125000"/>
                                          </p:val>
                                        </p:tav>
                                        <p:tav tm="100000">
                                          <p:val>
                                            <p:strVal val="#ppt_y"/>
                                          </p:val>
                                        </p:tav>
                                      </p:tavLst>
                                    </p:anim>
                                    <p:animEffect transition="in" filter="wipe(down)">
                                      <p:cBhvr>
                                        <p:cTn id="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Millî Mücadele Dönemi</a:t>
            </a:r>
            <a:endParaRPr lang="en-US" sz="2800" dirty="0">
              <a:solidFill>
                <a:schemeClr val="bg1"/>
              </a:solidFill>
            </a:endParaRPr>
          </a:p>
        </p:txBody>
      </p:sp>
      <p:pic>
        <p:nvPicPr>
          <p:cNvPr id="4" name="Resim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8194" y="901700"/>
            <a:ext cx="5459506" cy="2971800"/>
          </a:xfrm>
          <a:prstGeom prst="rect">
            <a:avLst/>
          </a:prstGeom>
        </p:spPr>
      </p:pic>
      <p:sp>
        <p:nvSpPr>
          <p:cNvPr id="5" name="Yuvarlatılmış Dikdörtgen 4"/>
          <p:cNvSpPr/>
          <p:nvPr/>
        </p:nvSpPr>
        <p:spPr>
          <a:xfrm>
            <a:off x="268194" y="4406899"/>
            <a:ext cx="5459506" cy="1816101"/>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Mondros Ateşkes Antlaşması sonrası vatan toprakları işgal edildiğinde, Türk milleti esareti reddederek Mustafa Kemal Atatürk önderliğinde kenetlenmiştir.</a:t>
            </a:r>
            <a:endParaRPr lang="tr-TR" sz="3200" dirty="0">
              <a:solidFill>
                <a:schemeClr val="tx1"/>
              </a:solidFill>
            </a:endParaRPr>
          </a:p>
        </p:txBody>
      </p:sp>
      <p:pic>
        <p:nvPicPr>
          <p:cNvPr id="6" name="Resim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422350" y="901700"/>
            <a:ext cx="5459506" cy="2971800"/>
          </a:xfrm>
          <a:prstGeom prst="rect">
            <a:avLst/>
          </a:prstGeom>
        </p:spPr>
      </p:pic>
      <p:sp>
        <p:nvSpPr>
          <p:cNvPr id="8" name="Yuvarlatılmış Dikdörtgen 7"/>
          <p:cNvSpPr/>
          <p:nvPr/>
        </p:nvSpPr>
        <p:spPr>
          <a:xfrm>
            <a:off x="6422350" y="4406899"/>
            <a:ext cx="5459506" cy="1816101"/>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Tüm imkânsızlıklara ve ağır yokluklara rağmen kadın, erkek, genç ve yaşlı tek bir yürek olarak bağımsızlığı uğruna canını </a:t>
            </a:r>
            <a:r>
              <a:rPr lang="tr-TR" sz="2400" dirty="0" smtClean="0">
                <a:solidFill>
                  <a:schemeClr val="tx1"/>
                </a:solidFill>
              </a:rPr>
              <a:t>ve malını çekinmeden </a:t>
            </a:r>
            <a:r>
              <a:rPr lang="tr-TR" sz="2400" dirty="0">
                <a:solidFill>
                  <a:schemeClr val="tx1"/>
                </a:solidFill>
              </a:rPr>
              <a:t>ortaya koymuştur.</a:t>
            </a:r>
            <a:r>
              <a:rPr lang="tr-TR" sz="2400" dirty="0" smtClean="0">
                <a:solidFill>
                  <a:schemeClr val="tx1"/>
                </a:solidFill>
              </a:rPr>
              <a:t>.</a:t>
            </a:r>
            <a:endParaRPr lang="tr-TR" sz="3200" dirty="0">
              <a:solidFill>
                <a:schemeClr val="tx1"/>
              </a:solidFill>
            </a:endParaRPr>
          </a:p>
        </p:txBody>
      </p:sp>
      <p:sp>
        <p:nvSpPr>
          <p:cNvPr id="9" name="Köşeli Çift Ayraç 8"/>
          <p:cNvSpPr/>
          <p:nvPr/>
        </p:nvSpPr>
        <p:spPr>
          <a:xfrm>
            <a:off x="1015356" y="5926078"/>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Türk milletinin esareti reddetmesi hangi düşünceye sahip olduğunu gösterir?</a:t>
            </a:r>
            <a:endParaRPr lang="tr-TR" sz="3200" dirty="0">
              <a:solidFill>
                <a:schemeClr val="tx1"/>
              </a:solidFill>
            </a:endParaRPr>
          </a:p>
        </p:txBody>
      </p:sp>
      <p:grpSp>
        <p:nvGrpSpPr>
          <p:cNvPr id="10" name="Grup 9"/>
          <p:cNvGrpSpPr/>
          <p:nvPr/>
        </p:nvGrpSpPr>
        <p:grpSpPr>
          <a:xfrm>
            <a:off x="229234" y="5926079"/>
            <a:ext cx="914437" cy="819703"/>
            <a:chOff x="313837" y="4957280"/>
            <a:chExt cx="914437" cy="819703"/>
          </a:xfrm>
        </p:grpSpPr>
        <p:grpSp>
          <p:nvGrpSpPr>
            <p:cNvPr id="11" name="Grup 10"/>
            <p:cNvGrpSpPr/>
            <p:nvPr/>
          </p:nvGrpSpPr>
          <p:grpSpPr>
            <a:xfrm>
              <a:off x="313837" y="4957280"/>
              <a:ext cx="914437" cy="819703"/>
              <a:chOff x="6709431" y="3270742"/>
              <a:chExt cx="1544353" cy="1384361"/>
            </a:xfrm>
            <a:solidFill>
              <a:schemeClr val="tx1">
                <a:lumMod val="65000"/>
                <a:lumOff val="35000"/>
              </a:schemeClr>
            </a:solidFill>
          </p:grpSpPr>
          <p:sp>
            <p:nvSpPr>
              <p:cNvPr id="13"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12"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15" name="Köşeli Çift Ayraç 14"/>
          <p:cNvSpPr/>
          <p:nvPr/>
        </p:nvSpPr>
        <p:spPr>
          <a:xfrm>
            <a:off x="1041616" y="5913378"/>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Türk milletinin elindeki varlıkları bağımsızlık için vermesi hangi değerlere sahip olduğunu gösterir?</a:t>
            </a:r>
            <a:endParaRPr lang="tr-TR" sz="3200" dirty="0">
              <a:solidFill>
                <a:schemeClr val="tx1"/>
              </a:solidFill>
            </a:endParaRPr>
          </a:p>
        </p:txBody>
      </p:sp>
      <p:grpSp>
        <p:nvGrpSpPr>
          <p:cNvPr id="16" name="Grup 15"/>
          <p:cNvGrpSpPr/>
          <p:nvPr/>
        </p:nvGrpSpPr>
        <p:grpSpPr>
          <a:xfrm>
            <a:off x="255494" y="5913379"/>
            <a:ext cx="914437" cy="819703"/>
            <a:chOff x="313837" y="4957280"/>
            <a:chExt cx="914437" cy="819703"/>
          </a:xfrm>
        </p:grpSpPr>
        <p:grpSp>
          <p:nvGrpSpPr>
            <p:cNvPr id="17" name="Grup 16"/>
            <p:cNvGrpSpPr/>
            <p:nvPr/>
          </p:nvGrpSpPr>
          <p:grpSpPr>
            <a:xfrm>
              <a:off x="313837" y="4957280"/>
              <a:ext cx="914437" cy="819703"/>
              <a:chOff x="6709431" y="3270742"/>
              <a:chExt cx="1544353" cy="1384361"/>
            </a:xfrm>
            <a:solidFill>
              <a:schemeClr val="tx1">
                <a:lumMod val="65000"/>
                <a:lumOff val="35000"/>
              </a:schemeClr>
            </a:solidFill>
          </p:grpSpPr>
          <p:sp>
            <p:nvSpPr>
              <p:cNvPr id="19"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18"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28" name="Google Shape;1450;p25"/>
          <p:cNvSpPr/>
          <p:nvPr/>
        </p:nvSpPr>
        <p:spPr>
          <a:xfrm>
            <a:off x="1143671" y="1336492"/>
            <a:ext cx="4110403" cy="1051108"/>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Bağımsız yaşama</a:t>
            </a:r>
          </a:p>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 düşüncesi</a:t>
            </a:r>
            <a:endParaRPr sz="2400" dirty="0">
              <a:solidFill>
                <a:srgbClr val="000000"/>
              </a:solidFill>
              <a:latin typeface="Arial"/>
              <a:ea typeface="Arial"/>
              <a:cs typeface="Arial"/>
              <a:sym typeface="Arial"/>
            </a:endParaRPr>
          </a:p>
        </p:txBody>
      </p:sp>
      <p:sp>
        <p:nvSpPr>
          <p:cNvPr id="29" name="Google Shape;1450;p25"/>
          <p:cNvSpPr/>
          <p:nvPr/>
        </p:nvSpPr>
        <p:spPr>
          <a:xfrm>
            <a:off x="6603177" y="992365"/>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rgbClr val="FFFF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Fedakarlık</a:t>
            </a:r>
            <a:endParaRPr sz="2400" dirty="0">
              <a:solidFill>
                <a:srgbClr val="000000"/>
              </a:solidFill>
              <a:latin typeface="Arial"/>
              <a:ea typeface="Arial"/>
              <a:cs typeface="Arial"/>
              <a:sym typeface="Arial"/>
            </a:endParaRPr>
          </a:p>
        </p:txBody>
      </p:sp>
      <p:sp>
        <p:nvSpPr>
          <p:cNvPr id="30" name="Google Shape;1450;p25"/>
          <p:cNvSpPr/>
          <p:nvPr/>
        </p:nvSpPr>
        <p:spPr>
          <a:xfrm>
            <a:off x="6603177" y="1836646"/>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lumMod val="60000"/>
              <a:lumOff val="4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Dayanışma</a:t>
            </a:r>
            <a:endParaRPr sz="2400" dirty="0">
              <a:solidFill>
                <a:srgbClr val="000000"/>
              </a:solidFill>
              <a:latin typeface="Arial"/>
              <a:ea typeface="Arial"/>
              <a:cs typeface="Arial"/>
              <a:sym typeface="Arial"/>
            </a:endParaRPr>
          </a:p>
        </p:txBody>
      </p:sp>
      <p:sp>
        <p:nvSpPr>
          <p:cNvPr id="31" name="Google Shape;1450;p25"/>
          <p:cNvSpPr/>
          <p:nvPr/>
        </p:nvSpPr>
        <p:spPr>
          <a:xfrm>
            <a:off x="6603177" y="2760893"/>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Vatan sevgisi</a:t>
            </a:r>
            <a:endParaRPr sz="2400" dirty="0">
              <a:solidFill>
                <a:srgbClr val="000000"/>
              </a:solidFill>
              <a:latin typeface="Arial"/>
              <a:ea typeface="Arial"/>
              <a:cs typeface="Arial"/>
              <a:sym typeface="Arial"/>
            </a:endParaRPr>
          </a:p>
        </p:txBody>
      </p:sp>
    </p:spTree>
    <p:custDataLst>
      <p:tags r:id="rId1"/>
    </p:custDataLst>
    <p:extLst>
      <p:ext uri="{BB962C8B-B14F-4D97-AF65-F5344CB8AC3E}">
        <p14:creationId xmlns:p14="http://schemas.microsoft.com/office/powerpoint/2010/main" val="2111343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Effect transition="in" filter="fade">
                                      <p:cBhvr>
                                        <p:cTn id="15" dur="500"/>
                                        <p:tgtEl>
                                          <p:spTgt spid="10"/>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xit" presetSubtype="2" fill="hold" grpId="1" nodeType="clickEffect">
                                  <p:stCondLst>
                                    <p:cond delay="0"/>
                                  </p:stCondLst>
                                  <p:childTnLst>
                                    <p:animEffect transition="out" filter="wipe(right)">
                                      <p:cBhvr>
                                        <p:cTn id="23" dur="500"/>
                                        <p:tgtEl>
                                          <p:spTgt spid="9"/>
                                        </p:tgtEl>
                                      </p:cBhvr>
                                    </p:animEffect>
                                    <p:set>
                                      <p:cBhvr>
                                        <p:cTn id="24" dur="1" fill="hold">
                                          <p:stCondLst>
                                            <p:cond delay="499"/>
                                          </p:stCondLst>
                                        </p:cTn>
                                        <p:tgtEl>
                                          <p:spTgt spid="9"/>
                                        </p:tgtEl>
                                        <p:attrNameLst>
                                          <p:attrName>style.visibility</p:attrName>
                                        </p:attrNameLst>
                                      </p:cBhvr>
                                      <p:to>
                                        <p:strVal val="hidden"/>
                                      </p:to>
                                    </p:set>
                                  </p:childTnLst>
                                </p:cTn>
                              </p:par>
                            </p:childTnLst>
                          </p:cTn>
                        </p:par>
                        <p:par>
                          <p:cTn id="25" fill="hold">
                            <p:stCondLst>
                              <p:cond delay="500"/>
                            </p:stCondLst>
                            <p:childTnLst>
                              <p:par>
                                <p:cTn id="26" presetID="53" presetClass="exit" presetSubtype="32" fill="hold" nodeType="afterEffect">
                                  <p:stCondLst>
                                    <p:cond delay="0"/>
                                  </p:stCondLst>
                                  <p:childTnLst>
                                    <p:anim calcmode="lin" valueType="num">
                                      <p:cBhvr>
                                        <p:cTn id="27" dur="500"/>
                                        <p:tgtEl>
                                          <p:spTgt spid="10"/>
                                        </p:tgtEl>
                                        <p:attrNameLst>
                                          <p:attrName>ppt_w</p:attrName>
                                        </p:attrNameLst>
                                      </p:cBhvr>
                                      <p:tavLst>
                                        <p:tav tm="0">
                                          <p:val>
                                            <p:strVal val="ppt_w"/>
                                          </p:val>
                                        </p:tav>
                                        <p:tav tm="100000">
                                          <p:val>
                                            <p:fltVal val="0"/>
                                          </p:val>
                                        </p:tav>
                                      </p:tavLst>
                                    </p:anim>
                                    <p:anim calcmode="lin" valueType="num">
                                      <p:cBhvr>
                                        <p:cTn id="28" dur="500"/>
                                        <p:tgtEl>
                                          <p:spTgt spid="10"/>
                                        </p:tgtEl>
                                        <p:attrNameLst>
                                          <p:attrName>ppt_h</p:attrName>
                                        </p:attrNameLst>
                                      </p:cBhvr>
                                      <p:tavLst>
                                        <p:tav tm="0">
                                          <p:val>
                                            <p:strVal val="ppt_h"/>
                                          </p:val>
                                        </p:tav>
                                        <p:tav tm="100000">
                                          <p:val>
                                            <p:fltVal val="0"/>
                                          </p:val>
                                        </p:tav>
                                      </p:tavLst>
                                    </p:anim>
                                    <p:animEffect transition="out" filter="fade">
                                      <p:cBhvr>
                                        <p:cTn id="29" dur="500"/>
                                        <p:tgtEl>
                                          <p:spTgt spid="10"/>
                                        </p:tgtEl>
                                      </p:cBhvr>
                                    </p:animEffect>
                                    <p:set>
                                      <p:cBhvr>
                                        <p:cTn id="30" dur="1" fill="hold">
                                          <p:stCondLst>
                                            <p:cond delay="499"/>
                                          </p:stCondLst>
                                        </p:cTn>
                                        <p:tgtEl>
                                          <p:spTgt spid="10"/>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grpId="0" nodeType="click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p:cTn id="35" dur="1000" fill="hold"/>
                                        <p:tgtEl>
                                          <p:spTgt spid="28"/>
                                        </p:tgtEl>
                                        <p:attrNameLst>
                                          <p:attrName>ppt_w</p:attrName>
                                        </p:attrNameLst>
                                      </p:cBhvr>
                                      <p:tavLst>
                                        <p:tav tm="0">
                                          <p:val>
                                            <p:fltVal val="0"/>
                                          </p:val>
                                        </p:tav>
                                        <p:tav tm="100000">
                                          <p:val>
                                            <p:strVal val="#ppt_w"/>
                                          </p:val>
                                        </p:tav>
                                      </p:tavLst>
                                    </p:anim>
                                    <p:anim calcmode="lin" valueType="num">
                                      <p:cBhvr>
                                        <p:cTn id="36" dur="1000" fill="hold"/>
                                        <p:tgtEl>
                                          <p:spTgt spid="28"/>
                                        </p:tgtEl>
                                        <p:attrNameLst>
                                          <p:attrName>ppt_h</p:attrName>
                                        </p:attrNameLst>
                                      </p:cBhvr>
                                      <p:tavLst>
                                        <p:tav tm="0">
                                          <p:val>
                                            <p:fltVal val="0"/>
                                          </p:val>
                                        </p:tav>
                                        <p:tav tm="100000">
                                          <p:val>
                                            <p:strVal val="#ppt_h"/>
                                          </p:val>
                                        </p:tav>
                                      </p:tavLst>
                                    </p:anim>
                                    <p:anim calcmode="lin" valueType="num">
                                      <p:cBhvr>
                                        <p:cTn id="37" dur="1000" fill="hold"/>
                                        <p:tgtEl>
                                          <p:spTgt spid="28"/>
                                        </p:tgtEl>
                                        <p:attrNameLst>
                                          <p:attrName>style.rotation</p:attrName>
                                        </p:attrNameLst>
                                      </p:cBhvr>
                                      <p:tavLst>
                                        <p:tav tm="0">
                                          <p:val>
                                            <p:fltVal val="90"/>
                                          </p:val>
                                        </p:tav>
                                        <p:tav tm="100000">
                                          <p:val>
                                            <p:fltVal val="0"/>
                                          </p:val>
                                        </p:tav>
                                      </p:tavLst>
                                    </p:anim>
                                    <p:animEffect transition="in" filter="fade">
                                      <p:cBhvr>
                                        <p:cTn id="38" dur="1000"/>
                                        <p:tgtEl>
                                          <p:spTgt spid="28"/>
                                        </p:tgtEl>
                                      </p:cBhvr>
                                    </p:animEffect>
                                  </p:childTnLst>
                                  <p:subTnLst>
                                    <p:audio>
                                      <p:cMediaNode vol="59000">
                                        <p:cTn display="0" masterRel="sameClick">
                                          <p:stCondLst>
                                            <p:cond evt="begin" delay="0">
                                              <p:tn val="33"/>
                                            </p:cond>
                                          </p:stCondLst>
                                          <p:endCondLst>
                                            <p:cond evt="onStopAudio" delay="0">
                                              <p:tgtEl>
                                                <p:sldTgt/>
                                              </p:tgtEl>
                                            </p:cond>
                                          </p:endCondLst>
                                        </p:cTn>
                                        <p:tgtEl>
                                          <p:sndTgt r:embed="rId5" name="type.wav"/>
                                        </p:tgtEl>
                                      </p:cMediaNode>
                                    </p:audio>
                                  </p:subTnLst>
                                </p:cTn>
                              </p:par>
                            </p:childTnLst>
                          </p:cTn>
                        </p:par>
                      </p:childTnLst>
                    </p:cTn>
                  </p:par>
                  <p:par>
                    <p:cTn id="39" fill="hold">
                      <p:stCondLst>
                        <p:cond delay="indefinite"/>
                      </p:stCondLst>
                      <p:childTnLst>
                        <p:par>
                          <p:cTn id="40" fill="hold">
                            <p:stCondLst>
                              <p:cond delay="0"/>
                            </p:stCondLst>
                            <p:childTnLst>
                              <p:par>
                                <p:cTn id="41" presetID="53" presetClass="entr" presetSubtype="16" fill="hold" nodeType="click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500" fill="hold"/>
                                        <p:tgtEl>
                                          <p:spTgt spid="6"/>
                                        </p:tgtEl>
                                        <p:attrNameLst>
                                          <p:attrName>ppt_w</p:attrName>
                                        </p:attrNameLst>
                                      </p:cBhvr>
                                      <p:tavLst>
                                        <p:tav tm="0">
                                          <p:val>
                                            <p:fltVal val="0"/>
                                          </p:val>
                                        </p:tav>
                                        <p:tav tm="100000">
                                          <p:val>
                                            <p:strVal val="#ppt_w"/>
                                          </p:val>
                                        </p:tav>
                                      </p:tavLst>
                                    </p:anim>
                                    <p:anim calcmode="lin" valueType="num">
                                      <p:cBhvr>
                                        <p:cTn id="44" dur="500" fill="hold"/>
                                        <p:tgtEl>
                                          <p:spTgt spid="6"/>
                                        </p:tgtEl>
                                        <p:attrNameLst>
                                          <p:attrName>ppt_h</p:attrName>
                                        </p:attrNameLst>
                                      </p:cBhvr>
                                      <p:tavLst>
                                        <p:tav tm="0">
                                          <p:val>
                                            <p:fltVal val="0"/>
                                          </p:val>
                                        </p:tav>
                                        <p:tav tm="100000">
                                          <p:val>
                                            <p:strVal val="#ppt_h"/>
                                          </p:val>
                                        </p:tav>
                                      </p:tavLst>
                                    </p:anim>
                                    <p:animEffect transition="in" filter="fade">
                                      <p:cBhvr>
                                        <p:cTn id="45" dur="500"/>
                                        <p:tgtEl>
                                          <p:spTgt spid="6"/>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1" fill="hold" grpId="0" nodeType="click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500"/>
                                        <p:tgtEl>
                                          <p:spTgt spid="8"/>
                                        </p:tgtEl>
                                        <p:attrNameLst>
                                          <p:attrName>ppt_y</p:attrName>
                                        </p:attrNameLst>
                                      </p:cBhvr>
                                      <p:tavLst>
                                        <p:tav tm="0">
                                          <p:val>
                                            <p:strVal val="#ppt_y-#ppt_h*1.125000"/>
                                          </p:val>
                                        </p:tav>
                                        <p:tav tm="100000">
                                          <p:val>
                                            <p:strVal val="#ppt_y"/>
                                          </p:val>
                                        </p:tav>
                                      </p:tavLst>
                                    </p:anim>
                                    <p:animEffect transition="in" filter="wipe(down)">
                                      <p:cBhvr>
                                        <p:cTn id="51" dur="500"/>
                                        <p:tgtEl>
                                          <p:spTgt spid="8"/>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nodeType="click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p:cTn id="56" dur="500" fill="hold"/>
                                        <p:tgtEl>
                                          <p:spTgt spid="16"/>
                                        </p:tgtEl>
                                        <p:attrNameLst>
                                          <p:attrName>ppt_w</p:attrName>
                                        </p:attrNameLst>
                                      </p:cBhvr>
                                      <p:tavLst>
                                        <p:tav tm="0">
                                          <p:val>
                                            <p:fltVal val="0"/>
                                          </p:val>
                                        </p:tav>
                                        <p:tav tm="100000">
                                          <p:val>
                                            <p:strVal val="#ppt_w"/>
                                          </p:val>
                                        </p:tav>
                                      </p:tavLst>
                                    </p:anim>
                                    <p:anim calcmode="lin" valueType="num">
                                      <p:cBhvr>
                                        <p:cTn id="57" dur="500" fill="hold"/>
                                        <p:tgtEl>
                                          <p:spTgt spid="16"/>
                                        </p:tgtEl>
                                        <p:attrNameLst>
                                          <p:attrName>ppt_h</p:attrName>
                                        </p:attrNameLst>
                                      </p:cBhvr>
                                      <p:tavLst>
                                        <p:tav tm="0">
                                          <p:val>
                                            <p:fltVal val="0"/>
                                          </p:val>
                                        </p:tav>
                                        <p:tav tm="100000">
                                          <p:val>
                                            <p:strVal val="#ppt_h"/>
                                          </p:val>
                                        </p:tav>
                                      </p:tavLst>
                                    </p:anim>
                                    <p:animEffect transition="in" filter="fade">
                                      <p:cBhvr>
                                        <p:cTn id="58" dur="500"/>
                                        <p:tgtEl>
                                          <p:spTgt spid="16"/>
                                        </p:tgtEl>
                                      </p:cBhvr>
                                    </p:animEffect>
                                  </p:childTnLst>
                                  <p:subTnLst>
                                    <p:audio>
                                      <p:cMediaNode>
                                        <p:cTn display="0" masterRel="sameClick">
                                          <p:stCondLst>
                                            <p:cond evt="begin" delay="0">
                                              <p:tn val="54"/>
                                            </p:cond>
                                          </p:stCondLst>
                                          <p:endCondLst>
                                            <p:cond evt="onStopAudio" delay="0">
                                              <p:tgtEl>
                                                <p:sldTgt/>
                                              </p:tgtEl>
                                            </p:cond>
                                          </p:endCondLst>
                                        </p:cTn>
                                        <p:tgtEl>
                                          <p:sndTgt r:embed="rId4" name="arrow.wav"/>
                                        </p:tgtEl>
                                      </p:cMediaNode>
                                    </p:audio>
                                  </p:subTnLst>
                                </p:cTn>
                              </p:par>
                            </p:childTnLst>
                          </p:cTn>
                        </p:par>
                        <p:par>
                          <p:cTn id="59" fill="hold">
                            <p:stCondLst>
                              <p:cond delay="500"/>
                            </p:stCondLst>
                            <p:childTnLst>
                              <p:par>
                                <p:cTn id="60" presetID="22" presetClass="entr" presetSubtype="8"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left)">
                                      <p:cBhvr>
                                        <p:cTn id="62" dur="500"/>
                                        <p:tgtEl>
                                          <p:spTgt spid="15"/>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xit" presetSubtype="2" fill="hold" grpId="1" nodeType="clickEffect">
                                  <p:stCondLst>
                                    <p:cond delay="0"/>
                                  </p:stCondLst>
                                  <p:childTnLst>
                                    <p:animEffect transition="out" filter="wipe(right)">
                                      <p:cBhvr>
                                        <p:cTn id="66" dur="500"/>
                                        <p:tgtEl>
                                          <p:spTgt spid="15"/>
                                        </p:tgtEl>
                                      </p:cBhvr>
                                    </p:animEffect>
                                    <p:set>
                                      <p:cBhvr>
                                        <p:cTn id="67" dur="1" fill="hold">
                                          <p:stCondLst>
                                            <p:cond delay="499"/>
                                          </p:stCondLst>
                                        </p:cTn>
                                        <p:tgtEl>
                                          <p:spTgt spid="15"/>
                                        </p:tgtEl>
                                        <p:attrNameLst>
                                          <p:attrName>style.visibility</p:attrName>
                                        </p:attrNameLst>
                                      </p:cBhvr>
                                      <p:to>
                                        <p:strVal val="hidden"/>
                                      </p:to>
                                    </p:set>
                                  </p:childTnLst>
                                </p:cTn>
                              </p:par>
                            </p:childTnLst>
                          </p:cTn>
                        </p:par>
                        <p:par>
                          <p:cTn id="68" fill="hold">
                            <p:stCondLst>
                              <p:cond delay="500"/>
                            </p:stCondLst>
                            <p:childTnLst>
                              <p:par>
                                <p:cTn id="69" presetID="53" presetClass="exit" presetSubtype="32" fill="hold" nodeType="afterEffect">
                                  <p:stCondLst>
                                    <p:cond delay="0"/>
                                  </p:stCondLst>
                                  <p:childTnLst>
                                    <p:anim calcmode="lin" valueType="num">
                                      <p:cBhvr>
                                        <p:cTn id="70" dur="500"/>
                                        <p:tgtEl>
                                          <p:spTgt spid="16"/>
                                        </p:tgtEl>
                                        <p:attrNameLst>
                                          <p:attrName>ppt_w</p:attrName>
                                        </p:attrNameLst>
                                      </p:cBhvr>
                                      <p:tavLst>
                                        <p:tav tm="0">
                                          <p:val>
                                            <p:strVal val="ppt_w"/>
                                          </p:val>
                                        </p:tav>
                                        <p:tav tm="100000">
                                          <p:val>
                                            <p:fltVal val="0"/>
                                          </p:val>
                                        </p:tav>
                                      </p:tavLst>
                                    </p:anim>
                                    <p:anim calcmode="lin" valueType="num">
                                      <p:cBhvr>
                                        <p:cTn id="71" dur="500"/>
                                        <p:tgtEl>
                                          <p:spTgt spid="16"/>
                                        </p:tgtEl>
                                        <p:attrNameLst>
                                          <p:attrName>ppt_h</p:attrName>
                                        </p:attrNameLst>
                                      </p:cBhvr>
                                      <p:tavLst>
                                        <p:tav tm="0">
                                          <p:val>
                                            <p:strVal val="ppt_h"/>
                                          </p:val>
                                        </p:tav>
                                        <p:tav tm="100000">
                                          <p:val>
                                            <p:fltVal val="0"/>
                                          </p:val>
                                        </p:tav>
                                      </p:tavLst>
                                    </p:anim>
                                    <p:animEffect transition="out" filter="fade">
                                      <p:cBhvr>
                                        <p:cTn id="72" dur="500"/>
                                        <p:tgtEl>
                                          <p:spTgt spid="16"/>
                                        </p:tgtEl>
                                      </p:cBhvr>
                                    </p:animEffect>
                                    <p:set>
                                      <p:cBhvr>
                                        <p:cTn id="73" dur="1" fill="hold">
                                          <p:stCondLst>
                                            <p:cond delay="499"/>
                                          </p:stCondLst>
                                        </p:cTn>
                                        <p:tgtEl>
                                          <p:spTgt spid="16"/>
                                        </p:tgtEl>
                                        <p:attrNameLst>
                                          <p:attrName>style.visibility</p:attrName>
                                        </p:attrNameLst>
                                      </p:cBhvr>
                                      <p:to>
                                        <p:strVal val="hidden"/>
                                      </p:to>
                                    </p:set>
                                  </p:childTnLst>
                                </p:cTn>
                              </p:par>
                            </p:childTnLst>
                          </p:cTn>
                        </p:par>
                      </p:childTnLst>
                    </p:cTn>
                  </p:par>
                  <p:par>
                    <p:cTn id="74" fill="hold">
                      <p:stCondLst>
                        <p:cond delay="indefinite"/>
                      </p:stCondLst>
                      <p:childTnLst>
                        <p:par>
                          <p:cTn id="75" fill="hold">
                            <p:stCondLst>
                              <p:cond delay="0"/>
                            </p:stCondLst>
                            <p:childTnLst>
                              <p:par>
                                <p:cTn id="76" presetID="31" presetClass="entr" presetSubtype="0" fill="hold" grpId="0" nodeType="click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p:cTn id="78" dur="1000" fill="hold"/>
                                        <p:tgtEl>
                                          <p:spTgt spid="29"/>
                                        </p:tgtEl>
                                        <p:attrNameLst>
                                          <p:attrName>ppt_w</p:attrName>
                                        </p:attrNameLst>
                                      </p:cBhvr>
                                      <p:tavLst>
                                        <p:tav tm="0">
                                          <p:val>
                                            <p:fltVal val="0"/>
                                          </p:val>
                                        </p:tav>
                                        <p:tav tm="100000">
                                          <p:val>
                                            <p:strVal val="#ppt_w"/>
                                          </p:val>
                                        </p:tav>
                                      </p:tavLst>
                                    </p:anim>
                                    <p:anim calcmode="lin" valueType="num">
                                      <p:cBhvr>
                                        <p:cTn id="79" dur="1000" fill="hold"/>
                                        <p:tgtEl>
                                          <p:spTgt spid="29"/>
                                        </p:tgtEl>
                                        <p:attrNameLst>
                                          <p:attrName>ppt_h</p:attrName>
                                        </p:attrNameLst>
                                      </p:cBhvr>
                                      <p:tavLst>
                                        <p:tav tm="0">
                                          <p:val>
                                            <p:fltVal val="0"/>
                                          </p:val>
                                        </p:tav>
                                        <p:tav tm="100000">
                                          <p:val>
                                            <p:strVal val="#ppt_h"/>
                                          </p:val>
                                        </p:tav>
                                      </p:tavLst>
                                    </p:anim>
                                    <p:anim calcmode="lin" valueType="num">
                                      <p:cBhvr>
                                        <p:cTn id="80" dur="1000" fill="hold"/>
                                        <p:tgtEl>
                                          <p:spTgt spid="29"/>
                                        </p:tgtEl>
                                        <p:attrNameLst>
                                          <p:attrName>style.rotation</p:attrName>
                                        </p:attrNameLst>
                                      </p:cBhvr>
                                      <p:tavLst>
                                        <p:tav tm="0">
                                          <p:val>
                                            <p:fltVal val="90"/>
                                          </p:val>
                                        </p:tav>
                                        <p:tav tm="100000">
                                          <p:val>
                                            <p:fltVal val="0"/>
                                          </p:val>
                                        </p:tav>
                                      </p:tavLst>
                                    </p:anim>
                                    <p:animEffect transition="in" filter="fade">
                                      <p:cBhvr>
                                        <p:cTn id="81" dur="1000"/>
                                        <p:tgtEl>
                                          <p:spTgt spid="29"/>
                                        </p:tgtEl>
                                      </p:cBhvr>
                                    </p:animEffect>
                                  </p:childTnLst>
                                  <p:subTnLst>
                                    <p:audio>
                                      <p:cMediaNode vol="59000">
                                        <p:cTn display="0" masterRel="sameClick">
                                          <p:stCondLst>
                                            <p:cond evt="begin" delay="0">
                                              <p:tn val="76"/>
                                            </p:cond>
                                          </p:stCondLst>
                                          <p:endCondLst>
                                            <p:cond evt="onStopAudio" delay="0">
                                              <p:tgtEl>
                                                <p:sldTgt/>
                                              </p:tgtEl>
                                            </p:cond>
                                          </p:endCondLst>
                                        </p:cTn>
                                        <p:tgtEl>
                                          <p:sndTgt r:embed="rId5" name="type.wav"/>
                                        </p:tgtEl>
                                      </p:cMediaNode>
                                    </p:audio>
                                  </p:subTnLst>
                                </p:cTn>
                              </p:par>
                            </p:childTnLst>
                          </p:cTn>
                        </p:par>
                      </p:childTnLst>
                    </p:cTn>
                  </p:par>
                  <p:par>
                    <p:cTn id="82" fill="hold">
                      <p:stCondLst>
                        <p:cond delay="indefinite"/>
                      </p:stCondLst>
                      <p:childTnLst>
                        <p:par>
                          <p:cTn id="83" fill="hold">
                            <p:stCondLst>
                              <p:cond delay="0"/>
                            </p:stCondLst>
                            <p:childTnLst>
                              <p:par>
                                <p:cTn id="84" presetID="31" presetClass="entr" presetSubtype="0" fill="hold" grpId="0" nodeType="click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p:cTn id="86" dur="1000" fill="hold"/>
                                        <p:tgtEl>
                                          <p:spTgt spid="30"/>
                                        </p:tgtEl>
                                        <p:attrNameLst>
                                          <p:attrName>ppt_w</p:attrName>
                                        </p:attrNameLst>
                                      </p:cBhvr>
                                      <p:tavLst>
                                        <p:tav tm="0">
                                          <p:val>
                                            <p:fltVal val="0"/>
                                          </p:val>
                                        </p:tav>
                                        <p:tav tm="100000">
                                          <p:val>
                                            <p:strVal val="#ppt_w"/>
                                          </p:val>
                                        </p:tav>
                                      </p:tavLst>
                                    </p:anim>
                                    <p:anim calcmode="lin" valueType="num">
                                      <p:cBhvr>
                                        <p:cTn id="87" dur="1000" fill="hold"/>
                                        <p:tgtEl>
                                          <p:spTgt spid="30"/>
                                        </p:tgtEl>
                                        <p:attrNameLst>
                                          <p:attrName>ppt_h</p:attrName>
                                        </p:attrNameLst>
                                      </p:cBhvr>
                                      <p:tavLst>
                                        <p:tav tm="0">
                                          <p:val>
                                            <p:fltVal val="0"/>
                                          </p:val>
                                        </p:tav>
                                        <p:tav tm="100000">
                                          <p:val>
                                            <p:strVal val="#ppt_h"/>
                                          </p:val>
                                        </p:tav>
                                      </p:tavLst>
                                    </p:anim>
                                    <p:anim calcmode="lin" valueType="num">
                                      <p:cBhvr>
                                        <p:cTn id="88" dur="1000" fill="hold"/>
                                        <p:tgtEl>
                                          <p:spTgt spid="30"/>
                                        </p:tgtEl>
                                        <p:attrNameLst>
                                          <p:attrName>style.rotation</p:attrName>
                                        </p:attrNameLst>
                                      </p:cBhvr>
                                      <p:tavLst>
                                        <p:tav tm="0">
                                          <p:val>
                                            <p:fltVal val="90"/>
                                          </p:val>
                                        </p:tav>
                                        <p:tav tm="100000">
                                          <p:val>
                                            <p:fltVal val="0"/>
                                          </p:val>
                                        </p:tav>
                                      </p:tavLst>
                                    </p:anim>
                                    <p:animEffect transition="in" filter="fade">
                                      <p:cBhvr>
                                        <p:cTn id="89" dur="1000"/>
                                        <p:tgtEl>
                                          <p:spTgt spid="30"/>
                                        </p:tgtEl>
                                      </p:cBhvr>
                                    </p:animEffect>
                                  </p:childTnLst>
                                  <p:subTnLst>
                                    <p:audio>
                                      <p:cMediaNode vol="59000">
                                        <p:cTn display="0" masterRel="sameClick">
                                          <p:stCondLst>
                                            <p:cond evt="begin" delay="0">
                                              <p:tn val="84"/>
                                            </p:cond>
                                          </p:stCondLst>
                                          <p:endCondLst>
                                            <p:cond evt="onStopAudio" delay="0">
                                              <p:tgtEl>
                                                <p:sldTgt/>
                                              </p:tgtEl>
                                            </p:cond>
                                          </p:endCondLst>
                                        </p:cTn>
                                        <p:tgtEl>
                                          <p:sndTgt r:embed="rId5" name="type.wav"/>
                                        </p:tgtEl>
                                      </p:cMediaNode>
                                    </p:audio>
                                  </p:subTnLst>
                                </p:cTn>
                              </p:par>
                            </p:childTnLst>
                          </p:cTn>
                        </p:par>
                      </p:childTnLst>
                    </p:cTn>
                  </p:par>
                  <p:par>
                    <p:cTn id="90" fill="hold">
                      <p:stCondLst>
                        <p:cond delay="indefinite"/>
                      </p:stCondLst>
                      <p:childTnLst>
                        <p:par>
                          <p:cTn id="91" fill="hold">
                            <p:stCondLst>
                              <p:cond delay="0"/>
                            </p:stCondLst>
                            <p:childTnLst>
                              <p:par>
                                <p:cTn id="92" presetID="31" presetClass="entr" presetSubtype="0" fill="hold" grpId="0" nodeType="clickEffect">
                                  <p:stCondLst>
                                    <p:cond delay="0"/>
                                  </p:stCondLst>
                                  <p:childTnLst>
                                    <p:set>
                                      <p:cBhvr>
                                        <p:cTn id="93" dur="1" fill="hold">
                                          <p:stCondLst>
                                            <p:cond delay="0"/>
                                          </p:stCondLst>
                                        </p:cTn>
                                        <p:tgtEl>
                                          <p:spTgt spid="31"/>
                                        </p:tgtEl>
                                        <p:attrNameLst>
                                          <p:attrName>style.visibility</p:attrName>
                                        </p:attrNameLst>
                                      </p:cBhvr>
                                      <p:to>
                                        <p:strVal val="visible"/>
                                      </p:to>
                                    </p:set>
                                    <p:anim calcmode="lin" valueType="num">
                                      <p:cBhvr>
                                        <p:cTn id="94" dur="1000" fill="hold"/>
                                        <p:tgtEl>
                                          <p:spTgt spid="31"/>
                                        </p:tgtEl>
                                        <p:attrNameLst>
                                          <p:attrName>ppt_w</p:attrName>
                                        </p:attrNameLst>
                                      </p:cBhvr>
                                      <p:tavLst>
                                        <p:tav tm="0">
                                          <p:val>
                                            <p:fltVal val="0"/>
                                          </p:val>
                                        </p:tav>
                                        <p:tav tm="100000">
                                          <p:val>
                                            <p:strVal val="#ppt_w"/>
                                          </p:val>
                                        </p:tav>
                                      </p:tavLst>
                                    </p:anim>
                                    <p:anim calcmode="lin" valueType="num">
                                      <p:cBhvr>
                                        <p:cTn id="95" dur="1000" fill="hold"/>
                                        <p:tgtEl>
                                          <p:spTgt spid="31"/>
                                        </p:tgtEl>
                                        <p:attrNameLst>
                                          <p:attrName>ppt_h</p:attrName>
                                        </p:attrNameLst>
                                      </p:cBhvr>
                                      <p:tavLst>
                                        <p:tav tm="0">
                                          <p:val>
                                            <p:fltVal val="0"/>
                                          </p:val>
                                        </p:tav>
                                        <p:tav tm="100000">
                                          <p:val>
                                            <p:strVal val="#ppt_h"/>
                                          </p:val>
                                        </p:tav>
                                      </p:tavLst>
                                    </p:anim>
                                    <p:anim calcmode="lin" valueType="num">
                                      <p:cBhvr>
                                        <p:cTn id="96" dur="1000" fill="hold"/>
                                        <p:tgtEl>
                                          <p:spTgt spid="31"/>
                                        </p:tgtEl>
                                        <p:attrNameLst>
                                          <p:attrName>style.rotation</p:attrName>
                                        </p:attrNameLst>
                                      </p:cBhvr>
                                      <p:tavLst>
                                        <p:tav tm="0">
                                          <p:val>
                                            <p:fltVal val="90"/>
                                          </p:val>
                                        </p:tav>
                                        <p:tav tm="100000">
                                          <p:val>
                                            <p:fltVal val="0"/>
                                          </p:val>
                                        </p:tav>
                                      </p:tavLst>
                                    </p:anim>
                                    <p:animEffect transition="in" filter="fade">
                                      <p:cBhvr>
                                        <p:cTn id="97" dur="1000"/>
                                        <p:tgtEl>
                                          <p:spTgt spid="31"/>
                                        </p:tgtEl>
                                      </p:cBhvr>
                                    </p:animEffect>
                                  </p:childTnLst>
                                  <p:subTnLst>
                                    <p:audio>
                                      <p:cMediaNode vol="59000">
                                        <p:cTn display="0" masterRel="sameClick">
                                          <p:stCondLst>
                                            <p:cond evt="begin" delay="0">
                                              <p:tn val="92"/>
                                            </p:cond>
                                          </p:stCondLst>
                                          <p:endCondLst>
                                            <p:cond evt="onStopAudio" delay="0">
                                              <p:tgtEl>
                                                <p:sldTgt/>
                                              </p:tgtEl>
                                            </p:cond>
                                          </p:endCondLst>
                                        </p:cTn>
                                        <p:tgtEl>
                                          <p:sndTgt r:embed="rId5"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9" grpId="1" animBg="1"/>
      <p:bldP spid="15" grpId="0" animBg="1"/>
      <p:bldP spid="15" grpId="1" animBg="1"/>
      <p:bldP spid="28" grpId="0" animBg="1"/>
      <p:bldP spid="29" grpId="0" animBg="1"/>
      <p:bldP spid="30" grpId="0" animBg="1"/>
      <p:bldP spid="3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a:solidFill>
                  <a:schemeClr val="bg1"/>
                </a:solidFill>
              </a:rPr>
              <a:t>Millî Mücadele Dönemi</a:t>
            </a:r>
            <a:endParaRPr lang="en-US" sz="2800" dirty="0">
              <a:solidFill>
                <a:schemeClr val="bg1"/>
              </a:solidFill>
            </a:endParaRPr>
          </a:p>
        </p:txBody>
      </p:sp>
      <p:sp>
        <p:nvSpPr>
          <p:cNvPr id="5" name="Yuvarlatılmış Dikdörtgen 4"/>
          <p:cNvSpPr/>
          <p:nvPr/>
        </p:nvSpPr>
        <p:spPr>
          <a:xfrm>
            <a:off x="268194" y="4406899"/>
            <a:ext cx="5459506" cy="1816101"/>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İnebolu'dan Ankara'ya uzanan İstiklal Yolu'nda kadınlarımız ve gazilerimiz, kağnılarla ve sırtlarında mermi taşıyarak cepheye cephane ulaştırmıştır.</a:t>
            </a:r>
            <a:endParaRPr lang="tr-TR" sz="4000" dirty="0">
              <a:solidFill>
                <a:schemeClr val="tx1"/>
              </a:solidFill>
            </a:endParaRPr>
          </a:p>
        </p:txBody>
      </p:sp>
      <p:pic>
        <p:nvPicPr>
          <p:cNvPr id="7" name="Resim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8196" y="1003300"/>
            <a:ext cx="5459504" cy="2971799"/>
          </a:xfrm>
          <a:prstGeom prst="rect">
            <a:avLst/>
          </a:prstGeom>
        </p:spPr>
      </p:pic>
      <p:pic>
        <p:nvPicPr>
          <p:cNvPr id="9" name="Resim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22350" y="1003300"/>
            <a:ext cx="5459506" cy="2971800"/>
          </a:xfrm>
          <a:prstGeom prst="rect">
            <a:avLst/>
          </a:prstGeom>
        </p:spPr>
      </p:pic>
      <p:sp>
        <p:nvSpPr>
          <p:cNvPr id="10" name="Yuvarlatılmış Dikdörtgen 9"/>
          <p:cNvSpPr/>
          <p:nvPr/>
        </p:nvSpPr>
        <p:spPr>
          <a:xfrm>
            <a:off x="6422350" y="4406899"/>
            <a:ext cx="5459506" cy="1816101"/>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Türk milletinin bağımsızlık için hep birlikte hareket etmesi sonucunda yurt düşmanlardan temizlenmiş ve bağımsız Türk devleti kurulmuştur.</a:t>
            </a:r>
            <a:endParaRPr lang="tr-TR" sz="3200" dirty="0">
              <a:solidFill>
                <a:schemeClr val="tx1"/>
              </a:solidFill>
            </a:endParaRPr>
          </a:p>
        </p:txBody>
      </p:sp>
      <p:sp>
        <p:nvSpPr>
          <p:cNvPr id="11" name="Köşeli Çift Ayraç 10"/>
          <p:cNvSpPr/>
          <p:nvPr/>
        </p:nvSpPr>
        <p:spPr>
          <a:xfrm>
            <a:off x="1041616" y="5913378"/>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Birlik ve beraberlik duygusu olmasaydı Milli Mücadele Dönemi başarı ile bitebilir miydi?</a:t>
            </a:r>
            <a:endParaRPr lang="tr-TR" sz="3200" dirty="0">
              <a:solidFill>
                <a:schemeClr val="tx1"/>
              </a:solidFill>
            </a:endParaRPr>
          </a:p>
        </p:txBody>
      </p:sp>
      <p:grpSp>
        <p:nvGrpSpPr>
          <p:cNvPr id="12" name="Grup 11"/>
          <p:cNvGrpSpPr/>
          <p:nvPr/>
        </p:nvGrpSpPr>
        <p:grpSpPr>
          <a:xfrm>
            <a:off x="255494" y="5913379"/>
            <a:ext cx="914437" cy="819703"/>
            <a:chOff x="313837" y="4957280"/>
            <a:chExt cx="914437" cy="819703"/>
          </a:xfrm>
        </p:grpSpPr>
        <p:grpSp>
          <p:nvGrpSpPr>
            <p:cNvPr id="13" name="Grup 12"/>
            <p:cNvGrpSpPr/>
            <p:nvPr/>
          </p:nvGrpSpPr>
          <p:grpSpPr>
            <a:xfrm>
              <a:off x="313837" y="4957280"/>
              <a:ext cx="914437" cy="819703"/>
              <a:chOff x="6709431" y="3270742"/>
              <a:chExt cx="1544353" cy="1384361"/>
            </a:xfrm>
            <a:solidFill>
              <a:schemeClr val="tx1">
                <a:lumMod val="65000"/>
                <a:lumOff val="35000"/>
              </a:schemeClr>
            </a:solidFill>
          </p:grpSpPr>
          <p:sp>
            <p:nvSpPr>
              <p:cNvPr id="15"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6"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14"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1457764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p:tgtEl>
                                          <p:spTgt spid="10"/>
                                        </p:tgtEl>
                                        <p:attrNameLst>
                                          <p:attrName>ppt_y</p:attrName>
                                        </p:attrNameLst>
                                      </p:cBhvr>
                                      <p:tavLst>
                                        <p:tav tm="0">
                                          <p:val>
                                            <p:strVal val="#ppt_y-#ppt_h*1.125000"/>
                                          </p:val>
                                        </p:tav>
                                        <p:tav tm="100000">
                                          <p:val>
                                            <p:strVal val="#ppt_y"/>
                                          </p:val>
                                        </p:tav>
                                      </p:tavLst>
                                    </p:anim>
                                    <p:animEffect transition="in" filter="wipe(down)">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subTnLst>
                                    <p:audio>
                                      <p:cMediaNode>
                                        <p:cTn display="0" masterRel="sameClick">
                                          <p:stCondLst>
                                            <p:cond evt="begin" delay="0">
                                              <p:tn val="24"/>
                                            </p:cond>
                                          </p:stCondLst>
                                          <p:endCondLst>
                                            <p:cond evt="onStopAudio" delay="0">
                                              <p:tgtEl>
                                                <p:sldTgt/>
                                              </p:tgtEl>
                                            </p:cond>
                                          </p:endCondLst>
                                        </p:cTn>
                                        <p:tgtEl>
                                          <p:sndTgt r:embed="rId4" name="arrow.wav"/>
                                        </p:tgtEl>
                                      </p:cMediaNode>
                                    </p:audio>
                                  </p:subTnLst>
                                </p:cTn>
                              </p:par>
                            </p:childTnLst>
                          </p:cTn>
                        </p:par>
                        <p:par>
                          <p:cTn id="29" fill="hold">
                            <p:stCondLst>
                              <p:cond delay="500"/>
                            </p:stCondLst>
                            <p:childTnLst>
                              <p:par>
                                <p:cTn id="30" presetID="22" presetClass="entr" presetSubtype="8"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xit" presetSubtype="2" fill="hold" grpId="1" nodeType="clickEffect">
                                  <p:stCondLst>
                                    <p:cond delay="0"/>
                                  </p:stCondLst>
                                  <p:childTnLst>
                                    <p:animEffect transition="out" filter="wipe(right)">
                                      <p:cBhvr>
                                        <p:cTn id="36" dur="500"/>
                                        <p:tgtEl>
                                          <p:spTgt spid="11"/>
                                        </p:tgtEl>
                                      </p:cBhvr>
                                    </p:animEffect>
                                    <p:set>
                                      <p:cBhvr>
                                        <p:cTn id="37" dur="1" fill="hold">
                                          <p:stCondLst>
                                            <p:cond delay="499"/>
                                          </p:stCondLst>
                                        </p:cTn>
                                        <p:tgtEl>
                                          <p:spTgt spid="11"/>
                                        </p:tgtEl>
                                        <p:attrNameLst>
                                          <p:attrName>style.visibility</p:attrName>
                                        </p:attrNameLst>
                                      </p:cBhvr>
                                      <p:to>
                                        <p:strVal val="hidden"/>
                                      </p:to>
                                    </p:set>
                                  </p:childTnLst>
                                </p:cTn>
                              </p:par>
                            </p:childTnLst>
                          </p:cTn>
                        </p:par>
                        <p:par>
                          <p:cTn id="38" fill="hold">
                            <p:stCondLst>
                              <p:cond delay="500"/>
                            </p:stCondLst>
                            <p:childTnLst>
                              <p:par>
                                <p:cTn id="39" presetID="53" presetClass="exit" presetSubtype="32" fill="hold" nodeType="afterEffect">
                                  <p:stCondLst>
                                    <p:cond delay="0"/>
                                  </p:stCondLst>
                                  <p:childTnLst>
                                    <p:anim calcmode="lin" valueType="num">
                                      <p:cBhvr>
                                        <p:cTn id="40" dur="500"/>
                                        <p:tgtEl>
                                          <p:spTgt spid="12"/>
                                        </p:tgtEl>
                                        <p:attrNameLst>
                                          <p:attrName>ppt_w</p:attrName>
                                        </p:attrNameLst>
                                      </p:cBhvr>
                                      <p:tavLst>
                                        <p:tav tm="0">
                                          <p:val>
                                            <p:strVal val="ppt_w"/>
                                          </p:val>
                                        </p:tav>
                                        <p:tav tm="100000">
                                          <p:val>
                                            <p:fltVal val="0"/>
                                          </p:val>
                                        </p:tav>
                                      </p:tavLst>
                                    </p:anim>
                                    <p:anim calcmode="lin" valueType="num">
                                      <p:cBhvr>
                                        <p:cTn id="41" dur="500"/>
                                        <p:tgtEl>
                                          <p:spTgt spid="12"/>
                                        </p:tgtEl>
                                        <p:attrNameLst>
                                          <p:attrName>ppt_h</p:attrName>
                                        </p:attrNameLst>
                                      </p:cBhvr>
                                      <p:tavLst>
                                        <p:tav tm="0">
                                          <p:val>
                                            <p:strVal val="ppt_h"/>
                                          </p:val>
                                        </p:tav>
                                        <p:tav tm="100000">
                                          <p:val>
                                            <p:fltVal val="0"/>
                                          </p:val>
                                        </p:tav>
                                      </p:tavLst>
                                    </p:anim>
                                    <p:animEffect transition="out" filter="fade">
                                      <p:cBhvr>
                                        <p:cTn id="42" dur="500"/>
                                        <p:tgtEl>
                                          <p:spTgt spid="12"/>
                                        </p:tgtEl>
                                      </p:cBhvr>
                                    </p:animEffect>
                                    <p:set>
                                      <p:cBhvr>
                                        <p:cTn id="43"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P spid="11" grpId="0" animBg="1"/>
      <p:bldP spid="11"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15 Temmuz Darbe Girişimi</a:t>
            </a:r>
            <a:endParaRPr lang="en-US" sz="2800" dirty="0">
              <a:solidFill>
                <a:schemeClr val="bg1"/>
              </a:solidFill>
            </a:endParaRPr>
          </a:p>
        </p:txBody>
      </p:sp>
      <p:sp>
        <p:nvSpPr>
          <p:cNvPr id="5" name="Yuvarlatılmış Dikdörtgen 4"/>
          <p:cNvSpPr/>
          <p:nvPr/>
        </p:nvSpPr>
        <p:spPr>
          <a:xfrm>
            <a:off x="268194" y="4406899"/>
            <a:ext cx="5459506" cy="1816101"/>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15 Temmuz 2016 tarihinde demokrasimizi ve </a:t>
            </a:r>
            <a:r>
              <a:rPr lang="tr-TR" sz="2400" dirty="0">
                <a:solidFill>
                  <a:schemeClr val="tx1"/>
                </a:solidFill>
              </a:rPr>
              <a:t>bağımsızlığımızı yıkmayı hedefleyen hain bir </a:t>
            </a:r>
            <a:r>
              <a:rPr lang="tr-TR" sz="2400" dirty="0" smtClean="0">
                <a:solidFill>
                  <a:schemeClr val="tx1"/>
                </a:solidFill>
              </a:rPr>
              <a:t>kalkışma gerçekleşti.</a:t>
            </a:r>
            <a:endParaRPr lang="tr-TR" sz="2400" dirty="0">
              <a:solidFill>
                <a:schemeClr val="tx1"/>
              </a:solidFill>
            </a:endParaRPr>
          </a:p>
        </p:txBody>
      </p:sp>
      <p:pic>
        <p:nvPicPr>
          <p:cNvPr id="3" name="Resim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8194" y="901700"/>
            <a:ext cx="5459506" cy="2971800"/>
          </a:xfrm>
          <a:prstGeom prst="rect">
            <a:avLst/>
          </a:prstGeom>
        </p:spPr>
      </p:pic>
      <p:pic>
        <p:nvPicPr>
          <p:cNvPr id="4" name="Resim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422350" y="901700"/>
            <a:ext cx="5459506" cy="2971800"/>
          </a:xfrm>
          <a:prstGeom prst="rect">
            <a:avLst/>
          </a:prstGeom>
        </p:spPr>
      </p:pic>
      <p:sp>
        <p:nvSpPr>
          <p:cNvPr id="17" name="Yuvarlatılmış Dikdörtgen 16"/>
          <p:cNvSpPr/>
          <p:nvPr/>
        </p:nvSpPr>
        <p:spPr>
          <a:xfrm>
            <a:off x="6422350" y="4406899"/>
            <a:ext cx="5459506" cy="1816101"/>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Meydanlara çıkarak tanklara ve </a:t>
            </a:r>
            <a:r>
              <a:rPr lang="tr-TR" sz="2400" dirty="0">
                <a:solidFill>
                  <a:schemeClr val="tx1"/>
                </a:solidFill>
              </a:rPr>
              <a:t>silahlara karşı yalnızca bayrağıyla direnen milletimiz, </a:t>
            </a:r>
            <a:r>
              <a:rPr lang="tr-TR" sz="2400" dirty="0" smtClean="0">
                <a:solidFill>
                  <a:schemeClr val="tx1"/>
                </a:solidFill>
              </a:rPr>
              <a:t>darbe girişimini önlemeyi başarmıştır.</a:t>
            </a:r>
            <a:endParaRPr lang="tr-TR" sz="2400" dirty="0">
              <a:solidFill>
                <a:schemeClr val="tx1"/>
              </a:solidFill>
            </a:endParaRPr>
          </a:p>
        </p:txBody>
      </p:sp>
      <p:sp>
        <p:nvSpPr>
          <p:cNvPr id="18" name="Köşeli Çift Ayraç 17"/>
          <p:cNvSpPr/>
          <p:nvPr/>
        </p:nvSpPr>
        <p:spPr>
          <a:xfrm>
            <a:off x="1041616" y="5913378"/>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Türk milletinin darbe girişimi karşısındaki bu tutum hangi duygulara sahip olduğunu gösterir? </a:t>
            </a:r>
            <a:endParaRPr lang="tr-TR" sz="3200" dirty="0">
              <a:solidFill>
                <a:schemeClr val="tx1"/>
              </a:solidFill>
            </a:endParaRPr>
          </a:p>
        </p:txBody>
      </p:sp>
      <p:grpSp>
        <p:nvGrpSpPr>
          <p:cNvPr id="19" name="Grup 18"/>
          <p:cNvGrpSpPr/>
          <p:nvPr/>
        </p:nvGrpSpPr>
        <p:grpSpPr>
          <a:xfrm>
            <a:off x="255494" y="5913379"/>
            <a:ext cx="914437" cy="819703"/>
            <a:chOff x="313837" y="4957280"/>
            <a:chExt cx="914437" cy="819703"/>
          </a:xfrm>
        </p:grpSpPr>
        <p:grpSp>
          <p:nvGrpSpPr>
            <p:cNvPr id="20" name="Grup 19"/>
            <p:cNvGrpSpPr/>
            <p:nvPr/>
          </p:nvGrpSpPr>
          <p:grpSpPr>
            <a:xfrm>
              <a:off x="313837" y="4957280"/>
              <a:ext cx="914437" cy="819703"/>
              <a:chOff x="6709431" y="3270742"/>
              <a:chExt cx="1544353" cy="1384361"/>
            </a:xfrm>
            <a:solidFill>
              <a:schemeClr val="tx1">
                <a:lumMod val="65000"/>
                <a:lumOff val="35000"/>
              </a:schemeClr>
            </a:solidFill>
          </p:grpSpPr>
          <p:sp>
            <p:nvSpPr>
              <p:cNvPr id="22"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3"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1"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24" name="Google Shape;1450;p25"/>
          <p:cNvSpPr/>
          <p:nvPr/>
        </p:nvSpPr>
        <p:spPr>
          <a:xfrm>
            <a:off x="6603177" y="992365"/>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rgbClr val="FFFF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Bağımsızlık</a:t>
            </a:r>
            <a:endParaRPr sz="2400" dirty="0">
              <a:solidFill>
                <a:srgbClr val="000000"/>
              </a:solidFill>
              <a:latin typeface="Arial"/>
              <a:ea typeface="Arial"/>
              <a:cs typeface="Arial"/>
              <a:sym typeface="Arial"/>
            </a:endParaRPr>
          </a:p>
        </p:txBody>
      </p:sp>
      <p:sp>
        <p:nvSpPr>
          <p:cNvPr id="25" name="Google Shape;1450;p25"/>
          <p:cNvSpPr/>
          <p:nvPr/>
        </p:nvSpPr>
        <p:spPr>
          <a:xfrm>
            <a:off x="6603177" y="1836646"/>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lumMod val="60000"/>
              <a:lumOff val="4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Cesaret</a:t>
            </a:r>
            <a:endParaRPr sz="2400" dirty="0">
              <a:solidFill>
                <a:srgbClr val="000000"/>
              </a:solidFill>
              <a:latin typeface="Arial"/>
              <a:ea typeface="Arial"/>
              <a:cs typeface="Arial"/>
              <a:sym typeface="Arial"/>
            </a:endParaRPr>
          </a:p>
        </p:txBody>
      </p:sp>
      <p:sp>
        <p:nvSpPr>
          <p:cNvPr id="26" name="Google Shape;1450;p25"/>
          <p:cNvSpPr/>
          <p:nvPr/>
        </p:nvSpPr>
        <p:spPr>
          <a:xfrm>
            <a:off x="6603177" y="2760893"/>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Demokrasi bilinci</a:t>
            </a:r>
            <a:endParaRPr sz="2400" dirty="0">
              <a:solidFill>
                <a:srgbClr val="000000"/>
              </a:solidFill>
              <a:latin typeface="Arial"/>
              <a:ea typeface="Arial"/>
              <a:cs typeface="Arial"/>
              <a:sym typeface="Arial"/>
            </a:endParaRPr>
          </a:p>
        </p:txBody>
      </p:sp>
      <p:sp>
        <p:nvSpPr>
          <p:cNvPr id="27" name="Köşeli Çift Ayraç 26"/>
          <p:cNvSpPr/>
          <p:nvPr/>
        </p:nvSpPr>
        <p:spPr>
          <a:xfrm>
            <a:off x="1041616" y="5940858"/>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Milli Mücadele ile 15 Temmuz Darbe Girişimi karşısında Türk </a:t>
            </a:r>
            <a:r>
              <a:rPr lang="tr-TR" sz="2400" dirty="0">
                <a:solidFill>
                  <a:schemeClr val="tx1"/>
                </a:solidFill>
              </a:rPr>
              <a:t>t</a:t>
            </a:r>
            <a:r>
              <a:rPr lang="tr-TR" sz="2400" dirty="0" smtClean="0">
                <a:solidFill>
                  <a:schemeClr val="tx1"/>
                </a:solidFill>
              </a:rPr>
              <a:t>oplumunun tutum ve davranışlarını karşılaştırdığınızda neler söyleyebilirsiniz?</a:t>
            </a:r>
            <a:endParaRPr lang="tr-TR" sz="3200" dirty="0">
              <a:solidFill>
                <a:schemeClr val="tx1"/>
              </a:solidFill>
            </a:endParaRPr>
          </a:p>
        </p:txBody>
      </p:sp>
      <p:grpSp>
        <p:nvGrpSpPr>
          <p:cNvPr id="28" name="Grup 27"/>
          <p:cNvGrpSpPr/>
          <p:nvPr/>
        </p:nvGrpSpPr>
        <p:grpSpPr>
          <a:xfrm>
            <a:off x="255494" y="5940859"/>
            <a:ext cx="914437" cy="819703"/>
            <a:chOff x="313837" y="4957280"/>
            <a:chExt cx="914437" cy="819703"/>
          </a:xfrm>
        </p:grpSpPr>
        <p:grpSp>
          <p:nvGrpSpPr>
            <p:cNvPr id="29" name="Grup 28"/>
            <p:cNvGrpSpPr/>
            <p:nvPr/>
          </p:nvGrpSpPr>
          <p:grpSpPr>
            <a:xfrm>
              <a:off x="313837" y="4957280"/>
              <a:ext cx="914437" cy="819703"/>
              <a:chOff x="6709431" y="3270742"/>
              <a:chExt cx="1544353" cy="1384361"/>
            </a:xfrm>
            <a:solidFill>
              <a:schemeClr val="tx1">
                <a:lumMod val="65000"/>
                <a:lumOff val="35000"/>
              </a:schemeClr>
            </a:solidFill>
          </p:grpSpPr>
          <p:sp>
            <p:nvSpPr>
              <p:cNvPr id="31"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2"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30"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pic>
        <p:nvPicPr>
          <p:cNvPr id="7" name="Resim 6">
            <a:hlinkClick r:id="rId8"/>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83431" y="49531"/>
            <a:ext cx="1724749" cy="519021"/>
          </a:xfrm>
          <a:prstGeom prst="rect">
            <a:avLst/>
          </a:prstGeom>
        </p:spPr>
      </p:pic>
    </p:spTree>
    <p:custDataLst>
      <p:tags r:id="rId1"/>
    </p:custDataLst>
    <p:extLst>
      <p:ext uri="{BB962C8B-B14F-4D97-AF65-F5344CB8AC3E}">
        <p14:creationId xmlns:p14="http://schemas.microsoft.com/office/powerpoint/2010/main" val="828556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p:tgtEl>
                                          <p:spTgt spid="17"/>
                                        </p:tgtEl>
                                        <p:attrNameLst>
                                          <p:attrName>ppt_y</p:attrName>
                                        </p:attrNameLst>
                                      </p:cBhvr>
                                      <p:tavLst>
                                        <p:tav tm="0">
                                          <p:val>
                                            <p:strVal val="#ppt_y-#ppt_h*1.125000"/>
                                          </p:val>
                                        </p:tav>
                                        <p:tav tm="100000">
                                          <p:val>
                                            <p:strVal val="#ppt_y"/>
                                          </p:val>
                                        </p:tav>
                                      </p:tavLst>
                                    </p:anim>
                                    <p:animEffect transition="in" filter="wipe(down)">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p:cTn id="26" dur="500" fill="hold"/>
                                        <p:tgtEl>
                                          <p:spTgt spid="19"/>
                                        </p:tgtEl>
                                        <p:attrNameLst>
                                          <p:attrName>ppt_w</p:attrName>
                                        </p:attrNameLst>
                                      </p:cBhvr>
                                      <p:tavLst>
                                        <p:tav tm="0">
                                          <p:val>
                                            <p:fltVal val="0"/>
                                          </p:val>
                                        </p:tav>
                                        <p:tav tm="100000">
                                          <p:val>
                                            <p:strVal val="#ppt_w"/>
                                          </p:val>
                                        </p:tav>
                                      </p:tavLst>
                                    </p:anim>
                                    <p:anim calcmode="lin" valueType="num">
                                      <p:cBhvr>
                                        <p:cTn id="27" dur="500" fill="hold"/>
                                        <p:tgtEl>
                                          <p:spTgt spid="19"/>
                                        </p:tgtEl>
                                        <p:attrNameLst>
                                          <p:attrName>ppt_h</p:attrName>
                                        </p:attrNameLst>
                                      </p:cBhvr>
                                      <p:tavLst>
                                        <p:tav tm="0">
                                          <p:val>
                                            <p:fltVal val="0"/>
                                          </p:val>
                                        </p:tav>
                                        <p:tav tm="100000">
                                          <p:val>
                                            <p:strVal val="#ppt_h"/>
                                          </p:val>
                                        </p:tav>
                                      </p:tavLst>
                                    </p:anim>
                                    <p:animEffect transition="in" filter="fade">
                                      <p:cBhvr>
                                        <p:cTn id="28" dur="500"/>
                                        <p:tgtEl>
                                          <p:spTgt spid="19"/>
                                        </p:tgtEl>
                                      </p:cBhvr>
                                    </p:animEffect>
                                  </p:childTnLst>
                                  <p:subTnLst>
                                    <p:audio>
                                      <p:cMediaNode>
                                        <p:cTn display="0" masterRel="sameClick">
                                          <p:stCondLst>
                                            <p:cond evt="begin" delay="0">
                                              <p:tn val="24"/>
                                            </p:cond>
                                          </p:stCondLst>
                                          <p:endCondLst>
                                            <p:cond evt="onStopAudio" delay="0">
                                              <p:tgtEl>
                                                <p:sldTgt/>
                                              </p:tgtEl>
                                            </p:cond>
                                          </p:endCondLst>
                                        </p:cTn>
                                        <p:tgtEl>
                                          <p:sndTgt r:embed="rId4" name="arrow.wav"/>
                                        </p:tgtEl>
                                      </p:cMediaNode>
                                    </p:audio>
                                  </p:subTnLst>
                                </p:cTn>
                              </p:par>
                            </p:childTnLst>
                          </p:cTn>
                        </p:par>
                        <p:par>
                          <p:cTn id="29" fill="hold">
                            <p:stCondLst>
                              <p:cond delay="500"/>
                            </p:stCondLst>
                            <p:childTnLst>
                              <p:par>
                                <p:cTn id="30" presetID="22" presetClass="entr" presetSubtype="8"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wipe(left)">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xit" presetSubtype="2" fill="hold" grpId="1" nodeType="clickEffect">
                                  <p:stCondLst>
                                    <p:cond delay="0"/>
                                  </p:stCondLst>
                                  <p:childTnLst>
                                    <p:animEffect transition="out" filter="wipe(right)">
                                      <p:cBhvr>
                                        <p:cTn id="36" dur="500"/>
                                        <p:tgtEl>
                                          <p:spTgt spid="18"/>
                                        </p:tgtEl>
                                      </p:cBhvr>
                                    </p:animEffect>
                                    <p:set>
                                      <p:cBhvr>
                                        <p:cTn id="37" dur="1" fill="hold">
                                          <p:stCondLst>
                                            <p:cond delay="499"/>
                                          </p:stCondLst>
                                        </p:cTn>
                                        <p:tgtEl>
                                          <p:spTgt spid="18"/>
                                        </p:tgtEl>
                                        <p:attrNameLst>
                                          <p:attrName>style.visibility</p:attrName>
                                        </p:attrNameLst>
                                      </p:cBhvr>
                                      <p:to>
                                        <p:strVal val="hidden"/>
                                      </p:to>
                                    </p:set>
                                  </p:childTnLst>
                                </p:cTn>
                              </p:par>
                            </p:childTnLst>
                          </p:cTn>
                        </p:par>
                        <p:par>
                          <p:cTn id="38" fill="hold">
                            <p:stCondLst>
                              <p:cond delay="500"/>
                            </p:stCondLst>
                            <p:childTnLst>
                              <p:par>
                                <p:cTn id="39" presetID="53" presetClass="exit" presetSubtype="32" fill="hold" nodeType="afterEffect">
                                  <p:stCondLst>
                                    <p:cond delay="0"/>
                                  </p:stCondLst>
                                  <p:childTnLst>
                                    <p:anim calcmode="lin" valueType="num">
                                      <p:cBhvr>
                                        <p:cTn id="40" dur="500"/>
                                        <p:tgtEl>
                                          <p:spTgt spid="19"/>
                                        </p:tgtEl>
                                        <p:attrNameLst>
                                          <p:attrName>ppt_w</p:attrName>
                                        </p:attrNameLst>
                                      </p:cBhvr>
                                      <p:tavLst>
                                        <p:tav tm="0">
                                          <p:val>
                                            <p:strVal val="ppt_w"/>
                                          </p:val>
                                        </p:tav>
                                        <p:tav tm="100000">
                                          <p:val>
                                            <p:fltVal val="0"/>
                                          </p:val>
                                        </p:tav>
                                      </p:tavLst>
                                    </p:anim>
                                    <p:anim calcmode="lin" valueType="num">
                                      <p:cBhvr>
                                        <p:cTn id="41" dur="500"/>
                                        <p:tgtEl>
                                          <p:spTgt spid="19"/>
                                        </p:tgtEl>
                                        <p:attrNameLst>
                                          <p:attrName>ppt_h</p:attrName>
                                        </p:attrNameLst>
                                      </p:cBhvr>
                                      <p:tavLst>
                                        <p:tav tm="0">
                                          <p:val>
                                            <p:strVal val="ppt_h"/>
                                          </p:val>
                                        </p:tav>
                                        <p:tav tm="100000">
                                          <p:val>
                                            <p:fltVal val="0"/>
                                          </p:val>
                                        </p:tav>
                                      </p:tavLst>
                                    </p:anim>
                                    <p:animEffect transition="out" filter="fade">
                                      <p:cBhvr>
                                        <p:cTn id="42" dur="500"/>
                                        <p:tgtEl>
                                          <p:spTgt spid="19"/>
                                        </p:tgtEl>
                                      </p:cBhvr>
                                    </p:animEffect>
                                    <p:set>
                                      <p:cBhvr>
                                        <p:cTn id="43" dur="1" fill="hold">
                                          <p:stCondLst>
                                            <p:cond delay="499"/>
                                          </p:stCondLst>
                                        </p:cTn>
                                        <p:tgtEl>
                                          <p:spTgt spid="19"/>
                                        </p:tgtEl>
                                        <p:attrNameLst>
                                          <p:attrName>style.visibility</p:attrName>
                                        </p:attrNameLst>
                                      </p:cBhvr>
                                      <p:to>
                                        <p:strVal val="hidden"/>
                                      </p:to>
                                    </p:set>
                                  </p:childTnLst>
                                </p:cTn>
                              </p:par>
                            </p:childTnLst>
                          </p:cTn>
                        </p:par>
                      </p:childTnLst>
                    </p:cTn>
                  </p:par>
                  <p:par>
                    <p:cTn id="44" fill="hold">
                      <p:stCondLst>
                        <p:cond delay="indefinite"/>
                      </p:stCondLst>
                      <p:childTnLst>
                        <p:par>
                          <p:cTn id="45" fill="hold">
                            <p:stCondLst>
                              <p:cond delay="0"/>
                            </p:stCondLst>
                            <p:childTnLst>
                              <p:par>
                                <p:cTn id="46" presetID="31" presetClass="entr" presetSubtype="0" fill="hold" grpId="0" nodeType="click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1000" fill="hold"/>
                                        <p:tgtEl>
                                          <p:spTgt spid="24"/>
                                        </p:tgtEl>
                                        <p:attrNameLst>
                                          <p:attrName>ppt_w</p:attrName>
                                        </p:attrNameLst>
                                      </p:cBhvr>
                                      <p:tavLst>
                                        <p:tav tm="0">
                                          <p:val>
                                            <p:fltVal val="0"/>
                                          </p:val>
                                        </p:tav>
                                        <p:tav tm="100000">
                                          <p:val>
                                            <p:strVal val="#ppt_w"/>
                                          </p:val>
                                        </p:tav>
                                      </p:tavLst>
                                    </p:anim>
                                    <p:anim calcmode="lin" valueType="num">
                                      <p:cBhvr>
                                        <p:cTn id="49" dur="1000" fill="hold"/>
                                        <p:tgtEl>
                                          <p:spTgt spid="24"/>
                                        </p:tgtEl>
                                        <p:attrNameLst>
                                          <p:attrName>ppt_h</p:attrName>
                                        </p:attrNameLst>
                                      </p:cBhvr>
                                      <p:tavLst>
                                        <p:tav tm="0">
                                          <p:val>
                                            <p:fltVal val="0"/>
                                          </p:val>
                                        </p:tav>
                                        <p:tav tm="100000">
                                          <p:val>
                                            <p:strVal val="#ppt_h"/>
                                          </p:val>
                                        </p:tav>
                                      </p:tavLst>
                                    </p:anim>
                                    <p:anim calcmode="lin" valueType="num">
                                      <p:cBhvr>
                                        <p:cTn id="50" dur="1000" fill="hold"/>
                                        <p:tgtEl>
                                          <p:spTgt spid="24"/>
                                        </p:tgtEl>
                                        <p:attrNameLst>
                                          <p:attrName>style.rotation</p:attrName>
                                        </p:attrNameLst>
                                      </p:cBhvr>
                                      <p:tavLst>
                                        <p:tav tm="0">
                                          <p:val>
                                            <p:fltVal val="90"/>
                                          </p:val>
                                        </p:tav>
                                        <p:tav tm="100000">
                                          <p:val>
                                            <p:fltVal val="0"/>
                                          </p:val>
                                        </p:tav>
                                      </p:tavLst>
                                    </p:anim>
                                    <p:animEffect transition="in" filter="fade">
                                      <p:cBhvr>
                                        <p:cTn id="51" dur="1000"/>
                                        <p:tgtEl>
                                          <p:spTgt spid="24"/>
                                        </p:tgtEl>
                                      </p:cBhvr>
                                    </p:animEffect>
                                  </p:childTnLst>
                                  <p:subTnLst>
                                    <p:audio>
                                      <p:cMediaNode vol="59000">
                                        <p:cTn display="0" masterRel="sameClick">
                                          <p:stCondLst>
                                            <p:cond evt="begin" delay="0">
                                              <p:tn val="46"/>
                                            </p:cond>
                                          </p:stCondLst>
                                          <p:endCondLst>
                                            <p:cond evt="onStopAudio" delay="0">
                                              <p:tgtEl>
                                                <p:sldTgt/>
                                              </p:tgtEl>
                                            </p:cond>
                                          </p:endCondLst>
                                        </p:cTn>
                                        <p:tgtEl>
                                          <p:sndTgt r:embed="rId5" name="type.wav"/>
                                        </p:tgtEl>
                                      </p:cMediaNode>
                                    </p:audio>
                                  </p:subTnLst>
                                </p:cTn>
                              </p:par>
                            </p:childTnLst>
                          </p:cTn>
                        </p:par>
                      </p:childTnLst>
                    </p:cTn>
                  </p:par>
                  <p:par>
                    <p:cTn id="52" fill="hold">
                      <p:stCondLst>
                        <p:cond delay="indefinite"/>
                      </p:stCondLst>
                      <p:childTnLst>
                        <p:par>
                          <p:cTn id="53" fill="hold">
                            <p:stCondLst>
                              <p:cond delay="0"/>
                            </p:stCondLst>
                            <p:childTnLst>
                              <p:par>
                                <p:cTn id="54" presetID="31" presetClass="entr" presetSubtype="0" fill="hold" grpId="0" nodeType="click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p:cTn id="56" dur="1000" fill="hold"/>
                                        <p:tgtEl>
                                          <p:spTgt spid="25"/>
                                        </p:tgtEl>
                                        <p:attrNameLst>
                                          <p:attrName>ppt_w</p:attrName>
                                        </p:attrNameLst>
                                      </p:cBhvr>
                                      <p:tavLst>
                                        <p:tav tm="0">
                                          <p:val>
                                            <p:fltVal val="0"/>
                                          </p:val>
                                        </p:tav>
                                        <p:tav tm="100000">
                                          <p:val>
                                            <p:strVal val="#ppt_w"/>
                                          </p:val>
                                        </p:tav>
                                      </p:tavLst>
                                    </p:anim>
                                    <p:anim calcmode="lin" valueType="num">
                                      <p:cBhvr>
                                        <p:cTn id="57" dur="1000" fill="hold"/>
                                        <p:tgtEl>
                                          <p:spTgt spid="25"/>
                                        </p:tgtEl>
                                        <p:attrNameLst>
                                          <p:attrName>ppt_h</p:attrName>
                                        </p:attrNameLst>
                                      </p:cBhvr>
                                      <p:tavLst>
                                        <p:tav tm="0">
                                          <p:val>
                                            <p:fltVal val="0"/>
                                          </p:val>
                                        </p:tav>
                                        <p:tav tm="100000">
                                          <p:val>
                                            <p:strVal val="#ppt_h"/>
                                          </p:val>
                                        </p:tav>
                                      </p:tavLst>
                                    </p:anim>
                                    <p:anim calcmode="lin" valueType="num">
                                      <p:cBhvr>
                                        <p:cTn id="58" dur="1000" fill="hold"/>
                                        <p:tgtEl>
                                          <p:spTgt spid="25"/>
                                        </p:tgtEl>
                                        <p:attrNameLst>
                                          <p:attrName>style.rotation</p:attrName>
                                        </p:attrNameLst>
                                      </p:cBhvr>
                                      <p:tavLst>
                                        <p:tav tm="0">
                                          <p:val>
                                            <p:fltVal val="90"/>
                                          </p:val>
                                        </p:tav>
                                        <p:tav tm="100000">
                                          <p:val>
                                            <p:fltVal val="0"/>
                                          </p:val>
                                        </p:tav>
                                      </p:tavLst>
                                    </p:anim>
                                    <p:animEffect transition="in" filter="fade">
                                      <p:cBhvr>
                                        <p:cTn id="59" dur="1000"/>
                                        <p:tgtEl>
                                          <p:spTgt spid="25"/>
                                        </p:tgtEl>
                                      </p:cBhvr>
                                    </p:animEffect>
                                  </p:childTnLst>
                                  <p:subTnLst>
                                    <p:audio>
                                      <p:cMediaNode vol="59000">
                                        <p:cTn display="0" masterRel="sameClick">
                                          <p:stCondLst>
                                            <p:cond evt="begin" delay="0">
                                              <p:tn val="54"/>
                                            </p:cond>
                                          </p:stCondLst>
                                          <p:endCondLst>
                                            <p:cond evt="onStopAudio" delay="0">
                                              <p:tgtEl>
                                                <p:sldTgt/>
                                              </p:tgtEl>
                                            </p:cond>
                                          </p:endCondLst>
                                        </p:cTn>
                                        <p:tgtEl>
                                          <p:sndTgt r:embed="rId5" name="type.wav"/>
                                        </p:tgtEl>
                                      </p:cMediaNode>
                                    </p:audio>
                                  </p:subTnLst>
                                </p:cTn>
                              </p:par>
                            </p:childTnLst>
                          </p:cTn>
                        </p:par>
                      </p:childTnLst>
                    </p:cTn>
                  </p:par>
                  <p:par>
                    <p:cTn id="60" fill="hold">
                      <p:stCondLst>
                        <p:cond delay="indefinite"/>
                      </p:stCondLst>
                      <p:childTnLst>
                        <p:par>
                          <p:cTn id="61" fill="hold">
                            <p:stCondLst>
                              <p:cond delay="0"/>
                            </p:stCondLst>
                            <p:childTnLst>
                              <p:par>
                                <p:cTn id="62" presetID="31" presetClass="entr" presetSubtype="0" fill="hold" grpId="0" nodeType="clickEffect">
                                  <p:stCondLst>
                                    <p:cond delay="0"/>
                                  </p:stCondLst>
                                  <p:childTnLst>
                                    <p:set>
                                      <p:cBhvr>
                                        <p:cTn id="63" dur="1" fill="hold">
                                          <p:stCondLst>
                                            <p:cond delay="0"/>
                                          </p:stCondLst>
                                        </p:cTn>
                                        <p:tgtEl>
                                          <p:spTgt spid="26"/>
                                        </p:tgtEl>
                                        <p:attrNameLst>
                                          <p:attrName>style.visibility</p:attrName>
                                        </p:attrNameLst>
                                      </p:cBhvr>
                                      <p:to>
                                        <p:strVal val="visible"/>
                                      </p:to>
                                    </p:set>
                                    <p:anim calcmode="lin" valueType="num">
                                      <p:cBhvr>
                                        <p:cTn id="64" dur="1000" fill="hold"/>
                                        <p:tgtEl>
                                          <p:spTgt spid="26"/>
                                        </p:tgtEl>
                                        <p:attrNameLst>
                                          <p:attrName>ppt_w</p:attrName>
                                        </p:attrNameLst>
                                      </p:cBhvr>
                                      <p:tavLst>
                                        <p:tav tm="0">
                                          <p:val>
                                            <p:fltVal val="0"/>
                                          </p:val>
                                        </p:tav>
                                        <p:tav tm="100000">
                                          <p:val>
                                            <p:strVal val="#ppt_w"/>
                                          </p:val>
                                        </p:tav>
                                      </p:tavLst>
                                    </p:anim>
                                    <p:anim calcmode="lin" valueType="num">
                                      <p:cBhvr>
                                        <p:cTn id="65" dur="1000" fill="hold"/>
                                        <p:tgtEl>
                                          <p:spTgt spid="26"/>
                                        </p:tgtEl>
                                        <p:attrNameLst>
                                          <p:attrName>ppt_h</p:attrName>
                                        </p:attrNameLst>
                                      </p:cBhvr>
                                      <p:tavLst>
                                        <p:tav tm="0">
                                          <p:val>
                                            <p:fltVal val="0"/>
                                          </p:val>
                                        </p:tav>
                                        <p:tav tm="100000">
                                          <p:val>
                                            <p:strVal val="#ppt_h"/>
                                          </p:val>
                                        </p:tav>
                                      </p:tavLst>
                                    </p:anim>
                                    <p:anim calcmode="lin" valueType="num">
                                      <p:cBhvr>
                                        <p:cTn id="66" dur="1000" fill="hold"/>
                                        <p:tgtEl>
                                          <p:spTgt spid="26"/>
                                        </p:tgtEl>
                                        <p:attrNameLst>
                                          <p:attrName>style.rotation</p:attrName>
                                        </p:attrNameLst>
                                      </p:cBhvr>
                                      <p:tavLst>
                                        <p:tav tm="0">
                                          <p:val>
                                            <p:fltVal val="90"/>
                                          </p:val>
                                        </p:tav>
                                        <p:tav tm="100000">
                                          <p:val>
                                            <p:fltVal val="0"/>
                                          </p:val>
                                        </p:tav>
                                      </p:tavLst>
                                    </p:anim>
                                    <p:animEffect transition="in" filter="fade">
                                      <p:cBhvr>
                                        <p:cTn id="67" dur="1000"/>
                                        <p:tgtEl>
                                          <p:spTgt spid="26"/>
                                        </p:tgtEl>
                                      </p:cBhvr>
                                    </p:animEffect>
                                  </p:childTnLst>
                                  <p:subTnLst>
                                    <p:audio>
                                      <p:cMediaNode vol="59000">
                                        <p:cTn display="0" masterRel="sameClick">
                                          <p:stCondLst>
                                            <p:cond evt="begin" delay="0">
                                              <p:tn val="62"/>
                                            </p:cond>
                                          </p:stCondLst>
                                          <p:endCondLst>
                                            <p:cond evt="onStopAudio" delay="0">
                                              <p:tgtEl>
                                                <p:sldTgt/>
                                              </p:tgtEl>
                                            </p:cond>
                                          </p:endCondLst>
                                        </p:cTn>
                                        <p:tgtEl>
                                          <p:sndTgt r:embed="rId5" name="type.wav"/>
                                        </p:tgtEl>
                                      </p:cMediaNode>
                                    </p:audio>
                                  </p:subTnLst>
                                </p:cTn>
                              </p:par>
                            </p:childTnLst>
                          </p:cTn>
                        </p:par>
                      </p:childTnLst>
                    </p:cTn>
                  </p:par>
                  <p:par>
                    <p:cTn id="68" fill="hold">
                      <p:stCondLst>
                        <p:cond delay="indefinite"/>
                      </p:stCondLst>
                      <p:childTnLst>
                        <p:par>
                          <p:cTn id="69" fill="hold">
                            <p:stCondLst>
                              <p:cond delay="0"/>
                            </p:stCondLst>
                            <p:childTnLst>
                              <p:par>
                                <p:cTn id="70" presetID="53" presetClass="entr" presetSubtype="16" fill="hold" nodeType="click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p:cTn id="72" dur="500" fill="hold"/>
                                        <p:tgtEl>
                                          <p:spTgt spid="28"/>
                                        </p:tgtEl>
                                        <p:attrNameLst>
                                          <p:attrName>ppt_w</p:attrName>
                                        </p:attrNameLst>
                                      </p:cBhvr>
                                      <p:tavLst>
                                        <p:tav tm="0">
                                          <p:val>
                                            <p:fltVal val="0"/>
                                          </p:val>
                                        </p:tav>
                                        <p:tav tm="100000">
                                          <p:val>
                                            <p:strVal val="#ppt_w"/>
                                          </p:val>
                                        </p:tav>
                                      </p:tavLst>
                                    </p:anim>
                                    <p:anim calcmode="lin" valueType="num">
                                      <p:cBhvr>
                                        <p:cTn id="73" dur="500" fill="hold"/>
                                        <p:tgtEl>
                                          <p:spTgt spid="28"/>
                                        </p:tgtEl>
                                        <p:attrNameLst>
                                          <p:attrName>ppt_h</p:attrName>
                                        </p:attrNameLst>
                                      </p:cBhvr>
                                      <p:tavLst>
                                        <p:tav tm="0">
                                          <p:val>
                                            <p:fltVal val="0"/>
                                          </p:val>
                                        </p:tav>
                                        <p:tav tm="100000">
                                          <p:val>
                                            <p:strVal val="#ppt_h"/>
                                          </p:val>
                                        </p:tav>
                                      </p:tavLst>
                                    </p:anim>
                                    <p:animEffect transition="in" filter="fade">
                                      <p:cBhvr>
                                        <p:cTn id="74" dur="500"/>
                                        <p:tgtEl>
                                          <p:spTgt spid="28"/>
                                        </p:tgtEl>
                                      </p:cBhvr>
                                    </p:animEffect>
                                  </p:childTnLst>
                                  <p:subTnLst>
                                    <p:audio>
                                      <p:cMediaNode>
                                        <p:cTn display="0" masterRel="sameClick">
                                          <p:stCondLst>
                                            <p:cond evt="begin" delay="0">
                                              <p:tn val="70"/>
                                            </p:cond>
                                          </p:stCondLst>
                                          <p:endCondLst>
                                            <p:cond evt="onStopAudio" delay="0">
                                              <p:tgtEl>
                                                <p:sldTgt/>
                                              </p:tgtEl>
                                            </p:cond>
                                          </p:endCondLst>
                                        </p:cTn>
                                        <p:tgtEl>
                                          <p:sndTgt r:embed="rId4" name="arrow.wav"/>
                                        </p:tgtEl>
                                      </p:cMediaNode>
                                    </p:audio>
                                  </p:subTnLst>
                                </p:cTn>
                              </p:par>
                            </p:childTnLst>
                          </p:cTn>
                        </p:par>
                        <p:par>
                          <p:cTn id="75" fill="hold">
                            <p:stCondLst>
                              <p:cond delay="500"/>
                            </p:stCondLst>
                            <p:childTnLst>
                              <p:par>
                                <p:cTn id="76" presetID="22" presetClass="entr" presetSubtype="8" fill="hold" grpId="0" nodeType="after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wipe(left)">
                                      <p:cBhvr>
                                        <p:cTn id="78" dur="500"/>
                                        <p:tgtEl>
                                          <p:spTgt spid="27"/>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xit" presetSubtype="2" fill="hold" grpId="1" nodeType="clickEffect">
                                  <p:stCondLst>
                                    <p:cond delay="0"/>
                                  </p:stCondLst>
                                  <p:childTnLst>
                                    <p:animEffect transition="out" filter="wipe(right)">
                                      <p:cBhvr>
                                        <p:cTn id="82" dur="500"/>
                                        <p:tgtEl>
                                          <p:spTgt spid="27"/>
                                        </p:tgtEl>
                                      </p:cBhvr>
                                    </p:animEffect>
                                    <p:set>
                                      <p:cBhvr>
                                        <p:cTn id="83" dur="1" fill="hold">
                                          <p:stCondLst>
                                            <p:cond delay="499"/>
                                          </p:stCondLst>
                                        </p:cTn>
                                        <p:tgtEl>
                                          <p:spTgt spid="27"/>
                                        </p:tgtEl>
                                        <p:attrNameLst>
                                          <p:attrName>style.visibility</p:attrName>
                                        </p:attrNameLst>
                                      </p:cBhvr>
                                      <p:to>
                                        <p:strVal val="hidden"/>
                                      </p:to>
                                    </p:set>
                                  </p:childTnLst>
                                </p:cTn>
                              </p:par>
                            </p:childTnLst>
                          </p:cTn>
                        </p:par>
                        <p:par>
                          <p:cTn id="84" fill="hold">
                            <p:stCondLst>
                              <p:cond delay="500"/>
                            </p:stCondLst>
                            <p:childTnLst>
                              <p:par>
                                <p:cTn id="85" presetID="53" presetClass="exit" presetSubtype="32" fill="hold" nodeType="afterEffect">
                                  <p:stCondLst>
                                    <p:cond delay="0"/>
                                  </p:stCondLst>
                                  <p:childTnLst>
                                    <p:anim calcmode="lin" valueType="num">
                                      <p:cBhvr>
                                        <p:cTn id="86" dur="500"/>
                                        <p:tgtEl>
                                          <p:spTgt spid="28"/>
                                        </p:tgtEl>
                                        <p:attrNameLst>
                                          <p:attrName>ppt_w</p:attrName>
                                        </p:attrNameLst>
                                      </p:cBhvr>
                                      <p:tavLst>
                                        <p:tav tm="0">
                                          <p:val>
                                            <p:strVal val="ppt_w"/>
                                          </p:val>
                                        </p:tav>
                                        <p:tav tm="100000">
                                          <p:val>
                                            <p:fltVal val="0"/>
                                          </p:val>
                                        </p:tav>
                                      </p:tavLst>
                                    </p:anim>
                                    <p:anim calcmode="lin" valueType="num">
                                      <p:cBhvr>
                                        <p:cTn id="87" dur="500"/>
                                        <p:tgtEl>
                                          <p:spTgt spid="28"/>
                                        </p:tgtEl>
                                        <p:attrNameLst>
                                          <p:attrName>ppt_h</p:attrName>
                                        </p:attrNameLst>
                                      </p:cBhvr>
                                      <p:tavLst>
                                        <p:tav tm="0">
                                          <p:val>
                                            <p:strVal val="ppt_h"/>
                                          </p:val>
                                        </p:tav>
                                        <p:tav tm="100000">
                                          <p:val>
                                            <p:fltVal val="0"/>
                                          </p:val>
                                        </p:tav>
                                      </p:tavLst>
                                    </p:anim>
                                    <p:animEffect transition="out" filter="fade">
                                      <p:cBhvr>
                                        <p:cTn id="88" dur="500"/>
                                        <p:tgtEl>
                                          <p:spTgt spid="28"/>
                                        </p:tgtEl>
                                      </p:cBhvr>
                                    </p:animEffect>
                                    <p:set>
                                      <p:cBhvr>
                                        <p:cTn id="89" dur="1" fill="hold">
                                          <p:stCondLst>
                                            <p:cond delay="499"/>
                                          </p:stCondLst>
                                        </p:cTn>
                                        <p:tgtEl>
                                          <p:spTgt spid="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7" grpId="0" animBg="1"/>
      <p:bldP spid="18" grpId="0" animBg="1"/>
      <p:bldP spid="18" grpId="1" animBg="1"/>
      <p:bldP spid="24" grpId="0" animBg="1"/>
      <p:bldP spid="25" grpId="0" animBg="1"/>
      <p:bldP spid="26" grpId="0" animBg="1"/>
      <p:bldP spid="27" grpId="0" animBg="1"/>
      <p:bldP spid="27"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Karşılaştırma</a:t>
            </a:r>
            <a:endParaRPr lang="en-US" sz="2800" dirty="0">
              <a:solidFill>
                <a:schemeClr val="bg1"/>
              </a:solidFill>
            </a:endParaRPr>
          </a:p>
        </p:txBody>
      </p:sp>
      <p:grpSp>
        <p:nvGrpSpPr>
          <p:cNvPr id="9" name="Grup 8"/>
          <p:cNvGrpSpPr/>
          <p:nvPr/>
        </p:nvGrpSpPr>
        <p:grpSpPr>
          <a:xfrm>
            <a:off x="597684" y="711201"/>
            <a:ext cx="4215616" cy="2510463"/>
            <a:chOff x="597684" y="711201"/>
            <a:chExt cx="4215616" cy="2510463"/>
          </a:xfrm>
        </p:grpSpPr>
        <p:pic>
          <p:nvPicPr>
            <p:cNvPr id="6" name="Resim 5"/>
            <p:cNvPicPr>
              <a:picLocks noChangeAspect="1"/>
            </p:cNvPicPr>
            <p:nvPr/>
          </p:nvPicPr>
          <p:blipFill rotWithShape="1">
            <a:blip r:embed="rId5">
              <a:extLst>
                <a:ext uri="{28A0092B-C50C-407E-A947-70E740481C1C}">
                  <a14:useLocalDpi xmlns:a14="http://schemas.microsoft.com/office/drawing/2010/main" val="0"/>
                </a:ext>
              </a:extLst>
            </a:blip>
            <a:srcRect t="13625"/>
            <a:stretch/>
          </p:blipFill>
          <p:spPr>
            <a:xfrm>
              <a:off x="648484" y="990600"/>
              <a:ext cx="4126716" cy="2231064"/>
            </a:xfrm>
            <a:prstGeom prst="rect">
              <a:avLst/>
            </a:prstGeom>
            <a:ln>
              <a:solidFill>
                <a:srgbClr val="92D050"/>
              </a:solidFill>
            </a:ln>
          </p:spPr>
        </p:pic>
        <p:sp>
          <p:nvSpPr>
            <p:cNvPr id="29" name="Google Shape;1448;p25"/>
            <p:cNvSpPr/>
            <p:nvPr/>
          </p:nvSpPr>
          <p:spPr>
            <a:xfrm>
              <a:off x="597684" y="711201"/>
              <a:ext cx="4215616" cy="622350"/>
            </a:xfrm>
            <a:custGeom>
              <a:avLst/>
              <a:gdLst>
                <a:gd name="connsiteX0" fmla="*/ 587332 w 597075"/>
                <a:gd name="connsiteY0" fmla="*/ 47309 h 198841"/>
                <a:gd name="connsiteX1" fmla="*/ 523514 w 597075"/>
                <a:gd name="connsiteY1" fmla="*/ 45975 h 198841"/>
                <a:gd name="connsiteX2" fmla="*/ 453505 w 597075"/>
                <a:gd name="connsiteY2" fmla="*/ 45975 h 198841"/>
                <a:gd name="connsiteX3" fmla="*/ 317198 w 597075"/>
                <a:gd name="connsiteY3" fmla="*/ 37 h 198841"/>
                <a:gd name="connsiteX4" fmla="*/ 36120 w 597075"/>
                <a:gd name="connsiteY4" fmla="*/ 49595 h 198841"/>
                <a:gd name="connsiteX5" fmla="*/ 22223 w 597075"/>
                <a:gd name="connsiteY5" fmla="*/ 65025 h 198841"/>
                <a:gd name="connsiteX6" fmla="*/ 22880 w 597075"/>
                <a:gd name="connsiteY6" fmla="*/ 68645 h 198841"/>
                <a:gd name="connsiteX7" fmla="*/ 15641 w 597075"/>
                <a:gd name="connsiteY7" fmla="*/ 88171 h 198841"/>
                <a:gd name="connsiteX8" fmla="*/ 10117 w 597075"/>
                <a:gd name="connsiteY8" fmla="*/ 89314 h 198841"/>
                <a:gd name="connsiteX9" fmla="*/ 13927 w 597075"/>
                <a:gd name="connsiteY9" fmla="*/ 117889 h 198841"/>
                <a:gd name="connsiteX10" fmla="*/ 35358 w 597075"/>
                <a:gd name="connsiteY10" fmla="*/ 116746 h 198841"/>
                <a:gd name="connsiteX11" fmla="*/ 27357 w 597075"/>
                <a:gd name="connsiteY11" fmla="*/ 129225 h 198841"/>
                <a:gd name="connsiteX12" fmla="*/ 38406 w 597075"/>
                <a:gd name="connsiteY12" fmla="*/ 143322 h 198841"/>
                <a:gd name="connsiteX13" fmla="*/ 42444 w 597075"/>
                <a:gd name="connsiteY13" fmla="*/ 162847 h 198841"/>
                <a:gd name="connsiteX14" fmla="*/ 44787 w 597075"/>
                <a:gd name="connsiteY14" fmla="*/ 164085 h 198841"/>
                <a:gd name="connsiteX15" fmla="*/ 36977 w 597075"/>
                <a:gd name="connsiteY15" fmla="*/ 165514 h 198841"/>
                <a:gd name="connsiteX16" fmla="*/ 40692 w 597075"/>
                <a:gd name="connsiteY16" fmla="*/ 194089 h 198841"/>
                <a:gd name="connsiteX17" fmla="*/ 68600 w 597075"/>
                <a:gd name="connsiteY17" fmla="*/ 191803 h 198841"/>
                <a:gd name="connsiteX18" fmla="*/ 81173 w 597075"/>
                <a:gd name="connsiteY18" fmla="*/ 188375 h 198841"/>
                <a:gd name="connsiteX19" fmla="*/ 149848 w 597075"/>
                <a:gd name="connsiteY19" fmla="*/ 185612 h 198841"/>
                <a:gd name="connsiteX20" fmla="*/ 261100 w 597075"/>
                <a:gd name="connsiteY20" fmla="*/ 186279 h 198841"/>
                <a:gd name="connsiteX21" fmla="*/ 480747 w 597075"/>
                <a:gd name="connsiteY21" fmla="*/ 198757 h 198841"/>
                <a:gd name="connsiteX22" fmla="*/ 494082 w 597075"/>
                <a:gd name="connsiteY22" fmla="*/ 188661 h 198841"/>
                <a:gd name="connsiteX23" fmla="*/ 527134 w 597075"/>
                <a:gd name="connsiteY23" fmla="*/ 192185 h 198841"/>
                <a:gd name="connsiteX24" fmla="*/ 530848 w 597075"/>
                <a:gd name="connsiteY24" fmla="*/ 164181 h 198841"/>
                <a:gd name="connsiteX25" fmla="*/ 491796 w 597075"/>
                <a:gd name="connsiteY25" fmla="*/ 158847 h 198841"/>
                <a:gd name="connsiteX26" fmla="*/ 505131 w 597075"/>
                <a:gd name="connsiteY26" fmla="*/ 158847 h 198841"/>
                <a:gd name="connsiteX27" fmla="*/ 519342 w 597075"/>
                <a:gd name="connsiteY27" fmla="*/ 142654 h 198841"/>
                <a:gd name="connsiteX28" fmla="*/ 519323 w 597075"/>
                <a:gd name="connsiteY28" fmla="*/ 142369 h 198841"/>
                <a:gd name="connsiteX29" fmla="*/ 547041 w 597075"/>
                <a:gd name="connsiteY29" fmla="*/ 144560 h 198841"/>
                <a:gd name="connsiteX30" fmla="*/ 550756 w 597075"/>
                <a:gd name="connsiteY30" fmla="*/ 115985 h 198841"/>
                <a:gd name="connsiteX31" fmla="*/ 540278 w 597075"/>
                <a:gd name="connsiteY31" fmla="*/ 114651 h 198841"/>
                <a:gd name="connsiteX32" fmla="*/ 535325 w 597075"/>
                <a:gd name="connsiteY32" fmla="*/ 89314 h 198841"/>
                <a:gd name="connsiteX33" fmla="*/ 512560 w 597075"/>
                <a:gd name="connsiteY33" fmla="*/ 86172 h 198841"/>
                <a:gd name="connsiteX34" fmla="*/ 561900 w 597075"/>
                <a:gd name="connsiteY34" fmla="*/ 84647 h 198841"/>
                <a:gd name="connsiteX35" fmla="*/ 574854 w 597075"/>
                <a:gd name="connsiteY35" fmla="*/ 75122 h 198841"/>
                <a:gd name="connsiteX36" fmla="*/ 583522 w 597075"/>
                <a:gd name="connsiteY36" fmla="*/ 75122 h 198841"/>
                <a:gd name="connsiteX37" fmla="*/ 597057 w 597075"/>
                <a:gd name="connsiteY37" fmla="*/ 60073 h 198841"/>
                <a:gd name="connsiteX38" fmla="*/ 587332 w 597075"/>
                <a:gd name="connsiteY38" fmla="*/ 47309 h 198841"/>
                <a:gd name="connsiteX39" fmla="*/ 152896 w 597075"/>
                <a:gd name="connsiteY39" fmla="*/ 130939 h 198841"/>
                <a:gd name="connsiteX40" fmla="*/ 160897 w 597075"/>
                <a:gd name="connsiteY40" fmla="*/ 130939 h 198841"/>
                <a:gd name="connsiteX41" fmla="*/ 153754 w 597075"/>
                <a:gd name="connsiteY41" fmla="*/ 130939 h 198841"/>
                <a:gd name="connsiteX42" fmla="*/ 152896 w 597075"/>
                <a:gd name="connsiteY42" fmla="*/ 130939 h 198841"/>
                <a:gd name="connsiteX0" fmla="*/ 587332 w 597075"/>
                <a:gd name="connsiteY0" fmla="*/ 47553 h 199085"/>
                <a:gd name="connsiteX1" fmla="*/ 523514 w 597075"/>
                <a:gd name="connsiteY1" fmla="*/ 46219 h 199085"/>
                <a:gd name="connsiteX2" fmla="*/ 484286 w 597075"/>
                <a:gd name="connsiteY2" fmla="*/ 30391 h 199085"/>
                <a:gd name="connsiteX3" fmla="*/ 317198 w 597075"/>
                <a:gd name="connsiteY3" fmla="*/ 281 h 199085"/>
                <a:gd name="connsiteX4" fmla="*/ 36120 w 597075"/>
                <a:gd name="connsiteY4" fmla="*/ 49839 h 199085"/>
                <a:gd name="connsiteX5" fmla="*/ 22223 w 597075"/>
                <a:gd name="connsiteY5" fmla="*/ 65269 h 199085"/>
                <a:gd name="connsiteX6" fmla="*/ 22880 w 597075"/>
                <a:gd name="connsiteY6" fmla="*/ 68889 h 199085"/>
                <a:gd name="connsiteX7" fmla="*/ 15641 w 597075"/>
                <a:gd name="connsiteY7" fmla="*/ 88415 h 199085"/>
                <a:gd name="connsiteX8" fmla="*/ 10117 w 597075"/>
                <a:gd name="connsiteY8" fmla="*/ 89558 h 199085"/>
                <a:gd name="connsiteX9" fmla="*/ 13927 w 597075"/>
                <a:gd name="connsiteY9" fmla="*/ 118133 h 199085"/>
                <a:gd name="connsiteX10" fmla="*/ 35358 w 597075"/>
                <a:gd name="connsiteY10" fmla="*/ 116990 h 199085"/>
                <a:gd name="connsiteX11" fmla="*/ 27357 w 597075"/>
                <a:gd name="connsiteY11" fmla="*/ 129469 h 199085"/>
                <a:gd name="connsiteX12" fmla="*/ 38406 w 597075"/>
                <a:gd name="connsiteY12" fmla="*/ 143566 h 199085"/>
                <a:gd name="connsiteX13" fmla="*/ 42444 w 597075"/>
                <a:gd name="connsiteY13" fmla="*/ 163091 h 199085"/>
                <a:gd name="connsiteX14" fmla="*/ 44787 w 597075"/>
                <a:gd name="connsiteY14" fmla="*/ 164329 h 199085"/>
                <a:gd name="connsiteX15" fmla="*/ 36977 w 597075"/>
                <a:gd name="connsiteY15" fmla="*/ 165758 h 199085"/>
                <a:gd name="connsiteX16" fmla="*/ 40692 w 597075"/>
                <a:gd name="connsiteY16" fmla="*/ 194333 h 199085"/>
                <a:gd name="connsiteX17" fmla="*/ 68600 w 597075"/>
                <a:gd name="connsiteY17" fmla="*/ 192047 h 199085"/>
                <a:gd name="connsiteX18" fmla="*/ 81173 w 597075"/>
                <a:gd name="connsiteY18" fmla="*/ 188619 h 199085"/>
                <a:gd name="connsiteX19" fmla="*/ 149848 w 597075"/>
                <a:gd name="connsiteY19" fmla="*/ 185856 h 199085"/>
                <a:gd name="connsiteX20" fmla="*/ 261100 w 597075"/>
                <a:gd name="connsiteY20" fmla="*/ 186523 h 199085"/>
                <a:gd name="connsiteX21" fmla="*/ 480747 w 597075"/>
                <a:gd name="connsiteY21" fmla="*/ 199001 h 199085"/>
                <a:gd name="connsiteX22" fmla="*/ 494082 w 597075"/>
                <a:gd name="connsiteY22" fmla="*/ 188905 h 199085"/>
                <a:gd name="connsiteX23" fmla="*/ 527134 w 597075"/>
                <a:gd name="connsiteY23" fmla="*/ 192429 h 199085"/>
                <a:gd name="connsiteX24" fmla="*/ 530848 w 597075"/>
                <a:gd name="connsiteY24" fmla="*/ 164425 h 199085"/>
                <a:gd name="connsiteX25" fmla="*/ 491796 w 597075"/>
                <a:gd name="connsiteY25" fmla="*/ 159091 h 199085"/>
                <a:gd name="connsiteX26" fmla="*/ 505131 w 597075"/>
                <a:gd name="connsiteY26" fmla="*/ 159091 h 199085"/>
                <a:gd name="connsiteX27" fmla="*/ 519342 w 597075"/>
                <a:gd name="connsiteY27" fmla="*/ 142898 h 199085"/>
                <a:gd name="connsiteX28" fmla="*/ 519323 w 597075"/>
                <a:gd name="connsiteY28" fmla="*/ 142613 h 199085"/>
                <a:gd name="connsiteX29" fmla="*/ 547041 w 597075"/>
                <a:gd name="connsiteY29" fmla="*/ 144804 h 199085"/>
                <a:gd name="connsiteX30" fmla="*/ 550756 w 597075"/>
                <a:gd name="connsiteY30" fmla="*/ 116229 h 199085"/>
                <a:gd name="connsiteX31" fmla="*/ 540278 w 597075"/>
                <a:gd name="connsiteY31" fmla="*/ 114895 h 199085"/>
                <a:gd name="connsiteX32" fmla="*/ 535325 w 597075"/>
                <a:gd name="connsiteY32" fmla="*/ 89558 h 199085"/>
                <a:gd name="connsiteX33" fmla="*/ 512560 w 597075"/>
                <a:gd name="connsiteY33" fmla="*/ 86416 h 199085"/>
                <a:gd name="connsiteX34" fmla="*/ 561900 w 597075"/>
                <a:gd name="connsiteY34" fmla="*/ 84891 h 199085"/>
                <a:gd name="connsiteX35" fmla="*/ 574854 w 597075"/>
                <a:gd name="connsiteY35" fmla="*/ 75366 h 199085"/>
                <a:gd name="connsiteX36" fmla="*/ 583522 w 597075"/>
                <a:gd name="connsiteY36" fmla="*/ 75366 h 199085"/>
                <a:gd name="connsiteX37" fmla="*/ 597057 w 597075"/>
                <a:gd name="connsiteY37" fmla="*/ 60317 h 199085"/>
                <a:gd name="connsiteX38" fmla="*/ 587332 w 597075"/>
                <a:gd name="connsiteY38" fmla="*/ 47553 h 199085"/>
                <a:gd name="connsiteX39" fmla="*/ 152896 w 597075"/>
                <a:gd name="connsiteY39" fmla="*/ 131183 h 199085"/>
                <a:gd name="connsiteX40" fmla="*/ 160897 w 597075"/>
                <a:gd name="connsiteY40" fmla="*/ 131183 h 199085"/>
                <a:gd name="connsiteX41" fmla="*/ 153754 w 597075"/>
                <a:gd name="connsiteY41" fmla="*/ 131183 h 199085"/>
                <a:gd name="connsiteX42" fmla="*/ 152896 w 597075"/>
                <a:gd name="connsiteY42" fmla="*/ 131183 h 199085"/>
                <a:gd name="connsiteX0" fmla="*/ 587332 w 597075"/>
                <a:gd name="connsiteY0" fmla="*/ 47524 h 199056"/>
                <a:gd name="connsiteX1" fmla="*/ 559425 w 597075"/>
                <a:gd name="connsiteY1" fmla="*/ 25840 h 199056"/>
                <a:gd name="connsiteX2" fmla="*/ 484286 w 597075"/>
                <a:gd name="connsiteY2" fmla="*/ 30362 h 199056"/>
                <a:gd name="connsiteX3" fmla="*/ 317198 w 597075"/>
                <a:gd name="connsiteY3" fmla="*/ 252 h 199056"/>
                <a:gd name="connsiteX4" fmla="*/ 36120 w 597075"/>
                <a:gd name="connsiteY4" fmla="*/ 49810 h 199056"/>
                <a:gd name="connsiteX5" fmla="*/ 22223 w 597075"/>
                <a:gd name="connsiteY5" fmla="*/ 65240 h 199056"/>
                <a:gd name="connsiteX6" fmla="*/ 22880 w 597075"/>
                <a:gd name="connsiteY6" fmla="*/ 68860 h 199056"/>
                <a:gd name="connsiteX7" fmla="*/ 15641 w 597075"/>
                <a:gd name="connsiteY7" fmla="*/ 88386 h 199056"/>
                <a:gd name="connsiteX8" fmla="*/ 10117 w 597075"/>
                <a:gd name="connsiteY8" fmla="*/ 89529 h 199056"/>
                <a:gd name="connsiteX9" fmla="*/ 13927 w 597075"/>
                <a:gd name="connsiteY9" fmla="*/ 118104 h 199056"/>
                <a:gd name="connsiteX10" fmla="*/ 35358 w 597075"/>
                <a:gd name="connsiteY10" fmla="*/ 116961 h 199056"/>
                <a:gd name="connsiteX11" fmla="*/ 27357 w 597075"/>
                <a:gd name="connsiteY11" fmla="*/ 129440 h 199056"/>
                <a:gd name="connsiteX12" fmla="*/ 38406 w 597075"/>
                <a:gd name="connsiteY12" fmla="*/ 143537 h 199056"/>
                <a:gd name="connsiteX13" fmla="*/ 42444 w 597075"/>
                <a:gd name="connsiteY13" fmla="*/ 163062 h 199056"/>
                <a:gd name="connsiteX14" fmla="*/ 44787 w 597075"/>
                <a:gd name="connsiteY14" fmla="*/ 164300 h 199056"/>
                <a:gd name="connsiteX15" fmla="*/ 36977 w 597075"/>
                <a:gd name="connsiteY15" fmla="*/ 165729 h 199056"/>
                <a:gd name="connsiteX16" fmla="*/ 40692 w 597075"/>
                <a:gd name="connsiteY16" fmla="*/ 194304 h 199056"/>
                <a:gd name="connsiteX17" fmla="*/ 68600 w 597075"/>
                <a:gd name="connsiteY17" fmla="*/ 192018 h 199056"/>
                <a:gd name="connsiteX18" fmla="*/ 81173 w 597075"/>
                <a:gd name="connsiteY18" fmla="*/ 188590 h 199056"/>
                <a:gd name="connsiteX19" fmla="*/ 149848 w 597075"/>
                <a:gd name="connsiteY19" fmla="*/ 185827 h 199056"/>
                <a:gd name="connsiteX20" fmla="*/ 261100 w 597075"/>
                <a:gd name="connsiteY20" fmla="*/ 186494 h 199056"/>
                <a:gd name="connsiteX21" fmla="*/ 480747 w 597075"/>
                <a:gd name="connsiteY21" fmla="*/ 198972 h 199056"/>
                <a:gd name="connsiteX22" fmla="*/ 494082 w 597075"/>
                <a:gd name="connsiteY22" fmla="*/ 188876 h 199056"/>
                <a:gd name="connsiteX23" fmla="*/ 527134 w 597075"/>
                <a:gd name="connsiteY23" fmla="*/ 192400 h 199056"/>
                <a:gd name="connsiteX24" fmla="*/ 530848 w 597075"/>
                <a:gd name="connsiteY24" fmla="*/ 164396 h 199056"/>
                <a:gd name="connsiteX25" fmla="*/ 491796 w 597075"/>
                <a:gd name="connsiteY25" fmla="*/ 159062 h 199056"/>
                <a:gd name="connsiteX26" fmla="*/ 505131 w 597075"/>
                <a:gd name="connsiteY26" fmla="*/ 159062 h 199056"/>
                <a:gd name="connsiteX27" fmla="*/ 519342 w 597075"/>
                <a:gd name="connsiteY27" fmla="*/ 142869 h 199056"/>
                <a:gd name="connsiteX28" fmla="*/ 519323 w 597075"/>
                <a:gd name="connsiteY28" fmla="*/ 142584 h 199056"/>
                <a:gd name="connsiteX29" fmla="*/ 547041 w 597075"/>
                <a:gd name="connsiteY29" fmla="*/ 144775 h 199056"/>
                <a:gd name="connsiteX30" fmla="*/ 550756 w 597075"/>
                <a:gd name="connsiteY30" fmla="*/ 116200 h 199056"/>
                <a:gd name="connsiteX31" fmla="*/ 540278 w 597075"/>
                <a:gd name="connsiteY31" fmla="*/ 114866 h 199056"/>
                <a:gd name="connsiteX32" fmla="*/ 535325 w 597075"/>
                <a:gd name="connsiteY32" fmla="*/ 89529 h 199056"/>
                <a:gd name="connsiteX33" fmla="*/ 512560 w 597075"/>
                <a:gd name="connsiteY33" fmla="*/ 86387 h 199056"/>
                <a:gd name="connsiteX34" fmla="*/ 561900 w 597075"/>
                <a:gd name="connsiteY34" fmla="*/ 84862 h 199056"/>
                <a:gd name="connsiteX35" fmla="*/ 574854 w 597075"/>
                <a:gd name="connsiteY35" fmla="*/ 75337 h 199056"/>
                <a:gd name="connsiteX36" fmla="*/ 583522 w 597075"/>
                <a:gd name="connsiteY36" fmla="*/ 75337 h 199056"/>
                <a:gd name="connsiteX37" fmla="*/ 597057 w 597075"/>
                <a:gd name="connsiteY37" fmla="*/ 60288 h 199056"/>
                <a:gd name="connsiteX38" fmla="*/ 587332 w 597075"/>
                <a:gd name="connsiteY38" fmla="*/ 47524 h 199056"/>
                <a:gd name="connsiteX39" fmla="*/ 152896 w 597075"/>
                <a:gd name="connsiteY39" fmla="*/ 131154 h 199056"/>
                <a:gd name="connsiteX40" fmla="*/ 160897 w 597075"/>
                <a:gd name="connsiteY40" fmla="*/ 131154 h 199056"/>
                <a:gd name="connsiteX41" fmla="*/ 153754 w 597075"/>
                <a:gd name="connsiteY41" fmla="*/ 131154 h 199056"/>
                <a:gd name="connsiteX42" fmla="*/ 152896 w 597075"/>
                <a:gd name="connsiteY42" fmla="*/ 131154 h 199056"/>
                <a:gd name="connsiteX0" fmla="*/ 587332 w 597075"/>
                <a:gd name="connsiteY0" fmla="*/ 48560 h 200092"/>
                <a:gd name="connsiteX1" fmla="*/ 559425 w 597075"/>
                <a:gd name="connsiteY1" fmla="*/ 26876 h 200092"/>
                <a:gd name="connsiteX2" fmla="*/ 491126 w 597075"/>
                <a:gd name="connsiteY2" fmla="*/ 15570 h 200092"/>
                <a:gd name="connsiteX3" fmla="*/ 317198 w 597075"/>
                <a:gd name="connsiteY3" fmla="*/ 1288 h 200092"/>
                <a:gd name="connsiteX4" fmla="*/ 36120 w 597075"/>
                <a:gd name="connsiteY4" fmla="*/ 50846 h 200092"/>
                <a:gd name="connsiteX5" fmla="*/ 22223 w 597075"/>
                <a:gd name="connsiteY5" fmla="*/ 66276 h 200092"/>
                <a:gd name="connsiteX6" fmla="*/ 22880 w 597075"/>
                <a:gd name="connsiteY6" fmla="*/ 69896 h 200092"/>
                <a:gd name="connsiteX7" fmla="*/ 15641 w 597075"/>
                <a:gd name="connsiteY7" fmla="*/ 89422 h 200092"/>
                <a:gd name="connsiteX8" fmla="*/ 10117 w 597075"/>
                <a:gd name="connsiteY8" fmla="*/ 90565 h 200092"/>
                <a:gd name="connsiteX9" fmla="*/ 13927 w 597075"/>
                <a:gd name="connsiteY9" fmla="*/ 119140 h 200092"/>
                <a:gd name="connsiteX10" fmla="*/ 35358 w 597075"/>
                <a:gd name="connsiteY10" fmla="*/ 117997 h 200092"/>
                <a:gd name="connsiteX11" fmla="*/ 27357 w 597075"/>
                <a:gd name="connsiteY11" fmla="*/ 130476 h 200092"/>
                <a:gd name="connsiteX12" fmla="*/ 38406 w 597075"/>
                <a:gd name="connsiteY12" fmla="*/ 144573 h 200092"/>
                <a:gd name="connsiteX13" fmla="*/ 42444 w 597075"/>
                <a:gd name="connsiteY13" fmla="*/ 164098 h 200092"/>
                <a:gd name="connsiteX14" fmla="*/ 44787 w 597075"/>
                <a:gd name="connsiteY14" fmla="*/ 165336 h 200092"/>
                <a:gd name="connsiteX15" fmla="*/ 36977 w 597075"/>
                <a:gd name="connsiteY15" fmla="*/ 166765 h 200092"/>
                <a:gd name="connsiteX16" fmla="*/ 40692 w 597075"/>
                <a:gd name="connsiteY16" fmla="*/ 195340 h 200092"/>
                <a:gd name="connsiteX17" fmla="*/ 68600 w 597075"/>
                <a:gd name="connsiteY17" fmla="*/ 193054 h 200092"/>
                <a:gd name="connsiteX18" fmla="*/ 81173 w 597075"/>
                <a:gd name="connsiteY18" fmla="*/ 189626 h 200092"/>
                <a:gd name="connsiteX19" fmla="*/ 149848 w 597075"/>
                <a:gd name="connsiteY19" fmla="*/ 186863 h 200092"/>
                <a:gd name="connsiteX20" fmla="*/ 261100 w 597075"/>
                <a:gd name="connsiteY20" fmla="*/ 187530 h 200092"/>
                <a:gd name="connsiteX21" fmla="*/ 480747 w 597075"/>
                <a:gd name="connsiteY21" fmla="*/ 200008 h 200092"/>
                <a:gd name="connsiteX22" fmla="*/ 494082 w 597075"/>
                <a:gd name="connsiteY22" fmla="*/ 189912 h 200092"/>
                <a:gd name="connsiteX23" fmla="*/ 527134 w 597075"/>
                <a:gd name="connsiteY23" fmla="*/ 193436 h 200092"/>
                <a:gd name="connsiteX24" fmla="*/ 530848 w 597075"/>
                <a:gd name="connsiteY24" fmla="*/ 165432 h 200092"/>
                <a:gd name="connsiteX25" fmla="*/ 491796 w 597075"/>
                <a:gd name="connsiteY25" fmla="*/ 160098 h 200092"/>
                <a:gd name="connsiteX26" fmla="*/ 505131 w 597075"/>
                <a:gd name="connsiteY26" fmla="*/ 160098 h 200092"/>
                <a:gd name="connsiteX27" fmla="*/ 519342 w 597075"/>
                <a:gd name="connsiteY27" fmla="*/ 143905 h 200092"/>
                <a:gd name="connsiteX28" fmla="*/ 519323 w 597075"/>
                <a:gd name="connsiteY28" fmla="*/ 143620 h 200092"/>
                <a:gd name="connsiteX29" fmla="*/ 547041 w 597075"/>
                <a:gd name="connsiteY29" fmla="*/ 145811 h 200092"/>
                <a:gd name="connsiteX30" fmla="*/ 550756 w 597075"/>
                <a:gd name="connsiteY30" fmla="*/ 117236 h 200092"/>
                <a:gd name="connsiteX31" fmla="*/ 540278 w 597075"/>
                <a:gd name="connsiteY31" fmla="*/ 115902 h 200092"/>
                <a:gd name="connsiteX32" fmla="*/ 535325 w 597075"/>
                <a:gd name="connsiteY32" fmla="*/ 90565 h 200092"/>
                <a:gd name="connsiteX33" fmla="*/ 512560 w 597075"/>
                <a:gd name="connsiteY33" fmla="*/ 87423 h 200092"/>
                <a:gd name="connsiteX34" fmla="*/ 561900 w 597075"/>
                <a:gd name="connsiteY34" fmla="*/ 85898 h 200092"/>
                <a:gd name="connsiteX35" fmla="*/ 574854 w 597075"/>
                <a:gd name="connsiteY35" fmla="*/ 76373 h 200092"/>
                <a:gd name="connsiteX36" fmla="*/ 583522 w 597075"/>
                <a:gd name="connsiteY36" fmla="*/ 76373 h 200092"/>
                <a:gd name="connsiteX37" fmla="*/ 597057 w 597075"/>
                <a:gd name="connsiteY37" fmla="*/ 61324 h 200092"/>
                <a:gd name="connsiteX38" fmla="*/ 587332 w 597075"/>
                <a:gd name="connsiteY38" fmla="*/ 48560 h 200092"/>
                <a:gd name="connsiteX39" fmla="*/ 152896 w 597075"/>
                <a:gd name="connsiteY39" fmla="*/ 132190 h 200092"/>
                <a:gd name="connsiteX40" fmla="*/ 160897 w 597075"/>
                <a:gd name="connsiteY40" fmla="*/ 132190 h 200092"/>
                <a:gd name="connsiteX41" fmla="*/ 153754 w 597075"/>
                <a:gd name="connsiteY41" fmla="*/ 132190 h 200092"/>
                <a:gd name="connsiteX42" fmla="*/ 152896 w 597075"/>
                <a:gd name="connsiteY42" fmla="*/ 132190 h 200092"/>
                <a:gd name="connsiteX0" fmla="*/ 587332 w 597075"/>
                <a:gd name="connsiteY0" fmla="*/ 48656 h 200188"/>
                <a:gd name="connsiteX1" fmla="*/ 559425 w 597075"/>
                <a:gd name="connsiteY1" fmla="*/ 36016 h 200188"/>
                <a:gd name="connsiteX2" fmla="*/ 491126 w 597075"/>
                <a:gd name="connsiteY2" fmla="*/ 15666 h 200188"/>
                <a:gd name="connsiteX3" fmla="*/ 317198 w 597075"/>
                <a:gd name="connsiteY3" fmla="*/ 1384 h 200188"/>
                <a:gd name="connsiteX4" fmla="*/ 36120 w 597075"/>
                <a:gd name="connsiteY4" fmla="*/ 50942 h 200188"/>
                <a:gd name="connsiteX5" fmla="*/ 22223 w 597075"/>
                <a:gd name="connsiteY5" fmla="*/ 66372 h 200188"/>
                <a:gd name="connsiteX6" fmla="*/ 22880 w 597075"/>
                <a:gd name="connsiteY6" fmla="*/ 69992 h 200188"/>
                <a:gd name="connsiteX7" fmla="*/ 15641 w 597075"/>
                <a:gd name="connsiteY7" fmla="*/ 89518 h 200188"/>
                <a:gd name="connsiteX8" fmla="*/ 10117 w 597075"/>
                <a:gd name="connsiteY8" fmla="*/ 90661 h 200188"/>
                <a:gd name="connsiteX9" fmla="*/ 13927 w 597075"/>
                <a:gd name="connsiteY9" fmla="*/ 119236 h 200188"/>
                <a:gd name="connsiteX10" fmla="*/ 35358 w 597075"/>
                <a:gd name="connsiteY10" fmla="*/ 118093 h 200188"/>
                <a:gd name="connsiteX11" fmla="*/ 27357 w 597075"/>
                <a:gd name="connsiteY11" fmla="*/ 130572 h 200188"/>
                <a:gd name="connsiteX12" fmla="*/ 38406 w 597075"/>
                <a:gd name="connsiteY12" fmla="*/ 144669 h 200188"/>
                <a:gd name="connsiteX13" fmla="*/ 42444 w 597075"/>
                <a:gd name="connsiteY13" fmla="*/ 164194 h 200188"/>
                <a:gd name="connsiteX14" fmla="*/ 44787 w 597075"/>
                <a:gd name="connsiteY14" fmla="*/ 165432 h 200188"/>
                <a:gd name="connsiteX15" fmla="*/ 36977 w 597075"/>
                <a:gd name="connsiteY15" fmla="*/ 166861 h 200188"/>
                <a:gd name="connsiteX16" fmla="*/ 40692 w 597075"/>
                <a:gd name="connsiteY16" fmla="*/ 195436 h 200188"/>
                <a:gd name="connsiteX17" fmla="*/ 68600 w 597075"/>
                <a:gd name="connsiteY17" fmla="*/ 193150 h 200188"/>
                <a:gd name="connsiteX18" fmla="*/ 81173 w 597075"/>
                <a:gd name="connsiteY18" fmla="*/ 189722 h 200188"/>
                <a:gd name="connsiteX19" fmla="*/ 149848 w 597075"/>
                <a:gd name="connsiteY19" fmla="*/ 186959 h 200188"/>
                <a:gd name="connsiteX20" fmla="*/ 261100 w 597075"/>
                <a:gd name="connsiteY20" fmla="*/ 187626 h 200188"/>
                <a:gd name="connsiteX21" fmla="*/ 480747 w 597075"/>
                <a:gd name="connsiteY21" fmla="*/ 200104 h 200188"/>
                <a:gd name="connsiteX22" fmla="*/ 494082 w 597075"/>
                <a:gd name="connsiteY22" fmla="*/ 190008 h 200188"/>
                <a:gd name="connsiteX23" fmla="*/ 527134 w 597075"/>
                <a:gd name="connsiteY23" fmla="*/ 193532 h 200188"/>
                <a:gd name="connsiteX24" fmla="*/ 530848 w 597075"/>
                <a:gd name="connsiteY24" fmla="*/ 165528 h 200188"/>
                <a:gd name="connsiteX25" fmla="*/ 491796 w 597075"/>
                <a:gd name="connsiteY25" fmla="*/ 160194 h 200188"/>
                <a:gd name="connsiteX26" fmla="*/ 505131 w 597075"/>
                <a:gd name="connsiteY26" fmla="*/ 160194 h 200188"/>
                <a:gd name="connsiteX27" fmla="*/ 519342 w 597075"/>
                <a:gd name="connsiteY27" fmla="*/ 144001 h 200188"/>
                <a:gd name="connsiteX28" fmla="*/ 519323 w 597075"/>
                <a:gd name="connsiteY28" fmla="*/ 143716 h 200188"/>
                <a:gd name="connsiteX29" fmla="*/ 547041 w 597075"/>
                <a:gd name="connsiteY29" fmla="*/ 145907 h 200188"/>
                <a:gd name="connsiteX30" fmla="*/ 550756 w 597075"/>
                <a:gd name="connsiteY30" fmla="*/ 117332 h 200188"/>
                <a:gd name="connsiteX31" fmla="*/ 540278 w 597075"/>
                <a:gd name="connsiteY31" fmla="*/ 115998 h 200188"/>
                <a:gd name="connsiteX32" fmla="*/ 535325 w 597075"/>
                <a:gd name="connsiteY32" fmla="*/ 90661 h 200188"/>
                <a:gd name="connsiteX33" fmla="*/ 512560 w 597075"/>
                <a:gd name="connsiteY33" fmla="*/ 87519 h 200188"/>
                <a:gd name="connsiteX34" fmla="*/ 561900 w 597075"/>
                <a:gd name="connsiteY34" fmla="*/ 85994 h 200188"/>
                <a:gd name="connsiteX35" fmla="*/ 574854 w 597075"/>
                <a:gd name="connsiteY35" fmla="*/ 76469 h 200188"/>
                <a:gd name="connsiteX36" fmla="*/ 583522 w 597075"/>
                <a:gd name="connsiteY36" fmla="*/ 76469 h 200188"/>
                <a:gd name="connsiteX37" fmla="*/ 597057 w 597075"/>
                <a:gd name="connsiteY37" fmla="*/ 61420 h 200188"/>
                <a:gd name="connsiteX38" fmla="*/ 587332 w 597075"/>
                <a:gd name="connsiteY38" fmla="*/ 48656 h 200188"/>
                <a:gd name="connsiteX39" fmla="*/ 152896 w 597075"/>
                <a:gd name="connsiteY39" fmla="*/ 132286 h 200188"/>
                <a:gd name="connsiteX40" fmla="*/ 160897 w 597075"/>
                <a:gd name="connsiteY40" fmla="*/ 132286 h 200188"/>
                <a:gd name="connsiteX41" fmla="*/ 153754 w 597075"/>
                <a:gd name="connsiteY41" fmla="*/ 132286 h 200188"/>
                <a:gd name="connsiteX42" fmla="*/ 152896 w 597075"/>
                <a:gd name="connsiteY42" fmla="*/ 132286 h 200188"/>
                <a:gd name="connsiteX0" fmla="*/ 587332 w 597075"/>
                <a:gd name="connsiteY0" fmla="*/ 48656 h 200188"/>
                <a:gd name="connsiteX1" fmla="*/ 559425 w 597075"/>
                <a:gd name="connsiteY1" fmla="*/ 36016 h 200188"/>
                <a:gd name="connsiteX2" fmla="*/ 491126 w 597075"/>
                <a:gd name="connsiteY2" fmla="*/ 15666 h 200188"/>
                <a:gd name="connsiteX3" fmla="*/ 317198 w 597075"/>
                <a:gd name="connsiteY3" fmla="*/ 1384 h 200188"/>
                <a:gd name="connsiteX4" fmla="*/ 36120 w 597075"/>
                <a:gd name="connsiteY4" fmla="*/ 50942 h 200188"/>
                <a:gd name="connsiteX5" fmla="*/ 22223 w 597075"/>
                <a:gd name="connsiteY5" fmla="*/ 66372 h 200188"/>
                <a:gd name="connsiteX6" fmla="*/ 22880 w 597075"/>
                <a:gd name="connsiteY6" fmla="*/ 69992 h 200188"/>
                <a:gd name="connsiteX7" fmla="*/ 15641 w 597075"/>
                <a:gd name="connsiteY7" fmla="*/ 89518 h 200188"/>
                <a:gd name="connsiteX8" fmla="*/ 10117 w 597075"/>
                <a:gd name="connsiteY8" fmla="*/ 90661 h 200188"/>
                <a:gd name="connsiteX9" fmla="*/ 13927 w 597075"/>
                <a:gd name="connsiteY9" fmla="*/ 119236 h 200188"/>
                <a:gd name="connsiteX10" fmla="*/ 35358 w 597075"/>
                <a:gd name="connsiteY10" fmla="*/ 118093 h 200188"/>
                <a:gd name="connsiteX11" fmla="*/ 27357 w 597075"/>
                <a:gd name="connsiteY11" fmla="*/ 130572 h 200188"/>
                <a:gd name="connsiteX12" fmla="*/ 38406 w 597075"/>
                <a:gd name="connsiteY12" fmla="*/ 144669 h 200188"/>
                <a:gd name="connsiteX13" fmla="*/ 42444 w 597075"/>
                <a:gd name="connsiteY13" fmla="*/ 164194 h 200188"/>
                <a:gd name="connsiteX14" fmla="*/ 44787 w 597075"/>
                <a:gd name="connsiteY14" fmla="*/ 165432 h 200188"/>
                <a:gd name="connsiteX15" fmla="*/ 36977 w 597075"/>
                <a:gd name="connsiteY15" fmla="*/ 166861 h 200188"/>
                <a:gd name="connsiteX16" fmla="*/ 40692 w 597075"/>
                <a:gd name="connsiteY16" fmla="*/ 195436 h 200188"/>
                <a:gd name="connsiteX17" fmla="*/ 68600 w 597075"/>
                <a:gd name="connsiteY17" fmla="*/ 193150 h 200188"/>
                <a:gd name="connsiteX18" fmla="*/ 81173 w 597075"/>
                <a:gd name="connsiteY18" fmla="*/ 189722 h 200188"/>
                <a:gd name="connsiteX19" fmla="*/ 149848 w 597075"/>
                <a:gd name="connsiteY19" fmla="*/ 186959 h 200188"/>
                <a:gd name="connsiteX20" fmla="*/ 325228 w 597075"/>
                <a:gd name="connsiteY20" fmla="*/ 160493 h 200188"/>
                <a:gd name="connsiteX21" fmla="*/ 480747 w 597075"/>
                <a:gd name="connsiteY21" fmla="*/ 200104 h 200188"/>
                <a:gd name="connsiteX22" fmla="*/ 494082 w 597075"/>
                <a:gd name="connsiteY22" fmla="*/ 190008 h 200188"/>
                <a:gd name="connsiteX23" fmla="*/ 527134 w 597075"/>
                <a:gd name="connsiteY23" fmla="*/ 193532 h 200188"/>
                <a:gd name="connsiteX24" fmla="*/ 530848 w 597075"/>
                <a:gd name="connsiteY24" fmla="*/ 165528 h 200188"/>
                <a:gd name="connsiteX25" fmla="*/ 491796 w 597075"/>
                <a:gd name="connsiteY25" fmla="*/ 160194 h 200188"/>
                <a:gd name="connsiteX26" fmla="*/ 505131 w 597075"/>
                <a:gd name="connsiteY26" fmla="*/ 160194 h 200188"/>
                <a:gd name="connsiteX27" fmla="*/ 519342 w 597075"/>
                <a:gd name="connsiteY27" fmla="*/ 144001 h 200188"/>
                <a:gd name="connsiteX28" fmla="*/ 519323 w 597075"/>
                <a:gd name="connsiteY28" fmla="*/ 143716 h 200188"/>
                <a:gd name="connsiteX29" fmla="*/ 547041 w 597075"/>
                <a:gd name="connsiteY29" fmla="*/ 145907 h 200188"/>
                <a:gd name="connsiteX30" fmla="*/ 550756 w 597075"/>
                <a:gd name="connsiteY30" fmla="*/ 117332 h 200188"/>
                <a:gd name="connsiteX31" fmla="*/ 540278 w 597075"/>
                <a:gd name="connsiteY31" fmla="*/ 115998 h 200188"/>
                <a:gd name="connsiteX32" fmla="*/ 535325 w 597075"/>
                <a:gd name="connsiteY32" fmla="*/ 90661 h 200188"/>
                <a:gd name="connsiteX33" fmla="*/ 512560 w 597075"/>
                <a:gd name="connsiteY33" fmla="*/ 87519 h 200188"/>
                <a:gd name="connsiteX34" fmla="*/ 561900 w 597075"/>
                <a:gd name="connsiteY34" fmla="*/ 85994 h 200188"/>
                <a:gd name="connsiteX35" fmla="*/ 574854 w 597075"/>
                <a:gd name="connsiteY35" fmla="*/ 76469 h 200188"/>
                <a:gd name="connsiteX36" fmla="*/ 583522 w 597075"/>
                <a:gd name="connsiteY36" fmla="*/ 76469 h 200188"/>
                <a:gd name="connsiteX37" fmla="*/ 597057 w 597075"/>
                <a:gd name="connsiteY37" fmla="*/ 61420 h 200188"/>
                <a:gd name="connsiteX38" fmla="*/ 587332 w 597075"/>
                <a:gd name="connsiteY38" fmla="*/ 48656 h 200188"/>
                <a:gd name="connsiteX39" fmla="*/ 152896 w 597075"/>
                <a:gd name="connsiteY39" fmla="*/ 132286 h 200188"/>
                <a:gd name="connsiteX40" fmla="*/ 160897 w 597075"/>
                <a:gd name="connsiteY40" fmla="*/ 132286 h 200188"/>
                <a:gd name="connsiteX41" fmla="*/ 153754 w 597075"/>
                <a:gd name="connsiteY41" fmla="*/ 132286 h 200188"/>
                <a:gd name="connsiteX42" fmla="*/ 152896 w 597075"/>
                <a:gd name="connsiteY42" fmla="*/ 132286 h 200188"/>
                <a:gd name="connsiteX0" fmla="*/ 587332 w 597075"/>
                <a:gd name="connsiteY0" fmla="*/ 48656 h 200188"/>
                <a:gd name="connsiteX1" fmla="*/ 559425 w 597075"/>
                <a:gd name="connsiteY1" fmla="*/ 36016 h 200188"/>
                <a:gd name="connsiteX2" fmla="*/ 491126 w 597075"/>
                <a:gd name="connsiteY2" fmla="*/ 15666 h 200188"/>
                <a:gd name="connsiteX3" fmla="*/ 317198 w 597075"/>
                <a:gd name="connsiteY3" fmla="*/ 1384 h 200188"/>
                <a:gd name="connsiteX4" fmla="*/ 36120 w 597075"/>
                <a:gd name="connsiteY4" fmla="*/ 50942 h 200188"/>
                <a:gd name="connsiteX5" fmla="*/ 22223 w 597075"/>
                <a:gd name="connsiteY5" fmla="*/ 66372 h 200188"/>
                <a:gd name="connsiteX6" fmla="*/ 22880 w 597075"/>
                <a:gd name="connsiteY6" fmla="*/ 69992 h 200188"/>
                <a:gd name="connsiteX7" fmla="*/ 15641 w 597075"/>
                <a:gd name="connsiteY7" fmla="*/ 89518 h 200188"/>
                <a:gd name="connsiteX8" fmla="*/ 10117 w 597075"/>
                <a:gd name="connsiteY8" fmla="*/ 90661 h 200188"/>
                <a:gd name="connsiteX9" fmla="*/ 13927 w 597075"/>
                <a:gd name="connsiteY9" fmla="*/ 119236 h 200188"/>
                <a:gd name="connsiteX10" fmla="*/ 35358 w 597075"/>
                <a:gd name="connsiteY10" fmla="*/ 118093 h 200188"/>
                <a:gd name="connsiteX11" fmla="*/ 27357 w 597075"/>
                <a:gd name="connsiteY11" fmla="*/ 130572 h 200188"/>
                <a:gd name="connsiteX12" fmla="*/ 38406 w 597075"/>
                <a:gd name="connsiteY12" fmla="*/ 144669 h 200188"/>
                <a:gd name="connsiteX13" fmla="*/ 42444 w 597075"/>
                <a:gd name="connsiteY13" fmla="*/ 164194 h 200188"/>
                <a:gd name="connsiteX14" fmla="*/ 44787 w 597075"/>
                <a:gd name="connsiteY14" fmla="*/ 165432 h 200188"/>
                <a:gd name="connsiteX15" fmla="*/ 36977 w 597075"/>
                <a:gd name="connsiteY15" fmla="*/ 166861 h 200188"/>
                <a:gd name="connsiteX16" fmla="*/ 40692 w 597075"/>
                <a:gd name="connsiteY16" fmla="*/ 195436 h 200188"/>
                <a:gd name="connsiteX17" fmla="*/ 68600 w 597075"/>
                <a:gd name="connsiteY17" fmla="*/ 193150 h 200188"/>
                <a:gd name="connsiteX18" fmla="*/ 81173 w 597075"/>
                <a:gd name="connsiteY18" fmla="*/ 189722 h 200188"/>
                <a:gd name="connsiteX19" fmla="*/ 146428 w 597075"/>
                <a:gd name="connsiteY19" fmla="*/ 157564 h 200188"/>
                <a:gd name="connsiteX20" fmla="*/ 325228 w 597075"/>
                <a:gd name="connsiteY20" fmla="*/ 160493 h 200188"/>
                <a:gd name="connsiteX21" fmla="*/ 480747 w 597075"/>
                <a:gd name="connsiteY21" fmla="*/ 200104 h 200188"/>
                <a:gd name="connsiteX22" fmla="*/ 494082 w 597075"/>
                <a:gd name="connsiteY22" fmla="*/ 190008 h 200188"/>
                <a:gd name="connsiteX23" fmla="*/ 527134 w 597075"/>
                <a:gd name="connsiteY23" fmla="*/ 193532 h 200188"/>
                <a:gd name="connsiteX24" fmla="*/ 530848 w 597075"/>
                <a:gd name="connsiteY24" fmla="*/ 165528 h 200188"/>
                <a:gd name="connsiteX25" fmla="*/ 491796 w 597075"/>
                <a:gd name="connsiteY25" fmla="*/ 160194 h 200188"/>
                <a:gd name="connsiteX26" fmla="*/ 505131 w 597075"/>
                <a:gd name="connsiteY26" fmla="*/ 160194 h 200188"/>
                <a:gd name="connsiteX27" fmla="*/ 519342 w 597075"/>
                <a:gd name="connsiteY27" fmla="*/ 144001 h 200188"/>
                <a:gd name="connsiteX28" fmla="*/ 519323 w 597075"/>
                <a:gd name="connsiteY28" fmla="*/ 143716 h 200188"/>
                <a:gd name="connsiteX29" fmla="*/ 547041 w 597075"/>
                <a:gd name="connsiteY29" fmla="*/ 145907 h 200188"/>
                <a:gd name="connsiteX30" fmla="*/ 550756 w 597075"/>
                <a:gd name="connsiteY30" fmla="*/ 117332 h 200188"/>
                <a:gd name="connsiteX31" fmla="*/ 540278 w 597075"/>
                <a:gd name="connsiteY31" fmla="*/ 115998 h 200188"/>
                <a:gd name="connsiteX32" fmla="*/ 535325 w 597075"/>
                <a:gd name="connsiteY32" fmla="*/ 90661 h 200188"/>
                <a:gd name="connsiteX33" fmla="*/ 512560 w 597075"/>
                <a:gd name="connsiteY33" fmla="*/ 87519 h 200188"/>
                <a:gd name="connsiteX34" fmla="*/ 561900 w 597075"/>
                <a:gd name="connsiteY34" fmla="*/ 85994 h 200188"/>
                <a:gd name="connsiteX35" fmla="*/ 574854 w 597075"/>
                <a:gd name="connsiteY35" fmla="*/ 76469 h 200188"/>
                <a:gd name="connsiteX36" fmla="*/ 583522 w 597075"/>
                <a:gd name="connsiteY36" fmla="*/ 76469 h 200188"/>
                <a:gd name="connsiteX37" fmla="*/ 597057 w 597075"/>
                <a:gd name="connsiteY37" fmla="*/ 61420 h 200188"/>
                <a:gd name="connsiteX38" fmla="*/ 587332 w 597075"/>
                <a:gd name="connsiteY38" fmla="*/ 48656 h 200188"/>
                <a:gd name="connsiteX39" fmla="*/ 152896 w 597075"/>
                <a:gd name="connsiteY39" fmla="*/ 132286 h 200188"/>
                <a:gd name="connsiteX40" fmla="*/ 160897 w 597075"/>
                <a:gd name="connsiteY40" fmla="*/ 132286 h 200188"/>
                <a:gd name="connsiteX41" fmla="*/ 153754 w 597075"/>
                <a:gd name="connsiteY41" fmla="*/ 132286 h 200188"/>
                <a:gd name="connsiteX42" fmla="*/ 152896 w 597075"/>
                <a:gd name="connsiteY42" fmla="*/ 132286 h 200188"/>
                <a:gd name="connsiteX0" fmla="*/ 587332 w 597075"/>
                <a:gd name="connsiteY0" fmla="*/ 48656 h 200188"/>
                <a:gd name="connsiteX1" fmla="*/ 559425 w 597075"/>
                <a:gd name="connsiteY1" fmla="*/ 36016 h 200188"/>
                <a:gd name="connsiteX2" fmla="*/ 491126 w 597075"/>
                <a:gd name="connsiteY2" fmla="*/ 15666 h 200188"/>
                <a:gd name="connsiteX3" fmla="*/ 317198 w 597075"/>
                <a:gd name="connsiteY3" fmla="*/ 1384 h 200188"/>
                <a:gd name="connsiteX4" fmla="*/ 36120 w 597075"/>
                <a:gd name="connsiteY4" fmla="*/ 50942 h 200188"/>
                <a:gd name="connsiteX5" fmla="*/ 22223 w 597075"/>
                <a:gd name="connsiteY5" fmla="*/ 66372 h 200188"/>
                <a:gd name="connsiteX6" fmla="*/ 22880 w 597075"/>
                <a:gd name="connsiteY6" fmla="*/ 69992 h 200188"/>
                <a:gd name="connsiteX7" fmla="*/ 15641 w 597075"/>
                <a:gd name="connsiteY7" fmla="*/ 89518 h 200188"/>
                <a:gd name="connsiteX8" fmla="*/ 10117 w 597075"/>
                <a:gd name="connsiteY8" fmla="*/ 90661 h 200188"/>
                <a:gd name="connsiteX9" fmla="*/ 13927 w 597075"/>
                <a:gd name="connsiteY9" fmla="*/ 119236 h 200188"/>
                <a:gd name="connsiteX10" fmla="*/ 35358 w 597075"/>
                <a:gd name="connsiteY10" fmla="*/ 118093 h 200188"/>
                <a:gd name="connsiteX11" fmla="*/ 27357 w 597075"/>
                <a:gd name="connsiteY11" fmla="*/ 130572 h 200188"/>
                <a:gd name="connsiteX12" fmla="*/ 38406 w 597075"/>
                <a:gd name="connsiteY12" fmla="*/ 144669 h 200188"/>
                <a:gd name="connsiteX13" fmla="*/ 42444 w 597075"/>
                <a:gd name="connsiteY13" fmla="*/ 164194 h 200188"/>
                <a:gd name="connsiteX14" fmla="*/ 44787 w 597075"/>
                <a:gd name="connsiteY14" fmla="*/ 165432 h 200188"/>
                <a:gd name="connsiteX15" fmla="*/ 36977 w 597075"/>
                <a:gd name="connsiteY15" fmla="*/ 166861 h 200188"/>
                <a:gd name="connsiteX16" fmla="*/ 40692 w 597075"/>
                <a:gd name="connsiteY16" fmla="*/ 195436 h 200188"/>
                <a:gd name="connsiteX17" fmla="*/ 68600 w 597075"/>
                <a:gd name="connsiteY17" fmla="*/ 193150 h 200188"/>
                <a:gd name="connsiteX18" fmla="*/ 81173 w 597075"/>
                <a:gd name="connsiteY18" fmla="*/ 189722 h 200188"/>
                <a:gd name="connsiteX19" fmla="*/ 152413 w 597075"/>
                <a:gd name="connsiteY19" fmla="*/ 166609 h 200188"/>
                <a:gd name="connsiteX20" fmla="*/ 325228 w 597075"/>
                <a:gd name="connsiteY20" fmla="*/ 160493 h 200188"/>
                <a:gd name="connsiteX21" fmla="*/ 480747 w 597075"/>
                <a:gd name="connsiteY21" fmla="*/ 200104 h 200188"/>
                <a:gd name="connsiteX22" fmla="*/ 494082 w 597075"/>
                <a:gd name="connsiteY22" fmla="*/ 190008 h 200188"/>
                <a:gd name="connsiteX23" fmla="*/ 527134 w 597075"/>
                <a:gd name="connsiteY23" fmla="*/ 193532 h 200188"/>
                <a:gd name="connsiteX24" fmla="*/ 530848 w 597075"/>
                <a:gd name="connsiteY24" fmla="*/ 165528 h 200188"/>
                <a:gd name="connsiteX25" fmla="*/ 491796 w 597075"/>
                <a:gd name="connsiteY25" fmla="*/ 160194 h 200188"/>
                <a:gd name="connsiteX26" fmla="*/ 505131 w 597075"/>
                <a:gd name="connsiteY26" fmla="*/ 160194 h 200188"/>
                <a:gd name="connsiteX27" fmla="*/ 519342 w 597075"/>
                <a:gd name="connsiteY27" fmla="*/ 144001 h 200188"/>
                <a:gd name="connsiteX28" fmla="*/ 519323 w 597075"/>
                <a:gd name="connsiteY28" fmla="*/ 143716 h 200188"/>
                <a:gd name="connsiteX29" fmla="*/ 547041 w 597075"/>
                <a:gd name="connsiteY29" fmla="*/ 145907 h 200188"/>
                <a:gd name="connsiteX30" fmla="*/ 550756 w 597075"/>
                <a:gd name="connsiteY30" fmla="*/ 117332 h 200188"/>
                <a:gd name="connsiteX31" fmla="*/ 540278 w 597075"/>
                <a:gd name="connsiteY31" fmla="*/ 115998 h 200188"/>
                <a:gd name="connsiteX32" fmla="*/ 535325 w 597075"/>
                <a:gd name="connsiteY32" fmla="*/ 90661 h 200188"/>
                <a:gd name="connsiteX33" fmla="*/ 512560 w 597075"/>
                <a:gd name="connsiteY33" fmla="*/ 87519 h 200188"/>
                <a:gd name="connsiteX34" fmla="*/ 561900 w 597075"/>
                <a:gd name="connsiteY34" fmla="*/ 85994 h 200188"/>
                <a:gd name="connsiteX35" fmla="*/ 574854 w 597075"/>
                <a:gd name="connsiteY35" fmla="*/ 76469 h 200188"/>
                <a:gd name="connsiteX36" fmla="*/ 583522 w 597075"/>
                <a:gd name="connsiteY36" fmla="*/ 76469 h 200188"/>
                <a:gd name="connsiteX37" fmla="*/ 597057 w 597075"/>
                <a:gd name="connsiteY37" fmla="*/ 61420 h 200188"/>
                <a:gd name="connsiteX38" fmla="*/ 587332 w 597075"/>
                <a:gd name="connsiteY38" fmla="*/ 48656 h 200188"/>
                <a:gd name="connsiteX39" fmla="*/ 152896 w 597075"/>
                <a:gd name="connsiteY39" fmla="*/ 132286 h 200188"/>
                <a:gd name="connsiteX40" fmla="*/ 160897 w 597075"/>
                <a:gd name="connsiteY40" fmla="*/ 132286 h 200188"/>
                <a:gd name="connsiteX41" fmla="*/ 153754 w 597075"/>
                <a:gd name="connsiteY41" fmla="*/ 132286 h 200188"/>
                <a:gd name="connsiteX42" fmla="*/ 152896 w 597075"/>
                <a:gd name="connsiteY42" fmla="*/ 132286 h 200188"/>
                <a:gd name="connsiteX0" fmla="*/ 587332 w 597075"/>
                <a:gd name="connsiteY0" fmla="*/ 48656 h 195464"/>
                <a:gd name="connsiteX1" fmla="*/ 559425 w 597075"/>
                <a:gd name="connsiteY1" fmla="*/ 36016 h 195464"/>
                <a:gd name="connsiteX2" fmla="*/ 491126 w 597075"/>
                <a:gd name="connsiteY2" fmla="*/ 15666 h 195464"/>
                <a:gd name="connsiteX3" fmla="*/ 317198 w 597075"/>
                <a:gd name="connsiteY3" fmla="*/ 1384 h 195464"/>
                <a:gd name="connsiteX4" fmla="*/ 36120 w 597075"/>
                <a:gd name="connsiteY4" fmla="*/ 50942 h 195464"/>
                <a:gd name="connsiteX5" fmla="*/ 22223 w 597075"/>
                <a:gd name="connsiteY5" fmla="*/ 66372 h 195464"/>
                <a:gd name="connsiteX6" fmla="*/ 22880 w 597075"/>
                <a:gd name="connsiteY6" fmla="*/ 69992 h 195464"/>
                <a:gd name="connsiteX7" fmla="*/ 15641 w 597075"/>
                <a:gd name="connsiteY7" fmla="*/ 89518 h 195464"/>
                <a:gd name="connsiteX8" fmla="*/ 10117 w 597075"/>
                <a:gd name="connsiteY8" fmla="*/ 90661 h 195464"/>
                <a:gd name="connsiteX9" fmla="*/ 13927 w 597075"/>
                <a:gd name="connsiteY9" fmla="*/ 119236 h 195464"/>
                <a:gd name="connsiteX10" fmla="*/ 35358 w 597075"/>
                <a:gd name="connsiteY10" fmla="*/ 118093 h 195464"/>
                <a:gd name="connsiteX11" fmla="*/ 27357 w 597075"/>
                <a:gd name="connsiteY11" fmla="*/ 130572 h 195464"/>
                <a:gd name="connsiteX12" fmla="*/ 38406 w 597075"/>
                <a:gd name="connsiteY12" fmla="*/ 144669 h 195464"/>
                <a:gd name="connsiteX13" fmla="*/ 42444 w 597075"/>
                <a:gd name="connsiteY13" fmla="*/ 164194 h 195464"/>
                <a:gd name="connsiteX14" fmla="*/ 44787 w 597075"/>
                <a:gd name="connsiteY14" fmla="*/ 165432 h 195464"/>
                <a:gd name="connsiteX15" fmla="*/ 36977 w 597075"/>
                <a:gd name="connsiteY15" fmla="*/ 166861 h 195464"/>
                <a:gd name="connsiteX16" fmla="*/ 40692 w 597075"/>
                <a:gd name="connsiteY16" fmla="*/ 195436 h 195464"/>
                <a:gd name="connsiteX17" fmla="*/ 68600 w 597075"/>
                <a:gd name="connsiteY17" fmla="*/ 193150 h 195464"/>
                <a:gd name="connsiteX18" fmla="*/ 81173 w 597075"/>
                <a:gd name="connsiteY18" fmla="*/ 189722 h 195464"/>
                <a:gd name="connsiteX19" fmla="*/ 152413 w 597075"/>
                <a:gd name="connsiteY19" fmla="*/ 166609 h 195464"/>
                <a:gd name="connsiteX20" fmla="*/ 325228 w 597075"/>
                <a:gd name="connsiteY20" fmla="*/ 160493 h 195464"/>
                <a:gd name="connsiteX21" fmla="*/ 486732 w 597075"/>
                <a:gd name="connsiteY21" fmla="*/ 172970 h 195464"/>
                <a:gd name="connsiteX22" fmla="*/ 494082 w 597075"/>
                <a:gd name="connsiteY22" fmla="*/ 190008 h 195464"/>
                <a:gd name="connsiteX23" fmla="*/ 527134 w 597075"/>
                <a:gd name="connsiteY23" fmla="*/ 193532 h 195464"/>
                <a:gd name="connsiteX24" fmla="*/ 530848 w 597075"/>
                <a:gd name="connsiteY24" fmla="*/ 165528 h 195464"/>
                <a:gd name="connsiteX25" fmla="*/ 491796 w 597075"/>
                <a:gd name="connsiteY25" fmla="*/ 160194 h 195464"/>
                <a:gd name="connsiteX26" fmla="*/ 505131 w 597075"/>
                <a:gd name="connsiteY26" fmla="*/ 160194 h 195464"/>
                <a:gd name="connsiteX27" fmla="*/ 519342 w 597075"/>
                <a:gd name="connsiteY27" fmla="*/ 144001 h 195464"/>
                <a:gd name="connsiteX28" fmla="*/ 519323 w 597075"/>
                <a:gd name="connsiteY28" fmla="*/ 143716 h 195464"/>
                <a:gd name="connsiteX29" fmla="*/ 547041 w 597075"/>
                <a:gd name="connsiteY29" fmla="*/ 145907 h 195464"/>
                <a:gd name="connsiteX30" fmla="*/ 550756 w 597075"/>
                <a:gd name="connsiteY30" fmla="*/ 117332 h 195464"/>
                <a:gd name="connsiteX31" fmla="*/ 540278 w 597075"/>
                <a:gd name="connsiteY31" fmla="*/ 115998 h 195464"/>
                <a:gd name="connsiteX32" fmla="*/ 535325 w 597075"/>
                <a:gd name="connsiteY32" fmla="*/ 90661 h 195464"/>
                <a:gd name="connsiteX33" fmla="*/ 512560 w 597075"/>
                <a:gd name="connsiteY33" fmla="*/ 87519 h 195464"/>
                <a:gd name="connsiteX34" fmla="*/ 561900 w 597075"/>
                <a:gd name="connsiteY34" fmla="*/ 85994 h 195464"/>
                <a:gd name="connsiteX35" fmla="*/ 574854 w 597075"/>
                <a:gd name="connsiteY35" fmla="*/ 76469 h 195464"/>
                <a:gd name="connsiteX36" fmla="*/ 583522 w 597075"/>
                <a:gd name="connsiteY36" fmla="*/ 76469 h 195464"/>
                <a:gd name="connsiteX37" fmla="*/ 597057 w 597075"/>
                <a:gd name="connsiteY37" fmla="*/ 61420 h 195464"/>
                <a:gd name="connsiteX38" fmla="*/ 587332 w 597075"/>
                <a:gd name="connsiteY38" fmla="*/ 48656 h 195464"/>
                <a:gd name="connsiteX39" fmla="*/ 152896 w 597075"/>
                <a:gd name="connsiteY39" fmla="*/ 132286 h 195464"/>
                <a:gd name="connsiteX40" fmla="*/ 160897 w 597075"/>
                <a:gd name="connsiteY40" fmla="*/ 132286 h 195464"/>
                <a:gd name="connsiteX41" fmla="*/ 153754 w 597075"/>
                <a:gd name="connsiteY41" fmla="*/ 132286 h 195464"/>
                <a:gd name="connsiteX42" fmla="*/ 152896 w 597075"/>
                <a:gd name="connsiteY42" fmla="*/ 132286 h 195464"/>
                <a:gd name="connsiteX0" fmla="*/ 571086 w 597075"/>
                <a:gd name="connsiteY0" fmla="*/ 69006 h 195464"/>
                <a:gd name="connsiteX1" fmla="*/ 559425 w 597075"/>
                <a:gd name="connsiteY1" fmla="*/ 36016 h 195464"/>
                <a:gd name="connsiteX2" fmla="*/ 491126 w 597075"/>
                <a:gd name="connsiteY2" fmla="*/ 15666 h 195464"/>
                <a:gd name="connsiteX3" fmla="*/ 317198 w 597075"/>
                <a:gd name="connsiteY3" fmla="*/ 1384 h 195464"/>
                <a:gd name="connsiteX4" fmla="*/ 36120 w 597075"/>
                <a:gd name="connsiteY4" fmla="*/ 50942 h 195464"/>
                <a:gd name="connsiteX5" fmla="*/ 22223 w 597075"/>
                <a:gd name="connsiteY5" fmla="*/ 66372 h 195464"/>
                <a:gd name="connsiteX6" fmla="*/ 22880 w 597075"/>
                <a:gd name="connsiteY6" fmla="*/ 69992 h 195464"/>
                <a:gd name="connsiteX7" fmla="*/ 15641 w 597075"/>
                <a:gd name="connsiteY7" fmla="*/ 89518 h 195464"/>
                <a:gd name="connsiteX8" fmla="*/ 10117 w 597075"/>
                <a:gd name="connsiteY8" fmla="*/ 90661 h 195464"/>
                <a:gd name="connsiteX9" fmla="*/ 13927 w 597075"/>
                <a:gd name="connsiteY9" fmla="*/ 119236 h 195464"/>
                <a:gd name="connsiteX10" fmla="*/ 35358 w 597075"/>
                <a:gd name="connsiteY10" fmla="*/ 118093 h 195464"/>
                <a:gd name="connsiteX11" fmla="*/ 27357 w 597075"/>
                <a:gd name="connsiteY11" fmla="*/ 130572 h 195464"/>
                <a:gd name="connsiteX12" fmla="*/ 38406 w 597075"/>
                <a:gd name="connsiteY12" fmla="*/ 144669 h 195464"/>
                <a:gd name="connsiteX13" fmla="*/ 42444 w 597075"/>
                <a:gd name="connsiteY13" fmla="*/ 164194 h 195464"/>
                <a:gd name="connsiteX14" fmla="*/ 44787 w 597075"/>
                <a:gd name="connsiteY14" fmla="*/ 165432 h 195464"/>
                <a:gd name="connsiteX15" fmla="*/ 36977 w 597075"/>
                <a:gd name="connsiteY15" fmla="*/ 166861 h 195464"/>
                <a:gd name="connsiteX16" fmla="*/ 40692 w 597075"/>
                <a:gd name="connsiteY16" fmla="*/ 195436 h 195464"/>
                <a:gd name="connsiteX17" fmla="*/ 68600 w 597075"/>
                <a:gd name="connsiteY17" fmla="*/ 193150 h 195464"/>
                <a:gd name="connsiteX18" fmla="*/ 81173 w 597075"/>
                <a:gd name="connsiteY18" fmla="*/ 189722 h 195464"/>
                <a:gd name="connsiteX19" fmla="*/ 152413 w 597075"/>
                <a:gd name="connsiteY19" fmla="*/ 166609 h 195464"/>
                <a:gd name="connsiteX20" fmla="*/ 325228 w 597075"/>
                <a:gd name="connsiteY20" fmla="*/ 160493 h 195464"/>
                <a:gd name="connsiteX21" fmla="*/ 486732 w 597075"/>
                <a:gd name="connsiteY21" fmla="*/ 172970 h 195464"/>
                <a:gd name="connsiteX22" fmla="*/ 494082 w 597075"/>
                <a:gd name="connsiteY22" fmla="*/ 190008 h 195464"/>
                <a:gd name="connsiteX23" fmla="*/ 527134 w 597075"/>
                <a:gd name="connsiteY23" fmla="*/ 193532 h 195464"/>
                <a:gd name="connsiteX24" fmla="*/ 530848 w 597075"/>
                <a:gd name="connsiteY24" fmla="*/ 165528 h 195464"/>
                <a:gd name="connsiteX25" fmla="*/ 491796 w 597075"/>
                <a:gd name="connsiteY25" fmla="*/ 160194 h 195464"/>
                <a:gd name="connsiteX26" fmla="*/ 505131 w 597075"/>
                <a:gd name="connsiteY26" fmla="*/ 160194 h 195464"/>
                <a:gd name="connsiteX27" fmla="*/ 519342 w 597075"/>
                <a:gd name="connsiteY27" fmla="*/ 144001 h 195464"/>
                <a:gd name="connsiteX28" fmla="*/ 519323 w 597075"/>
                <a:gd name="connsiteY28" fmla="*/ 143716 h 195464"/>
                <a:gd name="connsiteX29" fmla="*/ 547041 w 597075"/>
                <a:gd name="connsiteY29" fmla="*/ 145907 h 195464"/>
                <a:gd name="connsiteX30" fmla="*/ 550756 w 597075"/>
                <a:gd name="connsiteY30" fmla="*/ 117332 h 195464"/>
                <a:gd name="connsiteX31" fmla="*/ 540278 w 597075"/>
                <a:gd name="connsiteY31" fmla="*/ 115998 h 195464"/>
                <a:gd name="connsiteX32" fmla="*/ 535325 w 597075"/>
                <a:gd name="connsiteY32" fmla="*/ 90661 h 195464"/>
                <a:gd name="connsiteX33" fmla="*/ 512560 w 597075"/>
                <a:gd name="connsiteY33" fmla="*/ 87519 h 195464"/>
                <a:gd name="connsiteX34" fmla="*/ 561900 w 597075"/>
                <a:gd name="connsiteY34" fmla="*/ 85994 h 195464"/>
                <a:gd name="connsiteX35" fmla="*/ 574854 w 597075"/>
                <a:gd name="connsiteY35" fmla="*/ 76469 h 195464"/>
                <a:gd name="connsiteX36" fmla="*/ 583522 w 597075"/>
                <a:gd name="connsiteY36" fmla="*/ 76469 h 195464"/>
                <a:gd name="connsiteX37" fmla="*/ 597057 w 597075"/>
                <a:gd name="connsiteY37" fmla="*/ 61420 h 195464"/>
                <a:gd name="connsiteX38" fmla="*/ 571086 w 597075"/>
                <a:gd name="connsiteY38" fmla="*/ 69006 h 195464"/>
                <a:gd name="connsiteX39" fmla="*/ 152896 w 597075"/>
                <a:gd name="connsiteY39" fmla="*/ 132286 h 195464"/>
                <a:gd name="connsiteX40" fmla="*/ 160897 w 597075"/>
                <a:gd name="connsiteY40" fmla="*/ 132286 h 195464"/>
                <a:gd name="connsiteX41" fmla="*/ 153754 w 597075"/>
                <a:gd name="connsiteY41" fmla="*/ 132286 h 195464"/>
                <a:gd name="connsiteX42" fmla="*/ 152896 w 597075"/>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30848 w 584987"/>
                <a:gd name="connsiteY24" fmla="*/ 165528 h 195464"/>
                <a:gd name="connsiteX25" fmla="*/ 491796 w 584987"/>
                <a:gd name="connsiteY25" fmla="*/ 160194 h 195464"/>
                <a:gd name="connsiteX26" fmla="*/ 505131 w 584987"/>
                <a:gd name="connsiteY26" fmla="*/ 160194 h 195464"/>
                <a:gd name="connsiteX27" fmla="*/ 519342 w 584987"/>
                <a:gd name="connsiteY27" fmla="*/ 144001 h 195464"/>
                <a:gd name="connsiteX28" fmla="*/ 519323 w 584987"/>
                <a:gd name="connsiteY28" fmla="*/ 143716 h 195464"/>
                <a:gd name="connsiteX29" fmla="*/ 547041 w 584987"/>
                <a:gd name="connsiteY29" fmla="*/ 145907 h 195464"/>
                <a:gd name="connsiteX30" fmla="*/ 550756 w 584987"/>
                <a:gd name="connsiteY30" fmla="*/ 117332 h 195464"/>
                <a:gd name="connsiteX31" fmla="*/ 540278 w 584987"/>
                <a:gd name="connsiteY31" fmla="*/ 115998 h 195464"/>
                <a:gd name="connsiteX32" fmla="*/ 535325 w 584987"/>
                <a:gd name="connsiteY32" fmla="*/ 90661 h 195464"/>
                <a:gd name="connsiteX33" fmla="*/ 512560 w 584987"/>
                <a:gd name="connsiteY33" fmla="*/ 8751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30848 w 584987"/>
                <a:gd name="connsiteY24" fmla="*/ 165528 h 195464"/>
                <a:gd name="connsiteX25" fmla="*/ 491796 w 584987"/>
                <a:gd name="connsiteY25" fmla="*/ 160194 h 195464"/>
                <a:gd name="connsiteX26" fmla="*/ 505131 w 584987"/>
                <a:gd name="connsiteY26" fmla="*/ 160194 h 195464"/>
                <a:gd name="connsiteX27" fmla="*/ 519342 w 584987"/>
                <a:gd name="connsiteY27" fmla="*/ 144001 h 195464"/>
                <a:gd name="connsiteX28" fmla="*/ 519323 w 584987"/>
                <a:gd name="connsiteY28" fmla="*/ 143716 h 195464"/>
                <a:gd name="connsiteX29" fmla="*/ 547041 w 584987"/>
                <a:gd name="connsiteY29" fmla="*/ 145907 h 195464"/>
                <a:gd name="connsiteX30" fmla="*/ 550756 w 584987"/>
                <a:gd name="connsiteY30" fmla="*/ 117332 h 195464"/>
                <a:gd name="connsiteX31" fmla="*/ 540278 w 584987"/>
                <a:gd name="connsiteY31" fmla="*/ 115998 h 195464"/>
                <a:gd name="connsiteX32" fmla="*/ 535325 w 584987"/>
                <a:gd name="connsiteY32" fmla="*/ 90661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30848 w 584987"/>
                <a:gd name="connsiteY24" fmla="*/ 165528 h 195464"/>
                <a:gd name="connsiteX25" fmla="*/ 491796 w 584987"/>
                <a:gd name="connsiteY25" fmla="*/ 160194 h 195464"/>
                <a:gd name="connsiteX26" fmla="*/ 505131 w 584987"/>
                <a:gd name="connsiteY26" fmla="*/ 160194 h 195464"/>
                <a:gd name="connsiteX27" fmla="*/ 519342 w 584987"/>
                <a:gd name="connsiteY27" fmla="*/ 144001 h 195464"/>
                <a:gd name="connsiteX28" fmla="*/ 519323 w 584987"/>
                <a:gd name="connsiteY28" fmla="*/ 143716 h 195464"/>
                <a:gd name="connsiteX29" fmla="*/ 547041 w 584987"/>
                <a:gd name="connsiteY29" fmla="*/ 145907 h 195464"/>
                <a:gd name="connsiteX30" fmla="*/ 550756 w 584987"/>
                <a:gd name="connsiteY30" fmla="*/ 117332 h 195464"/>
                <a:gd name="connsiteX31" fmla="*/ 540278 w 584987"/>
                <a:gd name="connsiteY31" fmla="*/ 11599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30848 w 584987"/>
                <a:gd name="connsiteY24" fmla="*/ 165528 h 195464"/>
                <a:gd name="connsiteX25" fmla="*/ 491796 w 584987"/>
                <a:gd name="connsiteY25" fmla="*/ 160194 h 195464"/>
                <a:gd name="connsiteX26" fmla="*/ 505131 w 584987"/>
                <a:gd name="connsiteY26" fmla="*/ 160194 h 195464"/>
                <a:gd name="connsiteX27" fmla="*/ 519342 w 584987"/>
                <a:gd name="connsiteY27" fmla="*/ 144001 h 195464"/>
                <a:gd name="connsiteX28" fmla="*/ 519323 w 584987"/>
                <a:gd name="connsiteY28" fmla="*/ 143716 h 195464"/>
                <a:gd name="connsiteX29" fmla="*/ 547041 w 584987"/>
                <a:gd name="connsiteY29" fmla="*/ 145907 h 195464"/>
                <a:gd name="connsiteX30" fmla="*/ 550756 w 584987"/>
                <a:gd name="connsiteY30" fmla="*/ 117332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30848 w 584987"/>
                <a:gd name="connsiteY24" fmla="*/ 165528 h 195464"/>
                <a:gd name="connsiteX25" fmla="*/ 491796 w 584987"/>
                <a:gd name="connsiteY25" fmla="*/ 160194 h 195464"/>
                <a:gd name="connsiteX26" fmla="*/ 505131 w 584987"/>
                <a:gd name="connsiteY26" fmla="*/ 160194 h 195464"/>
                <a:gd name="connsiteX27" fmla="*/ 519342 w 584987"/>
                <a:gd name="connsiteY27" fmla="*/ 144001 h 195464"/>
                <a:gd name="connsiteX28" fmla="*/ 519323 w 584987"/>
                <a:gd name="connsiteY28" fmla="*/ 143716 h 195464"/>
                <a:gd name="connsiteX29" fmla="*/ 547041 w 584987"/>
                <a:gd name="connsiteY29" fmla="*/ 145907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30848 w 584987"/>
                <a:gd name="connsiteY24" fmla="*/ 165528 h 195464"/>
                <a:gd name="connsiteX25" fmla="*/ 491796 w 584987"/>
                <a:gd name="connsiteY25" fmla="*/ 160194 h 195464"/>
                <a:gd name="connsiteX26" fmla="*/ 505131 w 584987"/>
                <a:gd name="connsiteY26" fmla="*/ 160194 h 195464"/>
                <a:gd name="connsiteX27" fmla="*/ 519342 w 584987"/>
                <a:gd name="connsiteY27" fmla="*/ 144001 h 195464"/>
                <a:gd name="connsiteX28" fmla="*/ 524881 w 584987"/>
                <a:gd name="connsiteY28" fmla="*/ 143716 h 195464"/>
                <a:gd name="connsiteX29" fmla="*/ 547041 w 584987"/>
                <a:gd name="connsiteY29" fmla="*/ 145907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30848 w 584987"/>
                <a:gd name="connsiteY24" fmla="*/ 165528 h 195464"/>
                <a:gd name="connsiteX25" fmla="*/ 491796 w 584987"/>
                <a:gd name="connsiteY25" fmla="*/ 160194 h 195464"/>
                <a:gd name="connsiteX26" fmla="*/ 505131 w 584987"/>
                <a:gd name="connsiteY26" fmla="*/ 160194 h 195464"/>
                <a:gd name="connsiteX27" fmla="*/ 519342 w 584987"/>
                <a:gd name="connsiteY27" fmla="*/ 144001 h 195464"/>
                <a:gd name="connsiteX28" fmla="*/ 524881 w 584987"/>
                <a:gd name="connsiteY28" fmla="*/ 143716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30848 w 584987"/>
                <a:gd name="connsiteY24" fmla="*/ 165528 h 195464"/>
                <a:gd name="connsiteX25" fmla="*/ 491796 w 584987"/>
                <a:gd name="connsiteY25" fmla="*/ 160194 h 195464"/>
                <a:gd name="connsiteX26" fmla="*/ 505131 w 584987"/>
                <a:gd name="connsiteY26" fmla="*/ 160194 h 195464"/>
                <a:gd name="connsiteX27" fmla="*/ 519342 w 584987"/>
                <a:gd name="connsiteY27" fmla="*/ 144001 h 195464"/>
                <a:gd name="connsiteX28" fmla="*/ 563358 w 584987"/>
                <a:gd name="connsiteY28" fmla="*/ 161805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30848 w 584987"/>
                <a:gd name="connsiteY24" fmla="*/ 165528 h 195464"/>
                <a:gd name="connsiteX25" fmla="*/ 491796 w 584987"/>
                <a:gd name="connsiteY25" fmla="*/ 160194 h 195464"/>
                <a:gd name="connsiteX26" fmla="*/ 505131 w 584987"/>
                <a:gd name="connsiteY26" fmla="*/ 160194 h 195464"/>
                <a:gd name="connsiteX27" fmla="*/ 561239 w 584987"/>
                <a:gd name="connsiteY27" fmla="*/ 156437 h 195464"/>
                <a:gd name="connsiteX28" fmla="*/ 563358 w 584987"/>
                <a:gd name="connsiteY28" fmla="*/ 161805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30848 w 584987"/>
                <a:gd name="connsiteY24" fmla="*/ 165528 h 195464"/>
                <a:gd name="connsiteX25" fmla="*/ 491796 w 584987"/>
                <a:gd name="connsiteY25" fmla="*/ 160194 h 195464"/>
                <a:gd name="connsiteX26" fmla="*/ 554723 w 584987"/>
                <a:gd name="connsiteY26" fmla="*/ 160194 h 195464"/>
                <a:gd name="connsiteX27" fmla="*/ 561239 w 584987"/>
                <a:gd name="connsiteY27" fmla="*/ 156437 h 195464"/>
                <a:gd name="connsiteX28" fmla="*/ 563358 w 584987"/>
                <a:gd name="connsiteY28" fmla="*/ 161805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30848 w 584987"/>
                <a:gd name="connsiteY24" fmla="*/ 165528 h 195464"/>
                <a:gd name="connsiteX25" fmla="*/ 555496 w 584987"/>
                <a:gd name="connsiteY25" fmla="*/ 165847 h 195464"/>
                <a:gd name="connsiteX26" fmla="*/ 554723 w 584987"/>
                <a:gd name="connsiteY26" fmla="*/ 160194 h 195464"/>
                <a:gd name="connsiteX27" fmla="*/ 561239 w 584987"/>
                <a:gd name="connsiteY27" fmla="*/ 156437 h 195464"/>
                <a:gd name="connsiteX28" fmla="*/ 563358 w 584987"/>
                <a:gd name="connsiteY28" fmla="*/ 161805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61202 w 584987"/>
                <a:gd name="connsiteY24" fmla="*/ 165528 h 195464"/>
                <a:gd name="connsiteX25" fmla="*/ 555496 w 584987"/>
                <a:gd name="connsiteY25" fmla="*/ 165847 h 195464"/>
                <a:gd name="connsiteX26" fmla="*/ 554723 w 584987"/>
                <a:gd name="connsiteY26" fmla="*/ 160194 h 195464"/>
                <a:gd name="connsiteX27" fmla="*/ 561239 w 584987"/>
                <a:gd name="connsiteY27" fmla="*/ 156437 h 195464"/>
                <a:gd name="connsiteX28" fmla="*/ 563358 w 584987"/>
                <a:gd name="connsiteY28" fmla="*/ 161805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48510 w 584987"/>
                <a:gd name="connsiteY23" fmla="*/ 161876 h 195464"/>
                <a:gd name="connsiteX24" fmla="*/ 561202 w 584987"/>
                <a:gd name="connsiteY24" fmla="*/ 165528 h 195464"/>
                <a:gd name="connsiteX25" fmla="*/ 555496 w 584987"/>
                <a:gd name="connsiteY25" fmla="*/ 165847 h 195464"/>
                <a:gd name="connsiteX26" fmla="*/ 554723 w 584987"/>
                <a:gd name="connsiteY26" fmla="*/ 160194 h 195464"/>
                <a:gd name="connsiteX27" fmla="*/ 561239 w 584987"/>
                <a:gd name="connsiteY27" fmla="*/ 156437 h 195464"/>
                <a:gd name="connsiteX28" fmla="*/ 563358 w 584987"/>
                <a:gd name="connsiteY28" fmla="*/ 161805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515885 w 584987"/>
                <a:gd name="connsiteY22" fmla="*/ 156091 h 195464"/>
                <a:gd name="connsiteX23" fmla="*/ 548510 w 584987"/>
                <a:gd name="connsiteY23" fmla="*/ 161876 h 195464"/>
                <a:gd name="connsiteX24" fmla="*/ 561202 w 584987"/>
                <a:gd name="connsiteY24" fmla="*/ 165528 h 195464"/>
                <a:gd name="connsiteX25" fmla="*/ 555496 w 584987"/>
                <a:gd name="connsiteY25" fmla="*/ 165847 h 195464"/>
                <a:gd name="connsiteX26" fmla="*/ 554723 w 584987"/>
                <a:gd name="connsiteY26" fmla="*/ 160194 h 195464"/>
                <a:gd name="connsiteX27" fmla="*/ 561239 w 584987"/>
                <a:gd name="connsiteY27" fmla="*/ 156437 h 195464"/>
                <a:gd name="connsiteX28" fmla="*/ 563358 w 584987"/>
                <a:gd name="connsiteY28" fmla="*/ 161805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305 w 584987"/>
                <a:gd name="connsiteY21" fmla="*/ 141314 h 195464"/>
                <a:gd name="connsiteX22" fmla="*/ 515885 w 584987"/>
                <a:gd name="connsiteY22" fmla="*/ 156091 h 195464"/>
                <a:gd name="connsiteX23" fmla="*/ 548510 w 584987"/>
                <a:gd name="connsiteY23" fmla="*/ 161876 h 195464"/>
                <a:gd name="connsiteX24" fmla="*/ 561202 w 584987"/>
                <a:gd name="connsiteY24" fmla="*/ 165528 h 195464"/>
                <a:gd name="connsiteX25" fmla="*/ 555496 w 584987"/>
                <a:gd name="connsiteY25" fmla="*/ 165847 h 195464"/>
                <a:gd name="connsiteX26" fmla="*/ 554723 w 584987"/>
                <a:gd name="connsiteY26" fmla="*/ 160194 h 195464"/>
                <a:gd name="connsiteX27" fmla="*/ 561239 w 584987"/>
                <a:gd name="connsiteY27" fmla="*/ 156437 h 195464"/>
                <a:gd name="connsiteX28" fmla="*/ 563358 w 584987"/>
                <a:gd name="connsiteY28" fmla="*/ 161805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305 w 584987"/>
                <a:gd name="connsiteY21" fmla="*/ 141314 h 195464"/>
                <a:gd name="connsiteX22" fmla="*/ 518023 w 584987"/>
                <a:gd name="connsiteY22" fmla="*/ 165135 h 195464"/>
                <a:gd name="connsiteX23" fmla="*/ 548510 w 584987"/>
                <a:gd name="connsiteY23" fmla="*/ 161876 h 195464"/>
                <a:gd name="connsiteX24" fmla="*/ 561202 w 584987"/>
                <a:gd name="connsiteY24" fmla="*/ 165528 h 195464"/>
                <a:gd name="connsiteX25" fmla="*/ 555496 w 584987"/>
                <a:gd name="connsiteY25" fmla="*/ 165847 h 195464"/>
                <a:gd name="connsiteX26" fmla="*/ 554723 w 584987"/>
                <a:gd name="connsiteY26" fmla="*/ 160194 h 195464"/>
                <a:gd name="connsiteX27" fmla="*/ 561239 w 584987"/>
                <a:gd name="connsiteY27" fmla="*/ 156437 h 195464"/>
                <a:gd name="connsiteX28" fmla="*/ 563358 w 584987"/>
                <a:gd name="connsiteY28" fmla="*/ 161805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74762 w 584987"/>
                <a:gd name="connsiteY21" fmla="*/ 144706 h 195464"/>
                <a:gd name="connsiteX22" fmla="*/ 518023 w 584987"/>
                <a:gd name="connsiteY22" fmla="*/ 165135 h 195464"/>
                <a:gd name="connsiteX23" fmla="*/ 548510 w 584987"/>
                <a:gd name="connsiteY23" fmla="*/ 161876 h 195464"/>
                <a:gd name="connsiteX24" fmla="*/ 561202 w 584987"/>
                <a:gd name="connsiteY24" fmla="*/ 165528 h 195464"/>
                <a:gd name="connsiteX25" fmla="*/ 555496 w 584987"/>
                <a:gd name="connsiteY25" fmla="*/ 165847 h 195464"/>
                <a:gd name="connsiteX26" fmla="*/ 554723 w 584987"/>
                <a:gd name="connsiteY26" fmla="*/ 160194 h 195464"/>
                <a:gd name="connsiteX27" fmla="*/ 561239 w 584987"/>
                <a:gd name="connsiteY27" fmla="*/ 156437 h 195464"/>
                <a:gd name="connsiteX28" fmla="*/ 563358 w 584987"/>
                <a:gd name="connsiteY28" fmla="*/ 161805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74762 w 584987"/>
                <a:gd name="connsiteY21" fmla="*/ 144706 h 195464"/>
                <a:gd name="connsiteX22" fmla="*/ 519733 w 584987"/>
                <a:gd name="connsiteY22" fmla="*/ 152699 h 195464"/>
                <a:gd name="connsiteX23" fmla="*/ 548510 w 584987"/>
                <a:gd name="connsiteY23" fmla="*/ 161876 h 195464"/>
                <a:gd name="connsiteX24" fmla="*/ 561202 w 584987"/>
                <a:gd name="connsiteY24" fmla="*/ 165528 h 195464"/>
                <a:gd name="connsiteX25" fmla="*/ 555496 w 584987"/>
                <a:gd name="connsiteY25" fmla="*/ 165847 h 195464"/>
                <a:gd name="connsiteX26" fmla="*/ 554723 w 584987"/>
                <a:gd name="connsiteY26" fmla="*/ 160194 h 195464"/>
                <a:gd name="connsiteX27" fmla="*/ 561239 w 584987"/>
                <a:gd name="connsiteY27" fmla="*/ 156437 h 195464"/>
                <a:gd name="connsiteX28" fmla="*/ 563358 w 584987"/>
                <a:gd name="connsiteY28" fmla="*/ 161805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74762 w 584987"/>
                <a:gd name="connsiteY21" fmla="*/ 144706 h 195464"/>
                <a:gd name="connsiteX22" fmla="*/ 548510 w 584987"/>
                <a:gd name="connsiteY22" fmla="*/ 161876 h 195464"/>
                <a:gd name="connsiteX23" fmla="*/ 561202 w 584987"/>
                <a:gd name="connsiteY23" fmla="*/ 165528 h 195464"/>
                <a:gd name="connsiteX24" fmla="*/ 555496 w 584987"/>
                <a:gd name="connsiteY24" fmla="*/ 165847 h 195464"/>
                <a:gd name="connsiteX25" fmla="*/ 554723 w 584987"/>
                <a:gd name="connsiteY25" fmla="*/ 160194 h 195464"/>
                <a:gd name="connsiteX26" fmla="*/ 561239 w 584987"/>
                <a:gd name="connsiteY26" fmla="*/ 156437 h 195464"/>
                <a:gd name="connsiteX27" fmla="*/ 563358 w 584987"/>
                <a:gd name="connsiteY27" fmla="*/ 161805 h 195464"/>
                <a:gd name="connsiteX28" fmla="*/ 566279 w 584987"/>
                <a:gd name="connsiteY28" fmla="*/ 152690 h 195464"/>
                <a:gd name="connsiteX29" fmla="*/ 561871 w 584987"/>
                <a:gd name="connsiteY29" fmla="*/ 138813 h 195464"/>
                <a:gd name="connsiteX30" fmla="*/ 563791 w 584987"/>
                <a:gd name="connsiteY30" fmla="*/ 135218 h 195464"/>
                <a:gd name="connsiteX31" fmla="*/ 566534 w 584987"/>
                <a:gd name="connsiteY31" fmla="*/ 123447 h 195464"/>
                <a:gd name="connsiteX32" fmla="*/ 563862 w 584987"/>
                <a:gd name="connsiteY32" fmla="*/ 107869 h 195464"/>
                <a:gd name="connsiteX33" fmla="*/ 561900 w 584987"/>
                <a:gd name="connsiteY33" fmla="*/ 85994 h 195464"/>
                <a:gd name="connsiteX34" fmla="*/ 574854 w 584987"/>
                <a:gd name="connsiteY34" fmla="*/ 76469 h 195464"/>
                <a:gd name="connsiteX35" fmla="*/ 583522 w 584987"/>
                <a:gd name="connsiteY35" fmla="*/ 76469 h 195464"/>
                <a:gd name="connsiteX36" fmla="*/ 564566 w 584987"/>
                <a:gd name="connsiteY36" fmla="*/ 90815 h 195464"/>
                <a:gd name="connsiteX37" fmla="*/ 571086 w 584987"/>
                <a:gd name="connsiteY37" fmla="*/ 69006 h 195464"/>
                <a:gd name="connsiteX38" fmla="*/ 152896 w 584987"/>
                <a:gd name="connsiteY38" fmla="*/ 132286 h 195464"/>
                <a:gd name="connsiteX39" fmla="*/ 160897 w 584987"/>
                <a:gd name="connsiteY39" fmla="*/ 132286 h 195464"/>
                <a:gd name="connsiteX40" fmla="*/ 153754 w 584987"/>
                <a:gd name="connsiteY40" fmla="*/ 132286 h 195464"/>
                <a:gd name="connsiteX41" fmla="*/ 152896 w 584987"/>
                <a:gd name="connsiteY41"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41273 h 195464"/>
                <a:gd name="connsiteX21" fmla="*/ 474762 w 584987"/>
                <a:gd name="connsiteY21" fmla="*/ 144706 h 195464"/>
                <a:gd name="connsiteX22" fmla="*/ 548510 w 584987"/>
                <a:gd name="connsiteY22" fmla="*/ 161876 h 195464"/>
                <a:gd name="connsiteX23" fmla="*/ 561202 w 584987"/>
                <a:gd name="connsiteY23" fmla="*/ 165528 h 195464"/>
                <a:gd name="connsiteX24" fmla="*/ 555496 w 584987"/>
                <a:gd name="connsiteY24" fmla="*/ 165847 h 195464"/>
                <a:gd name="connsiteX25" fmla="*/ 554723 w 584987"/>
                <a:gd name="connsiteY25" fmla="*/ 160194 h 195464"/>
                <a:gd name="connsiteX26" fmla="*/ 561239 w 584987"/>
                <a:gd name="connsiteY26" fmla="*/ 156437 h 195464"/>
                <a:gd name="connsiteX27" fmla="*/ 563358 w 584987"/>
                <a:gd name="connsiteY27" fmla="*/ 161805 h 195464"/>
                <a:gd name="connsiteX28" fmla="*/ 566279 w 584987"/>
                <a:gd name="connsiteY28" fmla="*/ 152690 h 195464"/>
                <a:gd name="connsiteX29" fmla="*/ 561871 w 584987"/>
                <a:gd name="connsiteY29" fmla="*/ 138813 h 195464"/>
                <a:gd name="connsiteX30" fmla="*/ 563791 w 584987"/>
                <a:gd name="connsiteY30" fmla="*/ 135218 h 195464"/>
                <a:gd name="connsiteX31" fmla="*/ 566534 w 584987"/>
                <a:gd name="connsiteY31" fmla="*/ 123447 h 195464"/>
                <a:gd name="connsiteX32" fmla="*/ 563862 w 584987"/>
                <a:gd name="connsiteY32" fmla="*/ 107869 h 195464"/>
                <a:gd name="connsiteX33" fmla="*/ 561900 w 584987"/>
                <a:gd name="connsiteY33" fmla="*/ 85994 h 195464"/>
                <a:gd name="connsiteX34" fmla="*/ 574854 w 584987"/>
                <a:gd name="connsiteY34" fmla="*/ 76469 h 195464"/>
                <a:gd name="connsiteX35" fmla="*/ 583522 w 584987"/>
                <a:gd name="connsiteY35" fmla="*/ 76469 h 195464"/>
                <a:gd name="connsiteX36" fmla="*/ 564566 w 584987"/>
                <a:gd name="connsiteY36" fmla="*/ 90815 h 195464"/>
                <a:gd name="connsiteX37" fmla="*/ 571086 w 584987"/>
                <a:gd name="connsiteY37" fmla="*/ 69006 h 195464"/>
                <a:gd name="connsiteX38" fmla="*/ 152896 w 584987"/>
                <a:gd name="connsiteY38" fmla="*/ 132286 h 195464"/>
                <a:gd name="connsiteX39" fmla="*/ 160897 w 584987"/>
                <a:gd name="connsiteY39" fmla="*/ 132286 h 195464"/>
                <a:gd name="connsiteX40" fmla="*/ 153754 w 584987"/>
                <a:gd name="connsiteY40" fmla="*/ 132286 h 195464"/>
                <a:gd name="connsiteX41" fmla="*/ 152896 w 584987"/>
                <a:gd name="connsiteY41" fmla="*/ 132286 h 195464"/>
                <a:gd name="connsiteX0" fmla="*/ 571086 w 584987"/>
                <a:gd name="connsiteY0" fmla="*/ 69006 h 196166"/>
                <a:gd name="connsiteX1" fmla="*/ 559425 w 584987"/>
                <a:gd name="connsiteY1" fmla="*/ 36016 h 196166"/>
                <a:gd name="connsiteX2" fmla="*/ 491126 w 584987"/>
                <a:gd name="connsiteY2" fmla="*/ 15666 h 196166"/>
                <a:gd name="connsiteX3" fmla="*/ 317198 w 584987"/>
                <a:gd name="connsiteY3" fmla="*/ 1384 h 196166"/>
                <a:gd name="connsiteX4" fmla="*/ 36120 w 584987"/>
                <a:gd name="connsiteY4" fmla="*/ 50942 h 196166"/>
                <a:gd name="connsiteX5" fmla="*/ 22223 w 584987"/>
                <a:gd name="connsiteY5" fmla="*/ 66372 h 196166"/>
                <a:gd name="connsiteX6" fmla="*/ 22880 w 584987"/>
                <a:gd name="connsiteY6" fmla="*/ 69992 h 196166"/>
                <a:gd name="connsiteX7" fmla="*/ 15641 w 584987"/>
                <a:gd name="connsiteY7" fmla="*/ 89518 h 196166"/>
                <a:gd name="connsiteX8" fmla="*/ 10117 w 584987"/>
                <a:gd name="connsiteY8" fmla="*/ 90661 h 196166"/>
                <a:gd name="connsiteX9" fmla="*/ 13927 w 584987"/>
                <a:gd name="connsiteY9" fmla="*/ 119236 h 196166"/>
                <a:gd name="connsiteX10" fmla="*/ 35358 w 584987"/>
                <a:gd name="connsiteY10" fmla="*/ 118093 h 196166"/>
                <a:gd name="connsiteX11" fmla="*/ 27357 w 584987"/>
                <a:gd name="connsiteY11" fmla="*/ 130572 h 196166"/>
                <a:gd name="connsiteX12" fmla="*/ 38406 w 584987"/>
                <a:gd name="connsiteY12" fmla="*/ 144669 h 196166"/>
                <a:gd name="connsiteX13" fmla="*/ 42444 w 584987"/>
                <a:gd name="connsiteY13" fmla="*/ 164194 h 196166"/>
                <a:gd name="connsiteX14" fmla="*/ 44787 w 584987"/>
                <a:gd name="connsiteY14" fmla="*/ 165432 h 196166"/>
                <a:gd name="connsiteX15" fmla="*/ 36977 w 584987"/>
                <a:gd name="connsiteY15" fmla="*/ 166861 h 196166"/>
                <a:gd name="connsiteX16" fmla="*/ 40692 w 584987"/>
                <a:gd name="connsiteY16" fmla="*/ 195436 h 196166"/>
                <a:gd name="connsiteX17" fmla="*/ 68600 w 584987"/>
                <a:gd name="connsiteY17" fmla="*/ 193150 h 196166"/>
                <a:gd name="connsiteX18" fmla="*/ 152413 w 584987"/>
                <a:gd name="connsiteY18" fmla="*/ 166609 h 196166"/>
                <a:gd name="connsiteX19" fmla="*/ 325228 w 584987"/>
                <a:gd name="connsiteY19" fmla="*/ 141273 h 196166"/>
                <a:gd name="connsiteX20" fmla="*/ 474762 w 584987"/>
                <a:gd name="connsiteY20" fmla="*/ 144706 h 196166"/>
                <a:gd name="connsiteX21" fmla="*/ 548510 w 584987"/>
                <a:gd name="connsiteY21" fmla="*/ 161876 h 196166"/>
                <a:gd name="connsiteX22" fmla="*/ 561202 w 584987"/>
                <a:gd name="connsiteY22" fmla="*/ 165528 h 196166"/>
                <a:gd name="connsiteX23" fmla="*/ 555496 w 584987"/>
                <a:gd name="connsiteY23" fmla="*/ 165847 h 196166"/>
                <a:gd name="connsiteX24" fmla="*/ 554723 w 584987"/>
                <a:gd name="connsiteY24" fmla="*/ 160194 h 196166"/>
                <a:gd name="connsiteX25" fmla="*/ 561239 w 584987"/>
                <a:gd name="connsiteY25" fmla="*/ 156437 h 196166"/>
                <a:gd name="connsiteX26" fmla="*/ 563358 w 584987"/>
                <a:gd name="connsiteY26" fmla="*/ 161805 h 196166"/>
                <a:gd name="connsiteX27" fmla="*/ 566279 w 584987"/>
                <a:gd name="connsiteY27" fmla="*/ 152690 h 196166"/>
                <a:gd name="connsiteX28" fmla="*/ 561871 w 584987"/>
                <a:gd name="connsiteY28" fmla="*/ 138813 h 196166"/>
                <a:gd name="connsiteX29" fmla="*/ 563791 w 584987"/>
                <a:gd name="connsiteY29" fmla="*/ 135218 h 196166"/>
                <a:gd name="connsiteX30" fmla="*/ 566534 w 584987"/>
                <a:gd name="connsiteY30" fmla="*/ 123447 h 196166"/>
                <a:gd name="connsiteX31" fmla="*/ 563862 w 584987"/>
                <a:gd name="connsiteY31" fmla="*/ 107869 h 196166"/>
                <a:gd name="connsiteX32" fmla="*/ 561900 w 584987"/>
                <a:gd name="connsiteY32" fmla="*/ 85994 h 196166"/>
                <a:gd name="connsiteX33" fmla="*/ 574854 w 584987"/>
                <a:gd name="connsiteY33" fmla="*/ 76469 h 196166"/>
                <a:gd name="connsiteX34" fmla="*/ 583522 w 584987"/>
                <a:gd name="connsiteY34" fmla="*/ 76469 h 196166"/>
                <a:gd name="connsiteX35" fmla="*/ 564566 w 584987"/>
                <a:gd name="connsiteY35" fmla="*/ 90815 h 196166"/>
                <a:gd name="connsiteX36" fmla="*/ 571086 w 584987"/>
                <a:gd name="connsiteY36" fmla="*/ 69006 h 196166"/>
                <a:gd name="connsiteX37" fmla="*/ 152896 w 584987"/>
                <a:gd name="connsiteY37" fmla="*/ 132286 h 196166"/>
                <a:gd name="connsiteX38" fmla="*/ 160897 w 584987"/>
                <a:gd name="connsiteY38" fmla="*/ 132286 h 196166"/>
                <a:gd name="connsiteX39" fmla="*/ 153754 w 584987"/>
                <a:gd name="connsiteY39" fmla="*/ 132286 h 196166"/>
                <a:gd name="connsiteX40" fmla="*/ 152896 w 584987"/>
                <a:gd name="connsiteY40" fmla="*/ 132286 h 196166"/>
                <a:gd name="connsiteX0" fmla="*/ 571086 w 584987"/>
                <a:gd name="connsiteY0" fmla="*/ 69006 h 195436"/>
                <a:gd name="connsiteX1" fmla="*/ 559425 w 584987"/>
                <a:gd name="connsiteY1" fmla="*/ 36016 h 195436"/>
                <a:gd name="connsiteX2" fmla="*/ 491126 w 584987"/>
                <a:gd name="connsiteY2" fmla="*/ 15666 h 195436"/>
                <a:gd name="connsiteX3" fmla="*/ 317198 w 584987"/>
                <a:gd name="connsiteY3" fmla="*/ 1384 h 195436"/>
                <a:gd name="connsiteX4" fmla="*/ 36120 w 584987"/>
                <a:gd name="connsiteY4" fmla="*/ 50942 h 195436"/>
                <a:gd name="connsiteX5" fmla="*/ 22223 w 584987"/>
                <a:gd name="connsiteY5" fmla="*/ 66372 h 195436"/>
                <a:gd name="connsiteX6" fmla="*/ 22880 w 584987"/>
                <a:gd name="connsiteY6" fmla="*/ 69992 h 195436"/>
                <a:gd name="connsiteX7" fmla="*/ 15641 w 584987"/>
                <a:gd name="connsiteY7" fmla="*/ 89518 h 195436"/>
                <a:gd name="connsiteX8" fmla="*/ 10117 w 584987"/>
                <a:gd name="connsiteY8" fmla="*/ 90661 h 195436"/>
                <a:gd name="connsiteX9" fmla="*/ 13927 w 584987"/>
                <a:gd name="connsiteY9" fmla="*/ 119236 h 195436"/>
                <a:gd name="connsiteX10" fmla="*/ 35358 w 584987"/>
                <a:gd name="connsiteY10" fmla="*/ 118093 h 195436"/>
                <a:gd name="connsiteX11" fmla="*/ 27357 w 584987"/>
                <a:gd name="connsiteY11" fmla="*/ 130572 h 195436"/>
                <a:gd name="connsiteX12" fmla="*/ 38406 w 584987"/>
                <a:gd name="connsiteY12" fmla="*/ 144669 h 195436"/>
                <a:gd name="connsiteX13" fmla="*/ 42444 w 584987"/>
                <a:gd name="connsiteY13" fmla="*/ 164194 h 195436"/>
                <a:gd name="connsiteX14" fmla="*/ 44787 w 584987"/>
                <a:gd name="connsiteY14" fmla="*/ 165432 h 195436"/>
                <a:gd name="connsiteX15" fmla="*/ 36977 w 584987"/>
                <a:gd name="connsiteY15" fmla="*/ 166861 h 195436"/>
                <a:gd name="connsiteX16" fmla="*/ 40692 w 584987"/>
                <a:gd name="connsiteY16" fmla="*/ 195436 h 195436"/>
                <a:gd name="connsiteX17" fmla="*/ 152413 w 584987"/>
                <a:gd name="connsiteY17" fmla="*/ 166609 h 195436"/>
                <a:gd name="connsiteX18" fmla="*/ 325228 w 584987"/>
                <a:gd name="connsiteY18" fmla="*/ 141273 h 195436"/>
                <a:gd name="connsiteX19" fmla="*/ 474762 w 584987"/>
                <a:gd name="connsiteY19" fmla="*/ 144706 h 195436"/>
                <a:gd name="connsiteX20" fmla="*/ 548510 w 584987"/>
                <a:gd name="connsiteY20" fmla="*/ 161876 h 195436"/>
                <a:gd name="connsiteX21" fmla="*/ 561202 w 584987"/>
                <a:gd name="connsiteY21" fmla="*/ 165528 h 195436"/>
                <a:gd name="connsiteX22" fmla="*/ 555496 w 584987"/>
                <a:gd name="connsiteY22" fmla="*/ 165847 h 195436"/>
                <a:gd name="connsiteX23" fmla="*/ 554723 w 584987"/>
                <a:gd name="connsiteY23" fmla="*/ 160194 h 195436"/>
                <a:gd name="connsiteX24" fmla="*/ 561239 w 584987"/>
                <a:gd name="connsiteY24" fmla="*/ 156437 h 195436"/>
                <a:gd name="connsiteX25" fmla="*/ 563358 w 584987"/>
                <a:gd name="connsiteY25" fmla="*/ 161805 h 195436"/>
                <a:gd name="connsiteX26" fmla="*/ 566279 w 584987"/>
                <a:gd name="connsiteY26" fmla="*/ 152690 h 195436"/>
                <a:gd name="connsiteX27" fmla="*/ 561871 w 584987"/>
                <a:gd name="connsiteY27" fmla="*/ 138813 h 195436"/>
                <a:gd name="connsiteX28" fmla="*/ 563791 w 584987"/>
                <a:gd name="connsiteY28" fmla="*/ 135218 h 195436"/>
                <a:gd name="connsiteX29" fmla="*/ 566534 w 584987"/>
                <a:gd name="connsiteY29" fmla="*/ 123447 h 195436"/>
                <a:gd name="connsiteX30" fmla="*/ 563862 w 584987"/>
                <a:gd name="connsiteY30" fmla="*/ 107869 h 195436"/>
                <a:gd name="connsiteX31" fmla="*/ 561900 w 584987"/>
                <a:gd name="connsiteY31" fmla="*/ 85994 h 195436"/>
                <a:gd name="connsiteX32" fmla="*/ 574854 w 584987"/>
                <a:gd name="connsiteY32" fmla="*/ 76469 h 195436"/>
                <a:gd name="connsiteX33" fmla="*/ 583522 w 584987"/>
                <a:gd name="connsiteY33" fmla="*/ 76469 h 195436"/>
                <a:gd name="connsiteX34" fmla="*/ 564566 w 584987"/>
                <a:gd name="connsiteY34" fmla="*/ 90815 h 195436"/>
                <a:gd name="connsiteX35" fmla="*/ 571086 w 584987"/>
                <a:gd name="connsiteY35" fmla="*/ 69006 h 195436"/>
                <a:gd name="connsiteX36" fmla="*/ 152896 w 584987"/>
                <a:gd name="connsiteY36" fmla="*/ 132286 h 195436"/>
                <a:gd name="connsiteX37" fmla="*/ 160897 w 584987"/>
                <a:gd name="connsiteY37" fmla="*/ 132286 h 195436"/>
                <a:gd name="connsiteX38" fmla="*/ 153754 w 584987"/>
                <a:gd name="connsiteY38" fmla="*/ 132286 h 195436"/>
                <a:gd name="connsiteX39" fmla="*/ 152896 w 584987"/>
                <a:gd name="connsiteY39" fmla="*/ 132286 h 195436"/>
                <a:gd name="connsiteX0" fmla="*/ 571086 w 584987"/>
                <a:gd name="connsiteY0" fmla="*/ 69006 h 195436"/>
                <a:gd name="connsiteX1" fmla="*/ 559425 w 584987"/>
                <a:gd name="connsiteY1" fmla="*/ 36016 h 195436"/>
                <a:gd name="connsiteX2" fmla="*/ 491126 w 584987"/>
                <a:gd name="connsiteY2" fmla="*/ 15666 h 195436"/>
                <a:gd name="connsiteX3" fmla="*/ 317198 w 584987"/>
                <a:gd name="connsiteY3" fmla="*/ 1384 h 195436"/>
                <a:gd name="connsiteX4" fmla="*/ 36120 w 584987"/>
                <a:gd name="connsiteY4" fmla="*/ 50942 h 195436"/>
                <a:gd name="connsiteX5" fmla="*/ 22223 w 584987"/>
                <a:gd name="connsiteY5" fmla="*/ 66372 h 195436"/>
                <a:gd name="connsiteX6" fmla="*/ 22880 w 584987"/>
                <a:gd name="connsiteY6" fmla="*/ 69992 h 195436"/>
                <a:gd name="connsiteX7" fmla="*/ 15641 w 584987"/>
                <a:gd name="connsiteY7" fmla="*/ 89518 h 195436"/>
                <a:gd name="connsiteX8" fmla="*/ 10117 w 584987"/>
                <a:gd name="connsiteY8" fmla="*/ 90661 h 195436"/>
                <a:gd name="connsiteX9" fmla="*/ 13927 w 584987"/>
                <a:gd name="connsiteY9" fmla="*/ 119236 h 195436"/>
                <a:gd name="connsiteX10" fmla="*/ 35358 w 584987"/>
                <a:gd name="connsiteY10" fmla="*/ 118093 h 195436"/>
                <a:gd name="connsiteX11" fmla="*/ 27357 w 584987"/>
                <a:gd name="connsiteY11" fmla="*/ 130572 h 195436"/>
                <a:gd name="connsiteX12" fmla="*/ 38406 w 584987"/>
                <a:gd name="connsiteY12" fmla="*/ 144669 h 195436"/>
                <a:gd name="connsiteX13" fmla="*/ 42444 w 584987"/>
                <a:gd name="connsiteY13" fmla="*/ 164194 h 195436"/>
                <a:gd name="connsiteX14" fmla="*/ 44787 w 584987"/>
                <a:gd name="connsiteY14" fmla="*/ 165432 h 195436"/>
                <a:gd name="connsiteX15" fmla="*/ 36977 w 584987"/>
                <a:gd name="connsiteY15" fmla="*/ 166861 h 195436"/>
                <a:gd name="connsiteX16" fmla="*/ 40692 w 584987"/>
                <a:gd name="connsiteY16" fmla="*/ 195436 h 195436"/>
                <a:gd name="connsiteX17" fmla="*/ 152413 w 584987"/>
                <a:gd name="connsiteY17" fmla="*/ 155303 h 195436"/>
                <a:gd name="connsiteX18" fmla="*/ 325228 w 584987"/>
                <a:gd name="connsiteY18" fmla="*/ 141273 h 195436"/>
                <a:gd name="connsiteX19" fmla="*/ 474762 w 584987"/>
                <a:gd name="connsiteY19" fmla="*/ 144706 h 195436"/>
                <a:gd name="connsiteX20" fmla="*/ 548510 w 584987"/>
                <a:gd name="connsiteY20" fmla="*/ 161876 h 195436"/>
                <a:gd name="connsiteX21" fmla="*/ 561202 w 584987"/>
                <a:gd name="connsiteY21" fmla="*/ 165528 h 195436"/>
                <a:gd name="connsiteX22" fmla="*/ 555496 w 584987"/>
                <a:gd name="connsiteY22" fmla="*/ 165847 h 195436"/>
                <a:gd name="connsiteX23" fmla="*/ 554723 w 584987"/>
                <a:gd name="connsiteY23" fmla="*/ 160194 h 195436"/>
                <a:gd name="connsiteX24" fmla="*/ 561239 w 584987"/>
                <a:gd name="connsiteY24" fmla="*/ 156437 h 195436"/>
                <a:gd name="connsiteX25" fmla="*/ 563358 w 584987"/>
                <a:gd name="connsiteY25" fmla="*/ 161805 h 195436"/>
                <a:gd name="connsiteX26" fmla="*/ 566279 w 584987"/>
                <a:gd name="connsiteY26" fmla="*/ 152690 h 195436"/>
                <a:gd name="connsiteX27" fmla="*/ 561871 w 584987"/>
                <a:gd name="connsiteY27" fmla="*/ 138813 h 195436"/>
                <a:gd name="connsiteX28" fmla="*/ 563791 w 584987"/>
                <a:gd name="connsiteY28" fmla="*/ 135218 h 195436"/>
                <a:gd name="connsiteX29" fmla="*/ 566534 w 584987"/>
                <a:gd name="connsiteY29" fmla="*/ 123447 h 195436"/>
                <a:gd name="connsiteX30" fmla="*/ 563862 w 584987"/>
                <a:gd name="connsiteY30" fmla="*/ 107869 h 195436"/>
                <a:gd name="connsiteX31" fmla="*/ 561900 w 584987"/>
                <a:gd name="connsiteY31" fmla="*/ 85994 h 195436"/>
                <a:gd name="connsiteX32" fmla="*/ 574854 w 584987"/>
                <a:gd name="connsiteY32" fmla="*/ 76469 h 195436"/>
                <a:gd name="connsiteX33" fmla="*/ 583522 w 584987"/>
                <a:gd name="connsiteY33" fmla="*/ 76469 h 195436"/>
                <a:gd name="connsiteX34" fmla="*/ 564566 w 584987"/>
                <a:gd name="connsiteY34" fmla="*/ 90815 h 195436"/>
                <a:gd name="connsiteX35" fmla="*/ 571086 w 584987"/>
                <a:gd name="connsiteY35" fmla="*/ 69006 h 195436"/>
                <a:gd name="connsiteX36" fmla="*/ 152896 w 584987"/>
                <a:gd name="connsiteY36" fmla="*/ 132286 h 195436"/>
                <a:gd name="connsiteX37" fmla="*/ 160897 w 584987"/>
                <a:gd name="connsiteY37" fmla="*/ 132286 h 195436"/>
                <a:gd name="connsiteX38" fmla="*/ 153754 w 584987"/>
                <a:gd name="connsiteY38" fmla="*/ 132286 h 195436"/>
                <a:gd name="connsiteX39" fmla="*/ 152896 w 584987"/>
                <a:gd name="connsiteY39" fmla="*/ 132286 h 195436"/>
                <a:gd name="connsiteX0" fmla="*/ 571086 w 584987"/>
                <a:gd name="connsiteY0" fmla="*/ 69006 h 195436"/>
                <a:gd name="connsiteX1" fmla="*/ 559425 w 584987"/>
                <a:gd name="connsiteY1" fmla="*/ 36016 h 195436"/>
                <a:gd name="connsiteX2" fmla="*/ 491126 w 584987"/>
                <a:gd name="connsiteY2" fmla="*/ 15666 h 195436"/>
                <a:gd name="connsiteX3" fmla="*/ 317198 w 584987"/>
                <a:gd name="connsiteY3" fmla="*/ 1384 h 195436"/>
                <a:gd name="connsiteX4" fmla="*/ 36120 w 584987"/>
                <a:gd name="connsiteY4" fmla="*/ 50942 h 195436"/>
                <a:gd name="connsiteX5" fmla="*/ 22223 w 584987"/>
                <a:gd name="connsiteY5" fmla="*/ 66372 h 195436"/>
                <a:gd name="connsiteX6" fmla="*/ 22880 w 584987"/>
                <a:gd name="connsiteY6" fmla="*/ 69992 h 195436"/>
                <a:gd name="connsiteX7" fmla="*/ 15641 w 584987"/>
                <a:gd name="connsiteY7" fmla="*/ 89518 h 195436"/>
                <a:gd name="connsiteX8" fmla="*/ 10117 w 584987"/>
                <a:gd name="connsiteY8" fmla="*/ 90661 h 195436"/>
                <a:gd name="connsiteX9" fmla="*/ 13927 w 584987"/>
                <a:gd name="connsiteY9" fmla="*/ 119236 h 195436"/>
                <a:gd name="connsiteX10" fmla="*/ 35358 w 584987"/>
                <a:gd name="connsiteY10" fmla="*/ 118093 h 195436"/>
                <a:gd name="connsiteX11" fmla="*/ 27357 w 584987"/>
                <a:gd name="connsiteY11" fmla="*/ 130572 h 195436"/>
                <a:gd name="connsiteX12" fmla="*/ 38406 w 584987"/>
                <a:gd name="connsiteY12" fmla="*/ 144669 h 195436"/>
                <a:gd name="connsiteX13" fmla="*/ 42444 w 584987"/>
                <a:gd name="connsiteY13" fmla="*/ 164194 h 195436"/>
                <a:gd name="connsiteX14" fmla="*/ 44787 w 584987"/>
                <a:gd name="connsiteY14" fmla="*/ 165432 h 195436"/>
                <a:gd name="connsiteX15" fmla="*/ 36977 w 584987"/>
                <a:gd name="connsiteY15" fmla="*/ 166861 h 195436"/>
                <a:gd name="connsiteX16" fmla="*/ 40692 w 584987"/>
                <a:gd name="connsiteY16" fmla="*/ 195436 h 195436"/>
                <a:gd name="connsiteX17" fmla="*/ 152413 w 584987"/>
                <a:gd name="connsiteY17" fmla="*/ 155303 h 195436"/>
                <a:gd name="connsiteX18" fmla="*/ 338481 w 584987"/>
                <a:gd name="connsiteY18" fmla="*/ 117531 h 195436"/>
                <a:gd name="connsiteX19" fmla="*/ 474762 w 584987"/>
                <a:gd name="connsiteY19" fmla="*/ 144706 h 195436"/>
                <a:gd name="connsiteX20" fmla="*/ 548510 w 584987"/>
                <a:gd name="connsiteY20" fmla="*/ 161876 h 195436"/>
                <a:gd name="connsiteX21" fmla="*/ 561202 w 584987"/>
                <a:gd name="connsiteY21" fmla="*/ 165528 h 195436"/>
                <a:gd name="connsiteX22" fmla="*/ 555496 w 584987"/>
                <a:gd name="connsiteY22" fmla="*/ 165847 h 195436"/>
                <a:gd name="connsiteX23" fmla="*/ 554723 w 584987"/>
                <a:gd name="connsiteY23" fmla="*/ 160194 h 195436"/>
                <a:gd name="connsiteX24" fmla="*/ 561239 w 584987"/>
                <a:gd name="connsiteY24" fmla="*/ 156437 h 195436"/>
                <a:gd name="connsiteX25" fmla="*/ 563358 w 584987"/>
                <a:gd name="connsiteY25" fmla="*/ 161805 h 195436"/>
                <a:gd name="connsiteX26" fmla="*/ 566279 w 584987"/>
                <a:gd name="connsiteY26" fmla="*/ 152690 h 195436"/>
                <a:gd name="connsiteX27" fmla="*/ 561871 w 584987"/>
                <a:gd name="connsiteY27" fmla="*/ 138813 h 195436"/>
                <a:gd name="connsiteX28" fmla="*/ 563791 w 584987"/>
                <a:gd name="connsiteY28" fmla="*/ 135218 h 195436"/>
                <a:gd name="connsiteX29" fmla="*/ 566534 w 584987"/>
                <a:gd name="connsiteY29" fmla="*/ 123447 h 195436"/>
                <a:gd name="connsiteX30" fmla="*/ 563862 w 584987"/>
                <a:gd name="connsiteY30" fmla="*/ 107869 h 195436"/>
                <a:gd name="connsiteX31" fmla="*/ 561900 w 584987"/>
                <a:gd name="connsiteY31" fmla="*/ 85994 h 195436"/>
                <a:gd name="connsiteX32" fmla="*/ 574854 w 584987"/>
                <a:gd name="connsiteY32" fmla="*/ 76469 h 195436"/>
                <a:gd name="connsiteX33" fmla="*/ 583522 w 584987"/>
                <a:gd name="connsiteY33" fmla="*/ 76469 h 195436"/>
                <a:gd name="connsiteX34" fmla="*/ 564566 w 584987"/>
                <a:gd name="connsiteY34" fmla="*/ 90815 h 195436"/>
                <a:gd name="connsiteX35" fmla="*/ 571086 w 584987"/>
                <a:gd name="connsiteY35" fmla="*/ 69006 h 195436"/>
                <a:gd name="connsiteX36" fmla="*/ 152896 w 584987"/>
                <a:gd name="connsiteY36" fmla="*/ 132286 h 195436"/>
                <a:gd name="connsiteX37" fmla="*/ 160897 w 584987"/>
                <a:gd name="connsiteY37" fmla="*/ 132286 h 195436"/>
                <a:gd name="connsiteX38" fmla="*/ 153754 w 584987"/>
                <a:gd name="connsiteY38" fmla="*/ 132286 h 195436"/>
                <a:gd name="connsiteX39" fmla="*/ 152896 w 584987"/>
                <a:gd name="connsiteY39" fmla="*/ 132286 h 195436"/>
                <a:gd name="connsiteX0" fmla="*/ 571086 w 584987"/>
                <a:gd name="connsiteY0" fmla="*/ 69006 h 195436"/>
                <a:gd name="connsiteX1" fmla="*/ 559425 w 584987"/>
                <a:gd name="connsiteY1" fmla="*/ 36016 h 195436"/>
                <a:gd name="connsiteX2" fmla="*/ 491126 w 584987"/>
                <a:gd name="connsiteY2" fmla="*/ 15666 h 195436"/>
                <a:gd name="connsiteX3" fmla="*/ 317198 w 584987"/>
                <a:gd name="connsiteY3" fmla="*/ 1384 h 195436"/>
                <a:gd name="connsiteX4" fmla="*/ 36120 w 584987"/>
                <a:gd name="connsiteY4" fmla="*/ 50942 h 195436"/>
                <a:gd name="connsiteX5" fmla="*/ 22223 w 584987"/>
                <a:gd name="connsiteY5" fmla="*/ 66372 h 195436"/>
                <a:gd name="connsiteX6" fmla="*/ 22880 w 584987"/>
                <a:gd name="connsiteY6" fmla="*/ 69992 h 195436"/>
                <a:gd name="connsiteX7" fmla="*/ 15641 w 584987"/>
                <a:gd name="connsiteY7" fmla="*/ 89518 h 195436"/>
                <a:gd name="connsiteX8" fmla="*/ 10117 w 584987"/>
                <a:gd name="connsiteY8" fmla="*/ 90661 h 195436"/>
                <a:gd name="connsiteX9" fmla="*/ 13927 w 584987"/>
                <a:gd name="connsiteY9" fmla="*/ 119236 h 195436"/>
                <a:gd name="connsiteX10" fmla="*/ 35358 w 584987"/>
                <a:gd name="connsiteY10" fmla="*/ 118093 h 195436"/>
                <a:gd name="connsiteX11" fmla="*/ 27357 w 584987"/>
                <a:gd name="connsiteY11" fmla="*/ 130572 h 195436"/>
                <a:gd name="connsiteX12" fmla="*/ 38406 w 584987"/>
                <a:gd name="connsiteY12" fmla="*/ 144669 h 195436"/>
                <a:gd name="connsiteX13" fmla="*/ 42444 w 584987"/>
                <a:gd name="connsiteY13" fmla="*/ 164194 h 195436"/>
                <a:gd name="connsiteX14" fmla="*/ 44787 w 584987"/>
                <a:gd name="connsiteY14" fmla="*/ 165432 h 195436"/>
                <a:gd name="connsiteX15" fmla="*/ 36977 w 584987"/>
                <a:gd name="connsiteY15" fmla="*/ 166861 h 195436"/>
                <a:gd name="connsiteX16" fmla="*/ 40692 w 584987"/>
                <a:gd name="connsiteY16" fmla="*/ 195436 h 195436"/>
                <a:gd name="connsiteX17" fmla="*/ 152413 w 584987"/>
                <a:gd name="connsiteY17" fmla="*/ 155303 h 195436"/>
                <a:gd name="connsiteX18" fmla="*/ 338481 w 584987"/>
                <a:gd name="connsiteY18" fmla="*/ 117531 h 195436"/>
                <a:gd name="connsiteX19" fmla="*/ 474762 w 584987"/>
                <a:gd name="connsiteY19" fmla="*/ 144706 h 195436"/>
                <a:gd name="connsiteX20" fmla="*/ 548510 w 584987"/>
                <a:gd name="connsiteY20" fmla="*/ 161876 h 195436"/>
                <a:gd name="connsiteX21" fmla="*/ 561202 w 584987"/>
                <a:gd name="connsiteY21" fmla="*/ 165528 h 195436"/>
                <a:gd name="connsiteX22" fmla="*/ 555496 w 584987"/>
                <a:gd name="connsiteY22" fmla="*/ 165847 h 195436"/>
                <a:gd name="connsiteX23" fmla="*/ 554723 w 584987"/>
                <a:gd name="connsiteY23" fmla="*/ 160194 h 195436"/>
                <a:gd name="connsiteX24" fmla="*/ 561239 w 584987"/>
                <a:gd name="connsiteY24" fmla="*/ 156437 h 195436"/>
                <a:gd name="connsiteX25" fmla="*/ 563358 w 584987"/>
                <a:gd name="connsiteY25" fmla="*/ 161805 h 195436"/>
                <a:gd name="connsiteX26" fmla="*/ 566279 w 584987"/>
                <a:gd name="connsiteY26" fmla="*/ 152690 h 195436"/>
                <a:gd name="connsiteX27" fmla="*/ 561871 w 584987"/>
                <a:gd name="connsiteY27" fmla="*/ 138813 h 195436"/>
                <a:gd name="connsiteX28" fmla="*/ 563791 w 584987"/>
                <a:gd name="connsiteY28" fmla="*/ 135218 h 195436"/>
                <a:gd name="connsiteX29" fmla="*/ 566534 w 584987"/>
                <a:gd name="connsiteY29" fmla="*/ 123447 h 195436"/>
                <a:gd name="connsiteX30" fmla="*/ 563862 w 584987"/>
                <a:gd name="connsiteY30" fmla="*/ 107869 h 195436"/>
                <a:gd name="connsiteX31" fmla="*/ 561900 w 584987"/>
                <a:gd name="connsiteY31" fmla="*/ 85994 h 195436"/>
                <a:gd name="connsiteX32" fmla="*/ 574854 w 584987"/>
                <a:gd name="connsiteY32" fmla="*/ 76469 h 195436"/>
                <a:gd name="connsiteX33" fmla="*/ 583522 w 584987"/>
                <a:gd name="connsiteY33" fmla="*/ 76469 h 195436"/>
                <a:gd name="connsiteX34" fmla="*/ 564566 w 584987"/>
                <a:gd name="connsiteY34" fmla="*/ 90815 h 195436"/>
                <a:gd name="connsiteX35" fmla="*/ 571086 w 584987"/>
                <a:gd name="connsiteY35" fmla="*/ 69006 h 195436"/>
                <a:gd name="connsiteX36" fmla="*/ 152896 w 584987"/>
                <a:gd name="connsiteY36" fmla="*/ 132286 h 195436"/>
                <a:gd name="connsiteX37" fmla="*/ 160897 w 584987"/>
                <a:gd name="connsiteY37" fmla="*/ 132286 h 195436"/>
                <a:gd name="connsiteX38" fmla="*/ 153754 w 584987"/>
                <a:gd name="connsiteY38" fmla="*/ 132286 h 195436"/>
                <a:gd name="connsiteX39" fmla="*/ 152896 w 584987"/>
                <a:gd name="connsiteY39" fmla="*/ 132286 h 195436"/>
                <a:gd name="connsiteX0" fmla="*/ 571086 w 584987"/>
                <a:gd name="connsiteY0" fmla="*/ 69006 h 195436"/>
                <a:gd name="connsiteX1" fmla="*/ 559425 w 584987"/>
                <a:gd name="connsiteY1" fmla="*/ 36016 h 195436"/>
                <a:gd name="connsiteX2" fmla="*/ 491126 w 584987"/>
                <a:gd name="connsiteY2" fmla="*/ 15666 h 195436"/>
                <a:gd name="connsiteX3" fmla="*/ 317198 w 584987"/>
                <a:gd name="connsiteY3" fmla="*/ 1384 h 195436"/>
                <a:gd name="connsiteX4" fmla="*/ 36120 w 584987"/>
                <a:gd name="connsiteY4" fmla="*/ 50942 h 195436"/>
                <a:gd name="connsiteX5" fmla="*/ 22223 w 584987"/>
                <a:gd name="connsiteY5" fmla="*/ 66372 h 195436"/>
                <a:gd name="connsiteX6" fmla="*/ 22880 w 584987"/>
                <a:gd name="connsiteY6" fmla="*/ 69992 h 195436"/>
                <a:gd name="connsiteX7" fmla="*/ 15641 w 584987"/>
                <a:gd name="connsiteY7" fmla="*/ 89518 h 195436"/>
                <a:gd name="connsiteX8" fmla="*/ 10117 w 584987"/>
                <a:gd name="connsiteY8" fmla="*/ 90661 h 195436"/>
                <a:gd name="connsiteX9" fmla="*/ 13927 w 584987"/>
                <a:gd name="connsiteY9" fmla="*/ 119236 h 195436"/>
                <a:gd name="connsiteX10" fmla="*/ 35358 w 584987"/>
                <a:gd name="connsiteY10" fmla="*/ 118093 h 195436"/>
                <a:gd name="connsiteX11" fmla="*/ 27357 w 584987"/>
                <a:gd name="connsiteY11" fmla="*/ 130572 h 195436"/>
                <a:gd name="connsiteX12" fmla="*/ 38406 w 584987"/>
                <a:gd name="connsiteY12" fmla="*/ 144669 h 195436"/>
                <a:gd name="connsiteX13" fmla="*/ 42444 w 584987"/>
                <a:gd name="connsiteY13" fmla="*/ 164194 h 195436"/>
                <a:gd name="connsiteX14" fmla="*/ 44787 w 584987"/>
                <a:gd name="connsiteY14" fmla="*/ 165432 h 195436"/>
                <a:gd name="connsiteX15" fmla="*/ 36977 w 584987"/>
                <a:gd name="connsiteY15" fmla="*/ 166861 h 195436"/>
                <a:gd name="connsiteX16" fmla="*/ 40692 w 584987"/>
                <a:gd name="connsiteY16" fmla="*/ 195436 h 195436"/>
                <a:gd name="connsiteX17" fmla="*/ 152413 w 584987"/>
                <a:gd name="connsiteY17" fmla="*/ 155303 h 195436"/>
                <a:gd name="connsiteX18" fmla="*/ 338481 w 584987"/>
                <a:gd name="connsiteY18" fmla="*/ 117531 h 195436"/>
                <a:gd name="connsiteX19" fmla="*/ 548510 w 584987"/>
                <a:gd name="connsiteY19" fmla="*/ 161876 h 195436"/>
                <a:gd name="connsiteX20" fmla="*/ 561202 w 584987"/>
                <a:gd name="connsiteY20" fmla="*/ 165528 h 195436"/>
                <a:gd name="connsiteX21" fmla="*/ 555496 w 584987"/>
                <a:gd name="connsiteY21" fmla="*/ 165847 h 195436"/>
                <a:gd name="connsiteX22" fmla="*/ 554723 w 584987"/>
                <a:gd name="connsiteY22" fmla="*/ 160194 h 195436"/>
                <a:gd name="connsiteX23" fmla="*/ 561239 w 584987"/>
                <a:gd name="connsiteY23" fmla="*/ 156437 h 195436"/>
                <a:gd name="connsiteX24" fmla="*/ 563358 w 584987"/>
                <a:gd name="connsiteY24" fmla="*/ 161805 h 195436"/>
                <a:gd name="connsiteX25" fmla="*/ 566279 w 584987"/>
                <a:gd name="connsiteY25" fmla="*/ 152690 h 195436"/>
                <a:gd name="connsiteX26" fmla="*/ 561871 w 584987"/>
                <a:gd name="connsiteY26" fmla="*/ 138813 h 195436"/>
                <a:gd name="connsiteX27" fmla="*/ 563791 w 584987"/>
                <a:gd name="connsiteY27" fmla="*/ 135218 h 195436"/>
                <a:gd name="connsiteX28" fmla="*/ 566534 w 584987"/>
                <a:gd name="connsiteY28" fmla="*/ 123447 h 195436"/>
                <a:gd name="connsiteX29" fmla="*/ 563862 w 584987"/>
                <a:gd name="connsiteY29" fmla="*/ 107869 h 195436"/>
                <a:gd name="connsiteX30" fmla="*/ 561900 w 584987"/>
                <a:gd name="connsiteY30" fmla="*/ 85994 h 195436"/>
                <a:gd name="connsiteX31" fmla="*/ 574854 w 584987"/>
                <a:gd name="connsiteY31" fmla="*/ 76469 h 195436"/>
                <a:gd name="connsiteX32" fmla="*/ 583522 w 584987"/>
                <a:gd name="connsiteY32" fmla="*/ 76469 h 195436"/>
                <a:gd name="connsiteX33" fmla="*/ 564566 w 584987"/>
                <a:gd name="connsiteY33" fmla="*/ 90815 h 195436"/>
                <a:gd name="connsiteX34" fmla="*/ 571086 w 584987"/>
                <a:gd name="connsiteY34" fmla="*/ 69006 h 195436"/>
                <a:gd name="connsiteX35" fmla="*/ 152896 w 584987"/>
                <a:gd name="connsiteY35" fmla="*/ 132286 h 195436"/>
                <a:gd name="connsiteX36" fmla="*/ 160897 w 584987"/>
                <a:gd name="connsiteY36" fmla="*/ 132286 h 195436"/>
                <a:gd name="connsiteX37" fmla="*/ 153754 w 584987"/>
                <a:gd name="connsiteY37" fmla="*/ 132286 h 195436"/>
                <a:gd name="connsiteX38" fmla="*/ 152896 w 584987"/>
                <a:gd name="connsiteY38" fmla="*/ 132286 h 195436"/>
                <a:gd name="connsiteX0" fmla="*/ 571086 w 584987"/>
                <a:gd name="connsiteY0" fmla="*/ 67790 h 194220"/>
                <a:gd name="connsiteX1" fmla="*/ 559425 w 584987"/>
                <a:gd name="connsiteY1" fmla="*/ 34800 h 194220"/>
                <a:gd name="connsiteX2" fmla="*/ 317198 w 584987"/>
                <a:gd name="connsiteY2" fmla="*/ 168 h 194220"/>
                <a:gd name="connsiteX3" fmla="*/ 36120 w 584987"/>
                <a:gd name="connsiteY3" fmla="*/ 49726 h 194220"/>
                <a:gd name="connsiteX4" fmla="*/ 22223 w 584987"/>
                <a:gd name="connsiteY4" fmla="*/ 65156 h 194220"/>
                <a:gd name="connsiteX5" fmla="*/ 22880 w 584987"/>
                <a:gd name="connsiteY5" fmla="*/ 68776 h 194220"/>
                <a:gd name="connsiteX6" fmla="*/ 15641 w 584987"/>
                <a:gd name="connsiteY6" fmla="*/ 88302 h 194220"/>
                <a:gd name="connsiteX7" fmla="*/ 10117 w 584987"/>
                <a:gd name="connsiteY7" fmla="*/ 89445 h 194220"/>
                <a:gd name="connsiteX8" fmla="*/ 13927 w 584987"/>
                <a:gd name="connsiteY8" fmla="*/ 118020 h 194220"/>
                <a:gd name="connsiteX9" fmla="*/ 35358 w 584987"/>
                <a:gd name="connsiteY9" fmla="*/ 116877 h 194220"/>
                <a:gd name="connsiteX10" fmla="*/ 27357 w 584987"/>
                <a:gd name="connsiteY10" fmla="*/ 129356 h 194220"/>
                <a:gd name="connsiteX11" fmla="*/ 38406 w 584987"/>
                <a:gd name="connsiteY11" fmla="*/ 143453 h 194220"/>
                <a:gd name="connsiteX12" fmla="*/ 42444 w 584987"/>
                <a:gd name="connsiteY12" fmla="*/ 162978 h 194220"/>
                <a:gd name="connsiteX13" fmla="*/ 44787 w 584987"/>
                <a:gd name="connsiteY13" fmla="*/ 164216 h 194220"/>
                <a:gd name="connsiteX14" fmla="*/ 36977 w 584987"/>
                <a:gd name="connsiteY14" fmla="*/ 165645 h 194220"/>
                <a:gd name="connsiteX15" fmla="*/ 40692 w 584987"/>
                <a:gd name="connsiteY15" fmla="*/ 194220 h 194220"/>
                <a:gd name="connsiteX16" fmla="*/ 152413 w 584987"/>
                <a:gd name="connsiteY16" fmla="*/ 154087 h 194220"/>
                <a:gd name="connsiteX17" fmla="*/ 338481 w 584987"/>
                <a:gd name="connsiteY17" fmla="*/ 116315 h 194220"/>
                <a:gd name="connsiteX18" fmla="*/ 548510 w 584987"/>
                <a:gd name="connsiteY18" fmla="*/ 160660 h 194220"/>
                <a:gd name="connsiteX19" fmla="*/ 561202 w 584987"/>
                <a:gd name="connsiteY19" fmla="*/ 164312 h 194220"/>
                <a:gd name="connsiteX20" fmla="*/ 555496 w 584987"/>
                <a:gd name="connsiteY20" fmla="*/ 164631 h 194220"/>
                <a:gd name="connsiteX21" fmla="*/ 554723 w 584987"/>
                <a:gd name="connsiteY21" fmla="*/ 158978 h 194220"/>
                <a:gd name="connsiteX22" fmla="*/ 561239 w 584987"/>
                <a:gd name="connsiteY22" fmla="*/ 155221 h 194220"/>
                <a:gd name="connsiteX23" fmla="*/ 563358 w 584987"/>
                <a:gd name="connsiteY23" fmla="*/ 160589 h 194220"/>
                <a:gd name="connsiteX24" fmla="*/ 566279 w 584987"/>
                <a:gd name="connsiteY24" fmla="*/ 151474 h 194220"/>
                <a:gd name="connsiteX25" fmla="*/ 561871 w 584987"/>
                <a:gd name="connsiteY25" fmla="*/ 137597 h 194220"/>
                <a:gd name="connsiteX26" fmla="*/ 563791 w 584987"/>
                <a:gd name="connsiteY26" fmla="*/ 134002 h 194220"/>
                <a:gd name="connsiteX27" fmla="*/ 566534 w 584987"/>
                <a:gd name="connsiteY27" fmla="*/ 122231 h 194220"/>
                <a:gd name="connsiteX28" fmla="*/ 563862 w 584987"/>
                <a:gd name="connsiteY28" fmla="*/ 106653 h 194220"/>
                <a:gd name="connsiteX29" fmla="*/ 561900 w 584987"/>
                <a:gd name="connsiteY29" fmla="*/ 84778 h 194220"/>
                <a:gd name="connsiteX30" fmla="*/ 574854 w 584987"/>
                <a:gd name="connsiteY30" fmla="*/ 75253 h 194220"/>
                <a:gd name="connsiteX31" fmla="*/ 583522 w 584987"/>
                <a:gd name="connsiteY31" fmla="*/ 75253 h 194220"/>
                <a:gd name="connsiteX32" fmla="*/ 564566 w 584987"/>
                <a:gd name="connsiteY32" fmla="*/ 89599 h 194220"/>
                <a:gd name="connsiteX33" fmla="*/ 571086 w 584987"/>
                <a:gd name="connsiteY33" fmla="*/ 67790 h 194220"/>
                <a:gd name="connsiteX34" fmla="*/ 152896 w 584987"/>
                <a:gd name="connsiteY34" fmla="*/ 131070 h 194220"/>
                <a:gd name="connsiteX35" fmla="*/ 160897 w 584987"/>
                <a:gd name="connsiteY35" fmla="*/ 131070 h 194220"/>
                <a:gd name="connsiteX36" fmla="*/ 153754 w 584987"/>
                <a:gd name="connsiteY36" fmla="*/ 131070 h 194220"/>
                <a:gd name="connsiteX37" fmla="*/ 152896 w 584987"/>
                <a:gd name="connsiteY37" fmla="*/ 131070 h 194220"/>
                <a:gd name="connsiteX0" fmla="*/ 571086 w 584987"/>
                <a:gd name="connsiteY0" fmla="*/ 67790 h 194220"/>
                <a:gd name="connsiteX1" fmla="*/ 559425 w 584987"/>
                <a:gd name="connsiteY1" fmla="*/ 34800 h 194220"/>
                <a:gd name="connsiteX2" fmla="*/ 317198 w 584987"/>
                <a:gd name="connsiteY2" fmla="*/ 168 h 194220"/>
                <a:gd name="connsiteX3" fmla="*/ 36120 w 584987"/>
                <a:gd name="connsiteY3" fmla="*/ 49726 h 194220"/>
                <a:gd name="connsiteX4" fmla="*/ 22223 w 584987"/>
                <a:gd name="connsiteY4" fmla="*/ 65156 h 194220"/>
                <a:gd name="connsiteX5" fmla="*/ 22880 w 584987"/>
                <a:gd name="connsiteY5" fmla="*/ 68776 h 194220"/>
                <a:gd name="connsiteX6" fmla="*/ 15641 w 584987"/>
                <a:gd name="connsiteY6" fmla="*/ 88302 h 194220"/>
                <a:gd name="connsiteX7" fmla="*/ 10117 w 584987"/>
                <a:gd name="connsiteY7" fmla="*/ 89445 h 194220"/>
                <a:gd name="connsiteX8" fmla="*/ 13927 w 584987"/>
                <a:gd name="connsiteY8" fmla="*/ 118020 h 194220"/>
                <a:gd name="connsiteX9" fmla="*/ 35358 w 584987"/>
                <a:gd name="connsiteY9" fmla="*/ 116877 h 194220"/>
                <a:gd name="connsiteX10" fmla="*/ 27357 w 584987"/>
                <a:gd name="connsiteY10" fmla="*/ 129356 h 194220"/>
                <a:gd name="connsiteX11" fmla="*/ 38406 w 584987"/>
                <a:gd name="connsiteY11" fmla="*/ 143453 h 194220"/>
                <a:gd name="connsiteX12" fmla="*/ 42444 w 584987"/>
                <a:gd name="connsiteY12" fmla="*/ 162978 h 194220"/>
                <a:gd name="connsiteX13" fmla="*/ 44787 w 584987"/>
                <a:gd name="connsiteY13" fmla="*/ 164216 h 194220"/>
                <a:gd name="connsiteX14" fmla="*/ 36977 w 584987"/>
                <a:gd name="connsiteY14" fmla="*/ 165645 h 194220"/>
                <a:gd name="connsiteX15" fmla="*/ 40692 w 584987"/>
                <a:gd name="connsiteY15" fmla="*/ 194220 h 194220"/>
                <a:gd name="connsiteX16" fmla="*/ 338481 w 584987"/>
                <a:gd name="connsiteY16" fmla="*/ 116315 h 194220"/>
                <a:gd name="connsiteX17" fmla="*/ 548510 w 584987"/>
                <a:gd name="connsiteY17" fmla="*/ 160660 h 194220"/>
                <a:gd name="connsiteX18" fmla="*/ 561202 w 584987"/>
                <a:gd name="connsiteY18" fmla="*/ 164312 h 194220"/>
                <a:gd name="connsiteX19" fmla="*/ 555496 w 584987"/>
                <a:gd name="connsiteY19" fmla="*/ 164631 h 194220"/>
                <a:gd name="connsiteX20" fmla="*/ 554723 w 584987"/>
                <a:gd name="connsiteY20" fmla="*/ 158978 h 194220"/>
                <a:gd name="connsiteX21" fmla="*/ 561239 w 584987"/>
                <a:gd name="connsiteY21" fmla="*/ 155221 h 194220"/>
                <a:gd name="connsiteX22" fmla="*/ 563358 w 584987"/>
                <a:gd name="connsiteY22" fmla="*/ 160589 h 194220"/>
                <a:gd name="connsiteX23" fmla="*/ 566279 w 584987"/>
                <a:gd name="connsiteY23" fmla="*/ 151474 h 194220"/>
                <a:gd name="connsiteX24" fmla="*/ 561871 w 584987"/>
                <a:gd name="connsiteY24" fmla="*/ 137597 h 194220"/>
                <a:gd name="connsiteX25" fmla="*/ 563791 w 584987"/>
                <a:gd name="connsiteY25" fmla="*/ 134002 h 194220"/>
                <a:gd name="connsiteX26" fmla="*/ 566534 w 584987"/>
                <a:gd name="connsiteY26" fmla="*/ 122231 h 194220"/>
                <a:gd name="connsiteX27" fmla="*/ 563862 w 584987"/>
                <a:gd name="connsiteY27" fmla="*/ 106653 h 194220"/>
                <a:gd name="connsiteX28" fmla="*/ 561900 w 584987"/>
                <a:gd name="connsiteY28" fmla="*/ 84778 h 194220"/>
                <a:gd name="connsiteX29" fmla="*/ 574854 w 584987"/>
                <a:gd name="connsiteY29" fmla="*/ 75253 h 194220"/>
                <a:gd name="connsiteX30" fmla="*/ 583522 w 584987"/>
                <a:gd name="connsiteY30" fmla="*/ 75253 h 194220"/>
                <a:gd name="connsiteX31" fmla="*/ 564566 w 584987"/>
                <a:gd name="connsiteY31" fmla="*/ 89599 h 194220"/>
                <a:gd name="connsiteX32" fmla="*/ 571086 w 584987"/>
                <a:gd name="connsiteY32" fmla="*/ 67790 h 194220"/>
                <a:gd name="connsiteX33" fmla="*/ 152896 w 584987"/>
                <a:gd name="connsiteY33" fmla="*/ 131070 h 194220"/>
                <a:gd name="connsiteX34" fmla="*/ 160897 w 584987"/>
                <a:gd name="connsiteY34" fmla="*/ 131070 h 194220"/>
                <a:gd name="connsiteX35" fmla="*/ 153754 w 584987"/>
                <a:gd name="connsiteY35" fmla="*/ 131070 h 194220"/>
                <a:gd name="connsiteX36" fmla="*/ 152896 w 584987"/>
                <a:gd name="connsiteY36" fmla="*/ 131070 h 194220"/>
                <a:gd name="connsiteX0" fmla="*/ 571086 w 584987"/>
                <a:gd name="connsiteY0" fmla="*/ 67790 h 194220"/>
                <a:gd name="connsiteX1" fmla="*/ 559425 w 584987"/>
                <a:gd name="connsiteY1" fmla="*/ 34800 h 194220"/>
                <a:gd name="connsiteX2" fmla="*/ 317198 w 584987"/>
                <a:gd name="connsiteY2" fmla="*/ 168 h 194220"/>
                <a:gd name="connsiteX3" fmla="*/ 36120 w 584987"/>
                <a:gd name="connsiteY3" fmla="*/ 49726 h 194220"/>
                <a:gd name="connsiteX4" fmla="*/ 22223 w 584987"/>
                <a:gd name="connsiteY4" fmla="*/ 65156 h 194220"/>
                <a:gd name="connsiteX5" fmla="*/ 22880 w 584987"/>
                <a:gd name="connsiteY5" fmla="*/ 68776 h 194220"/>
                <a:gd name="connsiteX6" fmla="*/ 15641 w 584987"/>
                <a:gd name="connsiteY6" fmla="*/ 88302 h 194220"/>
                <a:gd name="connsiteX7" fmla="*/ 10117 w 584987"/>
                <a:gd name="connsiteY7" fmla="*/ 89445 h 194220"/>
                <a:gd name="connsiteX8" fmla="*/ 13927 w 584987"/>
                <a:gd name="connsiteY8" fmla="*/ 118020 h 194220"/>
                <a:gd name="connsiteX9" fmla="*/ 35358 w 584987"/>
                <a:gd name="connsiteY9" fmla="*/ 116877 h 194220"/>
                <a:gd name="connsiteX10" fmla="*/ 27357 w 584987"/>
                <a:gd name="connsiteY10" fmla="*/ 129356 h 194220"/>
                <a:gd name="connsiteX11" fmla="*/ 38406 w 584987"/>
                <a:gd name="connsiteY11" fmla="*/ 143453 h 194220"/>
                <a:gd name="connsiteX12" fmla="*/ 42444 w 584987"/>
                <a:gd name="connsiteY12" fmla="*/ 162978 h 194220"/>
                <a:gd name="connsiteX13" fmla="*/ 44787 w 584987"/>
                <a:gd name="connsiteY13" fmla="*/ 164216 h 194220"/>
                <a:gd name="connsiteX14" fmla="*/ 36977 w 584987"/>
                <a:gd name="connsiteY14" fmla="*/ 165645 h 194220"/>
                <a:gd name="connsiteX15" fmla="*/ 40692 w 584987"/>
                <a:gd name="connsiteY15" fmla="*/ 194220 h 194220"/>
                <a:gd name="connsiteX16" fmla="*/ 315395 w 584987"/>
                <a:gd name="connsiteY16" fmla="*/ 114054 h 194220"/>
                <a:gd name="connsiteX17" fmla="*/ 548510 w 584987"/>
                <a:gd name="connsiteY17" fmla="*/ 160660 h 194220"/>
                <a:gd name="connsiteX18" fmla="*/ 561202 w 584987"/>
                <a:gd name="connsiteY18" fmla="*/ 164312 h 194220"/>
                <a:gd name="connsiteX19" fmla="*/ 555496 w 584987"/>
                <a:gd name="connsiteY19" fmla="*/ 164631 h 194220"/>
                <a:gd name="connsiteX20" fmla="*/ 554723 w 584987"/>
                <a:gd name="connsiteY20" fmla="*/ 158978 h 194220"/>
                <a:gd name="connsiteX21" fmla="*/ 561239 w 584987"/>
                <a:gd name="connsiteY21" fmla="*/ 155221 h 194220"/>
                <a:gd name="connsiteX22" fmla="*/ 563358 w 584987"/>
                <a:gd name="connsiteY22" fmla="*/ 160589 h 194220"/>
                <a:gd name="connsiteX23" fmla="*/ 566279 w 584987"/>
                <a:gd name="connsiteY23" fmla="*/ 151474 h 194220"/>
                <a:gd name="connsiteX24" fmla="*/ 561871 w 584987"/>
                <a:gd name="connsiteY24" fmla="*/ 137597 h 194220"/>
                <a:gd name="connsiteX25" fmla="*/ 563791 w 584987"/>
                <a:gd name="connsiteY25" fmla="*/ 134002 h 194220"/>
                <a:gd name="connsiteX26" fmla="*/ 566534 w 584987"/>
                <a:gd name="connsiteY26" fmla="*/ 122231 h 194220"/>
                <a:gd name="connsiteX27" fmla="*/ 563862 w 584987"/>
                <a:gd name="connsiteY27" fmla="*/ 106653 h 194220"/>
                <a:gd name="connsiteX28" fmla="*/ 561900 w 584987"/>
                <a:gd name="connsiteY28" fmla="*/ 84778 h 194220"/>
                <a:gd name="connsiteX29" fmla="*/ 574854 w 584987"/>
                <a:gd name="connsiteY29" fmla="*/ 75253 h 194220"/>
                <a:gd name="connsiteX30" fmla="*/ 583522 w 584987"/>
                <a:gd name="connsiteY30" fmla="*/ 75253 h 194220"/>
                <a:gd name="connsiteX31" fmla="*/ 564566 w 584987"/>
                <a:gd name="connsiteY31" fmla="*/ 89599 h 194220"/>
                <a:gd name="connsiteX32" fmla="*/ 571086 w 584987"/>
                <a:gd name="connsiteY32" fmla="*/ 67790 h 194220"/>
                <a:gd name="connsiteX33" fmla="*/ 152896 w 584987"/>
                <a:gd name="connsiteY33" fmla="*/ 131070 h 194220"/>
                <a:gd name="connsiteX34" fmla="*/ 160897 w 584987"/>
                <a:gd name="connsiteY34" fmla="*/ 131070 h 194220"/>
                <a:gd name="connsiteX35" fmla="*/ 153754 w 584987"/>
                <a:gd name="connsiteY35" fmla="*/ 131070 h 194220"/>
                <a:gd name="connsiteX36" fmla="*/ 152896 w 584987"/>
                <a:gd name="connsiteY36" fmla="*/ 131070 h 194220"/>
                <a:gd name="connsiteX0" fmla="*/ 571086 w 584987"/>
                <a:gd name="connsiteY0" fmla="*/ 67790 h 194220"/>
                <a:gd name="connsiteX1" fmla="*/ 559425 w 584987"/>
                <a:gd name="connsiteY1" fmla="*/ 34800 h 194220"/>
                <a:gd name="connsiteX2" fmla="*/ 317198 w 584987"/>
                <a:gd name="connsiteY2" fmla="*/ 168 h 194220"/>
                <a:gd name="connsiteX3" fmla="*/ 36120 w 584987"/>
                <a:gd name="connsiteY3" fmla="*/ 49726 h 194220"/>
                <a:gd name="connsiteX4" fmla="*/ 22223 w 584987"/>
                <a:gd name="connsiteY4" fmla="*/ 65156 h 194220"/>
                <a:gd name="connsiteX5" fmla="*/ 22880 w 584987"/>
                <a:gd name="connsiteY5" fmla="*/ 68776 h 194220"/>
                <a:gd name="connsiteX6" fmla="*/ 15641 w 584987"/>
                <a:gd name="connsiteY6" fmla="*/ 88302 h 194220"/>
                <a:gd name="connsiteX7" fmla="*/ 10117 w 584987"/>
                <a:gd name="connsiteY7" fmla="*/ 89445 h 194220"/>
                <a:gd name="connsiteX8" fmla="*/ 13927 w 584987"/>
                <a:gd name="connsiteY8" fmla="*/ 118020 h 194220"/>
                <a:gd name="connsiteX9" fmla="*/ 35358 w 584987"/>
                <a:gd name="connsiteY9" fmla="*/ 116877 h 194220"/>
                <a:gd name="connsiteX10" fmla="*/ 27357 w 584987"/>
                <a:gd name="connsiteY10" fmla="*/ 129356 h 194220"/>
                <a:gd name="connsiteX11" fmla="*/ 38406 w 584987"/>
                <a:gd name="connsiteY11" fmla="*/ 143453 h 194220"/>
                <a:gd name="connsiteX12" fmla="*/ 42444 w 584987"/>
                <a:gd name="connsiteY12" fmla="*/ 162978 h 194220"/>
                <a:gd name="connsiteX13" fmla="*/ 36977 w 584987"/>
                <a:gd name="connsiteY13" fmla="*/ 165645 h 194220"/>
                <a:gd name="connsiteX14" fmla="*/ 40692 w 584987"/>
                <a:gd name="connsiteY14" fmla="*/ 194220 h 194220"/>
                <a:gd name="connsiteX15" fmla="*/ 315395 w 584987"/>
                <a:gd name="connsiteY15" fmla="*/ 114054 h 194220"/>
                <a:gd name="connsiteX16" fmla="*/ 548510 w 584987"/>
                <a:gd name="connsiteY16" fmla="*/ 160660 h 194220"/>
                <a:gd name="connsiteX17" fmla="*/ 561202 w 584987"/>
                <a:gd name="connsiteY17" fmla="*/ 164312 h 194220"/>
                <a:gd name="connsiteX18" fmla="*/ 555496 w 584987"/>
                <a:gd name="connsiteY18" fmla="*/ 164631 h 194220"/>
                <a:gd name="connsiteX19" fmla="*/ 554723 w 584987"/>
                <a:gd name="connsiteY19" fmla="*/ 158978 h 194220"/>
                <a:gd name="connsiteX20" fmla="*/ 561239 w 584987"/>
                <a:gd name="connsiteY20" fmla="*/ 155221 h 194220"/>
                <a:gd name="connsiteX21" fmla="*/ 563358 w 584987"/>
                <a:gd name="connsiteY21" fmla="*/ 160589 h 194220"/>
                <a:gd name="connsiteX22" fmla="*/ 566279 w 584987"/>
                <a:gd name="connsiteY22" fmla="*/ 151474 h 194220"/>
                <a:gd name="connsiteX23" fmla="*/ 561871 w 584987"/>
                <a:gd name="connsiteY23" fmla="*/ 137597 h 194220"/>
                <a:gd name="connsiteX24" fmla="*/ 563791 w 584987"/>
                <a:gd name="connsiteY24" fmla="*/ 134002 h 194220"/>
                <a:gd name="connsiteX25" fmla="*/ 566534 w 584987"/>
                <a:gd name="connsiteY25" fmla="*/ 122231 h 194220"/>
                <a:gd name="connsiteX26" fmla="*/ 563862 w 584987"/>
                <a:gd name="connsiteY26" fmla="*/ 106653 h 194220"/>
                <a:gd name="connsiteX27" fmla="*/ 561900 w 584987"/>
                <a:gd name="connsiteY27" fmla="*/ 84778 h 194220"/>
                <a:gd name="connsiteX28" fmla="*/ 574854 w 584987"/>
                <a:gd name="connsiteY28" fmla="*/ 75253 h 194220"/>
                <a:gd name="connsiteX29" fmla="*/ 583522 w 584987"/>
                <a:gd name="connsiteY29" fmla="*/ 75253 h 194220"/>
                <a:gd name="connsiteX30" fmla="*/ 564566 w 584987"/>
                <a:gd name="connsiteY30" fmla="*/ 89599 h 194220"/>
                <a:gd name="connsiteX31" fmla="*/ 571086 w 584987"/>
                <a:gd name="connsiteY31" fmla="*/ 67790 h 194220"/>
                <a:gd name="connsiteX32" fmla="*/ 152896 w 584987"/>
                <a:gd name="connsiteY32" fmla="*/ 131070 h 194220"/>
                <a:gd name="connsiteX33" fmla="*/ 160897 w 584987"/>
                <a:gd name="connsiteY33" fmla="*/ 131070 h 194220"/>
                <a:gd name="connsiteX34" fmla="*/ 153754 w 584987"/>
                <a:gd name="connsiteY34" fmla="*/ 131070 h 194220"/>
                <a:gd name="connsiteX35" fmla="*/ 152896 w 584987"/>
                <a:gd name="connsiteY35" fmla="*/ 131070 h 194220"/>
                <a:gd name="connsiteX0" fmla="*/ 571086 w 584987"/>
                <a:gd name="connsiteY0" fmla="*/ 67790 h 194220"/>
                <a:gd name="connsiteX1" fmla="*/ 559425 w 584987"/>
                <a:gd name="connsiteY1" fmla="*/ 34800 h 194220"/>
                <a:gd name="connsiteX2" fmla="*/ 317198 w 584987"/>
                <a:gd name="connsiteY2" fmla="*/ 168 h 194220"/>
                <a:gd name="connsiteX3" fmla="*/ 36120 w 584987"/>
                <a:gd name="connsiteY3" fmla="*/ 49726 h 194220"/>
                <a:gd name="connsiteX4" fmla="*/ 22223 w 584987"/>
                <a:gd name="connsiteY4" fmla="*/ 65156 h 194220"/>
                <a:gd name="connsiteX5" fmla="*/ 22880 w 584987"/>
                <a:gd name="connsiteY5" fmla="*/ 68776 h 194220"/>
                <a:gd name="connsiteX6" fmla="*/ 15641 w 584987"/>
                <a:gd name="connsiteY6" fmla="*/ 88302 h 194220"/>
                <a:gd name="connsiteX7" fmla="*/ 10117 w 584987"/>
                <a:gd name="connsiteY7" fmla="*/ 89445 h 194220"/>
                <a:gd name="connsiteX8" fmla="*/ 13927 w 584987"/>
                <a:gd name="connsiteY8" fmla="*/ 118020 h 194220"/>
                <a:gd name="connsiteX9" fmla="*/ 35358 w 584987"/>
                <a:gd name="connsiteY9" fmla="*/ 116877 h 194220"/>
                <a:gd name="connsiteX10" fmla="*/ 27357 w 584987"/>
                <a:gd name="connsiteY10" fmla="*/ 129356 h 194220"/>
                <a:gd name="connsiteX11" fmla="*/ 42444 w 584987"/>
                <a:gd name="connsiteY11" fmla="*/ 162978 h 194220"/>
                <a:gd name="connsiteX12" fmla="*/ 36977 w 584987"/>
                <a:gd name="connsiteY12" fmla="*/ 165645 h 194220"/>
                <a:gd name="connsiteX13" fmla="*/ 40692 w 584987"/>
                <a:gd name="connsiteY13" fmla="*/ 194220 h 194220"/>
                <a:gd name="connsiteX14" fmla="*/ 315395 w 584987"/>
                <a:gd name="connsiteY14" fmla="*/ 114054 h 194220"/>
                <a:gd name="connsiteX15" fmla="*/ 548510 w 584987"/>
                <a:gd name="connsiteY15" fmla="*/ 160660 h 194220"/>
                <a:gd name="connsiteX16" fmla="*/ 561202 w 584987"/>
                <a:gd name="connsiteY16" fmla="*/ 164312 h 194220"/>
                <a:gd name="connsiteX17" fmla="*/ 555496 w 584987"/>
                <a:gd name="connsiteY17" fmla="*/ 164631 h 194220"/>
                <a:gd name="connsiteX18" fmla="*/ 554723 w 584987"/>
                <a:gd name="connsiteY18" fmla="*/ 158978 h 194220"/>
                <a:gd name="connsiteX19" fmla="*/ 561239 w 584987"/>
                <a:gd name="connsiteY19" fmla="*/ 155221 h 194220"/>
                <a:gd name="connsiteX20" fmla="*/ 563358 w 584987"/>
                <a:gd name="connsiteY20" fmla="*/ 160589 h 194220"/>
                <a:gd name="connsiteX21" fmla="*/ 566279 w 584987"/>
                <a:gd name="connsiteY21" fmla="*/ 151474 h 194220"/>
                <a:gd name="connsiteX22" fmla="*/ 561871 w 584987"/>
                <a:gd name="connsiteY22" fmla="*/ 137597 h 194220"/>
                <a:gd name="connsiteX23" fmla="*/ 563791 w 584987"/>
                <a:gd name="connsiteY23" fmla="*/ 134002 h 194220"/>
                <a:gd name="connsiteX24" fmla="*/ 566534 w 584987"/>
                <a:gd name="connsiteY24" fmla="*/ 122231 h 194220"/>
                <a:gd name="connsiteX25" fmla="*/ 563862 w 584987"/>
                <a:gd name="connsiteY25" fmla="*/ 106653 h 194220"/>
                <a:gd name="connsiteX26" fmla="*/ 561900 w 584987"/>
                <a:gd name="connsiteY26" fmla="*/ 84778 h 194220"/>
                <a:gd name="connsiteX27" fmla="*/ 574854 w 584987"/>
                <a:gd name="connsiteY27" fmla="*/ 75253 h 194220"/>
                <a:gd name="connsiteX28" fmla="*/ 583522 w 584987"/>
                <a:gd name="connsiteY28" fmla="*/ 75253 h 194220"/>
                <a:gd name="connsiteX29" fmla="*/ 564566 w 584987"/>
                <a:gd name="connsiteY29" fmla="*/ 89599 h 194220"/>
                <a:gd name="connsiteX30" fmla="*/ 571086 w 584987"/>
                <a:gd name="connsiteY30" fmla="*/ 67790 h 194220"/>
                <a:gd name="connsiteX31" fmla="*/ 152896 w 584987"/>
                <a:gd name="connsiteY31" fmla="*/ 131070 h 194220"/>
                <a:gd name="connsiteX32" fmla="*/ 160897 w 584987"/>
                <a:gd name="connsiteY32" fmla="*/ 131070 h 194220"/>
                <a:gd name="connsiteX33" fmla="*/ 153754 w 584987"/>
                <a:gd name="connsiteY33" fmla="*/ 131070 h 194220"/>
                <a:gd name="connsiteX34" fmla="*/ 152896 w 584987"/>
                <a:gd name="connsiteY34" fmla="*/ 131070 h 194220"/>
                <a:gd name="connsiteX0" fmla="*/ 571086 w 584987"/>
                <a:gd name="connsiteY0" fmla="*/ 67790 h 194220"/>
                <a:gd name="connsiteX1" fmla="*/ 559425 w 584987"/>
                <a:gd name="connsiteY1" fmla="*/ 34800 h 194220"/>
                <a:gd name="connsiteX2" fmla="*/ 317198 w 584987"/>
                <a:gd name="connsiteY2" fmla="*/ 168 h 194220"/>
                <a:gd name="connsiteX3" fmla="*/ 36120 w 584987"/>
                <a:gd name="connsiteY3" fmla="*/ 49726 h 194220"/>
                <a:gd name="connsiteX4" fmla="*/ 22223 w 584987"/>
                <a:gd name="connsiteY4" fmla="*/ 65156 h 194220"/>
                <a:gd name="connsiteX5" fmla="*/ 22880 w 584987"/>
                <a:gd name="connsiteY5" fmla="*/ 68776 h 194220"/>
                <a:gd name="connsiteX6" fmla="*/ 15641 w 584987"/>
                <a:gd name="connsiteY6" fmla="*/ 88302 h 194220"/>
                <a:gd name="connsiteX7" fmla="*/ 10117 w 584987"/>
                <a:gd name="connsiteY7" fmla="*/ 89445 h 194220"/>
                <a:gd name="connsiteX8" fmla="*/ 13927 w 584987"/>
                <a:gd name="connsiteY8" fmla="*/ 118020 h 194220"/>
                <a:gd name="connsiteX9" fmla="*/ 35358 w 584987"/>
                <a:gd name="connsiteY9" fmla="*/ 116877 h 194220"/>
                <a:gd name="connsiteX10" fmla="*/ 27357 w 584987"/>
                <a:gd name="connsiteY10" fmla="*/ 129356 h 194220"/>
                <a:gd name="connsiteX11" fmla="*/ 36977 w 584987"/>
                <a:gd name="connsiteY11" fmla="*/ 165645 h 194220"/>
                <a:gd name="connsiteX12" fmla="*/ 40692 w 584987"/>
                <a:gd name="connsiteY12" fmla="*/ 194220 h 194220"/>
                <a:gd name="connsiteX13" fmla="*/ 315395 w 584987"/>
                <a:gd name="connsiteY13" fmla="*/ 114054 h 194220"/>
                <a:gd name="connsiteX14" fmla="*/ 548510 w 584987"/>
                <a:gd name="connsiteY14" fmla="*/ 160660 h 194220"/>
                <a:gd name="connsiteX15" fmla="*/ 561202 w 584987"/>
                <a:gd name="connsiteY15" fmla="*/ 164312 h 194220"/>
                <a:gd name="connsiteX16" fmla="*/ 555496 w 584987"/>
                <a:gd name="connsiteY16" fmla="*/ 164631 h 194220"/>
                <a:gd name="connsiteX17" fmla="*/ 554723 w 584987"/>
                <a:gd name="connsiteY17" fmla="*/ 158978 h 194220"/>
                <a:gd name="connsiteX18" fmla="*/ 561239 w 584987"/>
                <a:gd name="connsiteY18" fmla="*/ 155221 h 194220"/>
                <a:gd name="connsiteX19" fmla="*/ 563358 w 584987"/>
                <a:gd name="connsiteY19" fmla="*/ 160589 h 194220"/>
                <a:gd name="connsiteX20" fmla="*/ 566279 w 584987"/>
                <a:gd name="connsiteY20" fmla="*/ 151474 h 194220"/>
                <a:gd name="connsiteX21" fmla="*/ 561871 w 584987"/>
                <a:gd name="connsiteY21" fmla="*/ 137597 h 194220"/>
                <a:gd name="connsiteX22" fmla="*/ 563791 w 584987"/>
                <a:gd name="connsiteY22" fmla="*/ 134002 h 194220"/>
                <a:gd name="connsiteX23" fmla="*/ 566534 w 584987"/>
                <a:gd name="connsiteY23" fmla="*/ 122231 h 194220"/>
                <a:gd name="connsiteX24" fmla="*/ 563862 w 584987"/>
                <a:gd name="connsiteY24" fmla="*/ 106653 h 194220"/>
                <a:gd name="connsiteX25" fmla="*/ 561900 w 584987"/>
                <a:gd name="connsiteY25" fmla="*/ 84778 h 194220"/>
                <a:gd name="connsiteX26" fmla="*/ 574854 w 584987"/>
                <a:gd name="connsiteY26" fmla="*/ 75253 h 194220"/>
                <a:gd name="connsiteX27" fmla="*/ 583522 w 584987"/>
                <a:gd name="connsiteY27" fmla="*/ 75253 h 194220"/>
                <a:gd name="connsiteX28" fmla="*/ 564566 w 584987"/>
                <a:gd name="connsiteY28" fmla="*/ 89599 h 194220"/>
                <a:gd name="connsiteX29" fmla="*/ 571086 w 584987"/>
                <a:gd name="connsiteY29" fmla="*/ 67790 h 194220"/>
                <a:gd name="connsiteX30" fmla="*/ 152896 w 584987"/>
                <a:gd name="connsiteY30" fmla="*/ 131070 h 194220"/>
                <a:gd name="connsiteX31" fmla="*/ 160897 w 584987"/>
                <a:gd name="connsiteY31" fmla="*/ 131070 h 194220"/>
                <a:gd name="connsiteX32" fmla="*/ 153754 w 584987"/>
                <a:gd name="connsiteY32" fmla="*/ 131070 h 194220"/>
                <a:gd name="connsiteX33" fmla="*/ 152896 w 584987"/>
                <a:gd name="connsiteY33" fmla="*/ 131070 h 194220"/>
                <a:gd name="connsiteX0" fmla="*/ 571086 w 584987"/>
                <a:gd name="connsiteY0" fmla="*/ 67790 h 194220"/>
                <a:gd name="connsiteX1" fmla="*/ 559425 w 584987"/>
                <a:gd name="connsiteY1" fmla="*/ 34800 h 194220"/>
                <a:gd name="connsiteX2" fmla="*/ 317198 w 584987"/>
                <a:gd name="connsiteY2" fmla="*/ 168 h 194220"/>
                <a:gd name="connsiteX3" fmla="*/ 36120 w 584987"/>
                <a:gd name="connsiteY3" fmla="*/ 49726 h 194220"/>
                <a:gd name="connsiteX4" fmla="*/ 22223 w 584987"/>
                <a:gd name="connsiteY4" fmla="*/ 65156 h 194220"/>
                <a:gd name="connsiteX5" fmla="*/ 22880 w 584987"/>
                <a:gd name="connsiteY5" fmla="*/ 68776 h 194220"/>
                <a:gd name="connsiteX6" fmla="*/ 15641 w 584987"/>
                <a:gd name="connsiteY6" fmla="*/ 88302 h 194220"/>
                <a:gd name="connsiteX7" fmla="*/ 10117 w 584987"/>
                <a:gd name="connsiteY7" fmla="*/ 89445 h 194220"/>
                <a:gd name="connsiteX8" fmla="*/ 13927 w 584987"/>
                <a:gd name="connsiteY8" fmla="*/ 118020 h 194220"/>
                <a:gd name="connsiteX9" fmla="*/ 35358 w 584987"/>
                <a:gd name="connsiteY9" fmla="*/ 116877 h 194220"/>
                <a:gd name="connsiteX10" fmla="*/ 27357 w 584987"/>
                <a:gd name="connsiteY10" fmla="*/ 129356 h 194220"/>
                <a:gd name="connsiteX11" fmla="*/ 31419 w 584987"/>
                <a:gd name="connsiteY11" fmla="*/ 141903 h 194220"/>
                <a:gd name="connsiteX12" fmla="*/ 40692 w 584987"/>
                <a:gd name="connsiteY12" fmla="*/ 194220 h 194220"/>
                <a:gd name="connsiteX13" fmla="*/ 315395 w 584987"/>
                <a:gd name="connsiteY13" fmla="*/ 114054 h 194220"/>
                <a:gd name="connsiteX14" fmla="*/ 548510 w 584987"/>
                <a:gd name="connsiteY14" fmla="*/ 160660 h 194220"/>
                <a:gd name="connsiteX15" fmla="*/ 561202 w 584987"/>
                <a:gd name="connsiteY15" fmla="*/ 164312 h 194220"/>
                <a:gd name="connsiteX16" fmla="*/ 555496 w 584987"/>
                <a:gd name="connsiteY16" fmla="*/ 164631 h 194220"/>
                <a:gd name="connsiteX17" fmla="*/ 554723 w 584987"/>
                <a:gd name="connsiteY17" fmla="*/ 158978 h 194220"/>
                <a:gd name="connsiteX18" fmla="*/ 561239 w 584987"/>
                <a:gd name="connsiteY18" fmla="*/ 155221 h 194220"/>
                <a:gd name="connsiteX19" fmla="*/ 563358 w 584987"/>
                <a:gd name="connsiteY19" fmla="*/ 160589 h 194220"/>
                <a:gd name="connsiteX20" fmla="*/ 566279 w 584987"/>
                <a:gd name="connsiteY20" fmla="*/ 151474 h 194220"/>
                <a:gd name="connsiteX21" fmla="*/ 561871 w 584987"/>
                <a:gd name="connsiteY21" fmla="*/ 137597 h 194220"/>
                <a:gd name="connsiteX22" fmla="*/ 563791 w 584987"/>
                <a:gd name="connsiteY22" fmla="*/ 134002 h 194220"/>
                <a:gd name="connsiteX23" fmla="*/ 566534 w 584987"/>
                <a:gd name="connsiteY23" fmla="*/ 122231 h 194220"/>
                <a:gd name="connsiteX24" fmla="*/ 563862 w 584987"/>
                <a:gd name="connsiteY24" fmla="*/ 106653 h 194220"/>
                <a:gd name="connsiteX25" fmla="*/ 561900 w 584987"/>
                <a:gd name="connsiteY25" fmla="*/ 84778 h 194220"/>
                <a:gd name="connsiteX26" fmla="*/ 574854 w 584987"/>
                <a:gd name="connsiteY26" fmla="*/ 75253 h 194220"/>
                <a:gd name="connsiteX27" fmla="*/ 583522 w 584987"/>
                <a:gd name="connsiteY27" fmla="*/ 75253 h 194220"/>
                <a:gd name="connsiteX28" fmla="*/ 564566 w 584987"/>
                <a:gd name="connsiteY28" fmla="*/ 89599 h 194220"/>
                <a:gd name="connsiteX29" fmla="*/ 571086 w 584987"/>
                <a:gd name="connsiteY29" fmla="*/ 67790 h 194220"/>
                <a:gd name="connsiteX30" fmla="*/ 152896 w 584987"/>
                <a:gd name="connsiteY30" fmla="*/ 131070 h 194220"/>
                <a:gd name="connsiteX31" fmla="*/ 160897 w 584987"/>
                <a:gd name="connsiteY31" fmla="*/ 131070 h 194220"/>
                <a:gd name="connsiteX32" fmla="*/ 153754 w 584987"/>
                <a:gd name="connsiteY32" fmla="*/ 131070 h 194220"/>
                <a:gd name="connsiteX33" fmla="*/ 152896 w 584987"/>
                <a:gd name="connsiteY33" fmla="*/ 131070 h 194220"/>
                <a:gd name="connsiteX0" fmla="*/ 571086 w 584987"/>
                <a:gd name="connsiteY0" fmla="*/ 67790 h 172739"/>
                <a:gd name="connsiteX1" fmla="*/ 559425 w 584987"/>
                <a:gd name="connsiteY1" fmla="*/ 34800 h 172739"/>
                <a:gd name="connsiteX2" fmla="*/ 317198 w 584987"/>
                <a:gd name="connsiteY2" fmla="*/ 168 h 172739"/>
                <a:gd name="connsiteX3" fmla="*/ 36120 w 584987"/>
                <a:gd name="connsiteY3" fmla="*/ 49726 h 172739"/>
                <a:gd name="connsiteX4" fmla="*/ 22223 w 584987"/>
                <a:gd name="connsiteY4" fmla="*/ 65156 h 172739"/>
                <a:gd name="connsiteX5" fmla="*/ 22880 w 584987"/>
                <a:gd name="connsiteY5" fmla="*/ 68776 h 172739"/>
                <a:gd name="connsiteX6" fmla="*/ 15641 w 584987"/>
                <a:gd name="connsiteY6" fmla="*/ 88302 h 172739"/>
                <a:gd name="connsiteX7" fmla="*/ 10117 w 584987"/>
                <a:gd name="connsiteY7" fmla="*/ 89445 h 172739"/>
                <a:gd name="connsiteX8" fmla="*/ 13927 w 584987"/>
                <a:gd name="connsiteY8" fmla="*/ 118020 h 172739"/>
                <a:gd name="connsiteX9" fmla="*/ 35358 w 584987"/>
                <a:gd name="connsiteY9" fmla="*/ 116877 h 172739"/>
                <a:gd name="connsiteX10" fmla="*/ 27357 w 584987"/>
                <a:gd name="connsiteY10" fmla="*/ 129356 h 172739"/>
                <a:gd name="connsiteX11" fmla="*/ 31419 w 584987"/>
                <a:gd name="connsiteY11" fmla="*/ 141903 h 172739"/>
                <a:gd name="connsiteX12" fmla="*/ 31714 w 584987"/>
                <a:gd name="connsiteY12" fmla="*/ 172739 h 172739"/>
                <a:gd name="connsiteX13" fmla="*/ 315395 w 584987"/>
                <a:gd name="connsiteY13" fmla="*/ 114054 h 172739"/>
                <a:gd name="connsiteX14" fmla="*/ 548510 w 584987"/>
                <a:gd name="connsiteY14" fmla="*/ 160660 h 172739"/>
                <a:gd name="connsiteX15" fmla="*/ 561202 w 584987"/>
                <a:gd name="connsiteY15" fmla="*/ 164312 h 172739"/>
                <a:gd name="connsiteX16" fmla="*/ 555496 w 584987"/>
                <a:gd name="connsiteY16" fmla="*/ 164631 h 172739"/>
                <a:gd name="connsiteX17" fmla="*/ 554723 w 584987"/>
                <a:gd name="connsiteY17" fmla="*/ 158978 h 172739"/>
                <a:gd name="connsiteX18" fmla="*/ 561239 w 584987"/>
                <a:gd name="connsiteY18" fmla="*/ 155221 h 172739"/>
                <a:gd name="connsiteX19" fmla="*/ 563358 w 584987"/>
                <a:gd name="connsiteY19" fmla="*/ 160589 h 172739"/>
                <a:gd name="connsiteX20" fmla="*/ 566279 w 584987"/>
                <a:gd name="connsiteY20" fmla="*/ 151474 h 172739"/>
                <a:gd name="connsiteX21" fmla="*/ 561871 w 584987"/>
                <a:gd name="connsiteY21" fmla="*/ 137597 h 172739"/>
                <a:gd name="connsiteX22" fmla="*/ 563791 w 584987"/>
                <a:gd name="connsiteY22" fmla="*/ 134002 h 172739"/>
                <a:gd name="connsiteX23" fmla="*/ 566534 w 584987"/>
                <a:gd name="connsiteY23" fmla="*/ 122231 h 172739"/>
                <a:gd name="connsiteX24" fmla="*/ 563862 w 584987"/>
                <a:gd name="connsiteY24" fmla="*/ 106653 h 172739"/>
                <a:gd name="connsiteX25" fmla="*/ 561900 w 584987"/>
                <a:gd name="connsiteY25" fmla="*/ 84778 h 172739"/>
                <a:gd name="connsiteX26" fmla="*/ 574854 w 584987"/>
                <a:gd name="connsiteY26" fmla="*/ 75253 h 172739"/>
                <a:gd name="connsiteX27" fmla="*/ 583522 w 584987"/>
                <a:gd name="connsiteY27" fmla="*/ 75253 h 172739"/>
                <a:gd name="connsiteX28" fmla="*/ 564566 w 584987"/>
                <a:gd name="connsiteY28" fmla="*/ 89599 h 172739"/>
                <a:gd name="connsiteX29" fmla="*/ 571086 w 584987"/>
                <a:gd name="connsiteY29" fmla="*/ 67790 h 172739"/>
                <a:gd name="connsiteX30" fmla="*/ 152896 w 584987"/>
                <a:gd name="connsiteY30" fmla="*/ 131070 h 172739"/>
                <a:gd name="connsiteX31" fmla="*/ 160897 w 584987"/>
                <a:gd name="connsiteY31" fmla="*/ 131070 h 172739"/>
                <a:gd name="connsiteX32" fmla="*/ 153754 w 584987"/>
                <a:gd name="connsiteY32" fmla="*/ 131070 h 172739"/>
                <a:gd name="connsiteX33" fmla="*/ 152896 w 584987"/>
                <a:gd name="connsiteY33" fmla="*/ 131070 h 172739"/>
                <a:gd name="connsiteX0" fmla="*/ 571086 w 584987"/>
                <a:gd name="connsiteY0" fmla="*/ 67790 h 168217"/>
                <a:gd name="connsiteX1" fmla="*/ 559425 w 584987"/>
                <a:gd name="connsiteY1" fmla="*/ 34800 h 168217"/>
                <a:gd name="connsiteX2" fmla="*/ 317198 w 584987"/>
                <a:gd name="connsiteY2" fmla="*/ 168 h 168217"/>
                <a:gd name="connsiteX3" fmla="*/ 36120 w 584987"/>
                <a:gd name="connsiteY3" fmla="*/ 49726 h 168217"/>
                <a:gd name="connsiteX4" fmla="*/ 22223 w 584987"/>
                <a:gd name="connsiteY4" fmla="*/ 65156 h 168217"/>
                <a:gd name="connsiteX5" fmla="*/ 22880 w 584987"/>
                <a:gd name="connsiteY5" fmla="*/ 68776 h 168217"/>
                <a:gd name="connsiteX6" fmla="*/ 15641 w 584987"/>
                <a:gd name="connsiteY6" fmla="*/ 88302 h 168217"/>
                <a:gd name="connsiteX7" fmla="*/ 10117 w 584987"/>
                <a:gd name="connsiteY7" fmla="*/ 89445 h 168217"/>
                <a:gd name="connsiteX8" fmla="*/ 13927 w 584987"/>
                <a:gd name="connsiteY8" fmla="*/ 118020 h 168217"/>
                <a:gd name="connsiteX9" fmla="*/ 35358 w 584987"/>
                <a:gd name="connsiteY9" fmla="*/ 116877 h 168217"/>
                <a:gd name="connsiteX10" fmla="*/ 27357 w 584987"/>
                <a:gd name="connsiteY10" fmla="*/ 129356 h 168217"/>
                <a:gd name="connsiteX11" fmla="*/ 31419 w 584987"/>
                <a:gd name="connsiteY11" fmla="*/ 141903 h 168217"/>
                <a:gd name="connsiteX12" fmla="*/ 36417 w 584987"/>
                <a:gd name="connsiteY12" fmla="*/ 168217 h 168217"/>
                <a:gd name="connsiteX13" fmla="*/ 315395 w 584987"/>
                <a:gd name="connsiteY13" fmla="*/ 114054 h 168217"/>
                <a:gd name="connsiteX14" fmla="*/ 548510 w 584987"/>
                <a:gd name="connsiteY14" fmla="*/ 160660 h 168217"/>
                <a:gd name="connsiteX15" fmla="*/ 561202 w 584987"/>
                <a:gd name="connsiteY15" fmla="*/ 164312 h 168217"/>
                <a:gd name="connsiteX16" fmla="*/ 555496 w 584987"/>
                <a:gd name="connsiteY16" fmla="*/ 164631 h 168217"/>
                <a:gd name="connsiteX17" fmla="*/ 554723 w 584987"/>
                <a:gd name="connsiteY17" fmla="*/ 158978 h 168217"/>
                <a:gd name="connsiteX18" fmla="*/ 561239 w 584987"/>
                <a:gd name="connsiteY18" fmla="*/ 155221 h 168217"/>
                <a:gd name="connsiteX19" fmla="*/ 563358 w 584987"/>
                <a:gd name="connsiteY19" fmla="*/ 160589 h 168217"/>
                <a:gd name="connsiteX20" fmla="*/ 566279 w 584987"/>
                <a:gd name="connsiteY20" fmla="*/ 151474 h 168217"/>
                <a:gd name="connsiteX21" fmla="*/ 561871 w 584987"/>
                <a:gd name="connsiteY21" fmla="*/ 137597 h 168217"/>
                <a:gd name="connsiteX22" fmla="*/ 563791 w 584987"/>
                <a:gd name="connsiteY22" fmla="*/ 134002 h 168217"/>
                <a:gd name="connsiteX23" fmla="*/ 566534 w 584987"/>
                <a:gd name="connsiteY23" fmla="*/ 122231 h 168217"/>
                <a:gd name="connsiteX24" fmla="*/ 563862 w 584987"/>
                <a:gd name="connsiteY24" fmla="*/ 106653 h 168217"/>
                <a:gd name="connsiteX25" fmla="*/ 561900 w 584987"/>
                <a:gd name="connsiteY25" fmla="*/ 84778 h 168217"/>
                <a:gd name="connsiteX26" fmla="*/ 574854 w 584987"/>
                <a:gd name="connsiteY26" fmla="*/ 75253 h 168217"/>
                <a:gd name="connsiteX27" fmla="*/ 583522 w 584987"/>
                <a:gd name="connsiteY27" fmla="*/ 75253 h 168217"/>
                <a:gd name="connsiteX28" fmla="*/ 564566 w 584987"/>
                <a:gd name="connsiteY28" fmla="*/ 89599 h 168217"/>
                <a:gd name="connsiteX29" fmla="*/ 571086 w 584987"/>
                <a:gd name="connsiteY29" fmla="*/ 67790 h 168217"/>
                <a:gd name="connsiteX30" fmla="*/ 152896 w 584987"/>
                <a:gd name="connsiteY30" fmla="*/ 131070 h 168217"/>
                <a:gd name="connsiteX31" fmla="*/ 160897 w 584987"/>
                <a:gd name="connsiteY31" fmla="*/ 131070 h 168217"/>
                <a:gd name="connsiteX32" fmla="*/ 153754 w 584987"/>
                <a:gd name="connsiteY32" fmla="*/ 131070 h 168217"/>
                <a:gd name="connsiteX33" fmla="*/ 152896 w 584987"/>
                <a:gd name="connsiteY33" fmla="*/ 131070 h 168217"/>
                <a:gd name="connsiteX0" fmla="*/ 571086 w 584987"/>
                <a:gd name="connsiteY0" fmla="*/ 67790 h 168217"/>
                <a:gd name="connsiteX1" fmla="*/ 559425 w 584987"/>
                <a:gd name="connsiteY1" fmla="*/ 34800 h 168217"/>
                <a:gd name="connsiteX2" fmla="*/ 317198 w 584987"/>
                <a:gd name="connsiteY2" fmla="*/ 168 h 168217"/>
                <a:gd name="connsiteX3" fmla="*/ 36120 w 584987"/>
                <a:gd name="connsiteY3" fmla="*/ 49726 h 168217"/>
                <a:gd name="connsiteX4" fmla="*/ 22223 w 584987"/>
                <a:gd name="connsiteY4" fmla="*/ 65156 h 168217"/>
                <a:gd name="connsiteX5" fmla="*/ 15641 w 584987"/>
                <a:gd name="connsiteY5" fmla="*/ 88302 h 168217"/>
                <a:gd name="connsiteX6" fmla="*/ 10117 w 584987"/>
                <a:gd name="connsiteY6" fmla="*/ 89445 h 168217"/>
                <a:gd name="connsiteX7" fmla="*/ 13927 w 584987"/>
                <a:gd name="connsiteY7" fmla="*/ 118020 h 168217"/>
                <a:gd name="connsiteX8" fmla="*/ 35358 w 584987"/>
                <a:gd name="connsiteY8" fmla="*/ 116877 h 168217"/>
                <a:gd name="connsiteX9" fmla="*/ 27357 w 584987"/>
                <a:gd name="connsiteY9" fmla="*/ 129356 h 168217"/>
                <a:gd name="connsiteX10" fmla="*/ 31419 w 584987"/>
                <a:gd name="connsiteY10" fmla="*/ 141903 h 168217"/>
                <a:gd name="connsiteX11" fmla="*/ 36417 w 584987"/>
                <a:gd name="connsiteY11" fmla="*/ 168217 h 168217"/>
                <a:gd name="connsiteX12" fmla="*/ 315395 w 584987"/>
                <a:gd name="connsiteY12" fmla="*/ 114054 h 168217"/>
                <a:gd name="connsiteX13" fmla="*/ 548510 w 584987"/>
                <a:gd name="connsiteY13" fmla="*/ 160660 h 168217"/>
                <a:gd name="connsiteX14" fmla="*/ 561202 w 584987"/>
                <a:gd name="connsiteY14" fmla="*/ 164312 h 168217"/>
                <a:gd name="connsiteX15" fmla="*/ 555496 w 584987"/>
                <a:gd name="connsiteY15" fmla="*/ 164631 h 168217"/>
                <a:gd name="connsiteX16" fmla="*/ 554723 w 584987"/>
                <a:gd name="connsiteY16" fmla="*/ 158978 h 168217"/>
                <a:gd name="connsiteX17" fmla="*/ 561239 w 584987"/>
                <a:gd name="connsiteY17" fmla="*/ 155221 h 168217"/>
                <a:gd name="connsiteX18" fmla="*/ 563358 w 584987"/>
                <a:gd name="connsiteY18" fmla="*/ 160589 h 168217"/>
                <a:gd name="connsiteX19" fmla="*/ 566279 w 584987"/>
                <a:gd name="connsiteY19" fmla="*/ 151474 h 168217"/>
                <a:gd name="connsiteX20" fmla="*/ 561871 w 584987"/>
                <a:gd name="connsiteY20" fmla="*/ 137597 h 168217"/>
                <a:gd name="connsiteX21" fmla="*/ 563791 w 584987"/>
                <a:gd name="connsiteY21" fmla="*/ 134002 h 168217"/>
                <a:gd name="connsiteX22" fmla="*/ 566534 w 584987"/>
                <a:gd name="connsiteY22" fmla="*/ 122231 h 168217"/>
                <a:gd name="connsiteX23" fmla="*/ 563862 w 584987"/>
                <a:gd name="connsiteY23" fmla="*/ 106653 h 168217"/>
                <a:gd name="connsiteX24" fmla="*/ 561900 w 584987"/>
                <a:gd name="connsiteY24" fmla="*/ 84778 h 168217"/>
                <a:gd name="connsiteX25" fmla="*/ 574854 w 584987"/>
                <a:gd name="connsiteY25" fmla="*/ 75253 h 168217"/>
                <a:gd name="connsiteX26" fmla="*/ 583522 w 584987"/>
                <a:gd name="connsiteY26" fmla="*/ 75253 h 168217"/>
                <a:gd name="connsiteX27" fmla="*/ 564566 w 584987"/>
                <a:gd name="connsiteY27" fmla="*/ 89599 h 168217"/>
                <a:gd name="connsiteX28" fmla="*/ 571086 w 584987"/>
                <a:gd name="connsiteY28" fmla="*/ 67790 h 168217"/>
                <a:gd name="connsiteX29" fmla="*/ 152896 w 584987"/>
                <a:gd name="connsiteY29" fmla="*/ 131070 h 168217"/>
                <a:gd name="connsiteX30" fmla="*/ 160897 w 584987"/>
                <a:gd name="connsiteY30" fmla="*/ 131070 h 168217"/>
                <a:gd name="connsiteX31" fmla="*/ 153754 w 584987"/>
                <a:gd name="connsiteY31" fmla="*/ 131070 h 168217"/>
                <a:gd name="connsiteX32" fmla="*/ 152896 w 584987"/>
                <a:gd name="connsiteY32" fmla="*/ 131070 h 168217"/>
                <a:gd name="connsiteX0" fmla="*/ 571086 w 584987"/>
                <a:gd name="connsiteY0" fmla="*/ 67790 h 168217"/>
                <a:gd name="connsiteX1" fmla="*/ 559425 w 584987"/>
                <a:gd name="connsiteY1" fmla="*/ 34800 h 168217"/>
                <a:gd name="connsiteX2" fmla="*/ 317198 w 584987"/>
                <a:gd name="connsiteY2" fmla="*/ 168 h 168217"/>
                <a:gd name="connsiteX3" fmla="*/ 36120 w 584987"/>
                <a:gd name="connsiteY3" fmla="*/ 49726 h 168217"/>
                <a:gd name="connsiteX4" fmla="*/ 15641 w 584987"/>
                <a:gd name="connsiteY4" fmla="*/ 88302 h 168217"/>
                <a:gd name="connsiteX5" fmla="*/ 10117 w 584987"/>
                <a:gd name="connsiteY5" fmla="*/ 89445 h 168217"/>
                <a:gd name="connsiteX6" fmla="*/ 13927 w 584987"/>
                <a:gd name="connsiteY6" fmla="*/ 118020 h 168217"/>
                <a:gd name="connsiteX7" fmla="*/ 35358 w 584987"/>
                <a:gd name="connsiteY7" fmla="*/ 116877 h 168217"/>
                <a:gd name="connsiteX8" fmla="*/ 27357 w 584987"/>
                <a:gd name="connsiteY8" fmla="*/ 129356 h 168217"/>
                <a:gd name="connsiteX9" fmla="*/ 31419 w 584987"/>
                <a:gd name="connsiteY9" fmla="*/ 141903 h 168217"/>
                <a:gd name="connsiteX10" fmla="*/ 36417 w 584987"/>
                <a:gd name="connsiteY10" fmla="*/ 168217 h 168217"/>
                <a:gd name="connsiteX11" fmla="*/ 315395 w 584987"/>
                <a:gd name="connsiteY11" fmla="*/ 114054 h 168217"/>
                <a:gd name="connsiteX12" fmla="*/ 548510 w 584987"/>
                <a:gd name="connsiteY12" fmla="*/ 160660 h 168217"/>
                <a:gd name="connsiteX13" fmla="*/ 561202 w 584987"/>
                <a:gd name="connsiteY13" fmla="*/ 164312 h 168217"/>
                <a:gd name="connsiteX14" fmla="*/ 555496 w 584987"/>
                <a:gd name="connsiteY14" fmla="*/ 164631 h 168217"/>
                <a:gd name="connsiteX15" fmla="*/ 554723 w 584987"/>
                <a:gd name="connsiteY15" fmla="*/ 158978 h 168217"/>
                <a:gd name="connsiteX16" fmla="*/ 561239 w 584987"/>
                <a:gd name="connsiteY16" fmla="*/ 155221 h 168217"/>
                <a:gd name="connsiteX17" fmla="*/ 563358 w 584987"/>
                <a:gd name="connsiteY17" fmla="*/ 160589 h 168217"/>
                <a:gd name="connsiteX18" fmla="*/ 566279 w 584987"/>
                <a:gd name="connsiteY18" fmla="*/ 151474 h 168217"/>
                <a:gd name="connsiteX19" fmla="*/ 561871 w 584987"/>
                <a:gd name="connsiteY19" fmla="*/ 137597 h 168217"/>
                <a:gd name="connsiteX20" fmla="*/ 563791 w 584987"/>
                <a:gd name="connsiteY20" fmla="*/ 134002 h 168217"/>
                <a:gd name="connsiteX21" fmla="*/ 566534 w 584987"/>
                <a:gd name="connsiteY21" fmla="*/ 122231 h 168217"/>
                <a:gd name="connsiteX22" fmla="*/ 563862 w 584987"/>
                <a:gd name="connsiteY22" fmla="*/ 106653 h 168217"/>
                <a:gd name="connsiteX23" fmla="*/ 561900 w 584987"/>
                <a:gd name="connsiteY23" fmla="*/ 84778 h 168217"/>
                <a:gd name="connsiteX24" fmla="*/ 574854 w 584987"/>
                <a:gd name="connsiteY24" fmla="*/ 75253 h 168217"/>
                <a:gd name="connsiteX25" fmla="*/ 583522 w 584987"/>
                <a:gd name="connsiteY25" fmla="*/ 75253 h 168217"/>
                <a:gd name="connsiteX26" fmla="*/ 564566 w 584987"/>
                <a:gd name="connsiteY26" fmla="*/ 89599 h 168217"/>
                <a:gd name="connsiteX27" fmla="*/ 571086 w 584987"/>
                <a:gd name="connsiteY27" fmla="*/ 67790 h 168217"/>
                <a:gd name="connsiteX28" fmla="*/ 152896 w 584987"/>
                <a:gd name="connsiteY28" fmla="*/ 131070 h 168217"/>
                <a:gd name="connsiteX29" fmla="*/ 160897 w 584987"/>
                <a:gd name="connsiteY29" fmla="*/ 131070 h 168217"/>
                <a:gd name="connsiteX30" fmla="*/ 153754 w 584987"/>
                <a:gd name="connsiteY30" fmla="*/ 131070 h 168217"/>
                <a:gd name="connsiteX31" fmla="*/ 152896 w 584987"/>
                <a:gd name="connsiteY31" fmla="*/ 131070 h 168217"/>
                <a:gd name="connsiteX0" fmla="*/ 571086 w 584987"/>
                <a:gd name="connsiteY0" fmla="*/ 67790 h 168217"/>
                <a:gd name="connsiteX1" fmla="*/ 559425 w 584987"/>
                <a:gd name="connsiteY1" fmla="*/ 34800 h 168217"/>
                <a:gd name="connsiteX2" fmla="*/ 317198 w 584987"/>
                <a:gd name="connsiteY2" fmla="*/ 168 h 168217"/>
                <a:gd name="connsiteX3" fmla="*/ 36120 w 584987"/>
                <a:gd name="connsiteY3" fmla="*/ 49726 h 168217"/>
                <a:gd name="connsiteX4" fmla="*/ 10117 w 584987"/>
                <a:gd name="connsiteY4" fmla="*/ 89445 h 168217"/>
                <a:gd name="connsiteX5" fmla="*/ 13927 w 584987"/>
                <a:gd name="connsiteY5" fmla="*/ 118020 h 168217"/>
                <a:gd name="connsiteX6" fmla="*/ 35358 w 584987"/>
                <a:gd name="connsiteY6" fmla="*/ 116877 h 168217"/>
                <a:gd name="connsiteX7" fmla="*/ 27357 w 584987"/>
                <a:gd name="connsiteY7" fmla="*/ 129356 h 168217"/>
                <a:gd name="connsiteX8" fmla="*/ 31419 w 584987"/>
                <a:gd name="connsiteY8" fmla="*/ 141903 h 168217"/>
                <a:gd name="connsiteX9" fmla="*/ 36417 w 584987"/>
                <a:gd name="connsiteY9" fmla="*/ 168217 h 168217"/>
                <a:gd name="connsiteX10" fmla="*/ 315395 w 584987"/>
                <a:gd name="connsiteY10" fmla="*/ 114054 h 168217"/>
                <a:gd name="connsiteX11" fmla="*/ 548510 w 584987"/>
                <a:gd name="connsiteY11" fmla="*/ 160660 h 168217"/>
                <a:gd name="connsiteX12" fmla="*/ 561202 w 584987"/>
                <a:gd name="connsiteY12" fmla="*/ 164312 h 168217"/>
                <a:gd name="connsiteX13" fmla="*/ 555496 w 584987"/>
                <a:gd name="connsiteY13" fmla="*/ 164631 h 168217"/>
                <a:gd name="connsiteX14" fmla="*/ 554723 w 584987"/>
                <a:gd name="connsiteY14" fmla="*/ 158978 h 168217"/>
                <a:gd name="connsiteX15" fmla="*/ 561239 w 584987"/>
                <a:gd name="connsiteY15" fmla="*/ 155221 h 168217"/>
                <a:gd name="connsiteX16" fmla="*/ 563358 w 584987"/>
                <a:gd name="connsiteY16" fmla="*/ 160589 h 168217"/>
                <a:gd name="connsiteX17" fmla="*/ 566279 w 584987"/>
                <a:gd name="connsiteY17" fmla="*/ 151474 h 168217"/>
                <a:gd name="connsiteX18" fmla="*/ 561871 w 584987"/>
                <a:gd name="connsiteY18" fmla="*/ 137597 h 168217"/>
                <a:gd name="connsiteX19" fmla="*/ 563791 w 584987"/>
                <a:gd name="connsiteY19" fmla="*/ 134002 h 168217"/>
                <a:gd name="connsiteX20" fmla="*/ 566534 w 584987"/>
                <a:gd name="connsiteY20" fmla="*/ 122231 h 168217"/>
                <a:gd name="connsiteX21" fmla="*/ 563862 w 584987"/>
                <a:gd name="connsiteY21" fmla="*/ 106653 h 168217"/>
                <a:gd name="connsiteX22" fmla="*/ 561900 w 584987"/>
                <a:gd name="connsiteY22" fmla="*/ 84778 h 168217"/>
                <a:gd name="connsiteX23" fmla="*/ 574854 w 584987"/>
                <a:gd name="connsiteY23" fmla="*/ 75253 h 168217"/>
                <a:gd name="connsiteX24" fmla="*/ 583522 w 584987"/>
                <a:gd name="connsiteY24" fmla="*/ 75253 h 168217"/>
                <a:gd name="connsiteX25" fmla="*/ 564566 w 584987"/>
                <a:gd name="connsiteY25" fmla="*/ 89599 h 168217"/>
                <a:gd name="connsiteX26" fmla="*/ 571086 w 584987"/>
                <a:gd name="connsiteY26" fmla="*/ 67790 h 168217"/>
                <a:gd name="connsiteX27" fmla="*/ 152896 w 584987"/>
                <a:gd name="connsiteY27" fmla="*/ 131070 h 168217"/>
                <a:gd name="connsiteX28" fmla="*/ 160897 w 584987"/>
                <a:gd name="connsiteY28" fmla="*/ 131070 h 168217"/>
                <a:gd name="connsiteX29" fmla="*/ 153754 w 584987"/>
                <a:gd name="connsiteY29" fmla="*/ 131070 h 168217"/>
                <a:gd name="connsiteX30" fmla="*/ 152896 w 584987"/>
                <a:gd name="connsiteY30" fmla="*/ 131070 h 168217"/>
                <a:gd name="connsiteX0" fmla="*/ 565040 w 578941"/>
                <a:gd name="connsiteY0" fmla="*/ 67790 h 168217"/>
                <a:gd name="connsiteX1" fmla="*/ 553379 w 578941"/>
                <a:gd name="connsiteY1" fmla="*/ 34800 h 168217"/>
                <a:gd name="connsiteX2" fmla="*/ 311152 w 578941"/>
                <a:gd name="connsiteY2" fmla="*/ 168 h 168217"/>
                <a:gd name="connsiteX3" fmla="*/ 30074 w 578941"/>
                <a:gd name="connsiteY3" fmla="*/ 49726 h 168217"/>
                <a:gd name="connsiteX4" fmla="*/ 7881 w 578941"/>
                <a:gd name="connsiteY4" fmla="*/ 118020 h 168217"/>
                <a:gd name="connsiteX5" fmla="*/ 29312 w 578941"/>
                <a:gd name="connsiteY5" fmla="*/ 116877 h 168217"/>
                <a:gd name="connsiteX6" fmla="*/ 21311 w 578941"/>
                <a:gd name="connsiteY6" fmla="*/ 129356 h 168217"/>
                <a:gd name="connsiteX7" fmla="*/ 25373 w 578941"/>
                <a:gd name="connsiteY7" fmla="*/ 141903 h 168217"/>
                <a:gd name="connsiteX8" fmla="*/ 30371 w 578941"/>
                <a:gd name="connsiteY8" fmla="*/ 168217 h 168217"/>
                <a:gd name="connsiteX9" fmla="*/ 309349 w 578941"/>
                <a:gd name="connsiteY9" fmla="*/ 114054 h 168217"/>
                <a:gd name="connsiteX10" fmla="*/ 542464 w 578941"/>
                <a:gd name="connsiteY10" fmla="*/ 160660 h 168217"/>
                <a:gd name="connsiteX11" fmla="*/ 555156 w 578941"/>
                <a:gd name="connsiteY11" fmla="*/ 164312 h 168217"/>
                <a:gd name="connsiteX12" fmla="*/ 549450 w 578941"/>
                <a:gd name="connsiteY12" fmla="*/ 164631 h 168217"/>
                <a:gd name="connsiteX13" fmla="*/ 548677 w 578941"/>
                <a:gd name="connsiteY13" fmla="*/ 158978 h 168217"/>
                <a:gd name="connsiteX14" fmla="*/ 555193 w 578941"/>
                <a:gd name="connsiteY14" fmla="*/ 155221 h 168217"/>
                <a:gd name="connsiteX15" fmla="*/ 557312 w 578941"/>
                <a:gd name="connsiteY15" fmla="*/ 160589 h 168217"/>
                <a:gd name="connsiteX16" fmla="*/ 560233 w 578941"/>
                <a:gd name="connsiteY16" fmla="*/ 151474 h 168217"/>
                <a:gd name="connsiteX17" fmla="*/ 555825 w 578941"/>
                <a:gd name="connsiteY17" fmla="*/ 137597 h 168217"/>
                <a:gd name="connsiteX18" fmla="*/ 557745 w 578941"/>
                <a:gd name="connsiteY18" fmla="*/ 134002 h 168217"/>
                <a:gd name="connsiteX19" fmla="*/ 560488 w 578941"/>
                <a:gd name="connsiteY19" fmla="*/ 122231 h 168217"/>
                <a:gd name="connsiteX20" fmla="*/ 557816 w 578941"/>
                <a:gd name="connsiteY20" fmla="*/ 106653 h 168217"/>
                <a:gd name="connsiteX21" fmla="*/ 555854 w 578941"/>
                <a:gd name="connsiteY21" fmla="*/ 84778 h 168217"/>
                <a:gd name="connsiteX22" fmla="*/ 568808 w 578941"/>
                <a:gd name="connsiteY22" fmla="*/ 75253 h 168217"/>
                <a:gd name="connsiteX23" fmla="*/ 577476 w 578941"/>
                <a:gd name="connsiteY23" fmla="*/ 75253 h 168217"/>
                <a:gd name="connsiteX24" fmla="*/ 558520 w 578941"/>
                <a:gd name="connsiteY24" fmla="*/ 89599 h 168217"/>
                <a:gd name="connsiteX25" fmla="*/ 565040 w 578941"/>
                <a:gd name="connsiteY25" fmla="*/ 67790 h 168217"/>
                <a:gd name="connsiteX26" fmla="*/ 146850 w 578941"/>
                <a:gd name="connsiteY26" fmla="*/ 131070 h 168217"/>
                <a:gd name="connsiteX27" fmla="*/ 154851 w 578941"/>
                <a:gd name="connsiteY27" fmla="*/ 131070 h 168217"/>
                <a:gd name="connsiteX28" fmla="*/ 147708 w 578941"/>
                <a:gd name="connsiteY28" fmla="*/ 131070 h 168217"/>
                <a:gd name="connsiteX29" fmla="*/ 146850 w 578941"/>
                <a:gd name="connsiteY29" fmla="*/ 131070 h 168217"/>
                <a:gd name="connsiteX0" fmla="*/ 565040 w 578941"/>
                <a:gd name="connsiteY0" fmla="*/ 67790 h 168217"/>
                <a:gd name="connsiteX1" fmla="*/ 553379 w 578941"/>
                <a:gd name="connsiteY1" fmla="*/ 34800 h 168217"/>
                <a:gd name="connsiteX2" fmla="*/ 311152 w 578941"/>
                <a:gd name="connsiteY2" fmla="*/ 168 h 168217"/>
                <a:gd name="connsiteX3" fmla="*/ 30074 w 578941"/>
                <a:gd name="connsiteY3" fmla="*/ 49726 h 168217"/>
                <a:gd name="connsiteX4" fmla="*/ 7881 w 578941"/>
                <a:gd name="connsiteY4" fmla="*/ 118020 h 168217"/>
                <a:gd name="connsiteX5" fmla="*/ 21311 w 578941"/>
                <a:gd name="connsiteY5" fmla="*/ 129356 h 168217"/>
                <a:gd name="connsiteX6" fmla="*/ 25373 w 578941"/>
                <a:gd name="connsiteY6" fmla="*/ 141903 h 168217"/>
                <a:gd name="connsiteX7" fmla="*/ 30371 w 578941"/>
                <a:gd name="connsiteY7" fmla="*/ 168217 h 168217"/>
                <a:gd name="connsiteX8" fmla="*/ 309349 w 578941"/>
                <a:gd name="connsiteY8" fmla="*/ 114054 h 168217"/>
                <a:gd name="connsiteX9" fmla="*/ 542464 w 578941"/>
                <a:gd name="connsiteY9" fmla="*/ 160660 h 168217"/>
                <a:gd name="connsiteX10" fmla="*/ 555156 w 578941"/>
                <a:gd name="connsiteY10" fmla="*/ 164312 h 168217"/>
                <a:gd name="connsiteX11" fmla="*/ 549450 w 578941"/>
                <a:gd name="connsiteY11" fmla="*/ 164631 h 168217"/>
                <a:gd name="connsiteX12" fmla="*/ 548677 w 578941"/>
                <a:gd name="connsiteY12" fmla="*/ 158978 h 168217"/>
                <a:gd name="connsiteX13" fmla="*/ 555193 w 578941"/>
                <a:gd name="connsiteY13" fmla="*/ 155221 h 168217"/>
                <a:gd name="connsiteX14" fmla="*/ 557312 w 578941"/>
                <a:gd name="connsiteY14" fmla="*/ 160589 h 168217"/>
                <a:gd name="connsiteX15" fmla="*/ 560233 w 578941"/>
                <a:gd name="connsiteY15" fmla="*/ 151474 h 168217"/>
                <a:gd name="connsiteX16" fmla="*/ 555825 w 578941"/>
                <a:gd name="connsiteY16" fmla="*/ 137597 h 168217"/>
                <a:gd name="connsiteX17" fmla="*/ 557745 w 578941"/>
                <a:gd name="connsiteY17" fmla="*/ 134002 h 168217"/>
                <a:gd name="connsiteX18" fmla="*/ 560488 w 578941"/>
                <a:gd name="connsiteY18" fmla="*/ 122231 h 168217"/>
                <a:gd name="connsiteX19" fmla="*/ 557816 w 578941"/>
                <a:gd name="connsiteY19" fmla="*/ 106653 h 168217"/>
                <a:gd name="connsiteX20" fmla="*/ 555854 w 578941"/>
                <a:gd name="connsiteY20" fmla="*/ 84778 h 168217"/>
                <a:gd name="connsiteX21" fmla="*/ 568808 w 578941"/>
                <a:gd name="connsiteY21" fmla="*/ 75253 h 168217"/>
                <a:gd name="connsiteX22" fmla="*/ 577476 w 578941"/>
                <a:gd name="connsiteY22" fmla="*/ 75253 h 168217"/>
                <a:gd name="connsiteX23" fmla="*/ 558520 w 578941"/>
                <a:gd name="connsiteY23" fmla="*/ 89599 h 168217"/>
                <a:gd name="connsiteX24" fmla="*/ 565040 w 578941"/>
                <a:gd name="connsiteY24" fmla="*/ 67790 h 168217"/>
                <a:gd name="connsiteX25" fmla="*/ 146850 w 578941"/>
                <a:gd name="connsiteY25" fmla="*/ 131070 h 168217"/>
                <a:gd name="connsiteX26" fmla="*/ 154851 w 578941"/>
                <a:gd name="connsiteY26" fmla="*/ 131070 h 168217"/>
                <a:gd name="connsiteX27" fmla="*/ 147708 w 578941"/>
                <a:gd name="connsiteY27" fmla="*/ 131070 h 168217"/>
                <a:gd name="connsiteX28" fmla="*/ 146850 w 578941"/>
                <a:gd name="connsiteY28" fmla="*/ 131070 h 168217"/>
                <a:gd name="connsiteX0" fmla="*/ 565040 w 578941"/>
                <a:gd name="connsiteY0" fmla="*/ 67790 h 168356"/>
                <a:gd name="connsiteX1" fmla="*/ 553379 w 578941"/>
                <a:gd name="connsiteY1" fmla="*/ 34800 h 168356"/>
                <a:gd name="connsiteX2" fmla="*/ 311152 w 578941"/>
                <a:gd name="connsiteY2" fmla="*/ 168 h 168356"/>
                <a:gd name="connsiteX3" fmla="*/ 30074 w 578941"/>
                <a:gd name="connsiteY3" fmla="*/ 49726 h 168356"/>
                <a:gd name="connsiteX4" fmla="*/ 7881 w 578941"/>
                <a:gd name="connsiteY4" fmla="*/ 118020 h 168356"/>
                <a:gd name="connsiteX5" fmla="*/ 21311 w 578941"/>
                <a:gd name="connsiteY5" fmla="*/ 129356 h 168356"/>
                <a:gd name="connsiteX6" fmla="*/ 30371 w 578941"/>
                <a:gd name="connsiteY6" fmla="*/ 168217 h 168356"/>
                <a:gd name="connsiteX7" fmla="*/ 309349 w 578941"/>
                <a:gd name="connsiteY7" fmla="*/ 114054 h 168356"/>
                <a:gd name="connsiteX8" fmla="*/ 542464 w 578941"/>
                <a:gd name="connsiteY8" fmla="*/ 160660 h 168356"/>
                <a:gd name="connsiteX9" fmla="*/ 555156 w 578941"/>
                <a:gd name="connsiteY9" fmla="*/ 164312 h 168356"/>
                <a:gd name="connsiteX10" fmla="*/ 549450 w 578941"/>
                <a:gd name="connsiteY10" fmla="*/ 164631 h 168356"/>
                <a:gd name="connsiteX11" fmla="*/ 548677 w 578941"/>
                <a:gd name="connsiteY11" fmla="*/ 158978 h 168356"/>
                <a:gd name="connsiteX12" fmla="*/ 555193 w 578941"/>
                <a:gd name="connsiteY12" fmla="*/ 155221 h 168356"/>
                <a:gd name="connsiteX13" fmla="*/ 557312 w 578941"/>
                <a:gd name="connsiteY13" fmla="*/ 160589 h 168356"/>
                <a:gd name="connsiteX14" fmla="*/ 560233 w 578941"/>
                <a:gd name="connsiteY14" fmla="*/ 151474 h 168356"/>
                <a:gd name="connsiteX15" fmla="*/ 555825 w 578941"/>
                <a:gd name="connsiteY15" fmla="*/ 137597 h 168356"/>
                <a:gd name="connsiteX16" fmla="*/ 557745 w 578941"/>
                <a:gd name="connsiteY16" fmla="*/ 134002 h 168356"/>
                <a:gd name="connsiteX17" fmla="*/ 560488 w 578941"/>
                <a:gd name="connsiteY17" fmla="*/ 122231 h 168356"/>
                <a:gd name="connsiteX18" fmla="*/ 557816 w 578941"/>
                <a:gd name="connsiteY18" fmla="*/ 106653 h 168356"/>
                <a:gd name="connsiteX19" fmla="*/ 555854 w 578941"/>
                <a:gd name="connsiteY19" fmla="*/ 84778 h 168356"/>
                <a:gd name="connsiteX20" fmla="*/ 568808 w 578941"/>
                <a:gd name="connsiteY20" fmla="*/ 75253 h 168356"/>
                <a:gd name="connsiteX21" fmla="*/ 577476 w 578941"/>
                <a:gd name="connsiteY21" fmla="*/ 75253 h 168356"/>
                <a:gd name="connsiteX22" fmla="*/ 558520 w 578941"/>
                <a:gd name="connsiteY22" fmla="*/ 89599 h 168356"/>
                <a:gd name="connsiteX23" fmla="*/ 565040 w 578941"/>
                <a:gd name="connsiteY23" fmla="*/ 67790 h 168356"/>
                <a:gd name="connsiteX24" fmla="*/ 146850 w 578941"/>
                <a:gd name="connsiteY24" fmla="*/ 131070 h 168356"/>
                <a:gd name="connsiteX25" fmla="*/ 154851 w 578941"/>
                <a:gd name="connsiteY25" fmla="*/ 131070 h 168356"/>
                <a:gd name="connsiteX26" fmla="*/ 147708 w 578941"/>
                <a:gd name="connsiteY26" fmla="*/ 131070 h 168356"/>
                <a:gd name="connsiteX27" fmla="*/ 146850 w 578941"/>
                <a:gd name="connsiteY27" fmla="*/ 131070 h 168356"/>
                <a:gd name="connsiteX0" fmla="*/ 565040 w 578941"/>
                <a:gd name="connsiteY0" fmla="*/ 67790 h 168217"/>
                <a:gd name="connsiteX1" fmla="*/ 553379 w 578941"/>
                <a:gd name="connsiteY1" fmla="*/ 34800 h 168217"/>
                <a:gd name="connsiteX2" fmla="*/ 311152 w 578941"/>
                <a:gd name="connsiteY2" fmla="*/ 168 h 168217"/>
                <a:gd name="connsiteX3" fmla="*/ 30074 w 578941"/>
                <a:gd name="connsiteY3" fmla="*/ 49726 h 168217"/>
                <a:gd name="connsiteX4" fmla="*/ 7881 w 578941"/>
                <a:gd name="connsiteY4" fmla="*/ 118020 h 168217"/>
                <a:gd name="connsiteX5" fmla="*/ 30371 w 578941"/>
                <a:gd name="connsiteY5" fmla="*/ 168217 h 168217"/>
                <a:gd name="connsiteX6" fmla="*/ 309349 w 578941"/>
                <a:gd name="connsiteY6" fmla="*/ 114054 h 168217"/>
                <a:gd name="connsiteX7" fmla="*/ 542464 w 578941"/>
                <a:gd name="connsiteY7" fmla="*/ 160660 h 168217"/>
                <a:gd name="connsiteX8" fmla="*/ 555156 w 578941"/>
                <a:gd name="connsiteY8" fmla="*/ 164312 h 168217"/>
                <a:gd name="connsiteX9" fmla="*/ 549450 w 578941"/>
                <a:gd name="connsiteY9" fmla="*/ 164631 h 168217"/>
                <a:gd name="connsiteX10" fmla="*/ 548677 w 578941"/>
                <a:gd name="connsiteY10" fmla="*/ 158978 h 168217"/>
                <a:gd name="connsiteX11" fmla="*/ 555193 w 578941"/>
                <a:gd name="connsiteY11" fmla="*/ 155221 h 168217"/>
                <a:gd name="connsiteX12" fmla="*/ 557312 w 578941"/>
                <a:gd name="connsiteY12" fmla="*/ 160589 h 168217"/>
                <a:gd name="connsiteX13" fmla="*/ 560233 w 578941"/>
                <a:gd name="connsiteY13" fmla="*/ 151474 h 168217"/>
                <a:gd name="connsiteX14" fmla="*/ 555825 w 578941"/>
                <a:gd name="connsiteY14" fmla="*/ 137597 h 168217"/>
                <a:gd name="connsiteX15" fmla="*/ 557745 w 578941"/>
                <a:gd name="connsiteY15" fmla="*/ 134002 h 168217"/>
                <a:gd name="connsiteX16" fmla="*/ 560488 w 578941"/>
                <a:gd name="connsiteY16" fmla="*/ 122231 h 168217"/>
                <a:gd name="connsiteX17" fmla="*/ 557816 w 578941"/>
                <a:gd name="connsiteY17" fmla="*/ 106653 h 168217"/>
                <a:gd name="connsiteX18" fmla="*/ 555854 w 578941"/>
                <a:gd name="connsiteY18" fmla="*/ 84778 h 168217"/>
                <a:gd name="connsiteX19" fmla="*/ 568808 w 578941"/>
                <a:gd name="connsiteY19" fmla="*/ 75253 h 168217"/>
                <a:gd name="connsiteX20" fmla="*/ 577476 w 578941"/>
                <a:gd name="connsiteY20" fmla="*/ 75253 h 168217"/>
                <a:gd name="connsiteX21" fmla="*/ 558520 w 578941"/>
                <a:gd name="connsiteY21" fmla="*/ 89599 h 168217"/>
                <a:gd name="connsiteX22" fmla="*/ 565040 w 578941"/>
                <a:gd name="connsiteY22" fmla="*/ 67790 h 168217"/>
                <a:gd name="connsiteX23" fmla="*/ 146850 w 578941"/>
                <a:gd name="connsiteY23" fmla="*/ 131070 h 168217"/>
                <a:gd name="connsiteX24" fmla="*/ 154851 w 578941"/>
                <a:gd name="connsiteY24" fmla="*/ 131070 h 168217"/>
                <a:gd name="connsiteX25" fmla="*/ 147708 w 578941"/>
                <a:gd name="connsiteY25" fmla="*/ 131070 h 168217"/>
                <a:gd name="connsiteX26" fmla="*/ 146850 w 578941"/>
                <a:gd name="connsiteY26" fmla="*/ 131070 h 168217"/>
                <a:gd name="connsiteX0" fmla="*/ 565040 w 577476"/>
                <a:gd name="connsiteY0" fmla="*/ 67790 h 168217"/>
                <a:gd name="connsiteX1" fmla="*/ 553379 w 577476"/>
                <a:gd name="connsiteY1" fmla="*/ 34800 h 168217"/>
                <a:gd name="connsiteX2" fmla="*/ 311152 w 577476"/>
                <a:gd name="connsiteY2" fmla="*/ 168 h 168217"/>
                <a:gd name="connsiteX3" fmla="*/ 30074 w 577476"/>
                <a:gd name="connsiteY3" fmla="*/ 49726 h 168217"/>
                <a:gd name="connsiteX4" fmla="*/ 7881 w 577476"/>
                <a:gd name="connsiteY4" fmla="*/ 118020 h 168217"/>
                <a:gd name="connsiteX5" fmla="*/ 30371 w 577476"/>
                <a:gd name="connsiteY5" fmla="*/ 168217 h 168217"/>
                <a:gd name="connsiteX6" fmla="*/ 309349 w 577476"/>
                <a:gd name="connsiteY6" fmla="*/ 114054 h 168217"/>
                <a:gd name="connsiteX7" fmla="*/ 542464 w 577476"/>
                <a:gd name="connsiteY7" fmla="*/ 160660 h 168217"/>
                <a:gd name="connsiteX8" fmla="*/ 555156 w 577476"/>
                <a:gd name="connsiteY8" fmla="*/ 164312 h 168217"/>
                <a:gd name="connsiteX9" fmla="*/ 549450 w 577476"/>
                <a:gd name="connsiteY9" fmla="*/ 164631 h 168217"/>
                <a:gd name="connsiteX10" fmla="*/ 548677 w 577476"/>
                <a:gd name="connsiteY10" fmla="*/ 158978 h 168217"/>
                <a:gd name="connsiteX11" fmla="*/ 555193 w 577476"/>
                <a:gd name="connsiteY11" fmla="*/ 155221 h 168217"/>
                <a:gd name="connsiteX12" fmla="*/ 557312 w 577476"/>
                <a:gd name="connsiteY12" fmla="*/ 160589 h 168217"/>
                <a:gd name="connsiteX13" fmla="*/ 560233 w 577476"/>
                <a:gd name="connsiteY13" fmla="*/ 151474 h 168217"/>
                <a:gd name="connsiteX14" fmla="*/ 555825 w 577476"/>
                <a:gd name="connsiteY14" fmla="*/ 137597 h 168217"/>
                <a:gd name="connsiteX15" fmla="*/ 557745 w 577476"/>
                <a:gd name="connsiteY15" fmla="*/ 134002 h 168217"/>
                <a:gd name="connsiteX16" fmla="*/ 560488 w 577476"/>
                <a:gd name="connsiteY16" fmla="*/ 122231 h 168217"/>
                <a:gd name="connsiteX17" fmla="*/ 557816 w 577476"/>
                <a:gd name="connsiteY17" fmla="*/ 106653 h 168217"/>
                <a:gd name="connsiteX18" fmla="*/ 555854 w 577476"/>
                <a:gd name="connsiteY18" fmla="*/ 84778 h 168217"/>
                <a:gd name="connsiteX19" fmla="*/ 568808 w 577476"/>
                <a:gd name="connsiteY19" fmla="*/ 75253 h 168217"/>
                <a:gd name="connsiteX20" fmla="*/ 577476 w 577476"/>
                <a:gd name="connsiteY20" fmla="*/ 75253 h 168217"/>
                <a:gd name="connsiteX21" fmla="*/ 565040 w 577476"/>
                <a:gd name="connsiteY21" fmla="*/ 67790 h 168217"/>
                <a:gd name="connsiteX22" fmla="*/ 146850 w 577476"/>
                <a:gd name="connsiteY22" fmla="*/ 131070 h 168217"/>
                <a:gd name="connsiteX23" fmla="*/ 154851 w 577476"/>
                <a:gd name="connsiteY23" fmla="*/ 131070 h 168217"/>
                <a:gd name="connsiteX24" fmla="*/ 147708 w 577476"/>
                <a:gd name="connsiteY24" fmla="*/ 131070 h 168217"/>
                <a:gd name="connsiteX25" fmla="*/ 146850 w 577476"/>
                <a:gd name="connsiteY25" fmla="*/ 131070 h 168217"/>
                <a:gd name="connsiteX0" fmla="*/ 565040 w 568808"/>
                <a:gd name="connsiteY0" fmla="*/ 67790 h 168217"/>
                <a:gd name="connsiteX1" fmla="*/ 553379 w 568808"/>
                <a:gd name="connsiteY1" fmla="*/ 34800 h 168217"/>
                <a:gd name="connsiteX2" fmla="*/ 311152 w 568808"/>
                <a:gd name="connsiteY2" fmla="*/ 168 h 168217"/>
                <a:gd name="connsiteX3" fmla="*/ 30074 w 568808"/>
                <a:gd name="connsiteY3" fmla="*/ 49726 h 168217"/>
                <a:gd name="connsiteX4" fmla="*/ 7881 w 568808"/>
                <a:gd name="connsiteY4" fmla="*/ 118020 h 168217"/>
                <a:gd name="connsiteX5" fmla="*/ 30371 w 568808"/>
                <a:gd name="connsiteY5" fmla="*/ 168217 h 168217"/>
                <a:gd name="connsiteX6" fmla="*/ 309349 w 568808"/>
                <a:gd name="connsiteY6" fmla="*/ 114054 h 168217"/>
                <a:gd name="connsiteX7" fmla="*/ 542464 w 568808"/>
                <a:gd name="connsiteY7" fmla="*/ 160660 h 168217"/>
                <a:gd name="connsiteX8" fmla="*/ 555156 w 568808"/>
                <a:gd name="connsiteY8" fmla="*/ 164312 h 168217"/>
                <a:gd name="connsiteX9" fmla="*/ 549450 w 568808"/>
                <a:gd name="connsiteY9" fmla="*/ 164631 h 168217"/>
                <a:gd name="connsiteX10" fmla="*/ 548677 w 568808"/>
                <a:gd name="connsiteY10" fmla="*/ 158978 h 168217"/>
                <a:gd name="connsiteX11" fmla="*/ 555193 w 568808"/>
                <a:gd name="connsiteY11" fmla="*/ 155221 h 168217"/>
                <a:gd name="connsiteX12" fmla="*/ 557312 w 568808"/>
                <a:gd name="connsiteY12" fmla="*/ 160589 h 168217"/>
                <a:gd name="connsiteX13" fmla="*/ 560233 w 568808"/>
                <a:gd name="connsiteY13" fmla="*/ 151474 h 168217"/>
                <a:gd name="connsiteX14" fmla="*/ 555825 w 568808"/>
                <a:gd name="connsiteY14" fmla="*/ 137597 h 168217"/>
                <a:gd name="connsiteX15" fmla="*/ 557745 w 568808"/>
                <a:gd name="connsiteY15" fmla="*/ 134002 h 168217"/>
                <a:gd name="connsiteX16" fmla="*/ 560488 w 568808"/>
                <a:gd name="connsiteY16" fmla="*/ 122231 h 168217"/>
                <a:gd name="connsiteX17" fmla="*/ 557816 w 568808"/>
                <a:gd name="connsiteY17" fmla="*/ 106653 h 168217"/>
                <a:gd name="connsiteX18" fmla="*/ 555854 w 568808"/>
                <a:gd name="connsiteY18" fmla="*/ 84778 h 168217"/>
                <a:gd name="connsiteX19" fmla="*/ 568808 w 568808"/>
                <a:gd name="connsiteY19" fmla="*/ 75253 h 168217"/>
                <a:gd name="connsiteX20" fmla="*/ 565040 w 568808"/>
                <a:gd name="connsiteY20" fmla="*/ 67790 h 168217"/>
                <a:gd name="connsiteX21" fmla="*/ 146850 w 568808"/>
                <a:gd name="connsiteY21" fmla="*/ 131070 h 168217"/>
                <a:gd name="connsiteX22" fmla="*/ 154851 w 568808"/>
                <a:gd name="connsiteY22" fmla="*/ 131070 h 168217"/>
                <a:gd name="connsiteX23" fmla="*/ 147708 w 568808"/>
                <a:gd name="connsiteY23" fmla="*/ 131070 h 168217"/>
                <a:gd name="connsiteX24" fmla="*/ 146850 w 568808"/>
                <a:gd name="connsiteY24" fmla="*/ 131070 h 168217"/>
                <a:gd name="connsiteX0" fmla="*/ 568808 w 568808"/>
                <a:gd name="connsiteY0" fmla="*/ 75253 h 168217"/>
                <a:gd name="connsiteX1" fmla="*/ 553379 w 568808"/>
                <a:gd name="connsiteY1" fmla="*/ 34800 h 168217"/>
                <a:gd name="connsiteX2" fmla="*/ 311152 w 568808"/>
                <a:gd name="connsiteY2" fmla="*/ 168 h 168217"/>
                <a:gd name="connsiteX3" fmla="*/ 30074 w 568808"/>
                <a:gd name="connsiteY3" fmla="*/ 49726 h 168217"/>
                <a:gd name="connsiteX4" fmla="*/ 7881 w 568808"/>
                <a:gd name="connsiteY4" fmla="*/ 118020 h 168217"/>
                <a:gd name="connsiteX5" fmla="*/ 30371 w 568808"/>
                <a:gd name="connsiteY5" fmla="*/ 168217 h 168217"/>
                <a:gd name="connsiteX6" fmla="*/ 309349 w 568808"/>
                <a:gd name="connsiteY6" fmla="*/ 114054 h 168217"/>
                <a:gd name="connsiteX7" fmla="*/ 542464 w 568808"/>
                <a:gd name="connsiteY7" fmla="*/ 160660 h 168217"/>
                <a:gd name="connsiteX8" fmla="*/ 555156 w 568808"/>
                <a:gd name="connsiteY8" fmla="*/ 164312 h 168217"/>
                <a:gd name="connsiteX9" fmla="*/ 549450 w 568808"/>
                <a:gd name="connsiteY9" fmla="*/ 164631 h 168217"/>
                <a:gd name="connsiteX10" fmla="*/ 548677 w 568808"/>
                <a:gd name="connsiteY10" fmla="*/ 158978 h 168217"/>
                <a:gd name="connsiteX11" fmla="*/ 555193 w 568808"/>
                <a:gd name="connsiteY11" fmla="*/ 155221 h 168217"/>
                <a:gd name="connsiteX12" fmla="*/ 557312 w 568808"/>
                <a:gd name="connsiteY12" fmla="*/ 160589 h 168217"/>
                <a:gd name="connsiteX13" fmla="*/ 560233 w 568808"/>
                <a:gd name="connsiteY13" fmla="*/ 151474 h 168217"/>
                <a:gd name="connsiteX14" fmla="*/ 555825 w 568808"/>
                <a:gd name="connsiteY14" fmla="*/ 137597 h 168217"/>
                <a:gd name="connsiteX15" fmla="*/ 557745 w 568808"/>
                <a:gd name="connsiteY15" fmla="*/ 134002 h 168217"/>
                <a:gd name="connsiteX16" fmla="*/ 560488 w 568808"/>
                <a:gd name="connsiteY16" fmla="*/ 122231 h 168217"/>
                <a:gd name="connsiteX17" fmla="*/ 557816 w 568808"/>
                <a:gd name="connsiteY17" fmla="*/ 106653 h 168217"/>
                <a:gd name="connsiteX18" fmla="*/ 555854 w 568808"/>
                <a:gd name="connsiteY18" fmla="*/ 84778 h 168217"/>
                <a:gd name="connsiteX19" fmla="*/ 568808 w 568808"/>
                <a:gd name="connsiteY19" fmla="*/ 75253 h 168217"/>
                <a:gd name="connsiteX20" fmla="*/ 146850 w 568808"/>
                <a:gd name="connsiteY20" fmla="*/ 131070 h 168217"/>
                <a:gd name="connsiteX21" fmla="*/ 154851 w 568808"/>
                <a:gd name="connsiteY21" fmla="*/ 131070 h 168217"/>
                <a:gd name="connsiteX22" fmla="*/ 147708 w 568808"/>
                <a:gd name="connsiteY22" fmla="*/ 131070 h 168217"/>
                <a:gd name="connsiteX23" fmla="*/ 146850 w 568808"/>
                <a:gd name="connsiteY23" fmla="*/ 131070 h 168217"/>
                <a:gd name="connsiteX0" fmla="*/ 562823 w 564310"/>
                <a:gd name="connsiteY0" fmla="*/ 60556 h 168217"/>
                <a:gd name="connsiteX1" fmla="*/ 553379 w 564310"/>
                <a:gd name="connsiteY1" fmla="*/ 34800 h 168217"/>
                <a:gd name="connsiteX2" fmla="*/ 311152 w 564310"/>
                <a:gd name="connsiteY2" fmla="*/ 168 h 168217"/>
                <a:gd name="connsiteX3" fmla="*/ 30074 w 564310"/>
                <a:gd name="connsiteY3" fmla="*/ 49726 h 168217"/>
                <a:gd name="connsiteX4" fmla="*/ 7881 w 564310"/>
                <a:gd name="connsiteY4" fmla="*/ 118020 h 168217"/>
                <a:gd name="connsiteX5" fmla="*/ 30371 w 564310"/>
                <a:gd name="connsiteY5" fmla="*/ 168217 h 168217"/>
                <a:gd name="connsiteX6" fmla="*/ 309349 w 564310"/>
                <a:gd name="connsiteY6" fmla="*/ 114054 h 168217"/>
                <a:gd name="connsiteX7" fmla="*/ 542464 w 564310"/>
                <a:gd name="connsiteY7" fmla="*/ 160660 h 168217"/>
                <a:gd name="connsiteX8" fmla="*/ 555156 w 564310"/>
                <a:gd name="connsiteY8" fmla="*/ 164312 h 168217"/>
                <a:gd name="connsiteX9" fmla="*/ 549450 w 564310"/>
                <a:gd name="connsiteY9" fmla="*/ 164631 h 168217"/>
                <a:gd name="connsiteX10" fmla="*/ 548677 w 564310"/>
                <a:gd name="connsiteY10" fmla="*/ 158978 h 168217"/>
                <a:gd name="connsiteX11" fmla="*/ 555193 w 564310"/>
                <a:gd name="connsiteY11" fmla="*/ 155221 h 168217"/>
                <a:gd name="connsiteX12" fmla="*/ 557312 w 564310"/>
                <a:gd name="connsiteY12" fmla="*/ 160589 h 168217"/>
                <a:gd name="connsiteX13" fmla="*/ 560233 w 564310"/>
                <a:gd name="connsiteY13" fmla="*/ 151474 h 168217"/>
                <a:gd name="connsiteX14" fmla="*/ 555825 w 564310"/>
                <a:gd name="connsiteY14" fmla="*/ 137597 h 168217"/>
                <a:gd name="connsiteX15" fmla="*/ 557745 w 564310"/>
                <a:gd name="connsiteY15" fmla="*/ 134002 h 168217"/>
                <a:gd name="connsiteX16" fmla="*/ 560488 w 564310"/>
                <a:gd name="connsiteY16" fmla="*/ 122231 h 168217"/>
                <a:gd name="connsiteX17" fmla="*/ 557816 w 564310"/>
                <a:gd name="connsiteY17" fmla="*/ 106653 h 168217"/>
                <a:gd name="connsiteX18" fmla="*/ 555854 w 564310"/>
                <a:gd name="connsiteY18" fmla="*/ 84778 h 168217"/>
                <a:gd name="connsiteX19" fmla="*/ 562823 w 564310"/>
                <a:gd name="connsiteY19" fmla="*/ 60556 h 168217"/>
                <a:gd name="connsiteX20" fmla="*/ 146850 w 564310"/>
                <a:gd name="connsiteY20" fmla="*/ 131070 h 168217"/>
                <a:gd name="connsiteX21" fmla="*/ 154851 w 564310"/>
                <a:gd name="connsiteY21" fmla="*/ 131070 h 168217"/>
                <a:gd name="connsiteX22" fmla="*/ 147708 w 564310"/>
                <a:gd name="connsiteY22" fmla="*/ 131070 h 168217"/>
                <a:gd name="connsiteX23" fmla="*/ 146850 w 564310"/>
                <a:gd name="connsiteY23" fmla="*/ 131070 h 168217"/>
                <a:gd name="connsiteX0" fmla="*/ 562823 w 564310"/>
                <a:gd name="connsiteY0" fmla="*/ 60556 h 168217"/>
                <a:gd name="connsiteX1" fmla="*/ 553379 w 564310"/>
                <a:gd name="connsiteY1" fmla="*/ 34800 h 168217"/>
                <a:gd name="connsiteX2" fmla="*/ 311152 w 564310"/>
                <a:gd name="connsiteY2" fmla="*/ 168 h 168217"/>
                <a:gd name="connsiteX3" fmla="*/ 30074 w 564310"/>
                <a:gd name="connsiteY3" fmla="*/ 49726 h 168217"/>
                <a:gd name="connsiteX4" fmla="*/ 7881 w 564310"/>
                <a:gd name="connsiteY4" fmla="*/ 118020 h 168217"/>
                <a:gd name="connsiteX5" fmla="*/ 30371 w 564310"/>
                <a:gd name="connsiteY5" fmla="*/ 168217 h 168217"/>
                <a:gd name="connsiteX6" fmla="*/ 309349 w 564310"/>
                <a:gd name="connsiteY6" fmla="*/ 114054 h 168217"/>
                <a:gd name="connsiteX7" fmla="*/ 542464 w 564310"/>
                <a:gd name="connsiteY7" fmla="*/ 160660 h 168217"/>
                <a:gd name="connsiteX8" fmla="*/ 555156 w 564310"/>
                <a:gd name="connsiteY8" fmla="*/ 164312 h 168217"/>
                <a:gd name="connsiteX9" fmla="*/ 549450 w 564310"/>
                <a:gd name="connsiteY9" fmla="*/ 164631 h 168217"/>
                <a:gd name="connsiteX10" fmla="*/ 548677 w 564310"/>
                <a:gd name="connsiteY10" fmla="*/ 158978 h 168217"/>
                <a:gd name="connsiteX11" fmla="*/ 555193 w 564310"/>
                <a:gd name="connsiteY11" fmla="*/ 155221 h 168217"/>
                <a:gd name="connsiteX12" fmla="*/ 557312 w 564310"/>
                <a:gd name="connsiteY12" fmla="*/ 160589 h 168217"/>
                <a:gd name="connsiteX13" fmla="*/ 560233 w 564310"/>
                <a:gd name="connsiteY13" fmla="*/ 151474 h 168217"/>
                <a:gd name="connsiteX14" fmla="*/ 555825 w 564310"/>
                <a:gd name="connsiteY14" fmla="*/ 137597 h 168217"/>
                <a:gd name="connsiteX15" fmla="*/ 557745 w 564310"/>
                <a:gd name="connsiteY15" fmla="*/ 134002 h 168217"/>
                <a:gd name="connsiteX16" fmla="*/ 557816 w 564310"/>
                <a:gd name="connsiteY16" fmla="*/ 106653 h 168217"/>
                <a:gd name="connsiteX17" fmla="*/ 555854 w 564310"/>
                <a:gd name="connsiteY17" fmla="*/ 84778 h 168217"/>
                <a:gd name="connsiteX18" fmla="*/ 562823 w 564310"/>
                <a:gd name="connsiteY18" fmla="*/ 60556 h 168217"/>
                <a:gd name="connsiteX19" fmla="*/ 146850 w 564310"/>
                <a:gd name="connsiteY19" fmla="*/ 131070 h 168217"/>
                <a:gd name="connsiteX20" fmla="*/ 154851 w 564310"/>
                <a:gd name="connsiteY20" fmla="*/ 131070 h 168217"/>
                <a:gd name="connsiteX21" fmla="*/ 147708 w 564310"/>
                <a:gd name="connsiteY21" fmla="*/ 131070 h 168217"/>
                <a:gd name="connsiteX22" fmla="*/ 146850 w 564310"/>
                <a:gd name="connsiteY22" fmla="*/ 131070 h 168217"/>
                <a:gd name="connsiteX0" fmla="*/ 562823 w 564310"/>
                <a:gd name="connsiteY0" fmla="*/ 60556 h 168217"/>
                <a:gd name="connsiteX1" fmla="*/ 553379 w 564310"/>
                <a:gd name="connsiteY1" fmla="*/ 34800 h 168217"/>
                <a:gd name="connsiteX2" fmla="*/ 311152 w 564310"/>
                <a:gd name="connsiteY2" fmla="*/ 168 h 168217"/>
                <a:gd name="connsiteX3" fmla="*/ 30074 w 564310"/>
                <a:gd name="connsiteY3" fmla="*/ 49726 h 168217"/>
                <a:gd name="connsiteX4" fmla="*/ 7881 w 564310"/>
                <a:gd name="connsiteY4" fmla="*/ 118020 h 168217"/>
                <a:gd name="connsiteX5" fmla="*/ 30371 w 564310"/>
                <a:gd name="connsiteY5" fmla="*/ 168217 h 168217"/>
                <a:gd name="connsiteX6" fmla="*/ 309349 w 564310"/>
                <a:gd name="connsiteY6" fmla="*/ 114054 h 168217"/>
                <a:gd name="connsiteX7" fmla="*/ 542464 w 564310"/>
                <a:gd name="connsiteY7" fmla="*/ 160660 h 168217"/>
                <a:gd name="connsiteX8" fmla="*/ 555156 w 564310"/>
                <a:gd name="connsiteY8" fmla="*/ 164312 h 168217"/>
                <a:gd name="connsiteX9" fmla="*/ 549450 w 564310"/>
                <a:gd name="connsiteY9" fmla="*/ 164631 h 168217"/>
                <a:gd name="connsiteX10" fmla="*/ 548677 w 564310"/>
                <a:gd name="connsiteY10" fmla="*/ 158978 h 168217"/>
                <a:gd name="connsiteX11" fmla="*/ 555193 w 564310"/>
                <a:gd name="connsiteY11" fmla="*/ 155221 h 168217"/>
                <a:gd name="connsiteX12" fmla="*/ 557312 w 564310"/>
                <a:gd name="connsiteY12" fmla="*/ 160589 h 168217"/>
                <a:gd name="connsiteX13" fmla="*/ 560233 w 564310"/>
                <a:gd name="connsiteY13" fmla="*/ 151474 h 168217"/>
                <a:gd name="connsiteX14" fmla="*/ 555825 w 564310"/>
                <a:gd name="connsiteY14" fmla="*/ 137597 h 168217"/>
                <a:gd name="connsiteX15" fmla="*/ 557745 w 564310"/>
                <a:gd name="connsiteY15" fmla="*/ 134002 h 168217"/>
                <a:gd name="connsiteX16" fmla="*/ 555854 w 564310"/>
                <a:gd name="connsiteY16" fmla="*/ 84778 h 168217"/>
                <a:gd name="connsiteX17" fmla="*/ 562823 w 564310"/>
                <a:gd name="connsiteY17" fmla="*/ 60556 h 168217"/>
                <a:gd name="connsiteX18" fmla="*/ 146850 w 564310"/>
                <a:gd name="connsiteY18" fmla="*/ 131070 h 168217"/>
                <a:gd name="connsiteX19" fmla="*/ 154851 w 564310"/>
                <a:gd name="connsiteY19" fmla="*/ 131070 h 168217"/>
                <a:gd name="connsiteX20" fmla="*/ 147708 w 564310"/>
                <a:gd name="connsiteY20" fmla="*/ 131070 h 168217"/>
                <a:gd name="connsiteX21" fmla="*/ 146850 w 564310"/>
                <a:gd name="connsiteY21" fmla="*/ 131070 h 168217"/>
                <a:gd name="connsiteX0" fmla="*/ 562823 w 564310"/>
                <a:gd name="connsiteY0" fmla="*/ 60556 h 168217"/>
                <a:gd name="connsiteX1" fmla="*/ 553379 w 564310"/>
                <a:gd name="connsiteY1" fmla="*/ 34800 h 168217"/>
                <a:gd name="connsiteX2" fmla="*/ 311152 w 564310"/>
                <a:gd name="connsiteY2" fmla="*/ 168 h 168217"/>
                <a:gd name="connsiteX3" fmla="*/ 30074 w 564310"/>
                <a:gd name="connsiteY3" fmla="*/ 49726 h 168217"/>
                <a:gd name="connsiteX4" fmla="*/ 7881 w 564310"/>
                <a:gd name="connsiteY4" fmla="*/ 118020 h 168217"/>
                <a:gd name="connsiteX5" fmla="*/ 30371 w 564310"/>
                <a:gd name="connsiteY5" fmla="*/ 168217 h 168217"/>
                <a:gd name="connsiteX6" fmla="*/ 309349 w 564310"/>
                <a:gd name="connsiteY6" fmla="*/ 114054 h 168217"/>
                <a:gd name="connsiteX7" fmla="*/ 542464 w 564310"/>
                <a:gd name="connsiteY7" fmla="*/ 160660 h 168217"/>
                <a:gd name="connsiteX8" fmla="*/ 555156 w 564310"/>
                <a:gd name="connsiteY8" fmla="*/ 164312 h 168217"/>
                <a:gd name="connsiteX9" fmla="*/ 549450 w 564310"/>
                <a:gd name="connsiteY9" fmla="*/ 164631 h 168217"/>
                <a:gd name="connsiteX10" fmla="*/ 548677 w 564310"/>
                <a:gd name="connsiteY10" fmla="*/ 158978 h 168217"/>
                <a:gd name="connsiteX11" fmla="*/ 555193 w 564310"/>
                <a:gd name="connsiteY11" fmla="*/ 155221 h 168217"/>
                <a:gd name="connsiteX12" fmla="*/ 557312 w 564310"/>
                <a:gd name="connsiteY12" fmla="*/ 160589 h 168217"/>
                <a:gd name="connsiteX13" fmla="*/ 560233 w 564310"/>
                <a:gd name="connsiteY13" fmla="*/ 151474 h 168217"/>
                <a:gd name="connsiteX14" fmla="*/ 555825 w 564310"/>
                <a:gd name="connsiteY14" fmla="*/ 137597 h 168217"/>
                <a:gd name="connsiteX15" fmla="*/ 555854 w 564310"/>
                <a:gd name="connsiteY15" fmla="*/ 84778 h 168217"/>
                <a:gd name="connsiteX16" fmla="*/ 562823 w 564310"/>
                <a:gd name="connsiteY16" fmla="*/ 60556 h 168217"/>
                <a:gd name="connsiteX17" fmla="*/ 146850 w 564310"/>
                <a:gd name="connsiteY17" fmla="*/ 131070 h 168217"/>
                <a:gd name="connsiteX18" fmla="*/ 154851 w 564310"/>
                <a:gd name="connsiteY18" fmla="*/ 131070 h 168217"/>
                <a:gd name="connsiteX19" fmla="*/ 147708 w 564310"/>
                <a:gd name="connsiteY19" fmla="*/ 131070 h 168217"/>
                <a:gd name="connsiteX20" fmla="*/ 146850 w 564310"/>
                <a:gd name="connsiteY20" fmla="*/ 131070 h 168217"/>
                <a:gd name="connsiteX0" fmla="*/ 562823 w 564310"/>
                <a:gd name="connsiteY0" fmla="*/ 60556 h 168217"/>
                <a:gd name="connsiteX1" fmla="*/ 553379 w 564310"/>
                <a:gd name="connsiteY1" fmla="*/ 34800 h 168217"/>
                <a:gd name="connsiteX2" fmla="*/ 311152 w 564310"/>
                <a:gd name="connsiteY2" fmla="*/ 168 h 168217"/>
                <a:gd name="connsiteX3" fmla="*/ 30074 w 564310"/>
                <a:gd name="connsiteY3" fmla="*/ 49726 h 168217"/>
                <a:gd name="connsiteX4" fmla="*/ 7881 w 564310"/>
                <a:gd name="connsiteY4" fmla="*/ 118020 h 168217"/>
                <a:gd name="connsiteX5" fmla="*/ 30371 w 564310"/>
                <a:gd name="connsiteY5" fmla="*/ 168217 h 168217"/>
                <a:gd name="connsiteX6" fmla="*/ 309349 w 564310"/>
                <a:gd name="connsiteY6" fmla="*/ 114054 h 168217"/>
                <a:gd name="connsiteX7" fmla="*/ 542464 w 564310"/>
                <a:gd name="connsiteY7" fmla="*/ 160660 h 168217"/>
                <a:gd name="connsiteX8" fmla="*/ 555156 w 564310"/>
                <a:gd name="connsiteY8" fmla="*/ 164312 h 168217"/>
                <a:gd name="connsiteX9" fmla="*/ 549450 w 564310"/>
                <a:gd name="connsiteY9" fmla="*/ 164631 h 168217"/>
                <a:gd name="connsiteX10" fmla="*/ 548677 w 564310"/>
                <a:gd name="connsiteY10" fmla="*/ 158978 h 168217"/>
                <a:gd name="connsiteX11" fmla="*/ 555193 w 564310"/>
                <a:gd name="connsiteY11" fmla="*/ 155221 h 168217"/>
                <a:gd name="connsiteX12" fmla="*/ 557312 w 564310"/>
                <a:gd name="connsiteY12" fmla="*/ 160589 h 168217"/>
                <a:gd name="connsiteX13" fmla="*/ 555825 w 564310"/>
                <a:gd name="connsiteY13" fmla="*/ 137597 h 168217"/>
                <a:gd name="connsiteX14" fmla="*/ 555854 w 564310"/>
                <a:gd name="connsiteY14" fmla="*/ 84778 h 168217"/>
                <a:gd name="connsiteX15" fmla="*/ 562823 w 564310"/>
                <a:gd name="connsiteY15" fmla="*/ 60556 h 168217"/>
                <a:gd name="connsiteX16" fmla="*/ 146850 w 564310"/>
                <a:gd name="connsiteY16" fmla="*/ 131070 h 168217"/>
                <a:gd name="connsiteX17" fmla="*/ 154851 w 564310"/>
                <a:gd name="connsiteY17" fmla="*/ 131070 h 168217"/>
                <a:gd name="connsiteX18" fmla="*/ 147708 w 564310"/>
                <a:gd name="connsiteY18" fmla="*/ 131070 h 168217"/>
                <a:gd name="connsiteX19" fmla="*/ 146850 w 564310"/>
                <a:gd name="connsiteY19" fmla="*/ 131070 h 168217"/>
                <a:gd name="connsiteX0" fmla="*/ 562823 w 564310"/>
                <a:gd name="connsiteY0" fmla="*/ 60556 h 168217"/>
                <a:gd name="connsiteX1" fmla="*/ 553379 w 564310"/>
                <a:gd name="connsiteY1" fmla="*/ 34800 h 168217"/>
                <a:gd name="connsiteX2" fmla="*/ 311152 w 564310"/>
                <a:gd name="connsiteY2" fmla="*/ 168 h 168217"/>
                <a:gd name="connsiteX3" fmla="*/ 30074 w 564310"/>
                <a:gd name="connsiteY3" fmla="*/ 49726 h 168217"/>
                <a:gd name="connsiteX4" fmla="*/ 7881 w 564310"/>
                <a:gd name="connsiteY4" fmla="*/ 118020 h 168217"/>
                <a:gd name="connsiteX5" fmla="*/ 30371 w 564310"/>
                <a:gd name="connsiteY5" fmla="*/ 168217 h 168217"/>
                <a:gd name="connsiteX6" fmla="*/ 309349 w 564310"/>
                <a:gd name="connsiteY6" fmla="*/ 114054 h 168217"/>
                <a:gd name="connsiteX7" fmla="*/ 542464 w 564310"/>
                <a:gd name="connsiteY7" fmla="*/ 160660 h 168217"/>
                <a:gd name="connsiteX8" fmla="*/ 555156 w 564310"/>
                <a:gd name="connsiteY8" fmla="*/ 164312 h 168217"/>
                <a:gd name="connsiteX9" fmla="*/ 549450 w 564310"/>
                <a:gd name="connsiteY9" fmla="*/ 164631 h 168217"/>
                <a:gd name="connsiteX10" fmla="*/ 548677 w 564310"/>
                <a:gd name="connsiteY10" fmla="*/ 158978 h 168217"/>
                <a:gd name="connsiteX11" fmla="*/ 555193 w 564310"/>
                <a:gd name="connsiteY11" fmla="*/ 155221 h 168217"/>
                <a:gd name="connsiteX12" fmla="*/ 555825 w 564310"/>
                <a:gd name="connsiteY12" fmla="*/ 137597 h 168217"/>
                <a:gd name="connsiteX13" fmla="*/ 555854 w 564310"/>
                <a:gd name="connsiteY13" fmla="*/ 84778 h 168217"/>
                <a:gd name="connsiteX14" fmla="*/ 562823 w 564310"/>
                <a:gd name="connsiteY14" fmla="*/ 60556 h 168217"/>
                <a:gd name="connsiteX15" fmla="*/ 146850 w 564310"/>
                <a:gd name="connsiteY15" fmla="*/ 131070 h 168217"/>
                <a:gd name="connsiteX16" fmla="*/ 154851 w 564310"/>
                <a:gd name="connsiteY16" fmla="*/ 131070 h 168217"/>
                <a:gd name="connsiteX17" fmla="*/ 147708 w 564310"/>
                <a:gd name="connsiteY17" fmla="*/ 131070 h 168217"/>
                <a:gd name="connsiteX18" fmla="*/ 146850 w 564310"/>
                <a:gd name="connsiteY18" fmla="*/ 131070 h 168217"/>
                <a:gd name="connsiteX0" fmla="*/ 562823 w 564310"/>
                <a:gd name="connsiteY0" fmla="*/ 60556 h 168217"/>
                <a:gd name="connsiteX1" fmla="*/ 553379 w 564310"/>
                <a:gd name="connsiteY1" fmla="*/ 34800 h 168217"/>
                <a:gd name="connsiteX2" fmla="*/ 311152 w 564310"/>
                <a:gd name="connsiteY2" fmla="*/ 168 h 168217"/>
                <a:gd name="connsiteX3" fmla="*/ 30074 w 564310"/>
                <a:gd name="connsiteY3" fmla="*/ 49726 h 168217"/>
                <a:gd name="connsiteX4" fmla="*/ 7881 w 564310"/>
                <a:gd name="connsiteY4" fmla="*/ 118020 h 168217"/>
                <a:gd name="connsiteX5" fmla="*/ 30371 w 564310"/>
                <a:gd name="connsiteY5" fmla="*/ 168217 h 168217"/>
                <a:gd name="connsiteX6" fmla="*/ 309349 w 564310"/>
                <a:gd name="connsiteY6" fmla="*/ 114054 h 168217"/>
                <a:gd name="connsiteX7" fmla="*/ 542464 w 564310"/>
                <a:gd name="connsiteY7" fmla="*/ 160660 h 168217"/>
                <a:gd name="connsiteX8" fmla="*/ 555156 w 564310"/>
                <a:gd name="connsiteY8" fmla="*/ 164312 h 168217"/>
                <a:gd name="connsiteX9" fmla="*/ 549450 w 564310"/>
                <a:gd name="connsiteY9" fmla="*/ 164631 h 168217"/>
                <a:gd name="connsiteX10" fmla="*/ 548677 w 564310"/>
                <a:gd name="connsiteY10" fmla="*/ 158978 h 168217"/>
                <a:gd name="connsiteX11" fmla="*/ 555825 w 564310"/>
                <a:gd name="connsiteY11" fmla="*/ 137597 h 168217"/>
                <a:gd name="connsiteX12" fmla="*/ 555854 w 564310"/>
                <a:gd name="connsiteY12" fmla="*/ 84778 h 168217"/>
                <a:gd name="connsiteX13" fmla="*/ 562823 w 564310"/>
                <a:gd name="connsiteY13" fmla="*/ 60556 h 168217"/>
                <a:gd name="connsiteX14" fmla="*/ 146850 w 564310"/>
                <a:gd name="connsiteY14" fmla="*/ 131070 h 168217"/>
                <a:gd name="connsiteX15" fmla="*/ 154851 w 564310"/>
                <a:gd name="connsiteY15" fmla="*/ 131070 h 168217"/>
                <a:gd name="connsiteX16" fmla="*/ 147708 w 564310"/>
                <a:gd name="connsiteY16" fmla="*/ 131070 h 168217"/>
                <a:gd name="connsiteX17" fmla="*/ 146850 w 564310"/>
                <a:gd name="connsiteY17" fmla="*/ 131070 h 168217"/>
                <a:gd name="connsiteX0" fmla="*/ 562823 w 562823"/>
                <a:gd name="connsiteY0" fmla="*/ 60556 h 168217"/>
                <a:gd name="connsiteX1" fmla="*/ 553379 w 562823"/>
                <a:gd name="connsiteY1" fmla="*/ 34800 h 168217"/>
                <a:gd name="connsiteX2" fmla="*/ 311152 w 562823"/>
                <a:gd name="connsiteY2" fmla="*/ 168 h 168217"/>
                <a:gd name="connsiteX3" fmla="*/ 30074 w 562823"/>
                <a:gd name="connsiteY3" fmla="*/ 49726 h 168217"/>
                <a:gd name="connsiteX4" fmla="*/ 7881 w 562823"/>
                <a:gd name="connsiteY4" fmla="*/ 118020 h 168217"/>
                <a:gd name="connsiteX5" fmla="*/ 30371 w 562823"/>
                <a:gd name="connsiteY5" fmla="*/ 168217 h 168217"/>
                <a:gd name="connsiteX6" fmla="*/ 309349 w 562823"/>
                <a:gd name="connsiteY6" fmla="*/ 114054 h 168217"/>
                <a:gd name="connsiteX7" fmla="*/ 542464 w 562823"/>
                <a:gd name="connsiteY7" fmla="*/ 160660 h 168217"/>
                <a:gd name="connsiteX8" fmla="*/ 549450 w 562823"/>
                <a:gd name="connsiteY8" fmla="*/ 164631 h 168217"/>
                <a:gd name="connsiteX9" fmla="*/ 548677 w 562823"/>
                <a:gd name="connsiteY9" fmla="*/ 158978 h 168217"/>
                <a:gd name="connsiteX10" fmla="*/ 555825 w 562823"/>
                <a:gd name="connsiteY10" fmla="*/ 137597 h 168217"/>
                <a:gd name="connsiteX11" fmla="*/ 555854 w 562823"/>
                <a:gd name="connsiteY11" fmla="*/ 84778 h 168217"/>
                <a:gd name="connsiteX12" fmla="*/ 562823 w 562823"/>
                <a:gd name="connsiteY12" fmla="*/ 60556 h 168217"/>
                <a:gd name="connsiteX13" fmla="*/ 146850 w 562823"/>
                <a:gd name="connsiteY13" fmla="*/ 131070 h 168217"/>
                <a:gd name="connsiteX14" fmla="*/ 154851 w 562823"/>
                <a:gd name="connsiteY14" fmla="*/ 131070 h 168217"/>
                <a:gd name="connsiteX15" fmla="*/ 147708 w 562823"/>
                <a:gd name="connsiteY15" fmla="*/ 131070 h 168217"/>
                <a:gd name="connsiteX16" fmla="*/ 146850 w 562823"/>
                <a:gd name="connsiteY16" fmla="*/ 131070 h 168217"/>
                <a:gd name="connsiteX0" fmla="*/ 562823 w 562823"/>
                <a:gd name="connsiteY0" fmla="*/ 60556 h 168217"/>
                <a:gd name="connsiteX1" fmla="*/ 553379 w 562823"/>
                <a:gd name="connsiteY1" fmla="*/ 34800 h 168217"/>
                <a:gd name="connsiteX2" fmla="*/ 311152 w 562823"/>
                <a:gd name="connsiteY2" fmla="*/ 168 h 168217"/>
                <a:gd name="connsiteX3" fmla="*/ 30074 w 562823"/>
                <a:gd name="connsiteY3" fmla="*/ 49726 h 168217"/>
                <a:gd name="connsiteX4" fmla="*/ 7881 w 562823"/>
                <a:gd name="connsiteY4" fmla="*/ 118020 h 168217"/>
                <a:gd name="connsiteX5" fmla="*/ 30371 w 562823"/>
                <a:gd name="connsiteY5" fmla="*/ 168217 h 168217"/>
                <a:gd name="connsiteX6" fmla="*/ 309349 w 562823"/>
                <a:gd name="connsiteY6" fmla="*/ 114054 h 168217"/>
                <a:gd name="connsiteX7" fmla="*/ 542464 w 562823"/>
                <a:gd name="connsiteY7" fmla="*/ 160660 h 168217"/>
                <a:gd name="connsiteX8" fmla="*/ 549450 w 562823"/>
                <a:gd name="connsiteY8" fmla="*/ 164631 h 168217"/>
                <a:gd name="connsiteX9" fmla="*/ 555825 w 562823"/>
                <a:gd name="connsiteY9" fmla="*/ 137597 h 168217"/>
                <a:gd name="connsiteX10" fmla="*/ 555854 w 562823"/>
                <a:gd name="connsiteY10" fmla="*/ 84778 h 168217"/>
                <a:gd name="connsiteX11" fmla="*/ 562823 w 562823"/>
                <a:gd name="connsiteY11" fmla="*/ 60556 h 168217"/>
                <a:gd name="connsiteX12" fmla="*/ 146850 w 562823"/>
                <a:gd name="connsiteY12" fmla="*/ 131070 h 168217"/>
                <a:gd name="connsiteX13" fmla="*/ 154851 w 562823"/>
                <a:gd name="connsiteY13" fmla="*/ 131070 h 168217"/>
                <a:gd name="connsiteX14" fmla="*/ 147708 w 562823"/>
                <a:gd name="connsiteY14" fmla="*/ 131070 h 168217"/>
                <a:gd name="connsiteX15" fmla="*/ 146850 w 562823"/>
                <a:gd name="connsiteY15" fmla="*/ 131070 h 168217"/>
                <a:gd name="connsiteX0" fmla="*/ 562823 w 564285"/>
                <a:gd name="connsiteY0" fmla="*/ 60556 h 168217"/>
                <a:gd name="connsiteX1" fmla="*/ 553379 w 564285"/>
                <a:gd name="connsiteY1" fmla="*/ 34800 h 168217"/>
                <a:gd name="connsiteX2" fmla="*/ 311152 w 564285"/>
                <a:gd name="connsiteY2" fmla="*/ 168 h 168217"/>
                <a:gd name="connsiteX3" fmla="*/ 30074 w 564285"/>
                <a:gd name="connsiteY3" fmla="*/ 49726 h 168217"/>
                <a:gd name="connsiteX4" fmla="*/ 7881 w 564285"/>
                <a:gd name="connsiteY4" fmla="*/ 118020 h 168217"/>
                <a:gd name="connsiteX5" fmla="*/ 30371 w 564285"/>
                <a:gd name="connsiteY5" fmla="*/ 168217 h 168217"/>
                <a:gd name="connsiteX6" fmla="*/ 309349 w 564285"/>
                <a:gd name="connsiteY6" fmla="*/ 114054 h 168217"/>
                <a:gd name="connsiteX7" fmla="*/ 542464 w 564285"/>
                <a:gd name="connsiteY7" fmla="*/ 160660 h 168217"/>
                <a:gd name="connsiteX8" fmla="*/ 555825 w 564285"/>
                <a:gd name="connsiteY8" fmla="*/ 137597 h 168217"/>
                <a:gd name="connsiteX9" fmla="*/ 555854 w 564285"/>
                <a:gd name="connsiteY9" fmla="*/ 84778 h 168217"/>
                <a:gd name="connsiteX10" fmla="*/ 562823 w 564285"/>
                <a:gd name="connsiteY10" fmla="*/ 60556 h 168217"/>
                <a:gd name="connsiteX11" fmla="*/ 146850 w 564285"/>
                <a:gd name="connsiteY11" fmla="*/ 131070 h 168217"/>
                <a:gd name="connsiteX12" fmla="*/ 154851 w 564285"/>
                <a:gd name="connsiteY12" fmla="*/ 131070 h 168217"/>
                <a:gd name="connsiteX13" fmla="*/ 147708 w 564285"/>
                <a:gd name="connsiteY13" fmla="*/ 131070 h 168217"/>
                <a:gd name="connsiteX14" fmla="*/ 146850 w 564285"/>
                <a:gd name="connsiteY14" fmla="*/ 131070 h 168217"/>
                <a:gd name="connsiteX0" fmla="*/ 562823 w 562823"/>
                <a:gd name="connsiteY0" fmla="*/ 60556 h 168217"/>
                <a:gd name="connsiteX1" fmla="*/ 553379 w 562823"/>
                <a:gd name="connsiteY1" fmla="*/ 34800 h 168217"/>
                <a:gd name="connsiteX2" fmla="*/ 311152 w 562823"/>
                <a:gd name="connsiteY2" fmla="*/ 168 h 168217"/>
                <a:gd name="connsiteX3" fmla="*/ 30074 w 562823"/>
                <a:gd name="connsiteY3" fmla="*/ 49726 h 168217"/>
                <a:gd name="connsiteX4" fmla="*/ 7881 w 562823"/>
                <a:gd name="connsiteY4" fmla="*/ 118020 h 168217"/>
                <a:gd name="connsiteX5" fmla="*/ 30371 w 562823"/>
                <a:gd name="connsiteY5" fmla="*/ 168217 h 168217"/>
                <a:gd name="connsiteX6" fmla="*/ 309349 w 562823"/>
                <a:gd name="connsiteY6" fmla="*/ 114054 h 168217"/>
                <a:gd name="connsiteX7" fmla="*/ 555825 w 562823"/>
                <a:gd name="connsiteY7" fmla="*/ 137597 h 168217"/>
                <a:gd name="connsiteX8" fmla="*/ 555854 w 562823"/>
                <a:gd name="connsiteY8" fmla="*/ 84778 h 168217"/>
                <a:gd name="connsiteX9" fmla="*/ 562823 w 562823"/>
                <a:gd name="connsiteY9" fmla="*/ 60556 h 168217"/>
                <a:gd name="connsiteX10" fmla="*/ 146850 w 562823"/>
                <a:gd name="connsiteY10" fmla="*/ 131070 h 168217"/>
                <a:gd name="connsiteX11" fmla="*/ 154851 w 562823"/>
                <a:gd name="connsiteY11" fmla="*/ 131070 h 168217"/>
                <a:gd name="connsiteX12" fmla="*/ 147708 w 562823"/>
                <a:gd name="connsiteY12" fmla="*/ 131070 h 168217"/>
                <a:gd name="connsiteX13" fmla="*/ 146850 w 562823"/>
                <a:gd name="connsiteY13" fmla="*/ 131070 h 168217"/>
                <a:gd name="connsiteX0" fmla="*/ 562823 w 562883"/>
                <a:gd name="connsiteY0" fmla="*/ 60556 h 168217"/>
                <a:gd name="connsiteX1" fmla="*/ 553379 w 562883"/>
                <a:gd name="connsiteY1" fmla="*/ 34800 h 168217"/>
                <a:gd name="connsiteX2" fmla="*/ 311152 w 562883"/>
                <a:gd name="connsiteY2" fmla="*/ 168 h 168217"/>
                <a:gd name="connsiteX3" fmla="*/ 30074 w 562883"/>
                <a:gd name="connsiteY3" fmla="*/ 49726 h 168217"/>
                <a:gd name="connsiteX4" fmla="*/ 7881 w 562883"/>
                <a:gd name="connsiteY4" fmla="*/ 118020 h 168217"/>
                <a:gd name="connsiteX5" fmla="*/ 30371 w 562883"/>
                <a:gd name="connsiteY5" fmla="*/ 168217 h 168217"/>
                <a:gd name="connsiteX6" fmla="*/ 309349 w 562883"/>
                <a:gd name="connsiteY6" fmla="*/ 114054 h 168217"/>
                <a:gd name="connsiteX7" fmla="*/ 555825 w 562883"/>
                <a:gd name="connsiteY7" fmla="*/ 137597 h 168217"/>
                <a:gd name="connsiteX8" fmla="*/ 559702 w 562883"/>
                <a:gd name="connsiteY8" fmla="*/ 87039 h 168217"/>
                <a:gd name="connsiteX9" fmla="*/ 562823 w 562883"/>
                <a:gd name="connsiteY9" fmla="*/ 60556 h 168217"/>
                <a:gd name="connsiteX10" fmla="*/ 146850 w 562883"/>
                <a:gd name="connsiteY10" fmla="*/ 131070 h 168217"/>
                <a:gd name="connsiteX11" fmla="*/ 154851 w 562883"/>
                <a:gd name="connsiteY11" fmla="*/ 131070 h 168217"/>
                <a:gd name="connsiteX12" fmla="*/ 147708 w 562883"/>
                <a:gd name="connsiteY12" fmla="*/ 131070 h 168217"/>
                <a:gd name="connsiteX13" fmla="*/ 146850 w 562883"/>
                <a:gd name="connsiteY13" fmla="*/ 131070 h 168217"/>
                <a:gd name="connsiteX0" fmla="*/ 562823 w 567156"/>
                <a:gd name="connsiteY0" fmla="*/ 60556 h 168217"/>
                <a:gd name="connsiteX1" fmla="*/ 553379 w 567156"/>
                <a:gd name="connsiteY1" fmla="*/ 34800 h 168217"/>
                <a:gd name="connsiteX2" fmla="*/ 311152 w 567156"/>
                <a:gd name="connsiteY2" fmla="*/ 168 h 168217"/>
                <a:gd name="connsiteX3" fmla="*/ 30074 w 567156"/>
                <a:gd name="connsiteY3" fmla="*/ 49726 h 168217"/>
                <a:gd name="connsiteX4" fmla="*/ 7881 w 567156"/>
                <a:gd name="connsiteY4" fmla="*/ 118020 h 168217"/>
                <a:gd name="connsiteX5" fmla="*/ 30371 w 567156"/>
                <a:gd name="connsiteY5" fmla="*/ 168217 h 168217"/>
                <a:gd name="connsiteX6" fmla="*/ 309349 w 567156"/>
                <a:gd name="connsiteY6" fmla="*/ 114054 h 168217"/>
                <a:gd name="connsiteX7" fmla="*/ 555825 w 567156"/>
                <a:gd name="connsiteY7" fmla="*/ 137597 h 168217"/>
                <a:gd name="connsiteX8" fmla="*/ 565260 w 567156"/>
                <a:gd name="connsiteY8" fmla="*/ 87039 h 168217"/>
                <a:gd name="connsiteX9" fmla="*/ 562823 w 567156"/>
                <a:gd name="connsiteY9" fmla="*/ 60556 h 168217"/>
                <a:gd name="connsiteX10" fmla="*/ 146850 w 567156"/>
                <a:gd name="connsiteY10" fmla="*/ 131070 h 168217"/>
                <a:gd name="connsiteX11" fmla="*/ 154851 w 567156"/>
                <a:gd name="connsiteY11" fmla="*/ 131070 h 168217"/>
                <a:gd name="connsiteX12" fmla="*/ 147708 w 567156"/>
                <a:gd name="connsiteY12" fmla="*/ 131070 h 168217"/>
                <a:gd name="connsiteX13" fmla="*/ 146850 w 567156"/>
                <a:gd name="connsiteY13" fmla="*/ 131070 h 168217"/>
                <a:gd name="connsiteX0" fmla="*/ 562823 w 572330"/>
                <a:gd name="connsiteY0" fmla="*/ 60556 h 168217"/>
                <a:gd name="connsiteX1" fmla="*/ 553379 w 572330"/>
                <a:gd name="connsiteY1" fmla="*/ 34800 h 168217"/>
                <a:gd name="connsiteX2" fmla="*/ 311152 w 572330"/>
                <a:gd name="connsiteY2" fmla="*/ 168 h 168217"/>
                <a:gd name="connsiteX3" fmla="*/ 30074 w 572330"/>
                <a:gd name="connsiteY3" fmla="*/ 49726 h 168217"/>
                <a:gd name="connsiteX4" fmla="*/ 7881 w 572330"/>
                <a:gd name="connsiteY4" fmla="*/ 118020 h 168217"/>
                <a:gd name="connsiteX5" fmla="*/ 30371 w 572330"/>
                <a:gd name="connsiteY5" fmla="*/ 168217 h 168217"/>
                <a:gd name="connsiteX6" fmla="*/ 309349 w 572330"/>
                <a:gd name="connsiteY6" fmla="*/ 114054 h 168217"/>
                <a:gd name="connsiteX7" fmla="*/ 555825 w 572330"/>
                <a:gd name="connsiteY7" fmla="*/ 137597 h 168217"/>
                <a:gd name="connsiteX8" fmla="*/ 565260 w 572330"/>
                <a:gd name="connsiteY8" fmla="*/ 87039 h 168217"/>
                <a:gd name="connsiteX9" fmla="*/ 562823 w 572330"/>
                <a:gd name="connsiteY9" fmla="*/ 60556 h 168217"/>
                <a:gd name="connsiteX10" fmla="*/ 146850 w 572330"/>
                <a:gd name="connsiteY10" fmla="*/ 131070 h 168217"/>
                <a:gd name="connsiteX11" fmla="*/ 154851 w 572330"/>
                <a:gd name="connsiteY11" fmla="*/ 131070 h 168217"/>
                <a:gd name="connsiteX12" fmla="*/ 147708 w 572330"/>
                <a:gd name="connsiteY12" fmla="*/ 131070 h 168217"/>
                <a:gd name="connsiteX13" fmla="*/ 146850 w 572330"/>
                <a:gd name="connsiteY13" fmla="*/ 131070 h 168217"/>
                <a:gd name="connsiteX0" fmla="*/ 570091 w 575035"/>
                <a:gd name="connsiteY0" fmla="*/ 66209 h 168217"/>
                <a:gd name="connsiteX1" fmla="*/ 553379 w 575035"/>
                <a:gd name="connsiteY1" fmla="*/ 34800 h 168217"/>
                <a:gd name="connsiteX2" fmla="*/ 311152 w 575035"/>
                <a:gd name="connsiteY2" fmla="*/ 168 h 168217"/>
                <a:gd name="connsiteX3" fmla="*/ 30074 w 575035"/>
                <a:gd name="connsiteY3" fmla="*/ 49726 h 168217"/>
                <a:gd name="connsiteX4" fmla="*/ 7881 w 575035"/>
                <a:gd name="connsiteY4" fmla="*/ 118020 h 168217"/>
                <a:gd name="connsiteX5" fmla="*/ 30371 w 575035"/>
                <a:gd name="connsiteY5" fmla="*/ 168217 h 168217"/>
                <a:gd name="connsiteX6" fmla="*/ 309349 w 575035"/>
                <a:gd name="connsiteY6" fmla="*/ 114054 h 168217"/>
                <a:gd name="connsiteX7" fmla="*/ 555825 w 575035"/>
                <a:gd name="connsiteY7" fmla="*/ 137597 h 168217"/>
                <a:gd name="connsiteX8" fmla="*/ 565260 w 575035"/>
                <a:gd name="connsiteY8" fmla="*/ 87039 h 168217"/>
                <a:gd name="connsiteX9" fmla="*/ 570091 w 575035"/>
                <a:gd name="connsiteY9" fmla="*/ 66209 h 168217"/>
                <a:gd name="connsiteX10" fmla="*/ 146850 w 575035"/>
                <a:gd name="connsiteY10" fmla="*/ 131070 h 168217"/>
                <a:gd name="connsiteX11" fmla="*/ 154851 w 575035"/>
                <a:gd name="connsiteY11" fmla="*/ 131070 h 168217"/>
                <a:gd name="connsiteX12" fmla="*/ 147708 w 575035"/>
                <a:gd name="connsiteY12" fmla="*/ 131070 h 168217"/>
                <a:gd name="connsiteX13" fmla="*/ 146850 w 575035"/>
                <a:gd name="connsiteY13" fmla="*/ 131070 h 168217"/>
                <a:gd name="connsiteX0" fmla="*/ 565260 w 575745"/>
                <a:gd name="connsiteY0" fmla="*/ 87059 h 168237"/>
                <a:gd name="connsiteX1" fmla="*/ 553379 w 575745"/>
                <a:gd name="connsiteY1" fmla="*/ 34820 h 168237"/>
                <a:gd name="connsiteX2" fmla="*/ 311152 w 575745"/>
                <a:gd name="connsiteY2" fmla="*/ 188 h 168237"/>
                <a:gd name="connsiteX3" fmla="*/ 30074 w 575745"/>
                <a:gd name="connsiteY3" fmla="*/ 49746 h 168237"/>
                <a:gd name="connsiteX4" fmla="*/ 7881 w 575745"/>
                <a:gd name="connsiteY4" fmla="*/ 118040 h 168237"/>
                <a:gd name="connsiteX5" fmla="*/ 30371 w 575745"/>
                <a:gd name="connsiteY5" fmla="*/ 168237 h 168237"/>
                <a:gd name="connsiteX6" fmla="*/ 309349 w 575745"/>
                <a:gd name="connsiteY6" fmla="*/ 114074 h 168237"/>
                <a:gd name="connsiteX7" fmla="*/ 555825 w 575745"/>
                <a:gd name="connsiteY7" fmla="*/ 137617 h 168237"/>
                <a:gd name="connsiteX8" fmla="*/ 565260 w 575745"/>
                <a:gd name="connsiteY8" fmla="*/ 87059 h 168237"/>
                <a:gd name="connsiteX9" fmla="*/ 146850 w 575745"/>
                <a:gd name="connsiteY9" fmla="*/ 131090 h 168237"/>
                <a:gd name="connsiteX10" fmla="*/ 154851 w 575745"/>
                <a:gd name="connsiteY10" fmla="*/ 131090 h 168237"/>
                <a:gd name="connsiteX11" fmla="*/ 147708 w 575745"/>
                <a:gd name="connsiteY11" fmla="*/ 131090 h 168237"/>
                <a:gd name="connsiteX12" fmla="*/ 146850 w 575745"/>
                <a:gd name="connsiteY12" fmla="*/ 131090 h 168237"/>
                <a:gd name="connsiteX0" fmla="*/ 567398 w 576549"/>
                <a:gd name="connsiteY0" fmla="*/ 87059 h 168237"/>
                <a:gd name="connsiteX1" fmla="*/ 553379 w 576549"/>
                <a:gd name="connsiteY1" fmla="*/ 34820 h 168237"/>
                <a:gd name="connsiteX2" fmla="*/ 311152 w 576549"/>
                <a:gd name="connsiteY2" fmla="*/ 188 h 168237"/>
                <a:gd name="connsiteX3" fmla="*/ 30074 w 576549"/>
                <a:gd name="connsiteY3" fmla="*/ 49746 h 168237"/>
                <a:gd name="connsiteX4" fmla="*/ 7881 w 576549"/>
                <a:gd name="connsiteY4" fmla="*/ 118040 h 168237"/>
                <a:gd name="connsiteX5" fmla="*/ 30371 w 576549"/>
                <a:gd name="connsiteY5" fmla="*/ 168237 h 168237"/>
                <a:gd name="connsiteX6" fmla="*/ 309349 w 576549"/>
                <a:gd name="connsiteY6" fmla="*/ 114074 h 168237"/>
                <a:gd name="connsiteX7" fmla="*/ 555825 w 576549"/>
                <a:gd name="connsiteY7" fmla="*/ 137617 h 168237"/>
                <a:gd name="connsiteX8" fmla="*/ 567398 w 576549"/>
                <a:gd name="connsiteY8" fmla="*/ 87059 h 168237"/>
                <a:gd name="connsiteX9" fmla="*/ 146850 w 576549"/>
                <a:gd name="connsiteY9" fmla="*/ 131090 h 168237"/>
                <a:gd name="connsiteX10" fmla="*/ 154851 w 576549"/>
                <a:gd name="connsiteY10" fmla="*/ 131090 h 168237"/>
                <a:gd name="connsiteX11" fmla="*/ 147708 w 576549"/>
                <a:gd name="connsiteY11" fmla="*/ 131090 h 168237"/>
                <a:gd name="connsiteX12" fmla="*/ 146850 w 576549"/>
                <a:gd name="connsiteY12" fmla="*/ 131090 h 168237"/>
                <a:gd name="connsiteX0" fmla="*/ 567398 w 576549"/>
                <a:gd name="connsiteY0" fmla="*/ 87059 h 168237"/>
                <a:gd name="connsiteX1" fmla="*/ 553379 w 576549"/>
                <a:gd name="connsiteY1" fmla="*/ 34820 h 168237"/>
                <a:gd name="connsiteX2" fmla="*/ 311152 w 576549"/>
                <a:gd name="connsiteY2" fmla="*/ 188 h 168237"/>
                <a:gd name="connsiteX3" fmla="*/ 30074 w 576549"/>
                <a:gd name="connsiteY3" fmla="*/ 49746 h 168237"/>
                <a:gd name="connsiteX4" fmla="*/ 7881 w 576549"/>
                <a:gd name="connsiteY4" fmla="*/ 118040 h 168237"/>
                <a:gd name="connsiteX5" fmla="*/ 30371 w 576549"/>
                <a:gd name="connsiteY5" fmla="*/ 168237 h 168237"/>
                <a:gd name="connsiteX6" fmla="*/ 309349 w 576549"/>
                <a:gd name="connsiteY6" fmla="*/ 114074 h 168237"/>
                <a:gd name="connsiteX7" fmla="*/ 555825 w 576549"/>
                <a:gd name="connsiteY7" fmla="*/ 137617 h 168237"/>
                <a:gd name="connsiteX8" fmla="*/ 567398 w 576549"/>
                <a:gd name="connsiteY8" fmla="*/ 87059 h 168237"/>
                <a:gd name="connsiteX9" fmla="*/ 146850 w 576549"/>
                <a:gd name="connsiteY9" fmla="*/ 131090 h 168237"/>
                <a:gd name="connsiteX10" fmla="*/ 154851 w 576549"/>
                <a:gd name="connsiteY10" fmla="*/ 131090 h 168237"/>
                <a:gd name="connsiteX11" fmla="*/ 147708 w 576549"/>
                <a:gd name="connsiteY11" fmla="*/ 131090 h 168237"/>
                <a:gd name="connsiteX12" fmla="*/ 146850 w 576549"/>
                <a:gd name="connsiteY12" fmla="*/ 131090 h 168237"/>
                <a:gd name="connsiteX0" fmla="*/ 567398 w 579392"/>
                <a:gd name="connsiteY0" fmla="*/ 87059 h 168237"/>
                <a:gd name="connsiteX1" fmla="*/ 553379 w 579392"/>
                <a:gd name="connsiteY1" fmla="*/ 34820 h 168237"/>
                <a:gd name="connsiteX2" fmla="*/ 311152 w 579392"/>
                <a:gd name="connsiteY2" fmla="*/ 188 h 168237"/>
                <a:gd name="connsiteX3" fmla="*/ 30074 w 579392"/>
                <a:gd name="connsiteY3" fmla="*/ 49746 h 168237"/>
                <a:gd name="connsiteX4" fmla="*/ 7881 w 579392"/>
                <a:gd name="connsiteY4" fmla="*/ 118040 h 168237"/>
                <a:gd name="connsiteX5" fmla="*/ 30371 w 579392"/>
                <a:gd name="connsiteY5" fmla="*/ 168237 h 168237"/>
                <a:gd name="connsiteX6" fmla="*/ 309349 w 579392"/>
                <a:gd name="connsiteY6" fmla="*/ 114074 h 168237"/>
                <a:gd name="connsiteX7" fmla="*/ 555825 w 579392"/>
                <a:gd name="connsiteY7" fmla="*/ 137617 h 168237"/>
                <a:gd name="connsiteX8" fmla="*/ 567398 w 579392"/>
                <a:gd name="connsiteY8" fmla="*/ 87059 h 168237"/>
                <a:gd name="connsiteX9" fmla="*/ 146850 w 579392"/>
                <a:gd name="connsiteY9" fmla="*/ 131090 h 168237"/>
                <a:gd name="connsiteX10" fmla="*/ 154851 w 579392"/>
                <a:gd name="connsiteY10" fmla="*/ 131090 h 168237"/>
                <a:gd name="connsiteX11" fmla="*/ 147708 w 579392"/>
                <a:gd name="connsiteY11" fmla="*/ 131090 h 168237"/>
                <a:gd name="connsiteX12" fmla="*/ 146850 w 579392"/>
                <a:gd name="connsiteY12" fmla="*/ 131090 h 168237"/>
                <a:gd name="connsiteX0" fmla="*/ 567398 w 577089"/>
                <a:gd name="connsiteY0" fmla="*/ 87059 h 168237"/>
                <a:gd name="connsiteX1" fmla="*/ 553379 w 577089"/>
                <a:gd name="connsiteY1" fmla="*/ 34820 h 168237"/>
                <a:gd name="connsiteX2" fmla="*/ 311152 w 577089"/>
                <a:gd name="connsiteY2" fmla="*/ 188 h 168237"/>
                <a:gd name="connsiteX3" fmla="*/ 30074 w 577089"/>
                <a:gd name="connsiteY3" fmla="*/ 49746 h 168237"/>
                <a:gd name="connsiteX4" fmla="*/ 7881 w 577089"/>
                <a:gd name="connsiteY4" fmla="*/ 118040 h 168237"/>
                <a:gd name="connsiteX5" fmla="*/ 30371 w 577089"/>
                <a:gd name="connsiteY5" fmla="*/ 168237 h 168237"/>
                <a:gd name="connsiteX6" fmla="*/ 309349 w 577089"/>
                <a:gd name="connsiteY6" fmla="*/ 114074 h 168237"/>
                <a:gd name="connsiteX7" fmla="*/ 555825 w 577089"/>
                <a:gd name="connsiteY7" fmla="*/ 137617 h 168237"/>
                <a:gd name="connsiteX8" fmla="*/ 567398 w 577089"/>
                <a:gd name="connsiteY8" fmla="*/ 87059 h 168237"/>
                <a:gd name="connsiteX9" fmla="*/ 146850 w 577089"/>
                <a:gd name="connsiteY9" fmla="*/ 131090 h 168237"/>
                <a:gd name="connsiteX10" fmla="*/ 154851 w 577089"/>
                <a:gd name="connsiteY10" fmla="*/ 131090 h 168237"/>
                <a:gd name="connsiteX11" fmla="*/ 147708 w 577089"/>
                <a:gd name="connsiteY11" fmla="*/ 131090 h 168237"/>
                <a:gd name="connsiteX12" fmla="*/ 146850 w 577089"/>
                <a:gd name="connsiteY12" fmla="*/ 131090 h 168237"/>
                <a:gd name="connsiteX0" fmla="*/ 567398 w 577267"/>
                <a:gd name="connsiteY0" fmla="*/ 87059 h 168237"/>
                <a:gd name="connsiteX1" fmla="*/ 553379 w 577267"/>
                <a:gd name="connsiteY1" fmla="*/ 34820 h 168237"/>
                <a:gd name="connsiteX2" fmla="*/ 311152 w 577267"/>
                <a:gd name="connsiteY2" fmla="*/ 188 h 168237"/>
                <a:gd name="connsiteX3" fmla="*/ 30074 w 577267"/>
                <a:gd name="connsiteY3" fmla="*/ 49746 h 168237"/>
                <a:gd name="connsiteX4" fmla="*/ 7881 w 577267"/>
                <a:gd name="connsiteY4" fmla="*/ 118040 h 168237"/>
                <a:gd name="connsiteX5" fmla="*/ 30371 w 577267"/>
                <a:gd name="connsiteY5" fmla="*/ 168237 h 168237"/>
                <a:gd name="connsiteX6" fmla="*/ 309349 w 577267"/>
                <a:gd name="connsiteY6" fmla="*/ 114074 h 168237"/>
                <a:gd name="connsiteX7" fmla="*/ 555825 w 577267"/>
                <a:gd name="connsiteY7" fmla="*/ 137617 h 168237"/>
                <a:gd name="connsiteX8" fmla="*/ 567398 w 577267"/>
                <a:gd name="connsiteY8" fmla="*/ 87059 h 168237"/>
                <a:gd name="connsiteX9" fmla="*/ 146850 w 577267"/>
                <a:gd name="connsiteY9" fmla="*/ 131090 h 168237"/>
                <a:gd name="connsiteX10" fmla="*/ 154851 w 577267"/>
                <a:gd name="connsiteY10" fmla="*/ 131090 h 168237"/>
                <a:gd name="connsiteX11" fmla="*/ 147708 w 577267"/>
                <a:gd name="connsiteY11" fmla="*/ 131090 h 168237"/>
                <a:gd name="connsiteX12" fmla="*/ 146850 w 577267"/>
                <a:gd name="connsiteY12" fmla="*/ 131090 h 168237"/>
                <a:gd name="connsiteX0" fmla="*/ 567398 w 577267"/>
                <a:gd name="connsiteY0" fmla="*/ 87059 h 168237"/>
                <a:gd name="connsiteX1" fmla="*/ 553379 w 577267"/>
                <a:gd name="connsiteY1" fmla="*/ 34820 h 168237"/>
                <a:gd name="connsiteX2" fmla="*/ 311152 w 577267"/>
                <a:gd name="connsiteY2" fmla="*/ 188 h 168237"/>
                <a:gd name="connsiteX3" fmla="*/ 30074 w 577267"/>
                <a:gd name="connsiteY3" fmla="*/ 49746 h 168237"/>
                <a:gd name="connsiteX4" fmla="*/ 7881 w 577267"/>
                <a:gd name="connsiteY4" fmla="*/ 118040 h 168237"/>
                <a:gd name="connsiteX5" fmla="*/ 30371 w 577267"/>
                <a:gd name="connsiteY5" fmla="*/ 168237 h 168237"/>
                <a:gd name="connsiteX6" fmla="*/ 309349 w 577267"/>
                <a:gd name="connsiteY6" fmla="*/ 114074 h 168237"/>
                <a:gd name="connsiteX7" fmla="*/ 555825 w 577267"/>
                <a:gd name="connsiteY7" fmla="*/ 137617 h 168237"/>
                <a:gd name="connsiteX8" fmla="*/ 567398 w 577267"/>
                <a:gd name="connsiteY8" fmla="*/ 87059 h 168237"/>
                <a:gd name="connsiteX9" fmla="*/ 146850 w 577267"/>
                <a:gd name="connsiteY9" fmla="*/ 131090 h 168237"/>
                <a:gd name="connsiteX10" fmla="*/ 154851 w 577267"/>
                <a:gd name="connsiteY10" fmla="*/ 131090 h 168237"/>
                <a:gd name="connsiteX11" fmla="*/ 147708 w 577267"/>
                <a:gd name="connsiteY11" fmla="*/ 131090 h 168237"/>
                <a:gd name="connsiteX12" fmla="*/ 146850 w 577267"/>
                <a:gd name="connsiteY12" fmla="*/ 131090 h 168237"/>
                <a:gd name="connsiteX0" fmla="*/ 567398 w 577267"/>
                <a:gd name="connsiteY0" fmla="*/ 87078 h 168256"/>
                <a:gd name="connsiteX1" fmla="*/ 553379 w 577267"/>
                <a:gd name="connsiteY1" fmla="*/ 34839 h 168256"/>
                <a:gd name="connsiteX2" fmla="*/ 311152 w 577267"/>
                <a:gd name="connsiteY2" fmla="*/ 207 h 168256"/>
                <a:gd name="connsiteX3" fmla="*/ 30074 w 577267"/>
                <a:gd name="connsiteY3" fmla="*/ 49765 h 168256"/>
                <a:gd name="connsiteX4" fmla="*/ 7881 w 577267"/>
                <a:gd name="connsiteY4" fmla="*/ 118059 h 168256"/>
                <a:gd name="connsiteX5" fmla="*/ 30371 w 577267"/>
                <a:gd name="connsiteY5" fmla="*/ 168256 h 168256"/>
                <a:gd name="connsiteX6" fmla="*/ 309349 w 577267"/>
                <a:gd name="connsiteY6" fmla="*/ 114093 h 168256"/>
                <a:gd name="connsiteX7" fmla="*/ 555825 w 577267"/>
                <a:gd name="connsiteY7" fmla="*/ 137636 h 168256"/>
                <a:gd name="connsiteX8" fmla="*/ 567398 w 577267"/>
                <a:gd name="connsiteY8" fmla="*/ 87078 h 168256"/>
                <a:gd name="connsiteX9" fmla="*/ 146850 w 577267"/>
                <a:gd name="connsiteY9" fmla="*/ 131109 h 168256"/>
                <a:gd name="connsiteX10" fmla="*/ 154851 w 577267"/>
                <a:gd name="connsiteY10" fmla="*/ 131109 h 168256"/>
                <a:gd name="connsiteX11" fmla="*/ 147708 w 577267"/>
                <a:gd name="connsiteY11" fmla="*/ 131109 h 168256"/>
                <a:gd name="connsiteX12" fmla="*/ 146850 w 577267"/>
                <a:gd name="connsiteY12" fmla="*/ 131109 h 168256"/>
                <a:gd name="connsiteX0" fmla="*/ 567398 w 577267"/>
                <a:gd name="connsiteY0" fmla="*/ 87078 h 168256"/>
                <a:gd name="connsiteX1" fmla="*/ 553379 w 577267"/>
                <a:gd name="connsiteY1" fmla="*/ 34839 h 168256"/>
                <a:gd name="connsiteX2" fmla="*/ 311152 w 577267"/>
                <a:gd name="connsiteY2" fmla="*/ 207 h 168256"/>
                <a:gd name="connsiteX3" fmla="*/ 30074 w 577267"/>
                <a:gd name="connsiteY3" fmla="*/ 49765 h 168256"/>
                <a:gd name="connsiteX4" fmla="*/ 7881 w 577267"/>
                <a:gd name="connsiteY4" fmla="*/ 118059 h 168256"/>
                <a:gd name="connsiteX5" fmla="*/ 30371 w 577267"/>
                <a:gd name="connsiteY5" fmla="*/ 168256 h 168256"/>
                <a:gd name="connsiteX6" fmla="*/ 309349 w 577267"/>
                <a:gd name="connsiteY6" fmla="*/ 114093 h 168256"/>
                <a:gd name="connsiteX7" fmla="*/ 555825 w 577267"/>
                <a:gd name="connsiteY7" fmla="*/ 137636 h 168256"/>
                <a:gd name="connsiteX8" fmla="*/ 567398 w 577267"/>
                <a:gd name="connsiteY8" fmla="*/ 87078 h 168256"/>
                <a:gd name="connsiteX9" fmla="*/ 146850 w 577267"/>
                <a:gd name="connsiteY9" fmla="*/ 131109 h 168256"/>
                <a:gd name="connsiteX10" fmla="*/ 147708 w 577267"/>
                <a:gd name="connsiteY10" fmla="*/ 131109 h 168256"/>
                <a:gd name="connsiteX11" fmla="*/ 146850 w 577267"/>
                <a:gd name="connsiteY11" fmla="*/ 131109 h 168256"/>
                <a:gd name="connsiteX0" fmla="*/ 567398 w 577267"/>
                <a:gd name="connsiteY0" fmla="*/ 87078 h 168256"/>
                <a:gd name="connsiteX1" fmla="*/ 553379 w 577267"/>
                <a:gd name="connsiteY1" fmla="*/ 34839 h 168256"/>
                <a:gd name="connsiteX2" fmla="*/ 311152 w 577267"/>
                <a:gd name="connsiteY2" fmla="*/ 207 h 168256"/>
                <a:gd name="connsiteX3" fmla="*/ 30074 w 577267"/>
                <a:gd name="connsiteY3" fmla="*/ 49765 h 168256"/>
                <a:gd name="connsiteX4" fmla="*/ 7881 w 577267"/>
                <a:gd name="connsiteY4" fmla="*/ 118059 h 168256"/>
                <a:gd name="connsiteX5" fmla="*/ 30371 w 577267"/>
                <a:gd name="connsiteY5" fmla="*/ 168256 h 168256"/>
                <a:gd name="connsiteX6" fmla="*/ 309349 w 577267"/>
                <a:gd name="connsiteY6" fmla="*/ 114093 h 168256"/>
                <a:gd name="connsiteX7" fmla="*/ 555825 w 577267"/>
                <a:gd name="connsiteY7" fmla="*/ 137636 h 168256"/>
                <a:gd name="connsiteX8" fmla="*/ 567398 w 577267"/>
                <a:gd name="connsiteY8" fmla="*/ 87078 h 168256"/>
                <a:gd name="connsiteX0" fmla="*/ 567398 w 577267"/>
                <a:gd name="connsiteY0" fmla="*/ 87078 h 168256"/>
                <a:gd name="connsiteX1" fmla="*/ 553379 w 577267"/>
                <a:gd name="connsiteY1" fmla="*/ 34839 h 168256"/>
                <a:gd name="connsiteX2" fmla="*/ 311152 w 577267"/>
                <a:gd name="connsiteY2" fmla="*/ 207 h 168256"/>
                <a:gd name="connsiteX3" fmla="*/ 30074 w 577267"/>
                <a:gd name="connsiteY3" fmla="*/ 49765 h 168256"/>
                <a:gd name="connsiteX4" fmla="*/ 7881 w 577267"/>
                <a:gd name="connsiteY4" fmla="*/ 118059 h 168256"/>
                <a:gd name="connsiteX5" fmla="*/ 30371 w 577267"/>
                <a:gd name="connsiteY5" fmla="*/ 168256 h 168256"/>
                <a:gd name="connsiteX6" fmla="*/ 306356 w 577267"/>
                <a:gd name="connsiteY6" fmla="*/ 109571 h 168256"/>
                <a:gd name="connsiteX7" fmla="*/ 555825 w 577267"/>
                <a:gd name="connsiteY7" fmla="*/ 137636 h 168256"/>
                <a:gd name="connsiteX8" fmla="*/ 567398 w 577267"/>
                <a:gd name="connsiteY8" fmla="*/ 87078 h 168256"/>
                <a:gd name="connsiteX0" fmla="*/ 567398 w 577267"/>
                <a:gd name="connsiteY0" fmla="*/ 87078 h 159211"/>
                <a:gd name="connsiteX1" fmla="*/ 553379 w 577267"/>
                <a:gd name="connsiteY1" fmla="*/ 34839 h 159211"/>
                <a:gd name="connsiteX2" fmla="*/ 311152 w 577267"/>
                <a:gd name="connsiteY2" fmla="*/ 207 h 159211"/>
                <a:gd name="connsiteX3" fmla="*/ 30074 w 577267"/>
                <a:gd name="connsiteY3" fmla="*/ 49765 h 159211"/>
                <a:gd name="connsiteX4" fmla="*/ 7881 w 577267"/>
                <a:gd name="connsiteY4" fmla="*/ 118059 h 159211"/>
                <a:gd name="connsiteX5" fmla="*/ 26951 w 577267"/>
                <a:gd name="connsiteY5" fmla="*/ 159211 h 159211"/>
                <a:gd name="connsiteX6" fmla="*/ 306356 w 577267"/>
                <a:gd name="connsiteY6" fmla="*/ 109571 h 159211"/>
                <a:gd name="connsiteX7" fmla="*/ 555825 w 577267"/>
                <a:gd name="connsiteY7" fmla="*/ 137636 h 159211"/>
                <a:gd name="connsiteX8" fmla="*/ 567398 w 577267"/>
                <a:gd name="connsiteY8" fmla="*/ 87078 h 159211"/>
                <a:gd name="connsiteX0" fmla="*/ 567398 w 577267"/>
                <a:gd name="connsiteY0" fmla="*/ 87078 h 159211"/>
                <a:gd name="connsiteX1" fmla="*/ 553379 w 577267"/>
                <a:gd name="connsiteY1" fmla="*/ 34839 h 159211"/>
                <a:gd name="connsiteX2" fmla="*/ 311152 w 577267"/>
                <a:gd name="connsiteY2" fmla="*/ 207 h 159211"/>
                <a:gd name="connsiteX3" fmla="*/ 30074 w 577267"/>
                <a:gd name="connsiteY3" fmla="*/ 49765 h 159211"/>
                <a:gd name="connsiteX4" fmla="*/ 7881 w 577267"/>
                <a:gd name="connsiteY4" fmla="*/ 118059 h 159211"/>
                <a:gd name="connsiteX5" fmla="*/ 26951 w 577267"/>
                <a:gd name="connsiteY5" fmla="*/ 159211 h 159211"/>
                <a:gd name="connsiteX6" fmla="*/ 306356 w 577267"/>
                <a:gd name="connsiteY6" fmla="*/ 109571 h 159211"/>
                <a:gd name="connsiteX7" fmla="*/ 555825 w 577267"/>
                <a:gd name="connsiteY7" fmla="*/ 137636 h 159211"/>
                <a:gd name="connsiteX8" fmla="*/ 567398 w 577267"/>
                <a:gd name="connsiteY8" fmla="*/ 87078 h 159211"/>
                <a:gd name="connsiteX0" fmla="*/ 569963 w 578339"/>
                <a:gd name="connsiteY0" fmla="*/ 88208 h 159211"/>
                <a:gd name="connsiteX1" fmla="*/ 553379 w 578339"/>
                <a:gd name="connsiteY1" fmla="*/ 34839 h 159211"/>
                <a:gd name="connsiteX2" fmla="*/ 311152 w 578339"/>
                <a:gd name="connsiteY2" fmla="*/ 207 h 159211"/>
                <a:gd name="connsiteX3" fmla="*/ 30074 w 578339"/>
                <a:gd name="connsiteY3" fmla="*/ 49765 h 159211"/>
                <a:gd name="connsiteX4" fmla="*/ 7881 w 578339"/>
                <a:gd name="connsiteY4" fmla="*/ 118059 h 159211"/>
                <a:gd name="connsiteX5" fmla="*/ 26951 w 578339"/>
                <a:gd name="connsiteY5" fmla="*/ 159211 h 159211"/>
                <a:gd name="connsiteX6" fmla="*/ 306356 w 578339"/>
                <a:gd name="connsiteY6" fmla="*/ 109571 h 159211"/>
                <a:gd name="connsiteX7" fmla="*/ 555825 w 578339"/>
                <a:gd name="connsiteY7" fmla="*/ 137636 h 159211"/>
                <a:gd name="connsiteX8" fmla="*/ 569963 w 578339"/>
                <a:gd name="connsiteY8" fmla="*/ 88208 h 159211"/>
                <a:gd name="connsiteX0" fmla="*/ 569963 w 580143"/>
                <a:gd name="connsiteY0" fmla="*/ 88208 h 159211"/>
                <a:gd name="connsiteX1" fmla="*/ 553379 w 580143"/>
                <a:gd name="connsiteY1" fmla="*/ 34839 h 159211"/>
                <a:gd name="connsiteX2" fmla="*/ 311152 w 580143"/>
                <a:gd name="connsiteY2" fmla="*/ 207 h 159211"/>
                <a:gd name="connsiteX3" fmla="*/ 30074 w 580143"/>
                <a:gd name="connsiteY3" fmla="*/ 49765 h 159211"/>
                <a:gd name="connsiteX4" fmla="*/ 7881 w 580143"/>
                <a:gd name="connsiteY4" fmla="*/ 118059 h 159211"/>
                <a:gd name="connsiteX5" fmla="*/ 26951 w 580143"/>
                <a:gd name="connsiteY5" fmla="*/ 159211 h 159211"/>
                <a:gd name="connsiteX6" fmla="*/ 306356 w 580143"/>
                <a:gd name="connsiteY6" fmla="*/ 109571 h 159211"/>
                <a:gd name="connsiteX7" fmla="*/ 555825 w 580143"/>
                <a:gd name="connsiteY7" fmla="*/ 137636 h 159211"/>
                <a:gd name="connsiteX8" fmla="*/ 569963 w 580143"/>
                <a:gd name="connsiteY8" fmla="*/ 88208 h 159211"/>
                <a:gd name="connsiteX0" fmla="*/ 569963 w 579226"/>
                <a:gd name="connsiteY0" fmla="*/ 88208 h 159211"/>
                <a:gd name="connsiteX1" fmla="*/ 553379 w 579226"/>
                <a:gd name="connsiteY1" fmla="*/ 34839 h 159211"/>
                <a:gd name="connsiteX2" fmla="*/ 311152 w 579226"/>
                <a:gd name="connsiteY2" fmla="*/ 207 h 159211"/>
                <a:gd name="connsiteX3" fmla="*/ 30074 w 579226"/>
                <a:gd name="connsiteY3" fmla="*/ 49765 h 159211"/>
                <a:gd name="connsiteX4" fmla="*/ 7881 w 579226"/>
                <a:gd name="connsiteY4" fmla="*/ 118059 h 159211"/>
                <a:gd name="connsiteX5" fmla="*/ 26951 w 579226"/>
                <a:gd name="connsiteY5" fmla="*/ 159211 h 159211"/>
                <a:gd name="connsiteX6" fmla="*/ 306356 w 579226"/>
                <a:gd name="connsiteY6" fmla="*/ 109571 h 159211"/>
                <a:gd name="connsiteX7" fmla="*/ 555825 w 579226"/>
                <a:gd name="connsiteY7" fmla="*/ 137636 h 159211"/>
                <a:gd name="connsiteX8" fmla="*/ 569963 w 579226"/>
                <a:gd name="connsiteY8" fmla="*/ 88208 h 159211"/>
                <a:gd name="connsiteX0" fmla="*/ 569963 w 579226"/>
                <a:gd name="connsiteY0" fmla="*/ 88208 h 159211"/>
                <a:gd name="connsiteX1" fmla="*/ 553379 w 579226"/>
                <a:gd name="connsiteY1" fmla="*/ 34839 h 159211"/>
                <a:gd name="connsiteX2" fmla="*/ 311152 w 579226"/>
                <a:gd name="connsiteY2" fmla="*/ 207 h 159211"/>
                <a:gd name="connsiteX3" fmla="*/ 30074 w 579226"/>
                <a:gd name="connsiteY3" fmla="*/ 49765 h 159211"/>
                <a:gd name="connsiteX4" fmla="*/ 7881 w 579226"/>
                <a:gd name="connsiteY4" fmla="*/ 118059 h 159211"/>
                <a:gd name="connsiteX5" fmla="*/ 26951 w 579226"/>
                <a:gd name="connsiteY5" fmla="*/ 159211 h 159211"/>
                <a:gd name="connsiteX6" fmla="*/ 306356 w 579226"/>
                <a:gd name="connsiteY6" fmla="*/ 109571 h 159211"/>
                <a:gd name="connsiteX7" fmla="*/ 555825 w 579226"/>
                <a:gd name="connsiteY7" fmla="*/ 137636 h 159211"/>
                <a:gd name="connsiteX8" fmla="*/ 569963 w 579226"/>
                <a:gd name="connsiteY8" fmla="*/ 88208 h 159211"/>
                <a:gd name="connsiteX0" fmla="*/ 569963 w 579226"/>
                <a:gd name="connsiteY0" fmla="*/ 88208 h 159211"/>
                <a:gd name="connsiteX1" fmla="*/ 553379 w 579226"/>
                <a:gd name="connsiteY1" fmla="*/ 34839 h 159211"/>
                <a:gd name="connsiteX2" fmla="*/ 311152 w 579226"/>
                <a:gd name="connsiteY2" fmla="*/ 207 h 159211"/>
                <a:gd name="connsiteX3" fmla="*/ 30074 w 579226"/>
                <a:gd name="connsiteY3" fmla="*/ 49765 h 159211"/>
                <a:gd name="connsiteX4" fmla="*/ 7881 w 579226"/>
                <a:gd name="connsiteY4" fmla="*/ 118059 h 159211"/>
                <a:gd name="connsiteX5" fmla="*/ 26951 w 579226"/>
                <a:gd name="connsiteY5" fmla="*/ 159211 h 159211"/>
                <a:gd name="connsiteX6" fmla="*/ 306356 w 579226"/>
                <a:gd name="connsiteY6" fmla="*/ 109571 h 159211"/>
                <a:gd name="connsiteX7" fmla="*/ 557963 w 579226"/>
                <a:gd name="connsiteY7" fmla="*/ 133114 h 159211"/>
                <a:gd name="connsiteX8" fmla="*/ 569963 w 579226"/>
                <a:gd name="connsiteY8" fmla="*/ 88208 h 159211"/>
                <a:gd name="connsiteX0" fmla="*/ 569963 w 579226"/>
                <a:gd name="connsiteY0" fmla="*/ 88208 h 159211"/>
                <a:gd name="connsiteX1" fmla="*/ 553379 w 579226"/>
                <a:gd name="connsiteY1" fmla="*/ 34839 h 159211"/>
                <a:gd name="connsiteX2" fmla="*/ 311152 w 579226"/>
                <a:gd name="connsiteY2" fmla="*/ 207 h 159211"/>
                <a:gd name="connsiteX3" fmla="*/ 30074 w 579226"/>
                <a:gd name="connsiteY3" fmla="*/ 49765 h 159211"/>
                <a:gd name="connsiteX4" fmla="*/ 7881 w 579226"/>
                <a:gd name="connsiteY4" fmla="*/ 118059 h 159211"/>
                <a:gd name="connsiteX5" fmla="*/ 26951 w 579226"/>
                <a:gd name="connsiteY5" fmla="*/ 159211 h 159211"/>
                <a:gd name="connsiteX6" fmla="*/ 306356 w 579226"/>
                <a:gd name="connsiteY6" fmla="*/ 109571 h 159211"/>
                <a:gd name="connsiteX7" fmla="*/ 557963 w 579226"/>
                <a:gd name="connsiteY7" fmla="*/ 133114 h 159211"/>
                <a:gd name="connsiteX8" fmla="*/ 569963 w 579226"/>
                <a:gd name="connsiteY8" fmla="*/ 88208 h 159211"/>
                <a:gd name="connsiteX0" fmla="*/ 569963 w 579226"/>
                <a:gd name="connsiteY0" fmla="*/ 88208 h 159211"/>
                <a:gd name="connsiteX1" fmla="*/ 553379 w 579226"/>
                <a:gd name="connsiteY1" fmla="*/ 34839 h 159211"/>
                <a:gd name="connsiteX2" fmla="*/ 311152 w 579226"/>
                <a:gd name="connsiteY2" fmla="*/ 207 h 159211"/>
                <a:gd name="connsiteX3" fmla="*/ 30074 w 579226"/>
                <a:gd name="connsiteY3" fmla="*/ 49765 h 159211"/>
                <a:gd name="connsiteX4" fmla="*/ 7881 w 579226"/>
                <a:gd name="connsiteY4" fmla="*/ 118059 h 159211"/>
                <a:gd name="connsiteX5" fmla="*/ 26951 w 579226"/>
                <a:gd name="connsiteY5" fmla="*/ 159211 h 159211"/>
                <a:gd name="connsiteX6" fmla="*/ 306356 w 579226"/>
                <a:gd name="connsiteY6" fmla="*/ 109571 h 159211"/>
                <a:gd name="connsiteX7" fmla="*/ 559443 w 579226"/>
                <a:gd name="connsiteY7" fmla="*/ 146681 h 159211"/>
                <a:gd name="connsiteX8" fmla="*/ 569963 w 579226"/>
                <a:gd name="connsiteY8" fmla="*/ 88208 h 159211"/>
                <a:gd name="connsiteX0" fmla="*/ 569963 w 587562"/>
                <a:gd name="connsiteY0" fmla="*/ 88208 h 159211"/>
                <a:gd name="connsiteX1" fmla="*/ 553379 w 587562"/>
                <a:gd name="connsiteY1" fmla="*/ 34839 h 159211"/>
                <a:gd name="connsiteX2" fmla="*/ 311152 w 587562"/>
                <a:gd name="connsiteY2" fmla="*/ 207 h 159211"/>
                <a:gd name="connsiteX3" fmla="*/ 30074 w 587562"/>
                <a:gd name="connsiteY3" fmla="*/ 49765 h 159211"/>
                <a:gd name="connsiteX4" fmla="*/ 7881 w 587562"/>
                <a:gd name="connsiteY4" fmla="*/ 118059 h 159211"/>
                <a:gd name="connsiteX5" fmla="*/ 26951 w 587562"/>
                <a:gd name="connsiteY5" fmla="*/ 159211 h 159211"/>
                <a:gd name="connsiteX6" fmla="*/ 306356 w 587562"/>
                <a:gd name="connsiteY6" fmla="*/ 109571 h 159211"/>
                <a:gd name="connsiteX7" fmla="*/ 587562 w 587562"/>
                <a:gd name="connsiteY7" fmla="*/ 155726 h 159211"/>
                <a:gd name="connsiteX8" fmla="*/ 569963 w 587562"/>
                <a:gd name="connsiteY8" fmla="*/ 88208 h 159211"/>
                <a:gd name="connsiteX0" fmla="*/ 601042 w 601865"/>
                <a:gd name="connsiteY0" fmla="*/ 105166 h 159211"/>
                <a:gd name="connsiteX1" fmla="*/ 553379 w 601865"/>
                <a:gd name="connsiteY1" fmla="*/ 34839 h 159211"/>
                <a:gd name="connsiteX2" fmla="*/ 311152 w 601865"/>
                <a:gd name="connsiteY2" fmla="*/ 207 h 159211"/>
                <a:gd name="connsiteX3" fmla="*/ 30074 w 601865"/>
                <a:gd name="connsiteY3" fmla="*/ 49765 h 159211"/>
                <a:gd name="connsiteX4" fmla="*/ 7881 w 601865"/>
                <a:gd name="connsiteY4" fmla="*/ 118059 h 159211"/>
                <a:gd name="connsiteX5" fmla="*/ 26951 w 601865"/>
                <a:gd name="connsiteY5" fmla="*/ 159211 h 159211"/>
                <a:gd name="connsiteX6" fmla="*/ 306356 w 601865"/>
                <a:gd name="connsiteY6" fmla="*/ 109571 h 159211"/>
                <a:gd name="connsiteX7" fmla="*/ 587562 w 601865"/>
                <a:gd name="connsiteY7" fmla="*/ 155726 h 159211"/>
                <a:gd name="connsiteX8" fmla="*/ 601042 w 601865"/>
                <a:gd name="connsiteY8" fmla="*/ 105166 h 159211"/>
                <a:gd name="connsiteX0" fmla="*/ 601042 w 605552"/>
                <a:gd name="connsiteY0" fmla="*/ 105131 h 159176"/>
                <a:gd name="connsiteX1" fmla="*/ 574099 w 605552"/>
                <a:gd name="connsiteY1" fmla="*/ 35934 h 159176"/>
                <a:gd name="connsiteX2" fmla="*/ 311152 w 605552"/>
                <a:gd name="connsiteY2" fmla="*/ 172 h 159176"/>
                <a:gd name="connsiteX3" fmla="*/ 30074 w 605552"/>
                <a:gd name="connsiteY3" fmla="*/ 49730 h 159176"/>
                <a:gd name="connsiteX4" fmla="*/ 7881 w 605552"/>
                <a:gd name="connsiteY4" fmla="*/ 118024 h 159176"/>
                <a:gd name="connsiteX5" fmla="*/ 26951 w 605552"/>
                <a:gd name="connsiteY5" fmla="*/ 159176 h 159176"/>
                <a:gd name="connsiteX6" fmla="*/ 306356 w 605552"/>
                <a:gd name="connsiteY6" fmla="*/ 109536 h 159176"/>
                <a:gd name="connsiteX7" fmla="*/ 587562 w 605552"/>
                <a:gd name="connsiteY7" fmla="*/ 155691 h 159176"/>
                <a:gd name="connsiteX8" fmla="*/ 601042 w 605552"/>
                <a:gd name="connsiteY8" fmla="*/ 105131 h 159176"/>
                <a:gd name="connsiteX0" fmla="*/ 600267 w 604777"/>
                <a:gd name="connsiteY0" fmla="*/ 106253 h 160298"/>
                <a:gd name="connsiteX1" fmla="*/ 573324 w 604777"/>
                <a:gd name="connsiteY1" fmla="*/ 37056 h 160298"/>
                <a:gd name="connsiteX2" fmla="*/ 298537 w 604777"/>
                <a:gd name="connsiteY2" fmla="*/ 163 h 160298"/>
                <a:gd name="connsiteX3" fmla="*/ 29299 w 604777"/>
                <a:gd name="connsiteY3" fmla="*/ 50852 h 160298"/>
                <a:gd name="connsiteX4" fmla="*/ 7106 w 604777"/>
                <a:gd name="connsiteY4" fmla="*/ 119146 h 160298"/>
                <a:gd name="connsiteX5" fmla="*/ 26176 w 604777"/>
                <a:gd name="connsiteY5" fmla="*/ 160298 h 160298"/>
                <a:gd name="connsiteX6" fmla="*/ 305581 w 604777"/>
                <a:gd name="connsiteY6" fmla="*/ 110658 h 160298"/>
                <a:gd name="connsiteX7" fmla="*/ 586787 w 604777"/>
                <a:gd name="connsiteY7" fmla="*/ 156813 h 160298"/>
                <a:gd name="connsiteX8" fmla="*/ 600267 w 604777"/>
                <a:gd name="connsiteY8" fmla="*/ 106253 h 160298"/>
                <a:gd name="connsiteX0" fmla="*/ 600267 w 604777"/>
                <a:gd name="connsiteY0" fmla="*/ 106253 h 160298"/>
                <a:gd name="connsiteX1" fmla="*/ 573324 w 604777"/>
                <a:gd name="connsiteY1" fmla="*/ 37056 h 160298"/>
                <a:gd name="connsiteX2" fmla="*/ 298537 w 604777"/>
                <a:gd name="connsiteY2" fmla="*/ 163 h 160298"/>
                <a:gd name="connsiteX3" fmla="*/ 29299 w 604777"/>
                <a:gd name="connsiteY3" fmla="*/ 50852 h 160298"/>
                <a:gd name="connsiteX4" fmla="*/ 7106 w 604777"/>
                <a:gd name="connsiteY4" fmla="*/ 119146 h 160298"/>
                <a:gd name="connsiteX5" fmla="*/ 26176 w 604777"/>
                <a:gd name="connsiteY5" fmla="*/ 160298 h 160298"/>
                <a:gd name="connsiteX6" fmla="*/ 305581 w 604777"/>
                <a:gd name="connsiteY6" fmla="*/ 110658 h 160298"/>
                <a:gd name="connsiteX7" fmla="*/ 586787 w 604777"/>
                <a:gd name="connsiteY7" fmla="*/ 156813 h 160298"/>
                <a:gd name="connsiteX8" fmla="*/ 600267 w 604777"/>
                <a:gd name="connsiteY8" fmla="*/ 106253 h 160298"/>
                <a:gd name="connsiteX0" fmla="*/ 598787 w 603858"/>
                <a:gd name="connsiteY0" fmla="*/ 113036 h 160298"/>
                <a:gd name="connsiteX1" fmla="*/ 573324 w 603858"/>
                <a:gd name="connsiteY1" fmla="*/ 37056 h 160298"/>
                <a:gd name="connsiteX2" fmla="*/ 298537 w 603858"/>
                <a:gd name="connsiteY2" fmla="*/ 163 h 160298"/>
                <a:gd name="connsiteX3" fmla="*/ 29299 w 603858"/>
                <a:gd name="connsiteY3" fmla="*/ 50852 h 160298"/>
                <a:gd name="connsiteX4" fmla="*/ 7106 w 603858"/>
                <a:gd name="connsiteY4" fmla="*/ 119146 h 160298"/>
                <a:gd name="connsiteX5" fmla="*/ 26176 w 603858"/>
                <a:gd name="connsiteY5" fmla="*/ 160298 h 160298"/>
                <a:gd name="connsiteX6" fmla="*/ 305581 w 603858"/>
                <a:gd name="connsiteY6" fmla="*/ 110658 h 160298"/>
                <a:gd name="connsiteX7" fmla="*/ 586787 w 603858"/>
                <a:gd name="connsiteY7" fmla="*/ 156813 h 160298"/>
                <a:gd name="connsiteX8" fmla="*/ 598787 w 603858"/>
                <a:gd name="connsiteY8" fmla="*/ 113036 h 160298"/>
                <a:gd name="connsiteX0" fmla="*/ 595827 w 602144"/>
                <a:gd name="connsiteY0" fmla="*/ 116428 h 160298"/>
                <a:gd name="connsiteX1" fmla="*/ 573324 w 602144"/>
                <a:gd name="connsiteY1" fmla="*/ 37056 h 160298"/>
                <a:gd name="connsiteX2" fmla="*/ 298537 w 602144"/>
                <a:gd name="connsiteY2" fmla="*/ 163 h 160298"/>
                <a:gd name="connsiteX3" fmla="*/ 29299 w 602144"/>
                <a:gd name="connsiteY3" fmla="*/ 50852 h 160298"/>
                <a:gd name="connsiteX4" fmla="*/ 7106 w 602144"/>
                <a:gd name="connsiteY4" fmla="*/ 119146 h 160298"/>
                <a:gd name="connsiteX5" fmla="*/ 26176 w 602144"/>
                <a:gd name="connsiteY5" fmla="*/ 160298 h 160298"/>
                <a:gd name="connsiteX6" fmla="*/ 305581 w 602144"/>
                <a:gd name="connsiteY6" fmla="*/ 110658 h 160298"/>
                <a:gd name="connsiteX7" fmla="*/ 586787 w 602144"/>
                <a:gd name="connsiteY7" fmla="*/ 156813 h 160298"/>
                <a:gd name="connsiteX8" fmla="*/ 595827 w 602144"/>
                <a:gd name="connsiteY8" fmla="*/ 116428 h 160298"/>
                <a:gd name="connsiteX0" fmla="*/ 595827 w 611406"/>
                <a:gd name="connsiteY0" fmla="*/ 116281 h 160151"/>
                <a:gd name="connsiteX1" fmla="*/ 589604 w 611406"/>
                <a:gd name="connsiteY1" fmla="*/ 45954 h 160151"/>
                <a:gd name="connsiteX2" fmla="*/ 298537 w 611406"/>
                <a:gd name="connsiteY2" fmla="*/ 16 h 160151"/>
                <a:gd name="connsiteX3" fmla="*/ 29299 w 611406"/>
                <a:gd name="connsiteY3" fmla="*/ 50705 h 160151"/>
                <a:gd name="connsiteX4" fmla="*/ 7106 w 611406"/>
                <a:gd name="connsiteY4" fmla="*/ 118999 h 160151"/>
                <a:gd name="connsiteX5" fmla="*/ 26176 w 611406"/>
                <a:gd name="connsiteY5" fmla="*/ 160151 h 160151"/>
                <a:gd name="connsiteX6" fmla="*/ 305581 w 611406"/>
                <a:gd name="connsiteY6" fmla="*/ 110511 h 160151"/>
                <a:gd name="connsiteX7" fmla="*/ 586787 w 611406"/>
                <a:gd name="connsiteY7" fmla="*/ 156666 h 160151"/>
                <a:gd name="connsiteX8" fmla="*/ 595827 w 611406"/>
                <a:gd name="connsiteY8" fmla="*/ 116281 h 160151"/>
                <a:gd name="connsiteX0" fmla="*/ 595827 w 611406"/>
                <a:gd name="connsiteY0" fmla="*/ 116281 h 160151"/>
                <a:gd name="connsiteX1" fmla="*/ 589604 w 611406"/>
                <a:gd name="connsiteY1" fmla="*/ 45954 h 160151"/>
                <a:gd name="connsiteX2" fmla="*/ 298537 w 611406"/>
                <a:gd name="connsiteY2" fmla="*/ 16 h 160151"/>
                <a:gd name="connsiteX3" fmla="*/ 29299 w 611406"/>
                <a:gd name="connsiteY3" fmla="*/ 50705 h 160151"/>
                <a:gd name="connsiteX4" fmla="*/ 7106 w 611406"/>
                <a:gd name="connsiteY4" fmla="*/ 118999 h 160151"/>
                <a:gd name="connsiteX5" fmla="*/ 26176 w 611406"/>
                <a:gd name="connsiteY5" fmla="*/ 160151 h 160151"/>
                <a:gd name="connsiteX6" fmla="*/ 305581 w 611406"/>
                <a:gd name="connsiteY6" fmla="*/ 110511 h 160151"/>
                <a:gd name="connsiteX7" fmla="*/ 586787 w 611406"/>
                <a:gd name="connsiteY7" fmla="*/ 156666 h 160151"/>
                <a:gd name="connsiteX8" fmla="*/ 595827 w 611406"/>
                <a:gd name="connsiteY8" fmla="*/ 116281 h 160151"/>
                <a:gd name="connsiteX0" fmla="*/ 595827 w 611406"/>
                <a:gd name="connsiteY0" fmla="*/ 116284 h 160154"/>
                <a:gd name="connsiteX1" fmla="*/ 589604 w 611406"/>
                <a:gd name="connsiteY1" fmla="*/ 45957 h 160154"/>
                <a:gd name="connsiteX2" fmla="*/ 298537 w 611406"/>
                <a:gd name="connsiteY2" fmla="*/ 19 h 160154"/>
                <a:gd name="connsiteX3" fmla="*/ 29299 w 611406"/>
                <a:gd name="connsiteY3" fmla="*/ 50708 h 160154"/>
                <a:gd name="connsiteX4" fmla="*/ 7106 w 611406"/>
                <a:gd name="connsiteY4" fmla="*/ 119002 h 160154"/>
                <a:gd name="connsiteX5" fmla="*/ 26176 w 611406"/>
                <a:gd name="connsiteY5" fmla="*/ 160154 h 160154"/>
                <a:gd name="connsiteX6" fmla="*/ 305581 w 611406"/>
                <a:gd name="connsiteY6" fmla="*/ 110514 h 160154"/>
                <a:gd name="connsiteX7" fmla="*/ 586787 w 611406"/>
                <a:gd name="connsiteY7" fmla="*/ 156669 h 160154"/>
                <a:gd name="connsiteX8" fmla="*/ 595827 w 611406"/>
                <a:gd name="connsiteY8" fmla="*/ 116284 h 160154"/>
                <a:gd name="connsiteX0" fmla="*/ 600267 w 612985"/>
                <a:gd name="connsiteY0" fmla="*/ 116284 h 160154"/>
                <a:gd name="connsiteX1" fmla="*/ 589604 w 612985"/>
                <a:gd name="connsiteY1" fmla="*/ 45957 h 160154"/>
                <a:gd name="connsiteX2" fmla="*/ 298537 w 612985"/>
                <a:gd name="connsiteY2" fmla="*/ 19 h 160154"/>
                <a:gd name="connsiteX3" fmla="*/ 29299 w 612985"/>
                <a:gd name="connsiteY3" fmla="*/ 50708 h 160154"/>
                <a:gd name="connsiteX4" fmla="*/ 7106 w 612985"/>
                <a:gd name="connsiteY4" fmla="*/ 119002 h 160154"/>
                <a:gd name="connsiteX5" fmla="*/ 26176 w 612985"/>
                <a:gd name="connsiteY5" fmla="*/ 160154 h 160154"/>
                <a:gd name="connsiteX6" fmla="*/ 305581 w 612985"/>
                <a:gd name="connsiteY6" fmla="*/ 110514 h 160154"/>
                <a:gd name="connsiteX7" fmla="*/ 586787 w 612985"/>
                <a:gd name="connsiteY7" fmla="*/ 156669 h 160154"/>
                <a:gd name="connsiteX8" fmla="*/ 600267 w 612985"/>
                <a:gd name="connsiteY8" fmla="*/ 116284 h 160154"/>
                <a:gd name="connsiteX0" fmla="*/ 600267 w 612985"/>
                <a:gd name="connsiteY0" fmla="*/ 116284 h 160154"/>
                <a:gd name="connsiteX1" fmla="*/ 589604 w 612985"/>
                <a:gd name="connsiteY1" fmla="*/ 45957 h 160154"/>
                <a:gd name="connsiteX2" fmla="*/ 298537 w 612985"/>
                <a:gd name="connsiteY2" fmla="*/ 19 h 160154"/>
                <a:gd name="connsiteX3" fmla="*/ 29299 w 612985"/>
                <a:gd name="connsiteY3" fmla="*/ 50708 h 160154"/>
                <a:gd name="connsiteX4" fmla="*/ 7106 w 612985"/>
                <a:gd name="connsiteY4" fmla="*/ 119002 h 160154"/>
                <a:gd name="connsiteX5" fmla="*/ 26176 w 612985"/>
                <a:gd name="connsiteY5" fmla="*/ 160154 h 160154"/>
                <a:gd name="connsiteX6" fmla="*/ 305581 w 612985"/>
                <a:gd name="connsiteY6" fmla="*/ 110514 h 160154"/>
                <a:gd name="connsiteX7" fmla="*/ 586787 w 612985"/>
                <a:gd name="connsiteY7" fmla="*/ 156669 h 160154"/>
                <a:gd name="connsiteX8" fmla="*/ 600267 w 612985"/>
                <a:gd name="connsiteY8" fmla="*/ 116284 h 160154"/>
                <a:gd name="connsiteX0" fmla="*/ 600267 w 612985"/>
                <a:gd name="connsiteY0" fmla="*/ 96028 h 139898"/>
                <a:gd name="connsiteX1" fmla="*/ 589604 w 612985"/>
                <a:gd name="connsiteY1" fmla="*/ 25701 h 139898"/>
                <a:gd name="connsiteX2" fmla="*/ 298537 w 612985"/>
                <a:gd name="connsiteY2" fmla="*/ 113 h 139898"/>
                <a:gd name="connsiteX3" fmla="*/ 29299 w 612985"/>
                <a:gd name="connsiteY3" fmla="*/ 30452 h 139898"/>
                <a:gd name="connsiteX4" fmla="*/ 7106 w 612985"/>
                <a:gd name="connsiteY4" fmla="*/ 98746 h 139898"/>
                <a:gd name="connsiteX5" fmla="*/ 26176 w 612985"/>
                <a:gd name="connsiteY5" fmla="*/ 139898 h 139898"/>
                <a:gd name="connsiteX6" fmla="*/ 305581 w 612985"/>
                <a:gd name="connsiteY6" fmla="*/ 90258 h 139898"/>
                <a:gd name="connsiteX7" fmla="*/ 586787 w 612985"/>
                <a:gd name="connsiteY7" fmla="*/ 136413 h 139898"/>
                <a:gd name="connsiteX8" fmla="*/ 600267 w 612985"/>
                <a:gd name="connsiteY8" fmla="*/ 96028 h 139898"/>
                <a:gd name="connsiteX0" fmla="*/ 600267 w 612985"/>
                <a:gd name="connsiteY0" fmla="*/ 96028 h 139898"/>
                <a:gd name="connsiteX1" fmla="*/ 589604 w 612985"/>
                <a:gd name="connsiteY1" fmla="*/ 25701 h 139898"/>
                <a:gd name="connsiteX2" fmla="*/ 298537 w 612985"/>
                <a:gd name="connsiteY2" fmla="*/ 113 h 139898"/>
                <a:gd name="connsiteX3" fmla="*/ 29299 w 612985"/>
                <a:gd name="connsiteY3" fmla="*/ 30452 h 139898"/>
                <a:gd name="connsiteX4" fmla="*/ 7106 w 612985"/>
                <a:gd name="connsiteY4" fmla="*/ 98746 h 139898"/>
                <a:gd name="connsiteX5" fmla="*/ 26176 w 612985"/>
                <a:gd name="connsiteY5" fmla="*/ 139898 h 139898"/>
                <a:gd name="connsiteX6" fmla="*/ 305581 w 612985"/>
                <a:gd name="connsiteY6" fmla="*/ 90258 h 139898"/>
                <a:gd name="connsiteX7" fmla="*/ 586787 w 612985"/>
                <a:gd name="connsiteY7" fmla="*/ 136413 h 139898"/>
                <a:gd name="connsiteX8" fmla="*/ 600267 w 612985"/>
                <a:gd name="connsiteY8" fmla="*/ 96028 h 139898"/>
                <a:gd name="connsiteX0" fmla="*/ 600267 w 612985"/>
                <a:gd name="connsiteY0" fmla="*/ 103869 h 147739"/>
                <a:gd name="connsiteX1" fmla="*/ 589604 w 612985"/>
                <a:gd name="connsiteY1" fmla="*/ 33542 h 147739"/>
                <a:gd name="connsiteX2" fmla="*/ 298537 w 612985"/>
                <a:gd name="connsiteY2" fmla="*/ 40 h 147739"/>
                <a:gd name="connsiteX3" fmla="*/ 29299 w 612985"/>
                <a:gd name="connsiteY3" fmla="*/ 38293 h 147739"/>
                <a:gd name="connsiteX4" fmla="*/ 7106 w 612985"/>
                <a:gd name="connsiteY4" fmla="*/ 106587 h 147739"/>
                <a:gd name="connsiteX5" fmla="*/ 26176 w 612985"/>
                <a:gd name="connsiteY5" fmla="*/ 147739 h 147739"/>
                <a:gd name="connsiteX6" fmla="*/ 305581 w 612985"/>
                <a:gd name="connsiteY6" fmla="*/ 98099 h 147739"/>
                <a:gd name="connsiteX7" fmla="*/ 586787 w 612985"/>
                <a:gd name="connsiteY7" fmla="*/ 144254 h 147739"/>
                <a:gd name="connsiteX8" fmla="*/ 600267 w 612985"/>
                <a:gd name="connsiteY8" fmla="*/ 103869 h 147739"/>
                <a:gd name="connsiteX0" fmla="*/ 600267 w 612985"/>
                <a:gd name="connsiteY0" fmla="*/ 103869 h 147739"/>
                <a:gd name="connsiteX1" fmla="*/ 589604 w 612985"/>
                <a:gd name="connsiteY1" fmla="*/ 33542 h 147739"/>
                <a:gd name="connsiteX2" fmla="*/ 298537 w 612985"/>
                <a:gd name="connsiteY2" fmla="*/ 40 h 147739"/>
                <a:gd name="connsiteX3" fmla="*/ 29299 w 612985"/>
                <a:gd name="connsiteY3" fmla="*/ 38293 h 147739"/>
                <a:gd name="connsiteX4" fmla="*/ 7106 w 612985"/>
                <a:gd name="connsiteY4" fmla="*/ 106587 h 147739"/>
                <a:gd name="connsiteX5" fmla="*/ 26176 w 612985"/>
                <a:gd name="connsiteY5" fmla="*/ 147739 h 147739"/>
                <a:gd name="connsiteX6" fmla="*/ 305581 w 612985"/>
                <a:gd name="connsiteY6" fmla="*/ 98099 h 147739"/>
                <a:gd name="connsiteX7" fmla="*/ 586787 w 612985"/>
                <a:gd name="connsiteY7" fmla="*/ 144254 h 147739"/>
                <a:gd name="connsiteX8" fmla="*/ 600267 w 612985"/>
                <a:gd name="connsiteY8" fmla="*/ 103869 h 147739"/>
                <a:gd name="connsiteX0" fmla="*/ 600267 w 612985"/>
                <a:gd name="connsiteY0" fmla="*/ 103869 h 147739"/>
                <a:gd name="connsiteX1" fmla="*/ 589604 w 612985"/>
                <a:gd name="connsiteY1" fmla="*/ 33542 h 147739"/>
                <a:gd name="connsiteX2" fmla="*/ 298537 w 612985"/>
                <a:gd name="connsiteY2" fmla="*/ 40 h 147739"/>
                <a:gd name="connsiteX3" fmla="*/ 29299 w 612985"/>
                <a:gd name="connsiteY3" fmla="*/ 38293 h 147739"/>
                <a:gd name="connsiteX4" fmla="*/ 7106 w 612985"/>
                <a:gd name="connsiteY4" fmla="*/ 106587 h 147739"/>
                <a:gd name="connsiteX5" fmla="*/ 26176 w 612985"/>
                <a:gd name="connsiteY5" fmla="*/ 147739 h 147739"/>
                <a:gd name="connsiteX6" fmla="*/ 305581 w 612985"/>
                <a:gd name="connsiteY6" fmla="*/ 98099 h 147739"/>
                <a:gd name="connsiteX7" fmla="*/ 586787 w 612985"/>
                <a:gd name="connsiteY7" fmla="*/ 144254 h 147739"/>
                <a:gd name="connsiteX8" fmla="*/ 600267 w 612985"/>
                <a:gd name="connsiteY8" fmla="*/ 103869 h 147739"/>
                <a:gd name="connsiteX0" fmla="*/ 600267 w 612985"/>
                <a:gd name="connsiteY0" fmla="*/ 103869 h 147739"/>
                <a:gd name="connsiteX1" fmla="*/ 589604 w 612985"/>
                <a:gd name="connsiteY1" fmla="*/ 33542 h 147739"/>
                <a:gd name="connsiteX2" fmla="*/ 298537 w 612985"/>
                <a:gd name="connsiteY2" fmla="*/ 40 h 147739"/>
                <a:gd name="connsiteX3" fmla="*/ 29299 w 612985"/>
                <a:gd name="connsiteY3" fmla="*/ 38293 h 147739"/>
                <a:gd name="connsiteX4" fmla="*/ 7106 w 612985"/>
                <a:gd name="connsiteY4" fmla="*/ 106587 h 147739"/>
                <a:gd name="connsiteX5" fmla="*/ 26176 w 612985"/>
                <a:gd name="connsiteY5" fmla="*/ 147739 h 147739"/>
                <a:gd name="connsiteX6" fmla="*/ 305581 w 612985"/>
                <a:gd name="connsiteY6" fmla="*/ 122218 h 147739"/>
                <a:gd name="connsiteX7" fmla="*/ 586787 w 612985"/>
                <a:gd name="connsiteY7" fmla="*/ 144254 h 147739"/>
                <a:gd name="connsiteX8" fmla="*/ 600267 w 612985"/>
                <a:gd name="connsiteY8" fmla="*/ 103869 h 147739"/>
                <a:gd name="connsiteX0" fmla="*/ 600267 w 612985"/>
                <a:gd name="connsiteY0" fmla="*/ 103869 h 147739"/>
                <a:gd name="connsiteX1" fmla="*/ 589604 w 612985"/>
                <a:gd name="connsiteY1" fmla="*/ 33542 h 147739"/>
                <a:gd name="connsiteX2" fmla="*/ 298537 w 612985"/>
                <a:gd name="connsiteY2" fmla="*/ 40 h 147739"/>
                <a:gd name="connsiteX3" fmla="*/ 29299 w 612985"/>
                <a:gd name="connsiteY3" fmla="*/ 38293 h 147739"/>
                <a:gd name="connsiteX4" fmla="*/ 7106 w 612985"/>
                <a:gd name="connsiteY4" fmla="*/ 106587 h 147739"/>
                <a:gd name="connsiteX5" fmla="*/ 26176 w 612985"/>
                <a:gd name="connsiteY5" fmla="*/ 147739 h 147739"/>
                <a:gd name="connsiteX6" fmla="*/ 300041 w 612985"/>
                <a:gd name="connsiteY6" fmla="*/ 119203 h 147739"/>
                <a:gd name="connsiteX7" fmla="*/ 586787 w 612985"/>
                <a:gd name="connsiteY7" fmla="*/ 144254 h 147739"/>
                <a:gd name="connsiteX8" fmla="*/ 600267 w 612985"/>
                <a:gd name="connsiteY8" fmla="*/ 103869 h 147739"/>
                <a:gd name="connsiteX0" fmla="*/ 600267 w 612985"/>
                <a:gd name="connsiteY0" fmla="*/ 103869 h 147739"/>
                <a:gd name="connsiteX1" fmla="*/ 589604 w 612985"/>
                <a:gd name="connsiteY1" fmla="*/ 33542 h 147739"/>
                <a:gd name="connsiteX2" fmla="*/ 298537 w 612985"/>
                <a:gd name="connsiteY2" fmla="*/ 40 h 147739"/>
                <a:gd name="connsiteX3" fmla="*/ 29299 w 612985"/>
                <a:gd name="connsiteY3" fmla="*/ 38293 h 147739"/>
                <a:gd name="connsiteX4" fmla="*/ 7106 w 612985"/>
                <a:gd name="connsiteY4" fmla="*/ 106587 h 147739"/>
                <a:gd name="connsiteX5" fmla="*/ 26176 w 612985"/>
                <a:gd name="connsiteY5" fmla="*/ 147739 h 147739"/>
                <a:gd name="connsiteX6" fmla="*/ 292654 w 612985"/>
                <a:gd name="connsiteY6" fmla="*/ 119203 h 147739"/>
                <a:gd name="connsiteX7" fmla="*/ 586787 w 612985"/>
                <a:gd name="connsiteY7" fmla="*/ 144254 h 147739"/>
                <a:gd name="connsiteX8" fmla="*/ 600267 w 612985"/>
                <a:gd name="connsiteY8" fmla="*/ 103869 h 147739"/>
                <a:gd name="connsiteX0" fmla="*/ 600267 w 612985"/>
                <a:gd name="connsiteY0" fmla="*/ 103869 h 147739"/>
                <a:gd name="connsiteX1" fmla="*/ 589604 w 612985"/>
                <a:gd name="connsiteY1" fmla="*/ 33542 h 147739"/>
                <a:gd name="connsiteX2" fmla="*/ 298537 w 612985"/>
                <a:gd name="connsiteY2" fmla="*/ 40 h 147739"/>
                <a:gd name="connsiteX3" fmla="*/ 29299 w 612985"/>
                <a:gd name="connsiteY3" fmla="*/ 38293 h 147739"/>
                <a:gd name="connsiteX4" fmla="*/ 7106 w 612985"/>
                <a:gd name="connsiteY4" fmla="*/ 106587 h 147739"/>
                <a:gd name="connsiteX5" fmla="*/ 26176 w 612985"/>
                <a:gd name="connsiteY5" fmla="*/ 147739 h 147739"/>
                <a:gd name="connsiteX6" fmla="*/ 292654 w 612985"/>
                <a:gd name="connsiteY6" fmla="*/ 119203 h 147739"/>
                <a:gd name="connsiteX7" fmla="*/ 586787 w 612985"/>
                <a:gd name="connsiteY7" fmla="*/ 144254 h 147739"/>
                <a:gd name="connsiteX8" fmla="*/ 600267 w 612985"/>
                <a:gd name="connsiteY8" fmla="*/ 103869 h 147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2985" h="147739" extrusionOk="0">
                  <a:moveTo>
                    <a:pt x="600267" y="103869"/>
                  </a:moveTo>
                  <a:cubicBezTo>
                    <a:pt x="604134" y="78821"/>
                    <a:pt x="632382" y="59326"/>
                    <a:pt x="589604" y="33542"/>
                  </a:cubicBezTo>
                  <a:cubicBezTo>
                    <a:pt x="545740" y="10020"/>
                    <a:pt x="391921" y="-752"/>
                    <a:pt x="298537" y="40"/>
                  </a:cubicBezTo>
                  <a:cubicBezTo>
                    <a:pt x="205153" y="832"/>
                    <a:pt x="77871" y="20535"/>
                    <a:pt x="29299" y="38293"/>
                  </a:cubicBezTo>
                  <a:cubicBezTo>
                    <a:pt x="-19273" y="56051"/>
                    <a:pt x="7233" y="95395"/>
                    <a:pt x="7106" y="106587"/>
                  </a:cubicBezTo>
                  <a:lnTo>
                    <a:pt x="26176" y="147739"/>
                  </a:lnTo>
                  <a:cubicBezTo>
                    <a:pt x="73327" y="135014"/>
                    <a:pt x="199370" y="124552"/>
                    <a:pt x="292654" y="119203"/>
                  </a:cubicBezTo>
                  <a:cubicBezTo>
                    <a:pt x="381649" y="114100"/>
                    <a:pt x="556612" y="132175"/>
                    <a:pt x="586787" y="144254"/>
                  </a:cubicBezTo>
                  <a:cubicBezTo>
                    <a:pt x="593499" y="119865"/>
                    <a:pt x="595127" y="122605"/>
                    <a:pt x="600267" y="103869"/>
                  </a:cubicBezTo>
                  <a:close/>
                </a:path>
              </a:pathLst>
            </a:custGeom>
            <a:solidFill>
              <a:srgbClr val="92D05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a:sym typeface="Arial"/>
                </a:rPr>
                <a:t>1919-1922 Milli Mücadele</a:t>
              </a:r>
              <a:endParaRPr sz="2400" dirty="0">
                <a:sym typeface="Arial"/>
              </a:endParaRPr>
            </a:p>
          </p:txBody>
        </p:sp>
      </p:grpSp>
      <p:grpSp>
        <p:nvGrpSpPr>
          <p:cNvPr id="10" name="Grup 9"/>
          <p:cNvGrpSpPr/>
          <p:nvPr/>
        </p:nvGrpSpPr>
        <p:grpSpPr>
          <a:xfrm>
            <a:off x="6803230" y="711201"/>
            <a:ext cx="4215616" cy="2510463"/>
            <a:chOff x="6803230" y="711201"/>
            <a:chExt cx="4215616" cy="2510463"/>
          </a:xfrm>
        </p:grpSpPr>
        <p:pic>
          <p:nvPicPr>
            <p:cNvPr id="7" name="Resim 6"/>
            <p:cNvPicPr>
              <a:picLocks noChangeAspect="1"/>
            </p:cNvPicPr>
            <p:nvPr/>
          </p:nvPicPr>
          <p:blipFill rotWithShape="1">
            <a:blip r:embed="rId6">
              <a:extLst>
                <a:ext uri="{28A0092B-C50C-407E-A947-70E740481C1C}">
                  <a14:useLocalDpi xmlns:a14="http://schemas.microsoft.com/office/drawing/2010/main" val="0"/>
                </a:ext>
              </a:extLst>
            </a:blip>
            <a:srcRect t="14608"/>
            <a:stretch/>
          </p:blipFill>
          <p:spPr>
            <a:xfrm>
              <a:off x="6847679" y="990600"/>
              <a:ext cx="4126718" cy="2231064"/>
            </a:xfrm>
            <a:prstGeom prst="rect">
              <a:avLst/>
            </a:prstGeom>
            <a:ln>
              <a:solidFill>
                <a:srgbClr val="92D050"/>
              </a:solidFill>
            </a:ln>
          </p:spPr>
        </p:pic>
        <p:sp>
          <p:nvSpPr>
            <p:cNvPr id="30" name="Google Shape;1448;p25"/>
            <p:cNvSpPr/>
            <p:nvPr/>
          </p:nvSpPr>
          <p:spPr>
            <a:xfrm>
              <a:off x="6803230" y="711201"/>
              <a:ext cx="4215616" cy="622350"/>
            </a:xfrm>
            <a:custGeom>
              <a:avLst/>
              <a:gdLst>
                <a:gd name="connsiteX0" fmla="*/ 587332 w 597075"/>
                <a:gd name="connsiteY0" fmla="*/ 47309 h 198841"/>
                <a:gd name="connsiteX1" fmla="*/ 523514 w 597075"/>
                <a:gd name="connsiteY1" fmla="*/ 45975 h 198841"/>
                <a:gd name="connsiteX2" fmla="*/ 453505 w 597075"/>
                <a:gd name="connsiteY2" fmla="*/ 45975 h 198841"/>
                <a:gd name="connsiteX3" fmla="*/ 317198 w 597075"/>
                <a:gd name="connsiteY3" fmla="*/ 37 h 198841"/>
                <a:gd name="connsiteX4" fmla="*/ 36120 w 597075"/>
                <a:gd name="connsiteY4" fmla="*/ 49595 h 198841"/>
                <a:gd name="connsiteX5" fmla="*/ 22223 w 597075"/>
                <a:gd name="connsiteY5" fmla="*/ 65025 h 198841"/>
                <a:gd name="connsiteX6" fmla="*/ 22880 w 597075"/>
                <a:gd name="connsiteY6" fmla="*/ 68645 h 198841"/>
                <a:gd name="connsiteX7" fmla="*/ 15641 w 597075"/>
                <a:gd name="connsiteY7" fmla="*/ 88171 h 198841"/>
                <a:gd name="connsiteX8" fmla="*/ 10117 w 597075"/>
                <a:gd name="connsiteY8" fmla="*/ 89314 h 198841"/>
                <a:gd name="connsiteX9" fmla="*/ 13927 w 597075"/>
                <a:gd name="connsiteY9" fmla="*/ 117889 h 198841"/>
                <a:gd name="connsiteX10" fmla="*/ 35358 w 597075"/>
                <a:gd name="connsiteY10" fmla="*/ 116746 h 198841"/>
                <a:gd name="connsiteX11" fmla="*/ 27357 w 597075"/>
                <a:gd name="connsiteY11" fmla="*/ 129225 h 198841"/>
                <a:gd name="connsiteX12" fmla="*/ 38406 w 597075"/>
                <a:gd name="connsiteY12" fmla="*/ 143322 h 198841"/>
                <a:gd name="connsiteX13" fmla="*/ 42444 w 597075"/>
                <a:gd name="connsiteY13" fmla="*/ 162847 h 198841"/>
                <a:gd name="connsiteX14" fmla="*/ 44787 w 597075"/>
                <a:gd name="connsiteY14" fmla="*/ 164085 h 198841"/>
                <a:gd name="connsiteX15" fmla="*/ 36977 w 597075"/>
                <a:gd name="connsiteY15" fmla="*/ 165514 h 198841"/>
                <a:gd name="connsiteX16" fmla="*/ 40692 w 597075"/>
                <a:gd name="connsiteY16" fmla="*/ 194089 h 198841"/>
                <a:gd name="connsiteX17" fmla="*/ 68600 w 597075"/>
                <a:gd name="connsiteY17" fmla="*/ 191803 h 198841"/>
                <a:gd name="connsiteX18" fmla="*/ 81173 w 597075"/>
                <a:gd name="connsiteY18" fmla="*/ 188375 h 198841"/>
                <a:gd name="connsiteX19" fmla="*/ 149848 w 597075"/>
                <a:gd name="connsiteY19" fmla="*/ 185612 h 198841"/>
                <a:gd name="connsiteX20" fmla="*/ 261100 w 597075"/>
                <a:gd name="connsiteY20" fmla="*/ 186279 h 198841"/>
                <a:gd name="connsiteX21" fmla="*/ 480747 w 597075"/>
                <a:gd name="connsiteY21" fmla="*/ 198757 h 198841"/>
                <a:gd name="connsiteX22" fmla="*/ 494082 w 597075"/>
                <a:gd name="connsiteY22" fmla="*/ 188661 h 198841"/>
                <a:gd name="connsiteX23" fmla="*/ 527134 w 597075"/>
                <a:gd name="connsiteY23" fmla="*/ 192185 h 198841"/>
                <a:gd name="connsiteX24" fmla="*/ 530848 w 597075"/>
                <a:gd name="connsiteY24" fmla="*/ 164181 h 198841"/>
                <a:gd name="connsiteX25" fmla="*/ 491796 w 597075"/>
                <a:gd name="connsiteY25" fmla="*/ 158847 h 198841"/>
                <a:gd name="connsiteX26" fmla="*/ 505131 w 597075"/>
                <a:gd name="connsiteY26" fmla="*/ 158847 h 198841"/>
                <a:gd name="connsiteX27" fmla="*/ 519342 w 597075"/>
                <a:gd name="connsiteY27" fmla="*/ 142654 h 198841"/>
                <a:gd name="connsiteX28" fmla="*/ 519323 w 597075"/>
                <a:gd name="connsiteY28" fmla="*/ 142369 h 198841"/>
                <a:gd name="connsiteX29" fmla="*/ 547041 w 597075"/>
                <a:gd name="connsiteY29" fmla="*/ 144560 h 198841"/>
                <a:gd name="connsiteX30" fmla="*/ 550756 w 597075"/>
                <a:gd name="connsiteY30" fmla="*/ 115985 h 198841"/>
                <a:gd name="connsiteX31" fmla="*/ 540278 w 597075"/>
                <a:gd name="connsiteY31" fmla="*/ 114651 h 198841"/>
                <a:gd name="connsiteX32" fmla="*/ 535325 w 597075"/>
                <a:gd name="connsiteY32" fmla="*/ 89314 h 198841"/>
                <a:gd name="connsiteX33" fmla="*/ 512560 w 597075"/>
                <a:gd name="connsiteY33" fmla="*/ 86172 h 198841"/>
                <a:gd name="connsiteX34" fmla="*/ 561900 w 597075"/>
                <a:gd name="connsiteY34" fmla="*/ 84647 h 198841"/>
                <a:gd name="connsiteX35" fmla="*/ 574854 w 597075"/>
                <a:gd name="connsiteY35" fmla="*/ 75122 h 198841"/>
                <a:gd name="connsiteX36" fmla="*/ 583522 w 597075"/>
                <a:gd name="connsiteY36" fmla="*/ 75122 h 198841"/>
                <a:gd name="connsiteX37" fmla="*/ 597057 w 597075"/>
                <a:gd name="connsiteY37" fmla="*/ 60073 h 198841"/>
                <a:gd name="connsiteX38" fmla="*/ 587332 w 597075"/>
                <a:gd name="connsiteY38" fmla="*/ 47309 h 198841"/>
                <a:gd name="connsiteX39" fmla="*/ 152896 w 597075"/>
                <a:gd name="connsiteY39" fmla="*/ 130939 h 198841"/>
                <a:gd name="connsiteX40" fmla="*/ 160897 w 597075"/>
                <a:gd name="connsiteY40" fmla="*/ 130939 h 198841"/>
                <a:gd name="connsiteX41" fmla="*/ 153754 w 597075"/>
                <a:gd name="connsiteY41" fmla="*/ 130939 h 198841"/>
                <a:gd name="connsiteX42" fmla="*/ 152896 w 597075"/>
                <a:gd name="connsiteY42" fmla="*/ 130939 h 198841"/>
                <a:gd name="connsiteX0" fmla="*/ 587332 w 597075"/>
                <a:gd name="connsiteY0" fmla="*/ 47553 h 199085"/>
                <a:gd name="connsiteX1" fmla="*/ 523514 w 597075"/>
                <a:gd name="connsiteY1" fmla="*/ 46219 h 199085"/>
                <a:gd name="connsiteX2" fmla="*/ 484286 w 597075"/>
                <a:gd name="connsiteY2" fmla="*/ 30391 h 199085"/>
                <a:gd name="connsiteX3" fmla="*/ 317198 w 597075"/>
                <a:gd name="connsiteY3" fmla="*/ 281 h 199085"/>
                <a:gd name="connsiteX4" fmla="*/ 36120 w 597075"/>
                <a:gd name="connsiteY4" fmla="*/ 49839 h 199085"/>
                <a:gd name="connsiteX5" fmla="*/ 22223 w 597075"/>
                <a:gd name="connsiteY5" fmla="*/ 65269 h 199085"/>
                <a:gd name="connsiteX6" fmla="*/ 22880 w 597075"/>
                <a:gd name="connsiteY6" fmla="*/ 68889 h 199085"/>
                <a:gd name="connsiteX7" fmla="*/ 15641 w 597075"/>
                <a:gd name="connsiteY7" fmla="*/ 88415 h 199085"/>
                <a:gd name="connsiteX8" fmla="*/ 10117 w 597075"/>
                <a:gd name="connsiteY8" fmla="*/ 89558 h 199085"/>
                <a:gd name="connsiteX9" fmla="*/ 13927 w 597075"/>
                <a:gd name="connsiteY9" fmla="*/ 118133 h 199085"/>
                <a:gd name="connsiteX10" fmla="*/ 35358 w 597075"/>
                <a:gd name="connsiteY10" fmla="*/ 116990 h 199085"/>
                <a:gd name="connsiteX11" fmla="*/ 27357 w 597075"/>
                <a:gd name="connsiteY11" fmla="*/ 129469 h 199085"/>
                <a:gd name="connsiteX12" fmla="*/ 38406 w 597075"/>
                <a:gd name="connsiteY12" fmla="*/ 143566 h 199085"/>
                <a:gd name="connsiteX13" fmla="*/ 42444 w 597075"/>
                <a:gd name="connsiteY13" fmla="*/ 163091 h 199085"/>
                <a:gd name="connsiteX14" fmla="*/ 44787 w 597075"/>
                <a:gd name="connsiteY14" fmla="*/ 164329 h 199085"/>
                <a:gd name="connsiteX15" fmla="*/ 36977 w 597075"/>
                <a:gd name="connsiteY15" fmla="*/ 165758 h 199085"/>
                <a:gd name="connsiteX16" fmla="*/ 40692 w 597075"/>
                <a:gd name="connsiteY16" fmla="*/ 194333 h 199085"/>
                <a:gd name="connsiteX17" fmla="*/ 68600 w 597075"/>
                <a:gd name="connsiteY17" fmla="*/ 192047 h 199085"/>
                <a:gd name="connsiteX18" fmla="*/ 81173 w 597075"/>
                <a:gd name="connsiteY18" fmla="*/ 188619 h 199085"/>
                <a:gd name="connsiteX19" fmla="*/ 149848 w 597075"/>
                <a:gd name="connsiteY19" fmla="*/ 185856 h 199085"/>
                <a:gd name="connsiteX20" fmla="*/ 261100 w 597075"/>
                <a:gd name="connsiteY20" fmla="*/ 186523 h 199085"/>
                <a:gd name="connsiteX21" fmla="*/ 480747 w 597075"/>
                <a:gd name="connsiteY21" fmla="*/ 199001 h 199085"/>
                <a:gd name="connsiteX22" fmla="*/ 494082 w 597075"/>
                <a:gd name="connsiteY22" fmla="*/ 188905 h 199085"/>
                <a:gd name="connsiteX23" fmla="*/ 527134 w 597075"/>
                <a:gd name="connsiteY23" fmla="*/ 192429 h 199085"/>
                <a:gd name="connsiteX24" fmla="*/ 530848 w 597075"/>
                <a:gd name="connsiteY24" fmla="*/ 164425 h 199085"/>
                <a:gd name="connsiteX25" fmla="*/ 491796 w 597075"/>
                <a:gd name="connsiteY25" fmla="*/ 159091 h 199085"/>
                <a:gd name="connsiteX26" fmla="*/ 505131 w 597075"/>
                <a:gd name="connsiteY26" fmla="*/ 159091 h 199085"/>
                <a:gd name="connsiteX27" fmla="*/ 519342 w 597075"/>
                <a:gd name="connsiteY27" fmla="*/ 142898 h 199085"/>
                <a:gd name="connsiteX28" fmla="*/ 519323 w 597075"/>
                <a:gd name="connsiteY28" fmla="*/ 142613 h 199085"/>
                <a:gd name="connsiteX29" fmla="*/ 547041 w 597075"/>
                <a:gd name="connsiteY29" fmla="*/ 144804 h 199085"/>
                <a:gd name="connsiteX30" fmla="*/ 550756 w 597075"/>
                <a:gd name="connsiteY30" fmla="*/ 116229 h 199085"/>
                <a:gd name="connsiteX31" fmla="*/ 540278 w 597075"/>
                <a:gd name="connsiteY31" fmla="*/ 114895 h 199085"/>
                <a:gd name="connsiteX32" fmla="*/ 535325 w 597075"/>
                <a:gd name="connsiteY32" fmla="*/ 89558 h 199085"/>
                <a:gd name="connsiteX33" fmla="*/ 512560 w 597075"/>
                <a:gd name="connsiteY33" fmla="*/ 86416 h 199085"/>
                <a:gd name="connsiteX34" fmla="*/ 561900 w 597075"/>
                <a:gd name="connsiteY34" fmla="*/ 84891 h 199085"/>
                <a:gd name="connsiteX35" fmla="*/ 574854 w 597075"/>
                <a:gd name="connsiteY35" fmla="*/ 75366 h 199085"/>
                <a:gd name="connsiteX36" fmla="*/ 583522 w 597075"/>
                <a:gd name="connsiteY36" fmla="*/ 75366 h 199085"/>
                <a:gd name="connsiteX37" fmla="*/ 597057 w 597075"/>
                <a:gd name="connsiteY37" fmla="*/ 60317 h 199085"/>
                <a:gd name="connsiteX38" fmla="*/ 587332 w 597075"/>
                <a:gd name="connsiteY38" fmla="*/ 47553 h 199085"/>
                <a:gd name="connsiteX39" fmla="*/ 152896 w 597075"/>
                <a:gd name="connsiteY39" fmla="*/ 131183 h 199085"/>
                <a:gd name="connsiteX40" fmla="*/ 160897 w 597075"/>
                <a:gd name="connsiteY40" fmla="*/ 131183 h 199085"/>
                <a:gd name="connsiteX41" fmla="*/ 153754 w 597075"/>
                <a:gd name="connsiteY41" fmla="*/ 131183 h 199085"/>
                <a:gd name="connsiteX42" fmla="*/ 152896 w 597075"/>
                <a:gd name="connsiteY42" fmla="*/ 131183 h 199085"/>
                <a:gd name="connsiteX0" fmla="*/ 587332 w 597075"/>
                <a:gd name="connsiteY0" fmla="*/ 47524 h 199056"/>
                <a:gd name="connsiteX1" fmla="*/ 559425 w 597075"/>
                <a:gd name="connsiteY1" fmla="*/ 25840 h 199056"/>
                <a:gd name="connsiteX2" fmla="*/ 484286 w 597075"/>
                <a:gd name="connsiteY2" fmla="*/ 30362 h 199056"/>
                <a:gd name="connsiteX3" fmla="*/ 317198 w 597075"/>
                <a:gd name="connsiteY3" fmla="*/ 252 h 199056"/>
                <a:gd name="connsiteX4" fmla="*/ 36120 w 597075"/>
                <a:gd name="connsiteY4" fmla="*/ 49810 h 199056"/>
                <a:gd name="connsiteX5" fmla="*/ 22223 w 597075"/>
                <a:gd name="connsiteY5" fmla="*/ 65240 h 199056"/>
                <a:gd name="connsiteX6" fmla="*/ 22880 w 597075"/>
                <a:gd name="connsiteY6" fmla="*/ 68860 h 199056"/>
                <a:gd name="connsiteX7" fmla="*/ 15641 w 597075"/>
                <a:gd name="connsiteY7" fmla="*/ 88386 h 199056"/>
                <a:gd name="connsiteX8" fmla="*/ 10117 w 597075"/>
                <a:gd name="connsiteY8" fmla="*/ 89529 h 199056"/>
                <a:gd name="connsiteX9" fmla="*/ 13927 w 597075"/>
                <a:gd name="connsiteY9" fmla="*/ 118104 h 199056"/>
                <a:gd name="connsiteX10" fmla="*/ 35358 w 597075"/>
                <a:gd name="connsiteY10" fmla="*/ 116961 h 199056"/>
                <a:gd name="connsiteX11" fmla="*/ 27357 w 597075"/>
                <a:gd name="connsiteY11" fmla="*/ 129440 h 199056"/>
                <a:gd name="connsiteX12" fmla="*/ 38406 w 597075"/>
                <a:gd name="connsiteY12" fmla="*/ 143537 h 199056"/>
                <a:gd name="connsiteX13" fmla="*/ 42444 w 597075"/>
                <a:gd name="connsiteY13" fmla="*/ 163062 h 199056"/>
                <a:gd name="connsiteX14" fmla="*/ 44787 w 597075"/>
                <a:gd name="connsiteY14" fmla="*/ 164300 h 199056"/>
                <a:gd name="connsiteX15" fmla="*/ 36977 w 597075"/>
                <a:gd name="connsiteY15" fmla="*/ 165729 h 199056"/>
                <a:gd name="connsiteX16" fmla="*/ 40692 w 597075"/>
                <a:gd name="connsiteY16" fmla="*/ 194304 h 199056"/>
                <a:gd name="connsiteX17" fmla="*/ 68600 w 597075"/>
                <a:gd name="connsiteY17" fmla="*/ 192018 h 199056"/>
                <a:gd name="connsiteX18" fmla="*/ 81173 w 597075"/>
                <a:gd name="connsiteY18" fmla="*/ 188590 h 199056"/>
                <a:gd name="connsiteX19" fmla="*/ 149848 w 597075"/>
                <a:gd name="connsiteY19" fmla="*/ 185827 h 199056"/>
                <a:gd name="connsiteX20" fmla="*/ 261100 w 597075"/>
                <a:gd name="connsiteY20" fmla="*/ 186494 h 199056"/>
                <a:gd name="connsiteX21" fmla="*/ 480747 w 597075"/>
                <a:gd name="connsiteY21" fmla="*/ 198972 h 199056"/>
                <a:gd name="connsiteX22" fmla="*/ 494082 w 597075"/>
                <a:gd name="connsiteY22" fmla="*/ 188876 h 199056"/>
                <a:gd name="connsiteX23" fmla="*/ 527134 w 597075"/>
                <a:gd name="connsiteY23" fmla="*/ 192400 h 199056"/>
                <a:gd name="connsiteX24" fmla="*/ 530848 w 597075"/>
                <a:gd name="connsiteY24" fmla="*/ 164396 h 199056"/>
                <a:gd name="connsiteX25" fmla="*/ 491796 w 597075"/>
                <a:gd name="connsiteY25" fmla="*/ 159062 h 199056"/>
                <a:gd name="connsiteX26" fmla="*/ 505131 w 597075"/>
                <a:gd name="connsiteY26" fmla="*/ 159062 h 199056"/>
                <a:gd name="connsiteX27" fmla="*/ 519342 w 597075"/>
                <a:gd name="connsiteY27" fmla="*/ 142869 h 199056"/>
                <a:gd name="connsiteX28" fmla="*/ 519323 w 597075"/>
                <a:gd name="connsiteY28" fmla="*/ 142584 h 199056"/>
                <a:gd name="connsiteX29" fmla="*/ 547041 w 597075"/>
                <a:gd name="connsiteY29" fmla="*/ 144775 h 199056"/>
                <a:gd name="connsiteX30" fmla="*/ 550756 w 597075"/>
                <a:gd name="connsiteY30" fmla="*/ 116200 h 199056"/>
                <a:gd name="connsiteX31" fmla="*/ 540278 w 597075"/>
                <a:gd name="connsiteY31" fmla="*/ 114866 h 199056"/>
                <a:gd name="connsiteX32" fmla="*/ 535325 w 597075"/>
                <a:gd name="connsiteY32" fmla="*/ 89529 h 199056"/>
                <a:gd name="connsiteX33" fmla="*/ 512560 w 597075"/>
                <a:gd name="connsiteY33" fmla="*/ 86387 h 199056"/>
                <a:gd name="connsiteX34" fmla="*/ 561900 w 597075"/>
                <a:gd name="connsiteY34" fmla="*/ 84862 h 199056"/>
                <a:gd name="connsiteX35" fmla="*/ 574854 w 597075"/>
                <a:gd name="connsiteY35" fmla="*/ 75337 h 199056"/>
                <a:gd name="connsiteX36" fmla="*/ 583522 w 597075"/>
                <a:gd name="connsiteY36" fmla="*/ 75337 h 199056"/>
                <a:gd name="connsiteX37" fmla="*/ 597057 w 597075"/>
                <a:gd name="connsiteY37" fmla="*/ 60288 h 199056"/>
                <a:gd name="connsiteX38" fmla="*/ 587332 w 597075"/>
                <a:gd name="connsiteY38" fmla="*/ 47524 h 199056"/>
                <a:gd name="connsiteX39" fmla="*/ 152896 w 597075"/>
                <a:gd name="connsiteY39" fmla="*/ 131154 h 199056"/>
                <a:gd name="connsiteX40" fmla="*/ 160897 w 597075"/>
                <a:gd name="connsiteY40" fmla="*/ 131154 h 199056"/>
                <a:gd name="connsiteX41" fmla="*/ 153754 w 597075"/>
                <a:gd name="connsiteY41" fmla="*/ 131154 h 199056"/>
                <a:gd name="connsiteX42" fmla="*/ 152896 w 597075"/>
                <a:gd name="connsiteY42" fmla="*/ 131154 h 199056"/>
                <a:gd name="connsiteX0" fmla="*/ 587332 w 597075"/>
                <a:gd name="connsiteY0" fmla="*/ 48560 h 200092"/>
                <a:gd name="connsiteX1" fmla="*/ 559425 w 597075"/>
                <a:gd name="connsiteY1" fmla="*/ 26876 h 200092"/>
                <a:gd name="connsiteX2" fmla="*/ 491126 w 597075"/>
                <a:gd name="connsiteY2" fmla="*/ 15570 h 200092"/>
                <a:gd name="connsiteX3" fmla="*/ 317198 w 597075"/>
                <a:gd name="connsiteY3" fmla="*/ 1288 h 200092"/>
                <a:gd name="connsiteX4" fmla="*/ 36120 w 597075"/>
                <a:gd name="connsiteY4" fmla="*/ 50846 h 200092"/>
                <a:gd name="connsiteX5" fmla="*/ 22223 w 597075"/>
                <a:gd name="connsiteY5" fmla="*/ 66276 h 200092"/>
                <a:gd name="connsiteX6" fmla="*/ 22880 w 597075"/>
                <a:gd name="connsiteY6" fmla="*/ 69896 h 200092"/>
                <a:gd name="connsiteX7" fmla="*/ 15641 w 597075"/>
                <a:gd name="connsiteY7" fmla="*/ 89422 h 200092"/>
                <a:gd name="connsiteX8" fmla="*/ 10117 w 597075"/>
                <a:gd name="connsiteY8" fmla="*/ 90565 h 200092"/>
                <a:gd name="connsiteX9" fmla="*/ 13927 w 597075"/>
                <a:gd name="connsiteY9" fmla="*/ 119140 h 200092"/>
                <a:gd name="connsiteX10" fmla="*/ 35358 w 597075"/>
                <a:gd name="connsiteY10" fmla="*/ 117997 h 200092"/>
                <a:gd name="connsiteX11" fmla="*/ 27357 w 597075"/>
                <a:gd name="connsiteY11" fmla="*/ 130476 h 200092"/>
                <a:gd name="connsiteX12" fmla="*/ 38406 w 597075"/>
                <a:gd name="connsiteY12" fmla="*/ 144573 h 200092"/>
                <a:gd name="connsiteX13" fmla="*/ 42444 w 597075"/>
                <a:gd name="connsiteY13" fmla="*/ 164098 h 200092"/>
                <a:gd name="connsiteX14" fmla="*/ 44787 w 597075"/>
                <a:gd name="connsiteY14" fmla="*/ 165336 h 200092"/>
                <a:gd name="connsiteX15" fmla="*/ 36977 w 597075"/>
                <a:gd name="connsiteY15" fmla="*/ 166765 h 200092"/>
                <a:gd name="connsiteX16" fmla="*/ 40692 w 597075"/>
                <a:gd name="connsiteY16" fmla="*/ 195340 h 200092"/>
                <a:gd name="connsiteX17" fmla="*/ 68600 w 597075"/>
                <a:gd name="connsiteY17" fmla="*/ 193054 h 200092"/>
                <a:gd name="connsiteX18" fmla="*/ 81173 w 597075"/>
                <a:gd name="connsiteY18" fmla="*/ 189626 h 200092"/>
                <a:gd name="connsiteX19" fmla="*/ 149848 w 597075"/>
                <a:gd name="connsiteY19" fmla="*/ 186863 h 200092"/>
                <a:gd name="connsiteX20" fmla="*/ 261100 w 597075"/>
                <a:gd name="connsiteY20" fmla="*/ 187530 h 200092"/>
                <a:gd name="connsiteX21" fmla="*/ 480747 w 597075"/>
                <a:gd name="connsiteY21" fmla="*/ 200008 h 200092"/>
                <a:gd name="connsiteX22" fmla="*/ 494082 w 597075"/>
                <a:gd name="connsiteY22" fmla="*/ 189912 h 200092"/>
                <a:gd name="connsiteX23" fmla="*/ 527134 w 597075"/>
                <a:gd name="connsiteY23" fmla="*/ 193436 h 200092"/>
                <a:gd name="connsiteX24" fmla="*/ 530848 w 597075"/>
                <a:gd name="connsiteY24" fmla="*/ 165432 h 200092"/>
                <a:gd name="connsiteX25" fmla="*/ 491796 w 597075"/>
                <a:gd name="connsiteY25" fmla="*/ 160098 h 200092"/>
                <a:gd name="connsiteX26" fmla="*/ 505131 w 597075"/>
                <a:gd name="connsiteY26" fmla="*/ 160098 h 200092"/>
                <a:gd name="connsiteX27" fmla="*/ 519342 w 597075"/>
                <a:gd name="connsiteY27" fmla="*/ 143905 h 200092"/>
                <a:gd name="connsiteX28" fmla="*/ 519323 w 597075"/>
                <a:gd name="connsiteY28" fmla="*/ 143620 h 200092"/>
                <a:gd name="connsiteX29" fmla="*/ 547041 w 597075"/>
                <a:gd name="connsiteY29" fmla="*/ 145811 h 200092"/>
                <a:gd name="connsiteX30" fmla="*/ 550756 w 597075"/>
                <a:gd name="connsiteY30" fmla="*/ 117236 h 200092"/>
                <a:gd name="connsiteX31" fmla="*/ 540278 w 597075"/>
                <a:gd name="connsiteY31" fmla="*/ 115902 h 200092"/>
                <a:gd name="connsiteX32" fmla="*/ 535325 w 597075"/>
                <a:gd name="connsiteY32" fmla="*/ 90565 h 200092"/>
                <a:gd name="connsiteX33" fmla="*/ 512560 w 597075"/>
                <a:gd name="connsiteY33" fmla="*/ 87423 h 200092"/>
                <a:gd name="connsiteX34" fmla="*/ 561900 w 597075"/>
                <a:gd name="connsiteY34" fmla="*/ 85898 h 200092"/>
                <a:gd name="connsiteX35" fmla="*/ 574854 w 597075"/>
                <a:gd name="connsiteY35" fmla="*/ 76373 h 200092"/>
                <a:gd name="connsiteX36" fmla="*/ 583522 w 597075"/>
                <a:gd name="connsiteY36" fmla="*/ 76373 h 200092"/>
                <a:gd name="connsiteX37" fmla="*/ 597057 w 597075"/>
                <a:gd name="connsiteY37" fmla="*/ 61324 h 200092"/>
                <a:gd name="connsiteX38" fmla="*/ 587332 w 597075"/>
                <a:gd name="connsiteY38" fmla="*/ 48560 h 200092"/>
                <a:gd name="connsiteX39" fmla="*/ 152896 w 597075"/>
                <a:gd name="connsiteY39" fmla="*/ 132190 h 200092"/>
                <a:gd name="connsiteX40" fmla="*/ 160897 w 597075"/>
                <a:gd name="connsiteY40" fmla="*/ 132190 h 200092"/>
                <a:gd name="connsiteX41" fmla="*/ 153754 w 597075"/>
                <a:gd name="connsiteY41" fmla="*/ 132190 h 200092"/>
                <a:gd name="connsiteX42" fmla="*/ 152896 w 597075"/>
                <a:gd name="connsiteY42" fmla="*/ 132190 h 200092"/>
                <a:gd name="connsiteX0" fmla="*/ 587332 w 597075"/>
                <a:gd name="connsiteY0" fmla="*/ 48656 h 200188"/>
                <a:gd name="connsiteX1" fmla="*/ 559425 w 597075"/>
                <a:gd name="connsiteY1" fmla="*/ 36016 h 200188"/>
                <a:gd name="connsiteX2" fmla="*/ 491126 w 597075"/>
                <a:gd name="connsiteY2" fmla="*/ 15666 h 200188"/>
                <a:gd name="connsiteX3" fmla="*/ 317198 w 597075"/>
                <a:gd name="connsiteY3" fmla="*/ 1384 h 200188"/>
                <a:gd name="connsiteX4" fmla="*/ 36120 w 597075"/>
                <a:gd name="connsiteY4" fmla="*/ 50942 h 200188"/>
                <a:gd name="connsiteX5" fmla="*/ 22223 w 597075"/>
                <a:gd name="connsiteY5" fmla="*/ 66372 h 200188"/>
                <a:gd name="connsiteX6" fmla="*/ 22880 w 597075"/>
                <a:gd name="connsiteY6" fmla="*/ 69992 h 200188"/>
                <a:gd name="connsiteX7" fmla="*/ 15641 w 597075"/>
                <a:gd name="connsiteY7" fmla="*/ 89518 h 200188"/>
                <a:gd name="connsiteX8" fmla="*/ 10117 w 597075"/>
                <a:gd name="connsiteY8" fmla="*/ 90661 h 200188"/>
                <a:gd name="connsiteX9" fmla="*/ 13927 w 597075"/>
                <a:gd name="connsiteY9" fmla="*/ 119236 h 200188"/>
                <a:gd name="connsiteX10" fmla="*/ 35358 w 597075"/>
                <a:gd name="connsiteY10" fmla="*/ 118093 h 200188"/>
                <a:gd name="connsiteX11" fmla="*/ 27357 w 597075"/>
                <a:gd name="connsiteY11" fmla="*/ 130572 h 200188"/>
                <a:gd name="connsiteX12" fmla="*/ 38406 w 597075"/>
                <a:gd name="connsiteY12" fmla="*/ 144669 h 200188"/>
                <a:gd name="connsiteX13" fmla="*/ 42444 w 597075"/>
                <a:gd name="connsiteY13" fmla="*/ 164194 h 200188"/>
                <a:gd name="connsiteX14" fmla="*/ 44787 w 597075"/>
                <a:gd name="connsiteY14" fmla="*/ 165432 h 200188"/>
                <a:gd name="connsiteX15" fmla="*/ 36977 w 597075"/>
                <a:gd name="connsiteY15" fmla="*/ 166861 h 200188"/>
                <a:gd name="connsiteX16" fmla="*/ 40692 w 597075"/>
                <a:gd name="connsiteY16" fmla="*/ 195436 h 200188"/>
                <a:gd name="connsiteX17" fmla="*/ 68600 w 597075"/>
                <a:gd name="connsiteY17" fmla="*/ 193150 h 200188"/>
                <a:gd name="connsiteX18" fmla="*/ 81173 w 597075"/>
                <a:gd name="connsiteY18" fmla="*/ 189722 h 200188"/>
                <a:gd name="connsiteX19" fmla="*/ 149848 w 597075"/>
                <a:gd name="connsiteY19" fmla="*/ 186959 h 200188"/>
                <a:gd name="connsiteX20" fmla="*/ 261100 w 597075"/>
                <a:gd name="connsiteY20" fmla="*/ 187626 h 200188"/>
                <a:gd name="connsiteX21" fmla="*/ 480747 w 597075"/>
                <a:gd name="connsiteY21" fmla="*/ 200104 h 200188"/>
                <a:gd name="connsiteX22" fmla="*/ 494082 w 597075"/>
                <a:gd name="connsiteY22" fmla="*/ 190008 h 200188"/>
                <a:gd name="connsiteX23" fmla="*/ 527134 w 597075"/>
                <a:gd name="connsiteY23" fmla="*/ 193532 h 200188"/>
                <a:gd name="connsiteX24" fmla="*/ 530848 w 597075"/>
                <a:gd name="connsiteY24" fmla="*/ 165528 h 200188"/>
                <a:gd name="connsiteX25" fmla="*/ 491796 w 597075"/>
                <a:gd name="connsiteY25" fmla="*/ 160194 h 200188"/>
                <a:gd name="connsiteX26" fmla="*/ 505131 w 597075"/>
                <a:gd name="connsiteY26" fmla="*/ 160194 h 200188"/>
                <a:gd name="connsiteX27" fmla="*/ 519342 w 597075"/>
                <a:gd name="connsiteY27" fmla="*/ 144001 h 200188"/>
                <a:gd name="connsiteX28" fmla="*/ 519323 w 597075"/>
                <a:gd name="connsiteY28" fmla="*/ 143716 h 200188"/>
                <a:gd name="connsiteX29" fmla="*/ 547041 w 597075"/>
                <a:gd name="connsiteY29" fmla="*/ 145907 h 200188"/>
                <a:gd name="connsiteX30" fmla="*/ 550756 w 597075"/>
                <a:gd name="connsiteY30" fmla="*/ 117332 h 200188"/>
                <a:gd name="connsiteX31" fmla="*/ 540278 w 597075"/>
                <a:gd name="connsiteY31" fmla="*/ 115998 h 200188"/>
                <a:gd name="connsiteX32" fmla="*/ 535325 w 597075"/>
                <a:gd name="connsiteY32" fmla="*/ 90661 h 200188"/>
                <a:gd name="connsiteX33" fmla="*/ 512560 w 597075"/>
                <a:gd name="connsiteY33" fmla="*/ 87519 h 200188"/>
                <a:gd name="connsiteX34" fmla="*/ 561900 w 597075"/>
                <a:gd name="connsiteY34" fmla="*/ 85994 h 200188"/>
                <a:gd name="connsiteX35" fmla="*/ 574854 w 597075"/>
                <a:gd name="connsiteY35" fmla="*/ 76469 h 200188"/>
                <a:gd name="connsiteX36" fmla="*/ 583522 w 597075"/>
                <a:gd name="connsiteY36" fmla="*/ 76469 h 200188"/>
                <a:gd name="connsiteX37" fmla="*/ 597057 w 597075"/>
                <a:gd name="connsiteY37" fmla="*/ 61420 h 200188"/>
                <a:gd name="connsiteX38" fmla="*/ 587332 w 597075"/>
                <a:gd name="connsiteY38" fmla="*/ 48656 h 200188"/>
                <a:gd name="connsiteX39" fmla="*/ 152896 w 597075"/>
                <a:gd name="connsiteY39" fmla="*/ 132286 h 200188"/>
                <a:gd name="connsiteX40" fmla="*/ 160897 w 597075"/>
                <a:gd name="connsiteY40" fmla="*/ 132286 h 200188"/>
                <a:gd name="connsiteX41" fmla="*/ 153754 w 597075"/>
                <a:gd name="connsiteY41" fmla="*/ 132286 h 200188"/>
                <a:gd name="connsiteX42" fmla="*/ 152896 w 597075"/>
                <a:gd name="connsiteY42" fmla="*/ 132286 h 200188"/>
                <a:gd name="connsiteX0" fmla="*/ 587332 w 597075"/>
                <a:gd name="connsiteY0" fmla="*/ 48656 h 200188"/>
                <a:gd name="connsiteX1" fmla="*/ 559425 w 597075"/>
                <a:gd name="connsiteY1" fmla="*/ 36016 h 200188"/>
                <a:gd name="connsiteX2" fmla="*/ 491126 w 597075"/>
                <a:gd name="connsiteY2" fmla="*/ 15666 h 200188"/>
                <a:gd name="connsiteX3" fmla="*/ 317198 w 597075"/>
                <a:gd name="connsiteY3" fmla="*/ 1384 h 200188"/>
                <a:gd name="connsiteX4" fmla="*/ 36120 w 597075"/>
                <a:gd name="connsiteY4" fmla="*/ 50942 h 200188"/>
                <a:gd name="connsiteX5" fmla="*/ 22223 w 597075"/>
                <a:gd name="connsiteY5" fmla="*/ 66372 h 200188"/>
                <a:gd name="connsiteX6" fmla="*/ 22880 w 597075"/>
                <a:gd name="connsiteY6" fmla="*/ 69992 h 200188"/>
                <a:gd name="connsiteX7" fmla="*/ 15641 w 597075"/>
                <a:gd name="connsiteY7" fmla="*/ 89518 h 200188"/>
                <a:gd name="connsiteX8" fmla="*/ 10117 w 597075"/>
                <a:gd name="connsiteY8" fmla="*/ 90661 h 200188"/>
                <a:gd name="connsiteX9" fmla="*/ 13927 w 597075"/>
                <a:gd name="connsiteY9" fmla="*/ 119236 h 200188"/>
                <a:gd name="connsiteX10" fmla="*/ 35358 w 597075"/>
                <a:gd name="connsiteY10" fmla="*/ 118093 h 200188"/>
                <a:gd name="connsiteX11" fmla="*/ 27357 w 597075"/>
                <a:gd name="connsiteY11" fmla="*/ 130572 h 200188"/>
                <a:gd name="connsiteX12" fmla="*/ 38406 w 597075"/>
                <a:gd name="connsiteY12" fmla="*/ 144669 h 200188"/>
                <a:gd name="connsiteX13" fmla="*/ 42444 w 597075"/>
                <a:gd name="connsiteY13" fmla="*/ 164194 h 200188"/>
                <a:gd name="connsiteX14" fmla="*/ 44787 w 597075"/>
                <a:gd name="connsiteY14" fmla="*/ 165432 h 200188"/>
                <a:gd name="connsiteX15" fmla="*/ 36977 w 597075"/>
                <a:gd name="connsiteY15" fmla="*/ 166861 h 200188"/>
                <a:gd name="connsiteX16" fmla="*/ 40692 w 597075"/>
                <a:gd name="connsiteY16" fmla="*/ 195436 h 200188"/>
                <a:gd name="connsiteX17" fmla="*/ 68600 w 597075"/>
                <a:gd name="connsiteY17" fmla="*/ 193150 h 200188"/>
                <a:gd name="connsiteX18" fmla="*/ 81173 w 597075"/>
                <a:gd name="connsiteY18" fmla="*/ 189722 h 200188"/>
                <a:gd name="connsiteX19" fmla="*/ 149848 w 597075"/>
                <a:gd name="connsiteY19" fmla="*/ 186959 h 200188"/>
                <a:gd name="connsiteX20" fmla="*/ 325228 w 597075"/>
                <a:gd name="connsiteY20" fmla="*/ 160493 h 200188"/>
                <a:gd name="connsiteX21" fmla="*/ 480747 w 597075"/>
                <a:gd name="connsiteY21" fmla="*/ 200104 h 200188"/>
                <a:gd name="connsiteX22" fmla="*/ 494082 w 597075"/>
                <a:gd name="connsiteY22" fmla="*/ 190008 h 200188"/>
                <a:gd name="connsiteX23" fmla="*/ 527134 w 597075"/>
                <a:gd name="connsiteY23" fmla="*/ 193532 h 200188"/>
                <a:gd name="connsiteX24" fmla="*/ 530848 w 597075"/>
                <a:gd name="connsiteY24" fmla="*/ 165528 h 200188"/>
                <a:gd name="connsiteX25" fmla="*/ 491796 w 597075"/>
                <a:gd name="connsiteY25" fmla="*/ 160194 h 200188"/>
                <a:gd name="connsiteX26" fmla="*/ 505131 w 597075"/>
                <a:gd name="connsiteY26" fmla="*/ 160194 h 200188"/>
                <a:gd name="connsiteX27" fmla="*/ 519342 w 597075"/>
                <a:gd name="connsiteY27" fmla="*/ 144001 h 200188"/>
                <a:gd name="connsiteX28" fmla="*/ 519323 w 597075"/>
                <a:gd name="connsiteY28" fmla="*/ 143716 h 200188"/>
                <a:gd name="connsiteX29" fmla="*/ 547041 w 597075"/>
                <a:gd name="connsiteY29" fmla="*/ 145907 h 200188"/>
                <a:gd name="connsiteX30" fmla="*/ 550756 w 597075"/>
                <a:gd name="connsiteY30" fmla="*/ 117332 h 200188"/>
                <a:gd name="connsiteX31" fmla="*/ 540278 w 597075"/>
                <a:gd name="connsiteY31" fmla="*/ 115998 h 200188"/>
                <a:gd name="connsiteX32" fmla="*/ 535325 w 597075"/>
                <a:gd name="connsiteY32" fmla="*/ 90661 h 200188"/>
                <a:gd name="connsiteX33" fmla="*/ 512560 w 597075"/>
                <a:gd name="connsiteY33" fmla="*/ 87519 h 200188"/>
                <a:gd name="connsiteX34" fmla="*/ 561900 w 597075"/>
                <a:gd name="connsiteY34" fmla="*/ 85994 h 200188"/>
                <a:gd name="connsiteX35" fmla="*/ 574854 w 597075"/>
                <a:gd name="connsiteY35" fmla="*/ 76469 h 200188"/>
                <a:gd name="connsiteX36" fmla="*/ 583522 w 597075"/>
                <a:gd name="connsiteY36" fmla="*/ 76469 h 200188"/>
                <a:gd name="connsiteX37" fmla="*/ 597057 w 597075"/>
                <a:gd name="connsiteY37" fmla="*/ 61420 h 200188"/>
                <a:gd name="connsiteX38" fmla="*/ 587332 w 597075"/>
                <a:gd name="connsiteY38" fmla="*/ 48656 h 200188"/>
                <a:gd name="connsiteX39" fmla="*/ 152896 w 597075"/>
                <a:gd name="connsiteY39" fmla="*/ 132286 h 200188"/>
                <a:gd name="connsiteX40" fmla="*/ 160897 w 597075"/>
                <a:gd name="connsiteY40" fmla="*/ 132286 h 200188"/>
                <a:gd name="connsiteX41" fmla="*/ 153754 w 597075"/>
                <a:gd name="connsiteY41" fmla="*/ 132286 h 200188"/>
                <a:gd name="connsiteX42" fmla="*/ 152896 w 597075"/>
                <a:gd name="connsiteY42" fmla="*/ 132286 h 200188"/>
                <a:gd name="connsiteX0" fmla="*/ 587332 w 597075"/>
                <a:gd name="connsiteY0" fmla="*/ 48656 h 200188"/>
                <a:gd name="connsiteX1" fmla="*/ 559425 w 597075"/>
                <a:gd name="connsiteY1" fmla="*/ 36016 h 200188"/>
                <a:gd name="connsiteX2" fmla="*/ 491126 w 597075"/>
                <a:gd name="connsiteY2" fmla="*/ 15666 h 200188"/>
                <a:gd name="connsiteX3" fmla="*/ 317198 w 597075"/>
                <a:gd name="connsiteY3" fmla="*/ 1384 h 200188"/>
                <a:gd name="connsiteX4" fmla="*/ 36120 w 597075"/>
                <a:gd name="connsiteY4" fmla="*/ 50942 h 200188"/>
                <a:gd name="connsiteX5" fmla="*/ 22223 w 597075"/>
                <a:gd name="connsiteY5" fmla="*/ 66372 h 200188"/>
                <a:gd name="connsiteX6" fmla="*/ 22880 w 597075"/>
                <a:gd name="connsiteY6" fmla="*/ 69992 h 200188"/>
                <a:gd name="connsiteX7" fmla="*/ 15641 w 597075"/>
                <a:gd name="connsiteY7" fmla="*/ 89518 h 200188"/>
                <a:gd name="connsiteX8" fmla="*/ 10117 w 597075"/>
                <a:gd name="connsiteY8" fmla="*/ 90661 h 200188"/>
                <a:gd name="connsiteX9" fmla="*/ 13927 w 597075"/>
                <a:gd name="connsiteY9" fmla="*/ 119236 h 200188"/>
                <a:gd name="connsiteX10" fmla="*/ 35358 w 597075"/>
                <a:gd name="connsiteY10" fmla="*/ 118093 h 200188"/>
                <a:gd name="connsiteX11" fmla="*/ 27357 w 597075"/>
                <a:gd name="connsiteY11" fmla="*/ 130572 h 200188"/>
                <a:gd name="connsiteX12" fmla="*/ 38406 w 597075"/>
                <a:gd name="connsiteY12" fmla="*/ 144669 h 200188"/>
                <a:gd name="connsiteX13" fmla="*/ 42444 w 597075"/>
                <a:gd name="connsiteY13" fmla="*/ 164194 h 200188"/>
                <a:gd name="connsiteX14" fmla="*/ 44787 w 597075"/>
                <a:gd name="connsiteY14" fmla="*/ 165432 h 200188"/>
                <a:gd name="connsiteX15" fmla="*/ 36977 w 597075"/>
                <a:gd name="connsiteY15" fmla="*/ 166861 h 200188"/>
                <a:gd name="connsiteX16" fmla="*/ 40692 w 597075"/>
                <a:gd name="connsiteY16" fmla="*/ 195436 h 200188"/>
                <a:gd name="connsiteX17" fmla="*/ 68600 w 597075"/>
                <a:gd name="connsiteY17" fmla="*/ 193150 h 200188"/>
                <a:gd name="connsiteX18" fmla="*/ 81173 w 597075"/>
                <a:gd name="connsiteY18" fmla="*/ 189722 h 200188"/>
                <a:gd name="connsiteX19" fmla="*/ 146428 w 597075"/>
                <a:gd name="connsiteY19" fmla="*/ 157564 h 200188"/>
                <a:gd name="connsiteX20" fmla="*/ 325228 w 597075"/>
                <a:gd name="connsiteY20" fmla="*/ 160493 h 200188"/>
                <a:gd name="connsiteX21" fmla="*/ 480747 w 597075"/>
                <a:gd name="connsiteY21" fmla="*/ 200104 h 200188"/>
                <a:gd name="connsiteX22" fmla="*/ 494082 w 597075"/>
                <a:gd name="connsiteY22" fmla="*/ 190008 h 200188"/>
                <a:gd name="connsiteX23" fmla="*/ 527134 w 597075"/>
                <a:gd name="connsiteY23" fmla="*/ 193532 h 200188"/>
                <a:gd name="connsiteX24" fmla="*/ 530848 w 597075"/>
                <a:gd name="connsiteY24" fmla="*/ 165528 h 200188"/>
                <a:gd name="connsiteX25" fmla="*/ 491796 w 597075"/>
                <a:gd name="connsiteY25" fmla="*/ 160194 h 200188"/>
                <a:gd name="connsiteX26" fmla="*/ 505131 w 597075"/>
                <a:gd name="connsiteY26" fmla="*/ 160194 h 200188"/>
                <a:gd name="connsiteX27" fmla="*/ 519342 w 597075"/>
                <a:gd name="connsiteY27" fmla="*/ 144001 h 200188"/>
                <a:gd name="connsiteX28" fmla="*/ 519323 w 597075"/>
                <a:gd name="connsiteY28" fmla="*/ 143716 h 200188"/>
                <a:gd name="connsiteX29" fmla="*/ 547041 w 597075"/>
                <a:gd name="connsiteY29" fmla="*/ 145907 h 200188"/>
                <a:gd name="connsiteX30" fmla="*/ 550756 w 597075"/>
                <a:gd name="connsiteY30" fmla="*/ 117332 h 200188"/>
                <a:gd name="connsiteX31" fmla="*/ 540278 w 597075"/>
                <a:gd name="connsiteY31" fmla="*/ 115998 h 200188"/>
                <a:gd name="connsiteX32" fmla="*/ 535325 w 597075"/>
                <a:gd name="connsiteY32" fmla="*/ 90661 h 200188"/>
                <a:gd name="connsiteX33" fmla="*/ 512560 w 597075"/>
                <a:gd name="connsiteY33" fmla="*/ 87519 h 200188"/>
                <a:gd name="connsiteX34" fmla="*/ 561900 w 597075"/>
                <a:gd name="connsiteY34" fmla="*/ 85994 h 200188"/>
                <a:gd name="connsiteX35" fmla="*/ 574854 w 597075"/>
                <a:gd name="connsiteY35" fmla="*/ 76469 h 200188"/>
                <a:gd name="connsiteX36" fmla="*/ 583522 w 597075"/>
                <a:gd name="connsiteY36" fmla="*/ 76469 h 200188"/>
                <a:gd name="connsiteX37" fmla="*/ 597057 w 597075"/>
                <a:gd name="connsiteY37" fmla="*/ 61420 h 200188"/>
                <a:gd name="connsiteX38" fmla="*/ 587332 w 597075"/>
                <a:gd name="connsiteY38" fmla="*/ 48656 h 200188"/>
                <a:gd name="connsiteX39" fmla="*/ 152896 w 597075"/>
                <a:gd name="connsiteY39" fmla="*/ 132286 h 200188"/>
                <a:gd name="connsiteX40" fmla="*/ 160897 w 597075"/>
                <a:gd name="connsiteY40" fmla="*/ 132286 h 200188"/>
                <a:gd name="connsiteX41" fmla="*/ 153754 w 597075"/>
                <a:gd name="connsiteY41" fmla="*/ 132286 h 200188"/>
                <a:gd name="connsiteX42" fmla="*/ 152896 w 597075"/>
                <a:gd name="connsiteY42" fmla="*/ 132286 h 200188"/>
                <a:gd name="connsiteX0" fmla="*/ 587332 w 597075"/>
                <a:gd name="connsiteY0" fmla="*/ 48656 h 200188"/>
                <a:gd name="connsiteX1" fmla="*/ 559425 w 597075"/>
                <a:gd name="connsiteY1" fmla="*/ 36016 h 200188"/>
                <a:gd name="connsiteX2" fmla="*/ 491126 w 597075"/>
                <a:gd name="connsiteY2" fmla="*/ 15666 h 200188"/>
                <a:gd name="connsiteX3" fmla="*/ 317198 w 597075"/>
                <a:gd name="connsiteY3" fmla="*/ 1384 h 200188"/>
                <a:gd name="connsiteX4" fmla="*/ 36120 w 597075"/>
                <a:gd name="connsiteY4" fmla="*/ 50942 h 200188"/>
                <a:gd name="connsiteX5" fmla="*/ 22223 w 597075"/>
                <a:gd name="connsiteY5" fmla="*/ 66372 h 200188"/>
                <a:gd name="connsiteX6" fmla="*/ 22880 w 597075"/>
                <a:gd name="connsiteY6" fmla="*/ 69992 h 200188"/>
                <a:gd name="connsiteX7" fmla="*/ 15641 w 597075"/>
                <a:gd name="connsiteY7" fmla="*/ 89518 h 200188"/>
                <a:gd name="connsiteX8" fmla="*/ 10117 w 597075"/>
                <a:gd name="connsiteY8" fmla="*/ 90661 h 200188"/>
                <a:gd name="connsiteX9" fmla="*/ 13927 w 597075"/>
                <a:gd name="connsiteY9" fmla="*/ 119236 h 200188"/>
                <a:gd name="connsiteX10" fmla="*/ 35358 w 597075"/>
                <a:gd name="connsiteY10" fmla="*/ 118093 h 200188"/>
                <a:gd name="connsiteX11" fmla="*/ 27357 w 597075"/>
                <a:gd name="connsiteY11" fmla="*/ 130572 h 200188"/>
                <a:gd name="connsiteX12" fmla="*/ 38406 w 597075"/>
                <a:gd name="connsiteY12" fmla="*/ 144669 h 200188"/>
                <a:gd name="connsiteX13" fmla="*/ 42444 w 597075"/>
                <a:gd name="connsiteY13" fmla="*/ 164194 h 200188"/>
                <a:gd name="connsiteX14" fmla="*/ 44787 w 597075"/>
                <a:gd name="connsiteY14" fmla="*/ 165432 h 200188"/>
                <a:gd name="connsiteX15" fmla="*/ 36977 w 597075"/>
                <a:gd name="connsiteY15" fmla="*/ 166861 h 200188"/>
                <a:gd name="connsiteX16" fmla="*/ 40692 w 597075"/>
                <a:gd name="connsiteY16" fmla="*/ 195436 h 200188"/>
                <a:gd name="connsiteX17" fmla="*/ 68600 w 597075"/>
                <a:gd name="connsiteY17" fmla="*/ 193150 h 200188"/>
                <a:gd name="connsiteX18" fmla="*/ 81173 w 597075"/>
                <a:gd name="connsiteY18" fmla="*/ 189722 h 200188"/>
                <a:gd name="connsiteX19" fmla="*/ 152413 w 597075"/>
                <a:gd name="connsiteY19" fmla="*/ 166609 h 200188"/>
                <a:gd name="connsiteX20" fmla="*/ 325228 w 597075"/>
                <a:gd name="connsiteY20" fmla="*/ 160493 h 200188"/>
                <a:gd name="connsiteX21" fmla="*/ 480747 w 597075"/>
                <a:gd name="connsiteY21" fmla="*/ 200104 h 200188"/>
                <a:gd name="connsiteX22" fmla="*/ 494082 w 597075"/>
                <a:gd name="connsiteY22" fmla="*/ 190008 h 200188"/>
                <a:gd name="connsiteX23" fmla="*/ 527134 w 597075"/>
                <a:gd name="connsiteY23" fmla="*/ 193532 h 200188"/>
                <a:gd name="connsiteX24" fmla="*/ 530848 w 597075"/>
                <a:gd name="connsiteY24" fmla="*/ 165528 h 200188"/>
                <a:gd name="connsiteX25" fmla="*/ 491796 w 597075"/>
                <a:gd name="connsiteY25" fmla="*/ 160194 h 200188"/>
                <a:gd name="connsiteX26" fmla="*/ 505131 w 597075"/>
                <a:gd name="connsiteY26" fmla="*/ 160194 h 200188"/>
                <a:gd name="connsiteX27" fmla="*/ 519342 w 597075"/>
                <a:gd name="connsiteY27" fmla="*/ 144001 h 200188"/>
                <a:gd name="connsiteX28" fmla="*/ 519323 w 597075"/>
                <a:gd name="connsiteY28" fmla="*/ 143716 h 200188"/>
                <a:gd name="connsiteX29" fmla="*/ 547041 w 597075"/>
                <a:gd name="connsiteY29" fmla="*/ 145907 h 200188"/>
                <a:gd name="connsiteX30" fmla="*/ 550756 w 597075"/>
                <a:gd name="connsiteY30" fmla="*/ 117332 h 200188"/>
                <a:gd name="connsiteX31" fmla="*/ 540278 w 597075"/>
                <a:gd name="connsiteY31" fmla="*/ 115998 h 200188"/>
                <a:gd name="connsiteX32" fmla="*/ 535325 w 597075"/>
                <a:gd name="connsiteY32" fmla="*/ 90661 h 200188"/>
                <a:gd name="connsiteX33" fmla="*/ 512560 w 597075"/>
                <a:gd name="connsiteY33" fmla="*/ 87519 h 200188"/>
                <a:gd name="connsiteX34" fmla="*/ 561900 w 597075"/>
                <a:gd name="connsiteY34" fmla="*/ 85994 h 200188"/>
                <a:gd name="connsiteX35" fmla="*/ 574854 w 597075"/>
                <a:gd name="connsiteY35" fmla="*/ 76469 h 200188"/>
                <a:gd name="connsiteX36" fmla="*/ 583522 w 597075"/>
                <a:gd name="connsiteY36" fmla="*/ 76469 h 200188"/>
                <a:gd name="connsiteX37" fmla="*/ 597057 w 597075"/>
                <a:gd name="connsiteY37" fmla="*/ 61420 h 200188"/>
                <a:gd name="connsiteX38" fmla="*/ 587332 w 597075"/>
                <a:gd name="connsiteY38" fmla="*/ 48656 h 200188"/>
                <a:gd name="connsiteX39" fmla="*/ 152896 w 597075"/>
                <a:gd name="connsiteY39" fmla="*/ 132286 h 200188"/>
                <a:gd name="connsiteX40" fmla="*/ 160897 w 597075"/>
                <a:gd name="connsiteY40" fmla="*/ 132286 h 200188"/>
                <a:gd name="connsiteX41" fmla="*/ 153754 w 597075"/>
                <a:gd name="connsiteY41" fmla="*/ 132286 h 200188"/>
                <a:gd name="connsiteX42" fmla="*/ 152896 w 597075"/>
                <a:gd name="connsiteY42" fmla="*/ 132286 h 200188"/>
                <a:gd name="connsiteX0" fmla="*/ 587332 w 597075"/>
                <a:gd name="connsiteY0" fmla="*/ 48656 h 195464"/>
                <a:gd name="connsiteX1" fmla="*/ 559425 w 597075"/>
                <a:gd name="connsiteY1" fmla="*/ 36016 h 195464"/>
                <a:gd name="connsiteX2" fmla="*/ 491126 w 597075"/>
                <a:gd name="connsiteY2" fmla="*/ 15666 h 195464"/>
                <a:gd name="connsiteX3" fmla="*/ 317198 w 597075"/>
                <a:gd name="connsiteY3" fmla="*/ 1384 h 195464"/>
                <a:gd name="connsiteX4" fmla="*/ 36120 w 597075"/>
                <a:gd name="connsiteY4" fmla="*/ 50942 h 195464"/>
                <a:gd name="connsiteX5" fmla="*/ 22223 w 597075"/>
                <a:gd name="connsiteY5" fmla="*/ 66372 h 195464"/>
                <a:gd name="connsiteX6" fmla="*/ 22880 w 597075"/>
                <a:gd name="connsiteY6" fmla="*/ 69992 h 195464"/>
                <a:gd name="connsiteX7" fmla="*/ 15641 w 597075"/>
                <a:gd name="connsiteY7" fmla="*/ 89518 h 195464"/>
                <a:gd name="connsiteX8" fmla="*/ 10117 w 597075"/>
                <a:gd name="connsiteY8" fmla="*/ 90661 h 195464"/>
                <a:gd name="connsiteX9" fmla="*/ 13927 w 597075"/>
                <a:gd name="connsiteY9" fmla="*/ 119236 h 195464"/>
                <a:gd name="connsiteX10" fmla="*/ 35358 w 597075"/>
                <a:gd name="connsiteY10" fmla="*/ 118093 h 195464"/>
                <a:gd name="connsiteX11" fmla="*/ 27357 w 597075"/>
                <a:gd name="connsiteY11" fmla="*/ 130572 h 195464"/>
                <a:gd name="connsiteX12" fmla="*/ 38406 w 597075"/>
                <a:gd name="connsiteY12" fmla="*/ 144669 h 195464"/>
                <a:gd name="connsiteX13" fmla="*/ 42444 w 597075"/>
                <a:gd name="connsiteY13" fmla="*/ 164194 h 195464"/>
                <a:gd name="connsiteX14" fmla="*/ 44787 w 597075"/>
                <a:gd name="connsiteY14" fmla="*/ 165432 h 195464"/>
                <a:gd name="connsiteX15" fmla="*/ 36977 w 597075"/>
                <a:gd name="connsiteY15" fmla="*/ 166861 h 195464"/>
                <a:gd name="connsiteX16" fmla="*/ 40692 w 597075"/>
                <a:gd name="connsiteY16" fmla="*/ 195436 h 195464"/>
                <a:gd name="connsiteX17" fmla="*/ 68600 w 597075"/>
                <a:gd name="connsiteY17" fmla="*/ 193150 h 195464"/>
                <a:gd name="connsiteX18" fmla="*/ 81173 w 597075"/>
                <a:gd name="connsiteY18" fmla="*/ 189722 h 195464"/>
                <a:gd name="connsiteX19" fmla="*/ 152413 w 597075"/>
                <a:gd name="connsiteY19" fmla="*/ 166609 h 195464"/>
                <a:gd name="connsiteX20" fmla="*/ 325228 w 597075"/>
                <a:gd name="connsiteY20" fmla="*/ 160493 h 195464"/>
                <a:gd name="connsiteX21" fmla="*/ 486732 w 597075"/>
                <a:gd name="connsiteY21" fmla="*/ 172970 h 195464"/>
                <a:gd name="connsiteX22" fmla="*/ 494082 w 597075"/>
                <a:gd name="connsiteY22" fmla="*/ 190008 h 195464"/>
                <a:gd name="connsiteX23" fmla="*/ 527134 w 597075"/>
                <a:gd name="connsiteY23" fmla="*/ 193532 h 195464"/>
                <a:gd name="connsiteX24" fmla="*/ 530848 w 597075"/>
                <a:gd name="connsiteY24" fmla="*/ 165528 h 195464"/>
                <a:gd name="connsiteX25" fmla="*/ 491796 w 597075"/>
                <a:gd name="connsiteY25" fmla="*/ 160194 h 195464"/>
                <a:gd name="connsiteX26" fmla="*/ 505131 w 597075"/>
                <a:gd name="connsiteY26" fmla="*/ 160194 h 195464"/>
                <a:gd name="connsiteX27" fmla="*/ 519342 w 597075"/>
                <a:gd name="connsiteY27" fmla="*/ 144001 h 195464"/>
                <a:gd name="connsiteX28" fmla="*/ 519323 w 597075"/>
                <a:gd name="connsiteY28" fmla="*/ 143716 h 195464"/>
                <a:gd name="connsiteX29" fmla="*/ 547041 w 597075"/>
                <a:gd name="connsiteY29" fmla="*/ 145907 h 195464"/>
                <a:gd name="connsiteX30" fmla="*/ 550756 w 597075"/>
                <a:gd name="connsiteY30" fmla="*/ 117332 h 195464"/>
                <a:gd name="connsiteX31" fmla="*/ 540278 w 597075"/>
                <a:gd name="connsiteY31" fmla="*/ 115998 h 195464"/>
                <a:gd name="connsiteX32" fmla="*/ 535325 w 597075"/>
                <a:gd name="connsiteY32" fmla="*/ 90661 h 195464"/>
                <a:gd name="connsiteX33" fmla="*/ 512560 w 597075"/>
                <a:gd name="connsiteY33" fmla="*/ 87519 h 195464"/>
                <a:gd name="connsiteX34" fmla="*/ 561900 w 597075"/>
                <a:gd name="connsiteY34" fmla="*/ 85994 h 195464"/>
                <a:gd name="connsiteX35" fmla="*/ 574854 w 597075"/>
                <a:gd name="connsiteY35" fmla="*/ 76469 h 195464"/>
                <a:gd name="connsiteX36" fmla="*/ 583522 w 597075"/>
                <a:gd name="connsiteY36" fmla="*/ 76469 h 195464"/>
                <a:gd name="connsiteX37" fmla="*/ 597057 w 597075"/>
                <a:gd name="connsiteY37" fmla="*/ 61420 h 195464"/>
                <a:gd name="connsiteX38" fmla="*/ 587332 w 597075"/>
                <a:gd name="connsiteY38" fmla="*/ 48656 h 195464"/>
                <a:gd name="connsiteX39" fmla="*/ 152896 w 597075"/>
                <a:gd name="connsiteY39" fmla="*/ 132286 h 195464"/>
                <a:gd name="connsiteX40" fmla="*/ 160897 w 597075"/>
                <a:gd name="connsiteY40" fmla="*/ 132286 h 195464"/>
                <a:gd name="connsiteX41" fmla="*/ 153754 w 597075"/>
                <a:gd name="connsiteY41" fmla="*/ 132286 h 195464"/>
                <a:gd name="connsiteX42" fmla="*/ 152896 w 597075"/>
                <a:gd name="connsiteY42" fmla="*/ 132286 h 195464"/>
                <a:gd name="connsiteX0" fmla="*/ 571086 w 597075"/>
                <a:gd name="connsiteY0" fmla="*/ 69006 h 195464"/>
                <a:gd name="connsiteX1" fmla="*/ 559425 w 597075"/>
                <a:gd name="connsiteY1" fmla="*/ 36016 h 195464"/>
                <a:gd name="connsiteX2" fmla="*/ 491126 w 597075"/>
                <a:gd name="connsiteY2" fmla="*/ 15666 h 195464"/>
                <a:gd name="connsiteX3" fmla="*/ 317198 w 597075"/>
                <a:gd name="connsiteY3" fmla="*/ 1384 h 195464"/>
                <a:gd name="connsiteX4" fmla="*/ 36120 w 597075"/>
                <a:gd name="connsiteY4" fmla="*/ 50942 h 195464"/>
                <a:gd name="connsiteX5" fmla="*/ 22223 w 597075"/>
                <a:gd name="connsiteY5" fmla="*/ 66372 h 195464"/>
                <a:gd name="connsiteX6" fmla="*/ 22880 w 597075"/>
                <a:gd name="connsiteY6" fmla="*/ 69992 h 195464"/>
                <a:gd name="connsiteX7" fmla="*/ 15641 w 597075"/>
                <a:gd name="connsiteY7" fmla="*/ 89518 h 195464"/>
                <a:gd name="connsiteX8" fmla="*/ 10117 w 597075"/>
                <a:gd name="connsiteY8" fmla="*/ 90661 h 195464"/>
                <a:gd name="connsiteX9" fmla="*/ 13927 w 597075"/>
                <a:gd name="connsiteY9" fmla="*/ 119236 h 195464"/>
                <a:gd name="connsiteX10" fmla="*/ 35358 w 597075"/>
                <a:gd name="connsiteY10" fmla="*/ 118093 h 195464"/>
                <a:gd name="connsiteX11" fmla="*/ 27357 w 597075"/>
                <a:gd name="connsiteY11" fmla="*/ 130572 h 195464"/>
                <a:gd name="connsiteX12" fmla="*/ 38406 w 597075"/>
                <a:gd name="connsiteY12" fmla="*/ 144669 h 195464"/>
                <a:gd name="connsiteX13" fmla="*/ 42444 w 597075"/>
                <a:gd name="connsiteY13" fmla="*/ 164194 h 195464"/>
                <a:gd name="connsiteX14" fmla="*/ 44787 w 597075"/>
                <a:gd name="connsiteY14" fmla="*/ 165432 h 195464"/>
                <a:gd name="connsiteX15" fmla="*/ 36977 w 597075"/>
                <a:gd name="connsiteY15" fmla="*/ 166861 h 195464"/>
                <a:gd name="connsiteX16" fmla="*/ 40692 w 597075"/>
                <a:gd name="connsiteY16" fmla="*/ 195436 h 195464"/>
                <a:gd name="connsiteX17" fmla="*/ 68600 w 597075"/>
                <a:gd name="connsiteY17" fmla="*/ 193150 h 195464"/>
                <a:gd name="connsiteX18" fmla="*/ 81173 w 597075"/>
                <a:gd name="connsiteY18" fmla="*/ 189722 h 195464"/>
                <a:gd name="connsiteX19" fmla="*/ 152413 w 597075"/>
                <a:gd name="connsiteY19" fmla="*/ 166609 h 195464"/>
                <a:gd name="connsiteX20" fmla="*/ 325228 w 597075"/>
                <a:gd name="connsiteY20" fmla="*/ 160493 h 195464"/>
                <a:gd name="connsiteX21" fmla="*/ 486732 w 597075"/>
                <a:gd name="connsiteY21" fmla="*/ 172970 h 195464"/>
                <a:gd name="connsiteX22" fmla="*/ 494082 w 597075"/>
                <a:gd name="connsiteY22" fmla="*/ 190008 h 195464"/>
                <a:gd name="connsiteX23" fmla="*/ 527134 w 597075"/>
                <a:gd name="connsiteY23" fmla="*/ 193532 h 195464"/>
                <a:gd name="connsiteX24" fmla="*/ 530848 w 597075"/>
                <a:gd name="connsiteY24" fmla="*/ 165528 h 195464"/>
                <a:gd name="connsiteX25" fmla="*/ 491796 w 597075"/>
                <a:gd name="connsiteY25" fmla="*/ 160194 h 195464"/>
                <a:gd name="connsiteX26" fmla="*/ 505131 w 597075"/>
                <a:gd name="connsiteY26" fmla="*/ 160194 h 195464"/>
                <a:gd name="connsiteX27" fmla="*/ 519342 w 597075"/>
                <a:gd name="connsiteY27" fmla="*/ 144001 h 195464"/>
                <a:gd name="connsiteX28" fmla="*/ 519323 w 597075"/>
                <a:gd name="connsiteY28" fmla="*/ 143716 h 195464"/>
                <a:gd name="connsiteX29" fmla="*/ 547041 w 597075"/>
                <a:gd name="connsiteY29" fmla="*/ 145907 h 195464"/>
                <a:gd name="connsiteX30" fmla="*/ 550756 w 597075"/>
                <a:gd name="connsiteY30" fmla="*/ 117332 h 195464"/>
                <a:gd name="connsiteX31" fmla="*/ 540278 w 597075"/>
                <a:gd name="connsiteY31" fmla="*/ 115998 h 195464"/>
                <a:gd name="connsiteX32" fmla="*/ 535325 w 597075"/>
                <a:gd name="connsiteY32" fmla="*/ 90661 h 195464"/>
                <a:gd name="connsiteX33" fmla="*/ 512560 w 597075"/>
                <a:gd name="connsiteY33" fmla="*/ 87519 h 195464"/>
                <a:gd name="connsiteX34" fmla="*/ 561900 w 597075"/>
                <a:gd name="connsiteY34" fmla="*/ 85994 h 195464"/>
                <a:gd name="connsiteX35" fmla="*/ 574854 w 597075"/>
                <a:gd name="connsiteY35" fmla="*/ 76469 h 195464"/>
                <a:gd name="connsiteX36" fmla="*/ 583522 w 597075"/>
                <a:gd name="connsiteY36" fmla="*/ 76469 h 195464"/>
                <a:gd name="connsiteX37" fmla="*/ 597057 w 597075"/>
                <a:gd name="connsiteY37" fmla="*/ 61420 h 195464"/>
                <a:gd name="connsiteX38" fmla="*/ 571086 w 597075"/>
                <a:gd name="connsiteY38" fmla="*/ 69006 h 195464"/>
                <a:gd name="connsiteX39" fmla="*/ 152896 w 597075"/>
                <a:gd name="connsiteY39" fmla="*/ 132286 h 195464"/>
                <a:gd name="connsiteX40" fmla="*/ 160897 w 597075"/>
                <a:gd name="connsiteY40" fmla="*/ 132286 h 195464"/>
                <a:gd name="connsiteX41" fmla="*/ 153754 w 597075"/>
                <a:gd name="connsiteY41" fmla="*/ 132286 h 195464"/>
                <a:gd name="connsiteX42" fmla="*/ 152896 w 597075"/>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30848 w 584987"/>
                <a:gd name="connsiteY24" fmla="*/ 165528 h 195464"/>
                <a:gd name="connsiteX25" fmla="*/ 491796 w 584987"/>
                <a:gd name="connsiteY25" fmla="*/ 160194 h 195464"/>
                <a:gd name="connsiteX26" fmla="*/ 505131 w 584987"/>
                <a:gd name="connsiteY26" fmla="*/ 160194 h 195464"/>
                <a:gd name="connsiteX27" fmla="*/ 519342 w 584987"/>
                <a:gd name="connsiteY27" fmla="*/ 144001 h 195464"/>
                <a:gd name="connsiteX28" fmla="*/ 519323 w 584987"/>
                <a:gd name="connsiteY28" fmla="*/ 143716 h 195464"/>
                <a:gd name="connsiteX29" fmla="*/ 547041 w 584987"/>
                <a:gd name="connsiteY29" fmla="*/ 145907 h 195464"/>
                <a:gd name="connsiteX30" fmla="*/ 550756 w 584987"/>
                <a:gd name="connsiteY30" fmla="*/ 117332 h 195464"/>
                <a:gd name="connsiteX31" fmla="*/ 540278 w 584987"/>
                <a:gd name="connsiteY31" fmla="*/ 115998 h 195464"/>
                <a:gd name="connsiteX32" fmla="*/ 535325 w 584987"/>
                <a:gd name="connsiteY32" fmla="*/ 90661 h 195464"/>
                <a:gd name="connsiteX33" fmla="*/ 512560 w 584987"/>
                <a:gd name="connsiteY33" fmla="*/ 8751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30848 w 584987"/>
                <a:gd name="connsiteY24" fmla="*/ 165528 h 195464"/>
                <a:gd name="connsiteX25" fmla="*/ 491796 w 584987"/>
                <a:gd name="connsiteY25" fmla="*/ 160194 h 195464"/>
                <a:gd name="connsiteX26" fmla="*/ 505131 w 584987"/>
                <a:gd name="connsiteY26" fmla="*/ 160194 h 195464"/>
                <a:gd name="connsiteX27" fmla="*/ 519342 w 584987"/>
                <a:gd name="connsiteY27" fmla="*/ 144001 h 195464"/>
                <a:gd name="connsiteX28" fmla="*/ 519323 w 584987"/>
                <a:gd name="connsiteY28" fmla="*/ 143716 h 195464"/>
                <a:gd name="connsiteX29" fmla="*/ 547041 w 584987"/>
                <a:gd name="connsiteY29" fmla="*/ 145907 h 195464"/>
                <a:gd name="connsiteX30" fmla="*/ 550756 w 584987"/>
                <a:gd name="connsiteY30" fmla="*/ 117332 h 195464"/>
                <a:gd name="connsiteX31" fmla="*/ 540278 w 584987"/>
                <a:gd name="connsiteY31" fmla="*/ 115998 h 195464"/>
                <a:gd name="connsiteX32" fmla="*/ 535325 w 584987"/>
                <a:gd name="connsiteY32" fmla="*/ 90661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30848 w 584987"/>
                <a:gd name="connsiteY24" fmla="*/ 165528 h 195464"/>
                <a:gd name="connsiteX25" fmla="*/ 491796 w 584987"/>
                <a:gd name="connsiteY25" fmla="*/ 160194 h 195464"/>
                <a:gd name="connsiteX26" fmla="*/ 505131 w 584987"/>
                <a:gd name="connsiteY26" fmla="*/ 160194 h 195464"/>
                <a:gd name="connsiteX27" fmla="*/ 519342 w 584987"/>
                <a:gd name="connsiteY27" fmla="*/ 144001 h 195464"/>
                <a:gd name="connsiteX28" fmla="*/ 519323 w 584987"/>
                <a:gd name="connsiteY28" fmla="*/ 143716 h 195464"/>
                <a:gd name="connsiteX29" fmla="*/ 547041 w 584987"/>
                <a:gd name="connsiteY29" fmla="*/ 145907 h 195464"/>
                <a:gd name="connsiteX30" fmla="*/ 550756 w 584987"/>
                <a:gd name="connsiteY30" fmla="*/ 117332 h 195464"/>
                <a:gd name="connsiteX31" fmla="*/ 540278 w 584987"/>
                <a:gd name="connsiteY31" fmla="*/ 11599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30848 w 584987"/>
                <a:gd name="connsiteY24" fmla="*/ 165528 h 195464"/>
                <a:gd name="connsiteX25" fmla="*/ 491796 w 584987"/>
                <a:gd name="connsiteY25" fmla="*/ 160194 h 195464"/>
                <a:gd name="connsiteX26" fmla="*/ 505131 w 584987"/>
                <a:gd name="connsiteY26" fmla="*/ 160194 h 195464"/>
                <a:gd name="connsiteX27" fmla="*/ 519342 w 584987"/>
                <a:gd name="connsiteY27" fmla="*/ 144001 h 195464"/>
                <a:gd name="connsiteX28" fmla="*/ 519323 w 584987"/>
                <a:gd name="connsiteY28" fmla="*/ 143716 h 195464"/>
                <a:gd name="connsiteX29" fmla="*/ 547041 w 584987"/>
                <a:gd name="connsiteY29" fmla="*/ 145907 h 195464"/>
                <a:gd name="connsiteX30" fmla="*/ 550756 w 584987"/>
                <a:gd name="connsiteY30" fmla="*/ 117332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30848 w 584987"/>
                <a:gd name="connsiteY24" fmla="*/ 165528 h 195464"/>
                <a:gd name="connsiteX25" fmla="*/ 491796 w 584987"/>
                <a:gd name="connsiteY25" fmla="*/ 160194 h 195464"/>
                <a:gd name="connsiteX26" fmla="*/ 505131 w 584987"/>
                <a:gd name="connsiteY26" fmla="*/ 160194 h 195464"/>
                <a:gd name="connsiteX27" fmla="*/ 519342 w 584987"/>
                <a:gd name="connsiteY27" fmla="*/ 144001 h 195464"/>
                <a:gd name="connsiteX28" fmla="*/ 519323 w 584987"/>
                <a:gd name="connsiteY28" fmla="*/ 143716 h 195464"/>
                <a:gd name="connsiteX29" fmla="*/ 547041 w 584987"/>
                <a:gd name="connsiteY29" fmla="*/ 145907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30848 w 584987"/>
                <a:gd name="connsiteY24" fmla="*/ 165528 h 195464"/>
                <a:gd name="connsiteX25" fmla="*/ 491796 w 584987"/>
                <a:gd name="connsiteY25" fmla="*/ 160194 h 195464"/>
                <a:gd name="connsiteX26" fmla="*/ 505131 w 584987"/>
                <a:gd name="connsiteY26" fmla="*/ 160194 h 195464"/>
                <a:gd name="connsiteX27" fmla="*/ 519342 w 584987"/>
                <a:gd name="connsiteY27" fmla="*/ 144001 h 195464"/>
                <a:gd name="connsiteX28" fmla="*/ 524881 w 584987"/>
                <a:gd name="connsiteY28" fmla="*/ 143716 h 195464"/>
                <a:gd name="connsiteX29" fmla="*/ 547041 w 584987"/>
                <a:gd name="connsiteY29" fmla="*/ 145907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30848 w 584987"/>
                <a:gd name="connsiteY24" fmla="*/ 165528 h 195464"/>
                <a:gd name="connsiteX25" fmla="*/ 491796 w 584987"/>
                <a:gd name="connsiteY25" fmla="*/ 160194 h 195464"/>
                <a:gd name="connsiteX26" fmla="*/ 505131 w 584987"/>
                <a:gd name="connsiteY26" fmla="*/ 160194 h 195464"/>
                <a:gd name="connsiteX27" fmla="*/ 519342 w 584987"/>
                <a:gd name="connsiteY27" fmla="*/ 144001 h 195464"/>
                <a:gd name="connsiteX28" fmla="*/ 524881 w 584987"/>
                <a:gd name="connsiteY28" fmla="*/ 143716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30848 w 584987"/>
                <a:gd name="connsiteY24" fmla="*/ 165528 h 195464"/>
                <a:gd name="connsiteX25" fmla="*/ 491796 w 584987"/>
                <a:gd name="connsiteY25" fmla="*/ 160194 h 195464"/>
                <a:gd name="connsiteX26" fmla="*/ 505131 w 584987"/>
                <a:gd name="connsiteY26" fmla="*/ 160194 h 195464"/>
                <a:gd name="connsiteX27" fmla="*/ 519342 w 584987"/>
                <a:gd name="connsiteY27" fmla="*/ 144001 h 195464"/>
                <a:gd name="connsiteX28" fmla="*/ 563358 w 584987"/>
                <a:gd name="connsiteY28" fmla="*/ 161805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30848 w 584987"/>
                <a:gd name="connsiteY24" fmla="*/ 165528 h 195464"/>
                <a:gd name="connsiteX25" fmla="*/ 491796 w 584987"/>
                <a:gd name="connsiteY25" fmla="*/ 160194 h 195464"/>
                <a:gd name="connsiteX26" fmla="*/ 505131 w 584987"/>
                <a:gd name="connsiteY26" fmla="*/ 160194 h 195464"/>
                <a:gd name="connsiteX27" fmla="*/ 561239 w 584987"/>
                <a:gd name="connsiteY27" fmla="*/ 156437 h 195464"/>
                <a:gd name="connsiteX28" fmla="*/ 563358 w 584987"/>
                <a:gd name="connsiteY28" fmla="*/ 161805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30848 w 584987"/>
                <a:gd name="connsiteY24" fmla="*/ 165528 h 195464"/>
                <a:gd name="connsiteX25" fmla="*/ 491796 w 584987"/>
                <a:gd name="connsiteY25" fmla="*/ 160194 h 195464"/>
                <a:gd name="connsiteX26" fmla="*/ 554723 w 584987"/>
                <a:gd name="connsiteY26" fmla="*/ 160194 h 195464"/>
                <a:gd name="connsiteX27" fmla="*/ 561239 w 584987"/>
                <a:gd name="connsiteY27" fmla="*/ 156437 h 195464"/>
                <a:gd name="connsiteX28" fmla="*/ 563358 w 584987"/>
                <a:gd name="connsiteY28" fmla="*/ 161805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30848 w 584987"/>
                <a:gd name="connsiteY24" fmla="*/ 165528 h 195464"/>
                <a:gd name="connsiteX25" fmla="*/ 555496 w 584987"/>
                <a:gd name="connsiteY25" fmla="*/ 165847 h 195464"/>
                <a:gd name="connsiteX26" fmla="*/ 554723 w 584987"/>
                <a:gd name="connsiteY26" fmla="*/ 160194 h 195464"/>
                <a:gd name="connsiteX27" fmla="*/ 561239 w 584987"/>
                <a:gd name="connsiteY27" fmla="*/ 156437 h 195464"/>
                <a:gd name="connsiteX28" fmla="*/ 563358 w 584987"/>
                <a:gd name="connsiteY28" fmla="*/ 161805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27134 w 584987"/>
                <a:gd name="connsiteY23" fmla="*/ 193532 h 195464"/>
                <a:gd name="connsiteX24" fmla="*/ 561202 w 584987"/>
                <a:gd name="connsiteY24" fmla="*/ 165528 h 195464"/>
                <a:gd name="connsiteX25" fmla="*/ 555496 w 584987"/>
                <a:gd name="connsiteY25" fmla="*/ 165847 h 195464"/>
                <a:gd name="connsiteX26" fmla="*/ 554723 w 584987"/>
                <a:gd name="connsiteY26" fmla="*/ 160194 h 195464"/>
                <a:gd name="connsiteX27" fmla="*/ 561239 w 584987"/>
                <a:gd name="connsiteY27" fmla="*/ 156437 h 195464"/>
                <a:gd name="connsiteX28" fmla="*/ 563358 w 584987"/>
                <a:gd name="connsiteY28" fmla="*/ 161805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494082 w 584987"/>
                <a:gd name="connsiteY22" fmla="*/ 190008 h 195464"/>
                <a:gd name="connsiteX23" fmla="*/ 548510 w 584987"/>
                <a:gd name="connsiteY23" fmla="*/ 161876 h 195464"/>
                <a:gd name="connsiteX24" fmla="*/ 561202 w 584987"/>
                <a:gd name="connsiteY24" fmla="*/ 165528 h 195464"/>
                <a:gd name="connsiteX25" fmla="*/ 555496 w 584987"/>
                <a:gd name="connsiteY25" fmla="*/ 165847 h 195464"/>
                <a:gd name="connsiteX26" fmla="*/ 554723 w 584987"/>
                <a:gd name="connsiteY26" fmla="*/ 160194 h 195464"/>
                <a:gd name="connsiteX27" fmla="*/ 561239 w 584987"/>
                <a:gd name="connsiteY27" fmla="*/ 156437 h 195464"/>
                <a:gd name="connsiteX28" fmla="*/ 563358 w 584987"/>
                <a:gd name="connsiteY28" fmla="*/ 161805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732 w 584987"/>
                <a:gd name="connsiteY21" fmla="*/ 172970 h 195464"/>
                <a:gd name="connsiteX22" fmla="*/ 515885 w 584987"/>
                <a:gd name="connsiteY22" fmla="*/ 156091 h 195464"/>
                <a:gd name="connsiteX23" fmla="*/ 548510 w 584987"/>
                <a:gd name="connsiteY23" fmla="*/ 161876 h 195464"/>
                <a:gd name="connsiteX24" fmla="*/ 561202 w 584987"/>
                <a:gd name="connsiteY24" fmla="*/ 165528 h 195464"/>
                <a:gd name="connsiteX25" fmla="*/ 555496 w 584987"/>
                <a:gd name="connsiteY25" fmla="*/ 165847 h 195464"/>
                <a:gd name="connsiteX26" fmla="*/ 554723 w 584987"/>
                <a:gd name="connsiteY26" fmla="*/ 160194 h 195464"/>
                <a:gd name="connsiteX27" fmla="*/ 561239 w 584987"/>
                <a:gd name="connsiteY27" fmla="*/ 156437 h 195464"/>
                <a:gd name="connsiteX28" fmla="*/ 563358 w 584987"/>
                <a:gd name="connsiteY28" fmla="*/ 161805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305 w 584987"/>
                <a:gd name="connsiteY21" fmla="*/ 141314 h 195464"/>
                <a:gd name="connsiteX22" fmla="*/ 515885 w 584987"/>
                <a:gd name="connsiteY22" fmla="*/ 156091 h 195464"/>
                <a:gd name="connsiteX23" fmla="*/ 548510 w 584987"/>
                <a:gd name="connsiteY23" fmla="*/ 161876 h 195464"/>
                <a:gd name="connsiteX24" fmla="*/ 561202 w 584987"/>
                <a:gd name="connsiteY24" fmla="*/ 165528 h 195464"/>
                <a:gd name="connsiteX25" fmla="*/ 555496 w 584987"/>
                <a:gd name="connsiteY25" fmla="*/ 165847 h 195464"/>
                <a:gd name="connsiteX26" fmla="*/ 554723 w 584987"/>
                <a:gd name="connsiteY26" fmla="*/ 160194 h 195464"/>
                <a:gd name="connsiteX27" fmla="*/ 561239 w 584987"/>
                <a:gd name="connsiteY27" fmla="*/ 156437 h 195464"/>
                <a:gd name="connsiteX28" fmla="*/ 563358 w 584987"/>
                <a:gd name="connsiteY28" fmla="*/ 161805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86305 w 584987"/>
                <a:gd name="connsiteY21" fmla="*/ 141314 h 195464"/>
                <a:gd name="connsiteX22" fmla="*/ 518023 w 584987"/>
                <a:gd name="connsiteY22" fmla="*/ 165135 h 195464"/>
                <a:gd name="connsiteX23" fmla="*/ 548510 w 584987"/>
                <a:gd name="connsiteY23" fmla="*/ 161876 h 195464"/>
                <a:gd name="connsiteX24" fmla="*/ 561202 w 584987"/>
                <a:gd name="connsiteY24" fmla="*/ 165528 h 195464"/>
                <a:gd name="connsiteX25" fmla="*/ 555496 w 584987"/>
                <a:gd name="connsiteY25" fmla="*/ 165847 h 195464"/>
                <a:gd name="connsiteX26" fmla="*/ 554723 w 584987"/>
                <a:gd name="connsiteY26" fmla="*/ 160194 h 195464"/>
                <a:gd name="connsiteX27" fmla="*/ 561239 w 584987"/>
                <a:gd name="connsiteY27" fmla="*/ 156437 h 195464"/>
                <a:gd name="connsiteX28" fmla="*/ 563358 w 584987"/>
                <a:gd name="connsiteY28" fmla="*/ 161805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74762 w 584987"/>
                <a:gd name="connsiteY21" fmla="*/ 144706 h 195464"/>
                <a:gd name="connsiteX22" fmla="*/ 518023 w 584987"/>
                <a:gd name="connsiteY22" fmla="*/ 165135 h 195464"/>
                <a:gd name="connsiteX23" fmla="*/ 548510 w 584987"/>
                <a:gd name="connsiteY23" fmla="*/ 161876 h 195464"/>
                <a:gd name="connsiteX24" fmla="*/ 561202 w 584987"/>
                <a:gd name="connsiteY24" fmla="*/ 165528 h 195464"/>
                <a:gd name="connsiteX25" fmla="*/ 555496 w 584987"/>
                <a:gd name="connsiteY25" fmla="*/ 165847 h 195464"/>
                <a:gd name="connsiteX26" fmla="*/ 554723 w 584987"/>
                <a:gd name="connsiteY26" fmla="*/ 160194 h 195464"/>
                <a:gd name="connsiteX27" fmla="*/ 561239 w 584987"/>
                <a:gd name="connsiteY27" fmla="*/ 156437 h 195464"/>
                <a:gd name="connsiteX28" fmla="*/ 563358 w 584987"/>
                <a:gd name="connsiteY28" fmla="*/ 161805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74762 w 584987"/>
                <a:gd name="connsiteY21" fmla="*/ 144706 h 195464"/>
                <a:gd name="connsiteX22" fmla="*/ 519733 w 584987"/>
                <a:gd name="connsiteY22" fmla="*/ 152699 h 195464"/>
                <a:gd name="connsiteX23" fmla="*/ 548510 w 584987"/>
                <a:gd name="connsiteY23" fmla="*/ 161876 h 195464"/>
                <a:gd name="connsiteX24" fmla="*/ 561202 w 584987"/>
                <a:gd name="connsiteY24" fmla="*/ 165528 h 195464"/>
                <a:gd name="connsiteX25" fmla="*/ 555496 w 584987"/>
                <a:gd name="connsiteY25" fmla="*/ 165847 h 195464"/>
                <a:gd name="connsiteX26" fmla="*/ 554723 w 584987"/>
                <a:gd name="connsiteY26" fmla="*/ 160194 h 195464"/>
                <a:gd name="connsiteX27" fmla="*/ 561239 w 584987"/>
                <a:gd name="connsiteY27" fmla="*/ 156437 h 195464"/>
                <a:gd name="connsiteX28" fmla="*/ 563358 w 584987"/>
                <a:gd name="connsiteY28" fmla="*/ 161805 h 195464"/>
                <a:gd name="connsiteX29" fmla="*/ 566279 w 584987"/>
                <a:gd name="connsiteY29" fmla="*/ 152690 h 195464"/>
                <a:gd name="connsiteX30" fmla="*/ 561871 w 584987"/>
                <a:gd name="connsiteY30" fmla="*/ 138813 h 195464"/>
                <a:gd name="connsiteX31" fmla="*/ 563791 w 584987"/>
                <a:gd name="connsiteY31" fmla="*/ 135218 h 195464"/>
                <a:gd name="connsiteX32" fmla="*/ 566534 w 584987"/>
                <a:gd name="connsiteY32" fmla="*/ 123447 h 195464"/>
                <a:gd name="connsiteX33" fmla="*/ 563862 w 584987"/>
                <a:gd name="connsiteY33" fmla="*/ 107869 h 195464"/>
                <a:gd name="connsiteX34" fmla="*/ 561900 w 584987"/>
                <a:gd name="connsiteY34" fmla="*/ 85994 h 195464"/>
                <a:gd name="connsiteX35" fmla="*/ 574854 w 584987"/>
                <a:gd name="connsiteY35" fmla="*/ 76469 h 195464"/>
                <a:gd name="connsiteX36" fmla="*/ 583522 w 584987"/>
                <a:gd name="connsiteY36" fmla="*/ 76469 h 195464"/>
                <a:gd name="connsiteX37" fmla="*/ 564566 w 584987"/>
                <a:gd name="connsiteY37" fmla="*/ 90815 h 195464"/>
                <a:gd name="connsiteX38" fmla="*/ 571086 w 584987"/>
                <a:gd name="connsiteY38" fmla="*/ 69006 h 195464"/>
                <a:gd name="connsiteX39" fmla="*/ 152896 w 584987"/>
                <a:gd name="connsiteY39" fmla="*/ 132286 h 195464"/>
                <a:gd name="connsiteX40" fmla="*/ 160897 w 584987"/>
                <a:gd name="connsiteY40" fmla="*/ 132286 h 195464"/>
                <a:gd name="connsiteX41" fmla="*/ 153754 w 584987"/>
                <a:gd name="connsiteY41" fmla="*/ 132286 h 195464"/>
                <a:gd name="connsiteX42" fmla="*/ 152896 w 584987"/>
                <a:gd name="connsiteY42"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60493 h 195464"/>
                <a:gd name="connsiteX21" fmla="*/ 474762 w 584987"/>
                <a:gd name="connsiteY21" fmla="*/ 144706 h 195464"/>
                <a:gd name="connsiteX22" fmla="*/ 548510 w 584987"/>
                <a:gd name="connsiteY22" fmla="*/ 161876 h 195464"/>
                <a:gd name="connsiteX23" fmla="*/ 561202 w 584987"/>
                <a:gd name="connsiteY23" fmla="*/ 165528 h 195464"/>
                <a:gd name="connsiteX24" fmla="*/ 555496 w 584987"/>
                <a:gd name="connsiteY24" fmla="*/ 165847 h 195464"/>
                <a:gd name="connsiteX25" fmla="*/ 554723 w 584987"/>
                <a:gd name="connsiteY25" fmla="*/ 160194 h 195464"/>
                <a:gd name="connsiteX26" fmla="*/ 561239 w 584987"/>
                <a:gd name="connsiteY26" fmla="*/ 156437 h 195464"/>
                <a:gd name="connsiteX27" fmla="*/ 563358 w 584987"/>
                <a:gd name="connsiteY27" fmla="*/ 161805 h 195464"/>
                <a:gd name="connsiteX28" fmla="*/ 566279 w 584987"/>
                <a:gd name="connsiteY28" fmla="*/ 152690 h 195464"/>
                <a:gd name="connsiteX29" fmla="*/ 561871 w 584987"/>
                <a:gd name="connsiteY29" fmla="*/ 138813 h 195464"/>
                <a:gd name="connsiteX30" fmla="*/ 563791 w 584987"/>
                <a:gd name="connsiteY30" fmla="*/ 135218 h 195464"/>
                <a:gd name="connsiteX31" fmla="*/ 566534 w 584987"/>
                <a:gd name="connsiteY31" fmla="*/ 123447 h 195464"/>
                <a:gd name="connsiteX32" fmla="*/ 563862 w 584987"/>
                <a:gd name="connsiteY32" fmla="*/ 107869 h 195464"/>
                <a:gd name="connsiteX33" fmla="*/ 561900 w 584987"/>
                <a:gd name="connsiteY33" fmla="*/ 85994 h 195464"/>
                <a:gd name="connsiteX34" fmla="*/ 574854 w 584987"/>
                <a:gd name="connsiteY34" fmla="*/ 76469 h 195464"/>
                <a:gd name="connsiteX35" fmla="*/ 583522 w 584987"/>
                <a:gd name="connsiteY35" fmla="*/ 76469 h 195464"/>
                <a:gd name="connsiteX36" fmla="*/ 564566 w 584987"/>
                <a:gd name="connsiteY36" fmla="*/ 90815 h 195464"/>
                <a:gd name="connsiteX37" fmla="*/ 571086 w 584987"/>
                <a:gd name="connsiteY37" fmla="*/ 69006 h 195464"/>
                <a:gd name="connsiteX38" fmla="*/ 152896 w 584987"/>
                <a:gd name="connsiteY38" fmla="*/ 132286 h 195464"/>
                <a:gd name="connsiteX39" fmla="*/ 160897 w 584987"/>
                <a:gd name="connsiteY39" fmla="*/ 132286 h 195464"/>
                <a:gd name="connsiteX40" fmla="*/ 153754 w 584987"/>
                <a:gd name="connsiteY40" fmla="*/ 132286 h 195464"/>
                <a:gd name="connsiteX41" fmla="*/ 152896 w 584987"/>
                <a:gd name="connsiteY41" fmla="*/ 132286 h 195464"/>
                <a:gd name="connsiteX0" fmla="*/ 571086 w 584987"/>
                <a:gd name="connsiteY0" fmla="*/ 69006 h 195464"/>
                <a:gd name="connsiteX1" fmla="*/ 559425 w 584987"/>
                <a:gd name="connsiteY1" fmla="*/ 36016 h 195464"/>
                <a:gd name="connsiteX2" fmla="*/ 491126 w 584987"/>
                <a:gd name="connsiteY2" fmla="*/ 15666 h 195464"/>
                <a:gd name="connsiteX3" fmla="*/ 317198 w 584987"/>
                <a:gd name="connsiteY3" fmla="*/ 1384 h 195464"/>
                <a:gd name="connsiteX4" fmla="*/ 36120 w 584987"/>
                <a:gd name="connsiteY4" fmla="*/ 50942 h 195464"/>
                <a:gd name="connsiteX5" fmla="*/ 22223 w 584987"/>
                <a:gd name="connsiteY5" fmla="*/ 66372 h 195464"/>
                <a:gd name="connsiteX6" fmla="*/ 22880 w 584987"/>
                <a:gd name="connsiteY6" fmla="*/ 69992 h 195464"/>
                <a:gd name="connsiteX7" fmla="*/ 15641 w 584987"/>
                <a:gd name="connsiteY7" fmla="*/ 89518 h 195464"/>
                <a:gd name="connsiteX8" fmla="*/ 10117 w 584987"/>
                <a:gd name="connsiteY8" fmla="*/ 90661 h 195464"/>
                <a:gd name="connsiteX9" fmla="*/ 13927 w 584987"/>
                <a:gd name="connsiteY9" fmla="*/ 119236 h 195464"/>
                <a:gd name="connsiteX10" fmla="*/ 35358 w 584987"/>
                <a:gd name="connsiteY10" fmla="*/ 118093 h 195464"/>
                <a:gd name="connsiteX11" fmla="*/ 27357 w 584987"/>
                <a:gd name="connsiteY11" fmla="*/ 130572 h 195464"/>
                <a:gd name="connsiteX12" fmla="*/ 38406 w 584987"/>
                <a:gd name="connsiteY12" fmla="*/ 144669 h 195464"/>
                <a:gd name="connsiteX13" fmla="*/ 42444 w 584987"/>
                <a:gd name="connsiteY13" fmla="*/ 164194 h 195464"/>
                <a:gd name="connsiteX14" fmla="*/ 44787 w 584987"/>
                <a:gd name="connsiteY14" fmla="*/ 165432 h 195464"/>
                <a:gd name="connsiteX15" fmla="*/ 36977 w 584987"/>
                <a:gd name="connsiteY15" fmla="*/ 166861 h 195464"/>
                <a:gd name="connsiteX16" fmla="*/ 40692 w 584987"/>
                <a:gd name="connsiteY16" fmla="*/ 195436 h 195464"/>
                <a:gd name="connsiteX17" fmla="*/ 68600 w 584987"/>
                <a:gd name="connsiteY17" fmla="*/ 193150 h 195464"/>
                <a:gd name="connsiteX18" fmla="*/ 81173 w 584987"/>
                <a:gd name="connsiteY18" fmla="*/ 189722 h 195464"/>
                <a:gd name="connsiteX19" fmla="*/ 152413 w 584987"/>
                <a:gd name="connsiteY19" fmla="*/ 166609 h 195464"/>
                <a:gd name="connsiteX20" fmla="*/ 325228 w 584987"/>
                <a:gd name="connsiteY20" fmla="*/ 141273 h 195464"/>
                <a:gd name="connsiteX21" fmla="*/ 474762 w 584987"/>
                <a:gd name="connsiteY21" fmla="*/ 144706 h 195464"/>
                <a:gd name="connsiteX22" fmla="*/ 548510 w 584987"/>
                <a:gd name="connsiteY22" fmla="*/ 161876 h 195464"/>
                <a:gd name="connsiteX23" fmla="*/ 561202 w 584987"/>
                <a:gd name="connsiteY23" fmla="*/ 165528 h 195464"/>
                <a:gd name="connsiteX24" fmla="*/ 555496 w 584987"/>
                <a:gd name="connsiteY24" fmla="*/ 165847 h 195464"/>
                <a:gd name="connsiteX25" fmla="*/ 554723 w 584987"/>
                <a:gd name="connsiteY25" fmla="*/ 160194 h 195464"/>
                <a:gd name="connsiteX26" fmla="*/ 561239 w 584987"/>
                <a:gd name="connsiteY26" fmla="*/ 156437 h 195464"/>
                <a:gd name="connsiteX27" fmla="*/ 563358 w 584987"/>
                <a:gd name="connsiteY27" fmla="*/ 161805 h 195464"/>
                <a:gd name="connsiteX28" fmla="*/ 566279 w 584987"/>
                <a:gd name="connsiteY28" fmla="*/ 152690 h 195464"/>
                <a:gd name="connsiteX29" fmla="*/ 561871 w 584987"/>
                <a:gd name="connsiteY29" fmla="*/ 138813 h 195464"/>
                <a:gd name="connsiteX30" fmla="*/ 563791 w 584987"/>
                <a:gd name="connsiteY30" fmla="*/ 135218 h 195464"/>
                <a:gd name="connsiteX31" fmla="*/ 566534 w 584987"/>
                <a:gd name="connsiteY31" fmla="*/ 123447 h 195464"/>
                <a:gd name="connsiteX32" fmla="*/ 563862 w 584987"/>
                <a:gd name="connsiteY32" fmla="*/ 107869 h 195464"/>
                <a:gd name="connsiteX33" fmla="*/ 561900 w 584987"/>
                <a:gd name="connsiteY33" fmla="*/ 85994 h 195464"/>
                <a:gd name="connsiteX34" fmla="*/ 574854 w 584987"/>
                <a:gd name="connsiteY34" fmla="*/ 76469 h 195464"/>
                <a:gd name="connsiteX35" fmla="*/ 583522 w 584987"/>
                <a:gd name="connsiteY35" fmla="*/ 76469 h 195464"/>
                <a:gd name="connsiteX36" fmla="*/ 564566 w 584987"/>
                <a:gd name="connsiteY36" fmla="*/ 90815 h 195464"/>
                <a:gd name="connsiteX37" fmla="*/ 571086 w 584987"/>
                <a:gd name="connsiteY37" fmla="*/ 69006 h 195464"/>
                <a:gd name="connsiteX38" fmla="*/ 152896 w 584987"/>
                <a:gd name="connsiteY38" fmla="*/ 132286 h 195464"/>
                <a:gd name="connsiteX39" fmla="*/ 160897 w 584987"/>
                <a:gd name="connsiteY39" fmla="*/ 132286 h 195464"/>
                <a:gd name="connsiteX40" fmla="*/ 153754 w 584987"/>
                <a:gd name="connsiteY40" fmla="*/ 132286 h 195464"/>
                <a:gd name="connsiteX41" fmla="*/ 152896 w 584987"/>
                <a:gd name="connsiteY41" fmla="*/ 132286 h 195464"/>
                <a:gd name="connsiteX0" fmla="*/ 571086 w 584987"/>
                <a:gd name="connsiteY0" fmla="*/ 69006 h 196166"/>
                <a:gd name="connsiteX1" fmla="*/ 559425 w 584987"/>
                <a:gd name="connsiteY1" fmla="*/ 36016 h 196166"/>
                <a:gd name="connsiteX2" fmla="*/ 491126 w 584987"/>
                <a:gd name="connsiteY2" fmla="*/ 15666 h 196166"/>
                <a:gd name="connsiteX3" fmla="*/ 317198 w 584987"/>
                <a:gd name="connsiteY3" fmla="*/ 1384 h 196166"/>
                <a:gd name="connsiteX4" fmla="*/ 36120 w 584987"/>
                <a:gd name="connsiteY4" fmla="*/ 50942 h 196166"/>
                <a:gd name="connsiteX5" fmla="*/ 22223 w 584987"/>
                <a:gd name="connsiteY5" fmla="*/ 66372 h 196166"/>
                <a:gd name="connsiteX6" fmla="*/ 22880 w 584987"/>
                <a:gd name="connsiteY6" fmla="*/ 69992 h 196166"/>
                <a:gd name="connsiteX7" fmla="*/ 15641 w 584987"/>
                <a:gd name="connsiteY7" fmla="*/ 89518 h 196166"/>
                <a:gd name="connsiteX8" fmla="*/ 10117 w 584987"/>
                <a:gd name="connsiteY8" fmla="*/ 90661 h 196166"/>
                <a:gd name="connsiteX9" fmla="*/ 13927 w 584987"/>
                <a:gd name="connsiteY9" fmla="*/ 119236 h 196166"/>
                <a:gd name="connsiteX10" fmla="*/ 35358 w 584987"/>
                <a:gd name="connsiteY10" fmla="*/ 118093 h 196166"/>
                <a:gd name="connsiteX11" fmla="*/ 27357 w 584987"/>
                <a:gd name="connsiteY11" fmla="*/ 130572 h 196166"/>
                <a:gd name="connsiteX12" fmla="*/ 38406 w 584987"/>
                <a:gd name="connsiteY12" fmla="*/ 144669 h 196166"/>
                <a:gd name="connsiteX13" fmla="*/ 42444 w 584987"/>
                <a:gd name="connsiteY13" fmla="*/ 164194 h 196166"/>
                <a:gd name="connsiteX14" fmla="*/ 44787 w 584987"/>
                <a:gd name="connsiteY14" fmla="*/ 165432 h 196166"/>
                <a:gd name="connsiteX15" fmla="*/ 36977 w 584987"/>
                <a:gd name="connsiteY15" fmla="*/ 166861 h 196166"/>
                <a:gd name="connsiteX16" fmla="*/ 40692 w 584987"/>
                <a:gd name="connsiteY16" fmla="*/ 195436 h 196166"/>
                <a:gd name="connsiteX17" fmla="*/ 68600 w 584987"/>
                <a:gd name="connsiteY17" fmla="*/ 193150 h 196166"/>
                <a:gd name="connsiteX18" fmla="*/ 152413 w 584987"/>
                <a:gd name="connsiteY18" fmla="*/ 166609 h 196166"/>
                <a:gd name="connsiteX19" fmla="*/ 325228 w 584987"/>
                <a:gd name="connsiteY19" fmla="*/ 141273 h 196166"/>
                <a:gd name="connsiteX20" fmla="*/ 474762 w 584987"/>
                <a:gd name="connsiteY20" fmla="*/ 144706 h 196166"/>
                <a:gd name="connsiteX21" fmla="*/ 548510 w 584987"/>
                <a:gd name="connsiteY21" fmla="*/ 161876 h 196166"/>
                <a:gd name="connsiteX22" fmla="*/ 561202 w 584987"/>
                <a:gd name="connsiteY22" fmla="*/ 165528 h 196166"/>
                <a:gd name="connsiteX23" fmla="*/ 555496 w 584987"/>
                <a:gd name="connsiteY23" fmla="*/ 165847 h 196166"/>
                <a:gd name="connsiteX24" fmla="*/ 554723 w 584987"/>
                <a:gd name="connsiteY24" fmla="*/ 160194 h 196166"/>
                <a:gd name="connsiteX25" fmla="*/ 561239 w 584987"/>
                <a:gd name="connsiteY25" fmla="*/ 156437 h 196166"/>
                <a:gd name="connsiteX26" fmla="*/ 563358 w 584987"/>
                <a:gd name="connsiteY26" fmla="*/ 161805 h 196166"/>
                <a:gd name="connsiteX27" fmla="*/ 566279 w 584987"/>
                <a:gd name="connsiteY27" fmla="*/ 152690 h 196166"/>
                <a:gd name="connsiteX28" fmla="*/ 561871 w 584987"/>
                <a:gd name="connsiteY28" fmla="*/ 138813 h 196166"/>
                <a:gd name="connsiteX29" fmla="*/ 563791 w 584987"/>
                <a:gd name="connsiteY29" fmla="*/ 135218 h 196166"/>
                <a:gd name="connsiteX30" fmla="*/ 566534 w 584987"/>
                <a:gd name="connsiteY30" fmla="*/ 123447 h 196166"/>
                <a:gd name="connsiteX31" fmla="*/ 563862 w 584987"/>
                <a:gd name="connsiteY31" fmla="*/ 107869 h 196166"/>
                <a:gd name="connsiteX32" fmla="*/ 561900 w 584987"/>
                <a:gd name="connsiteY32" fmla="*/ 85994 h 196166"/>
                <a:gd name="connsiteX33" fmla="*/ 574854 w 584987"/>
                <a:gd name="connsiteY33" fmla="*/ 76469 h 196166"/>
                <a:gd name="connsiteX34" fmla="*/ 583522 w 584987"/>
                <a:gd name="connsiteY34" fmla="*/ 76469 h 196166"/>
                <a:gd name="connsiteX35" fmla="*/ 564566 w 584987"/>
                <a:gd name="connsiteY35" fmla="*/ 90815 h 196166"/>
                <a:gd name="connsiteX36" fmla="*/ 571086 w 584987"/>
                <a:gd name="connsiteY36" fmla="*/ 69006 h 196166"/>
                <a:gd name="connsiteX37" fmla="*/ 152896 w 584987"/>
                <a:gd name="connsiteY37" fmla="*/ 132286 h 196166"/>
                <a:gd name="connsiteX38" fmla="*/ 160897 w 584987"/>
                <a:gd name="connsiteY38" fmla="*/ 132286 h 196166"/>
                <a:gd name="connsiteX39" fmla="*/ 153754 w 584987"/>
                <a:gd name="connsiteY39" fmla="*/ 132286 h 196166"/>
                <a:gd name="connsiteX40" fmla="*/ 152896 w 584987"/>
                <a:gd name="connsiteY40" fmla="*/ 132286 h 196166"/>
                <a:gd name="connsiteX0" fmla="*/ 571086 w 584987"/>
                <a:gd name="connsiteY0" fmla="*/ 69006 h 195436"/>
                <a:gd name="connsiteX1" fmla="*/ 559425 w 584987"/>
                <a:gd name="connsiteY1" fmla="*/ 36016 h 195436"/>
                <a:gd name="connsiteX2" fmla="*/ 491126 w 584987"/>
                <a:gd name="connsiteY2" fmla="*/ 15666 h 195436"/>
                <a:gd name="connsiteX3" fmla="*/ 317198 w 584987"/>
                <a:gd name="connsiteY3" fmla="*/ 1384 h 195436"/>
                <a:gd name="connsiteX4" fmla="*/ 36120 w 584987"/>
                <a:gd name="connsiteY4" fmla="*/ 50942 h 195436"/>
                <a:gd name="connsiteX5" fmla="*/ 22223 w 584987"/>
                <a:gd name="connsiteY5" fmla="*/ 66372 h 195436"/>
                <a:gd name="connsiteX6" fmla="*/ 22880 w 584987"/>
                <a:gd name="connsiteY6" fmla="*/ 69992 h 195436"/>
                <a:gd name="connsiteX7" fmla="*/ 15641 w 584987"/>
                <a:gd name="connsiteY7" fmla="*/ 89518 h 195436"/>
                <a:gd name="connsiteX8" fmla="*/ 10117 w 584987"/>
                <a:gd name="connsiteY8" fmla="*/ 90661 h 195436"/>
                <a:gd name="connsiteX9" fmla="*/ 13927 w 584987"/>
                <a:gd name="connsiteY9" fmla="*/ 119236 h 195436"/>
                <a:gd name="connsiteX10" fmla="*/ 35358 w 584987"/>
                <a:gd name="connsiteY10" fmla="*/ 118093 h 195436"/>
                <a:gd name="connsiteX11" fmla="*/ 27357 w 584987"/>
                <a:gd name="connsiteY11" fmla="*/ 130572 h 195436"/>
                <a:gd name="connsiteX12" fmla="*/ 38406 w 584987"/>
                <a:gd name="connsiteY12" fmla="*/ 144669 h 195436"/>
                <a:gd name="connsiteX13" fmla="*/ 42444 w 584987"/>
                <a:gd name="connsiteY13" fmla="*/ 164194 h 195436"/>
                <a:gd name="connsiteX14" fmla="*/ 44787 w 584987"/>
                <a:gd name="connsiteY14" fmla="*/ 165432 h 195436"/>
                <a:gd name="connsiteX15" fmla="*/ 36977 w 584987"/>
                <a:gd name="connsiteY15" fmla="*/ 166861 h 195436"/>
                <a:gd name="connsiteX16" fmla="*/ 40692 w 584987"/>
                <a:gd name="connsiteY16" fmla="*/ 195436 h 195436"/>
                <a:gd name="connsiteX17" fmla="*/ 152413 w 584987"/>
                <a:gd name="connsiteY17" fmla="*/ 166609 h 195436"/>
                <a:gd name="connsiteX18" fmla="*/ 325228 w 584987"/>
                <a:gd name="connsiteY18" fmla="*/ 141273 h 195436"/>
                <a:gd name="connsiteX19" fmla="*/ 474762 w 584987"/>
                <a:gd name="connsiteY19" fmla="*/ 144706 h 195436"/>
                <a:gd name="connsiteX20" fmla="*/ 548510 w 584987"/>
                <a:gd name="connsiteY20" fmla="*/ 161876 h 195436"/>
                <a:gd name="connsiteX21" fmla="*/ 561202 w 584987"/>
                <a:gd name="connsiteY21" fmla="*/ 165528 h 195436"/>
                <a:gd name="connsiteX22" fmla="*/ 555496 w 584987"/>
                <a:gd name="connsiteY22" fmla="*/ 165847 h 195436"/>
                <a:gd name="connsiteX23" fmla="*/ 554723 w 584987"/>
                <a:gd name="connsiteY23" fmla="*/ 160194 h 195436"/>
                <a:gd name="connsiteX24" fmla="*/ 561239 w 584987"/>
                <a:gd name="connsiteY24" fmla="*/ 156437 h 195436"/>
                <a:gd name="connsiteX25" fmla="*/ 563358 w 584987"/>
                <a:gd name="connsiteY25" fmla="*/ 161805 h 195436"/>
                <a:gd name="connsiteX26" fmla="*/ 566279 w 584987"/>
                <a:gd name="connsiteY26" fmla="*/ 152690 h 195436"/>
                <a:gd name="connsiteX27" fmla="*/ 561871 w 584987"/>
                <a:gd name="connsiteY27" fmla="*/ 138813 h 195436"/>
                <a:gd name="connsiteX28" fmla="*/ 563791 w 584987"/>
                <a:gd name="connsiteY28" fmla="*/ 135218 h 195436"/>
                <a:gd name="connsiteX29" fmla="*/ 566534 w 584987"/>
                <a:gd name="connsiteY29" fmla="*/ 123447 h 195436"/>
                <a:gd name="connsiteX30" fmla="*/ 563862 w 584987"/>
                <a:gd name="connsiteY30" fmla="*/ 107869 h 195436"/>
                <a:gd name="connsiteX31" fmla="*/ 561900 w 584987"/>
                <a:gd name="connsiteY31" fmla="*/ 85994 h 195436"/>
                <a:gd name="connsiteX32" fmla="*/ 574854 w 584987"/>
                <a:gd name="connsiteY32" fmla="*/ 76469 h 195436"/>
                <a:gd name="connsiteX33" fmla="*/ 583522 w 584987"/>
                <a:gd name="connsiteY33" fmla="*/ 76469 h 195436"/>
                <a:gd name="connsiteX34" fmla="*/ 564566 w 584987"/>
                <a:gd name="connsiteY34" fmla="*/ 90815 h 195436"/>
                <a:gd name="connsiteX35" fmla="*/ 571086 w 584987"/>
                <a:gd name="connsiteY35" fmla="*/ 69006 h 195436"/>
                <a:gd name="connsiteX36" fmla="*/ 152896 w 584987"/>
                <a:gd name="connsiteY36" fmla="*/ 132286 h 195436"/>
                <a:gd name="connsiteX37" fmla="*/ 160897 w 584987"/>
                <a:gd name="connsiteY37" fmla="*/ 132286 h 195436"/>
                <a:gd name="connsiteX38" fmla="*/ 153754 w 584987"/>
                <a:gd name="connsiteY38" fmla="*/ 132286 h 195436"/>
                <a:gd name="connsiteX39" fmla="*/ 152896 w 584987"/>
                <a:gd name="connsiteY39" fmla="*/ 132286 h 195436"/>
                <a:gd name="connsiteX0" fmla="*/ 571086 w 584987"/>
                <a:gd name="connsiteY0" fmla="*/ 69006 h 195436"/>
                <a:gd name="connsiteX1" fmla="*/ 559425 w 584987"/>
                <a:gd name="connsiteY1" fmla="*/ 36016 h 195436"/>
                <a:gd name="connsiteX2" fmla="*/ 491126 w 584987"/>
                <a:gd name="connsiteY2" fmla="*/ 15666 h 195436"/>
                <a:gd name="connsiteX3" fmla="*/ 317198 w 584987"/>
                <a:gd name="connsiteY3" fmla="*/ 1384 h 195436"/>
                <a:gd name="connsiteX4" fmla="*/ 36120 w 584987"/>
                <a:gd name="connsiteY4" fmla="*/ 50942 h 195436"/>
                <a:gd name="connsiteX5" fmla="*/ 22223 w 584987"/>
                <a:gd name="connsiteY5" fmla="*/ 66372 h 195436"/>
                <a:gd name="connsiteX6" fmla="*/ 22880 w 584987"/>
                <a:gd name="connsiteY6" fmla="*/ 69992 h 195436"/>
                <a:gd name="connsiteX7" fmla="*/ 15641 w 584987"/>
                <a:gd name="connsiteY7" fmla="*/ 89518 h 195436"/>
                <a:gd name="connsiteX8" fmla="*/ 10117 w 584987"/>
                <a:gd name="connsiteY8" fmla="*/ 90661 h 195436"/>
                <a:gd name="connsiteX9" fmla="*/ 13927 w 584987"/>
                <a:gd name="connsiteY9" fmla="*/ 119236 h 195436"/>
                <a:gd name="connsiteX10" fmla="*/ 35358 w 584987"/>
                <a:gd name="connsiteY10" fmla="*/ 118093 h 195436"/>
                <a:gd name="connsiteX11" fmla="*/ 27357 w 584987"/>
                <a:gd name="connsiteY11" fmla="*/ 130572 h 195436"/>
                <a:gd name="connsiteX12" fmla="*/ 38406 w 584987"/>
                <a:gd name="connsiteY12" fmla="*/ 144669 h 195436"/>
                <a:gd name="connsiteX13" fmla="*/ 42444 w 584987"/>
                <a:gd name="connsiteY13" fmla="*/ 164194 h 195436"/>
                <a:gd name="connsiteX14" fmla="*/ 44787 w 584987"/>
                <a:gd name="connsiteY14" fmla="*/ 165432 h 195436"/>
                <a:gd name="connsiteX15" fmla="*/ 36977 w 584987"/>
                <a:gd name="connsiteY15" fmla="*/ 166861 h 195436"/>
                <a:gd name="connsiteX16" fmla="*/ 40692 w 584987"/>
                <a:gd name="connsiteY16" fmla="*/ 195436 h 195436"/>
                <a:gd name="connsiteX17" fmla="*/ 152413 w 584987"/>
                <a:gd name="connsiteY17" fmla="*/ 155303 h 195436"/>
                <a:gd name="connsiteX18" fmla="*/ 325228 w 584987"/>
                <a:gd name="connsiteY18" fmla="*/ 141273 h 195436"/>
                <a:gd name="connsiteX19" fmla="*/ 474762 w 584987"/>
                <a:gd name="connsiteY19" fmla="*/ 144706 h 195436"/>
                <a:gd name="connsiteX20" fmla="*/ 548510 w 584987"/>
                <a:gd name="connsiteY20" fmla="*/ 161876 h 195436"/>
                <a:gd name="connsiteX21" fmla="*/ 561202 w 584987"/>
                <a:gd name="connsiteY21" fmla="*/ 165528 h 195436"/>
                <a:gd name="connsiteX22" fmla="*/ 555496 w 584987"/>
                <a:gd name="connsiteY22" fmla="*/ 165847 h 195436"/>
                <a:gd name="connsiteX23" fmla="*/ 554723 w 584987"/>
                <a:gd name="connsiteY23" fmla="*/ 160194 h 195436"/>
                <a:gd name="connsiteX24" fmla="*/ 561239 w 584987"/>
                <a:gd name="connsiteY24" fmla="*/ 156437 h 195436"/>
                <a:gd name="connsiteX25" fmla="*/ 563358 w 584987"/>
                <a:gd name="connsiteY25" fmla="*/ 161805 h 195436"/>
                <a:gd name="connsiteX26" fmla="*/ 566279 w 584987"/>
                <a:gd name="connsiteY26" fmla="*/ 152690 h 195436"/>
                <a:gd name="connsiteX27" fmla="*/ 561871 w 584987"/>
                <a:gd name="connsiteY27" fmla="*/ 138813 h 195436"/>
                <a:gd name="connsiteX28" fmla="*/ 563791 w 584987"/>
                <a:gd name="connsiteY28" fmla="*/ 135218 h 195436"/>
                <a:gd name="connsiteX29" fmla="*/ 566534 w 584987"/>
                <a:gd name="connsiteY29" fmla="*/ 123447 h 195436"/>
                <a:gd name="connsiteX30" fmla="*/ 563862 w 584987"/>
                <a:gd name="connsiteY30" fmla="*/ 107869 h 195436"/>
                <a:gd name="connsiteX31" fmla="*/ 561900 w 584987"/>
                <a:gd name="connsiteY31" fmla="*/ 85994 h 195436"/>
                <a:gd name="connsiteX32" fmla="*/ 574854 w 584987"/>
                <a:gd name="connsiteY32" fmla="*/ 76469 h 195436"/>
                <a:gd name="connsiteX33" fmla="*/ 583522 w 584987"/>
                <a:gd name="connsiteY33" fmla="*/ 76469 h 195436"/>
                <a:gd name="connsiteX34" fmla="*/ 564566 w 584987"/>
                <a:gd name="connsiteY34" fmla="*/ 90815 h 195436"/>
                <a:gd name="connsiteX35" fmla="*/ 571086 w 584987"/>
                <a:gd name="connsiteY35" fmla="*/ 69006 h 195436"/>
                <a:gd name="connsiteX36" fmla="*/ 152896 w 584987"/>
                <a:gd name="connsiteY36" fmla="*/ 132286 h 195436"/>
                <a:gd name="connsiteX37" fmla="*/ 160897 w 584987"/>
                <a:gd name="connsiteY37" fmla="*/ 132286 h 195436"/>
                <a:gd name="connsiteX38" fmla="*/ 153754 w 584987"/>
                <a:gd name="connsiteY38" fmla="*/ 132286 h 195436"/>
                <a:gd name="connsiteX39" fmla="*/ 152896 w 584987"/>
                <a:gd name="connsiteY39" fmla="*/ 132286 h 195436"/>
                <a:gd name="connsiteX0" fmla="*/ 571086 w 584987"/>
                <a:gd name="connsiteY0" fmla="*/ 69006 h 195436"/>
                <a:gd name="connsiteX1" fmla="*/ 559425 w 584987"/>
                <a:gd name="connsiteY1" fmla="*/ 36016 h 195436"/>
                <a:gd name="connsiteX2" fmla="*/ 491126 w 584987"/>
                <a:gd name="connsiteY2" fmla="*/ 15666 h 195436"/>
                <a:gd name="connsiteX3" fmla="*/ 317198 w 584987"/>
                <a:gd name="connsiteY3" fmla="*/ 1384 h 195436"/>
                <a:gd name="connsiteX4" fmla="*/ 36120 w 584987"/>
                <a:gd name="connsiteY4" fmla="*/ 50942 h 195436"/>
                <a:gd name="connsiteX5" fmla="*/ 22223 w 584987"/>
                <a:gd name="connsiteY5" fmla="*/ 66372 h 195436"/>
                <a:gd name="connsiteX6" fmla="*/ 22880 w 584987"/>
                <a:gd name="connsiteY6" fmla="*/ 69992 h 195436"/>
                <a:gd name="connsiteX7" fmla="*/ 15641 w 584987"/>
                <a:gd name="connsiteY7" fmla="*/ 89518 h 195436"/>
                <a:gd name="connsiteX8" fmla="*/ 10117 w 584987"/>
                <a:gd name="connsiteY8" fmla="*/ 90661 h 195436"/>
                <a:gd name="connsiteX9" fmla="*/ 13927 w 584987"/>
                <a:gd name="connsiteY9" fmla="*/ 119236 h 195436"/>
                <a:gd name="connsiteX10" fmla="*/ 35358 w 584987"/>
                <a:gd name="connsiteY10" fmla="*/ 118093 h 195436"/>
                <a:gd name="connsiteX11" fmla="*/ 27357 w 584987"/>
                <a:gd name="connsiteY11" fmla="*/ 130572 h 195436"/>
                <a:gd name="connsiteX12" fmla="*/ 38406 w 584987"/>
                <a:gd name="connsiteY12" fmla="*/ 144669 h 195436"/>
                <a:gd name="connsiteX13" fmla="*/ 42444 w 584987"/>
                <a:gd name="connsiteY13" fmla="*/ 164194 h 195436"/>
                <a:gd name="connsiteX14" fmla="*/ 44787 w 584987"/>
                <a:gd name="connsiteY14" fmla="*/ 165432 h 195436"/>
                <a:gd name="connsiteX15" fmla="*/ 36977 w 584987"/>
                <a:gd name="connsiteY15" fmla="*/ 166861 h 195436"/>
                <a:gd name="connsiteX16" fmla="*/ 40692 w 584987"/>
                <a:gd name="connsiteY16" fmla="*/ 195436 h 195436"/>
                <a:gd name="connsiteX17" fmla="*/ 152413 w 584987"/>
                <a:gd name="connsiteY17" fmla="*/ 155303 h 195436"/>
                <a:gd name="connsiteX18" fmla="*/ 338481 w 584987"/>
                <a:gd name="connsiteY18" fmla="*/ 117531 h 195436"/>
                <a:gd name="connsiteX19" fmla="*/ 474762 w 584987"/>
                <a:gd name="connsiteY19" fmla="*/ 144706 h 195436"/>
                <a:gd name="connsiteX20" fmla="*/ 548510 w 584987"/>
                <a:gd name="connsiteY20" fmla="*/ 161876 h 195436"/>
                <a:gd name="connsiteX21" fmla="*/ 561202 w 584987"/>
                <a:gd name="connsiteY21" fmla="*/ 165528 h 195436"/>
                <a:gd name="connsiteX22" fmla="*/ 555496 w 584987"/>
                <a:gd name="connsiteY22" fmla="*/ 165847 h 195436"/>
                <a:gd name="connsiteX23" fmla="*/ 554723 w 584987"/>
                <a:gd name="connsiteY23" fmla="*/ 160194 h 195436"/>
                <a:gd name="connsiteX24" fmla="*/ 561239 w 584987"/>
                <a:gd name="connsiteY24" fmla="*/ 156437 h 195436"/>
                <a:gd name="connsiteX25" fmla="*/ 563358 w 584987"/>
                <a:gd name="connsiteY25" fmla="*/ 161805 h 195436"/>
                <a:gd name="connsiteX26" fmla="*/ 566279 w 584987"/>
                <a:gd name="connsiteY26" fmla="*/ 152690 h 195436"/>
                <a:gd name="connsiteX27" fmla="*/ 561871 w 584987"/>
                <a:gd name="connsiteY27" fmla="*/ 138813 h 195436"/>
                <a:gd name="connsiteX28" fmla="*/ 563791 w 584987"/>
                <a:gd name="connsiteY28" fmla="*/ 135218 h 195436"/>
                <a:gd name="connsiteX29" fmla="*/ 566534 w 584987"/>
                <a:gd name="connsiteY29" fmla="*/ 123447 h 195436"/>
                <a:gd name="connsiteX30" fmla="*/ 563862 w 584987"/>
                <a:gd name="connsiteY30" fmla="*/ 107869 h 195436"/>
                <a:gd name="connsiteX31" fmla="*/ 561900 w 584987"/>
                <a:gd name="connsiteY31" fmla="*/ 85994 h 195436"/>
                <a:gd name="connsiteX32" fmla="*/ 574854 w 584987"/>
                <a:gd name="connsiteY32" fmla="*/ 76469 h 195436"/>
                <a:gd name="connsiteX33" fmla="*/ 583522 w 584987"/>
                <a:gd name="connsiteY33" fmla="*/ 76469 h 195436"/>
                <a:gd name="connsiteX34" fmla="*/ 564566 w 584987"/>
                <a:gd name="connsiteY34" fmla="*/ 90815 h 195436"/>
                <a:gd name="connsiteX35" fmla="*/ 571086 w 584987"/>
                <a:gd name="connsiteY35" fmla="*/ 69006 h 195436"/>
                <a:gd name="connsiteX36" fmla="*/ 152896 w 584987"/>
                <a:gd name="connsiteY36" fmla="*/ 132286 h 195436"/>
                <a:gd name="connsiteX37" fmla="*/ 160897 w 584987"/>
                <a:gd name="connsiteY37" fmla="*/ 132286 h 195436"/>
                <a:gd name="connsiteX38" fmla="*/ 153754 w 584987"/>
                <a:gd name="connsiteY38" fmla="*/ 132286 h 195436"/>
                <a:gd name="connsiteX39" fmla="*/ 152896 w 584987"/>
                <a:gd name="connsiteY39" fmla="*/ 132286 h 195436"/>
                <a:gd name="connsiteX0" fmla="*/ 571086 w 584987"/>
                <a:gd name="connsiteY0" fmla="*/ 69006 h 195436"/>
                <a:gd name="connsiteX1" fmla="*/ 559425 w 584987"/>
                <a:gd name="connsiteY1" fmla="*/ 36016 h 195436"/>
                <a:gd name="connsiteX2" fmla="*/ 491126 w 584987"/>
                <a:gd name="connsiteY2" fmla="*/ 15666 h 195436"/>
                <a:gd name="connsiteX3" fmla="*/ 317198 w 584987"/>
                <a:gd name="connsiteY3" fmla="*/ 1384 h 195436"/>
                <a:gd name="connsiteX4" fmla="*/ 36120 w 584987"/>
                <a:gd name="connsiteY4" fmla="*/ 50942 h 195436"/>
                <a:gd name="connsiteX5" fmla="*/ 22223 w 584987"/>
                <a:gd name="connsiteY5" fmla="*/ 66372 h 195436"/>
                <a:gd name="connsiteX6" fmla="*/ 22880 w 584987"/>
                <a:gd name="connsiteY6" fmla="*/ 69992 h 195436"/>
                <a:gd name="connsiteX7" fmla="*/ 15641 w 584987"/>
                <a:gd name="connsiteY7" fmla="*/ 89518 h 195436"/>
                <a:gd name="connsiteX8" fmla="*/ 10117 w 584987"/>
                <a:gd name="connsiteY8" fmla="*/ 90661 h 195436"/>
                <a:gd name="connsiteX9" fmla="*/ 13927 w 584987"/>
                <a:gd name="connsiteY9" fmla="*/ 119236 h 195436"/>
                <a:gd name="connsiteX10" fmla="*/ 35358 w 584987"/>
                <a:gd name="connsiteY10" fmla="*/ 118093 h 195436"/>
                <a:gd name="connsiteX11" fmla="*/ 27357 w 584987"/>
                <a:gd name="connsiteY11" fmla="*/ 130572 h 195436"/>
                <a:gd name="connsiteX12" fmla="*/ 38406 w 584987"/>
                <a:gd name="connsiteY12" fmla="*/ 144669 h 195436"/>
                <a:gd name="connsiteX13" fmla="*/ 42444 w 584987"/>
                <a:gd name="connsiteY13" fmla="*/ 164194 h 195436"/>
                <a:gd name="connsiteX14" fmla="*/ 44787 w 584987"/>
                <a:gd name="connsiteY14" fmla="*/ 165432 h 195436"/>
                <a:gd name="connsiteX15" fmla="*/ 36977 w 584987"/>
                <a:gd name="connsiteY15" fmla="*/ 166861 h 195436"/>
                <a:gd name="connsiteX16" fmla="*/ 40692 w 584987"/>
                <a:gd name="connsiteY16" fmla="*/ 195436 h 195436"/>
                <a:gd name="connsiteX17" fmla="*/ 152413 w 584987"/>
                <a:gd name="connsiteY17" fmla="*/ 155303 h 195436"/>
                <a:gd name="connsiteX18" fmla="*/ 338481 w 584987"/>
                <a:gd name="connsiteY18" fmla="*/ 117531 h 195436"/>
                <a:gd name="connsiteX19" fmla="*/ 474762 w 584987"/>
                <a:gd name="connsiteY19" fmla="*/ 144706 h 195436"/>
                <a:gd name="connsiteX20" fmla="*/ 548510 w 584987"/>
                <a:gd name="connsiteY20" fmla="*/ 161876 h 195436"/>
                <a:gd name="connsiteX21" fmla="*/ 561202 w 584987"/>
                <a:gd name="connsiteY21" fmla="*/ 165528 h 195436"/>
                <a:gd name="connsiteX22" fmla="*/ 555496 w 584987"/>
                <a:gd name="connsiteY22" fmla="*/ 165847 h 195436"/>
                <a:gd name="connsiteX23" fmla="*/ 554723 w 584987"/>
                <a:gd name="connsiteY23" fmla="*/ 160194 h 195436"/>
                <a:gd name="connsiteX24" fmla="*/ 561239 w 584987"/>
                <a:gd name="connsiteY24" fmla="*/ 156437 h 195436"/>
                <a:gd name="connsiteX25" fmla="*/ 563358 w 584987"/>
                <a:gd name="connsiteY25" fmla="*/ 161805 h 195436"/>
                <a:gd name="connsiteX26" fmla="*/ 566279 w 584987"/>
                <a:gd name="connsiteY26" fmla="*/ 152690 h 195436"/>
                <a:gd name="connsiteX27" fmla="*/ 561871 w 584987"/>
                <a:gd name="connsiteY27" fmla="*/ 138813 h 195436"/>
                <a:gd name="connsiteX28" fmla="*/ 563791 w 584987"/>
                <a:gd name="connsiteY28" fmla="*/ 135218 h 195436"/>
                <a:gd name="connsiteX29" fmla="*/ 566534 w 584987"/>
                <a:gd name="connsiteY29" fmla="*/ 123447 h 195436"/>
                <a:gd name="connsiteX30" fmla="*/ 563862 w 584987"/>
                <a:gd name="connsiteY30" fmla="*/ 107869 h 195436"/>
                <a:gd name="connsiteX31" fmla="*/ 561900 w 584987"/>
                <a:gd name="connsiteY31" fmla="*/ 85994 h 195436"/>
                <a:gd name="connsiteX32" fmla="*/ 574854 w 584987"/>
                <a:gd name="connsiteY32" fmla="*/ 76469 h 195436"/>
                <a:gd name="connsiteX33" fmla="*/ 583522 w 584987"/>
                <a:gd name="connsiteY33" fmla="*/ 76469 h 195436"/>
                <a:gd name="connsiteX34" fmla="*/ 564566 w 584987"/>
                <a:gd name="connsiteY34" fmla="*/ 90815 h 195436"/>
                <a:gd name="connsiteX35" fmla="*/ 571086 w 584987"/>
                <a:gd name="connsiteY35" fmla="*/ 69006 h 195436"/>
                <a:gd name="connsiteX36" fmla="*/ 152896 w 584987"/>
                <a:gd name="connsiteY36" fmla="*/ 132286 h 195436"/>
                <a:gd name="connsiteX37" fmla="*/ 160897 w 584987"/>
                <a:gd name="connsiteY37" fmla="*/ 132286 h 195436"/>
                <a:gd name="connsiteX38" fmla="*/ 153754 w 584987"/>
                <a:gd name="connsiteY38" fmla="*/ 132286 h 195436"/>
                <a:gd name="connsiteX39" fmla="*/ 152896 w 584987"/>
                <a:gd name="connsiteY39" fmla="*/ 132286 h 195436"/>
                <a:gd name="connsiteX0" fmla="*/ 571086 w 584987"/>
                <a:gd name="connsiteY0" fmla="*/ 69006 h 195436"/>
                <a:gd name="connsiteX1" fmla="*/ 559425 w 584987"/>
                <a:gd name="connsiteY1" fmla="*/ 36016 h 195436"/>
                <a:gd name="connsiteX2" fmla="*/ 491126 w 584987"/>
                <a:gd name="connsiteY2" fmla="*/ 15666 h 195436"/>
                <a:gd name="connsiteX3" fmla="*/ 317198 w 584987"/>
                <a:gd name="connsiteY3" fmla="*/ 1384 h 195436"/>
                <a:gd name="connsiteX4" fmla="*/ 36120 w 584987"/>
                <a:gd name="connsiteY4" fmla="*/ 50942 h 195436"/>
                <a:gd name="connsiteX5" fmla="*/ 22223 w 584987"/>
                <a:gd name="connsiteY5" fmla="*/ 66372 h 195436"/>
                <a:gd name="connsiteX6" fmla="*/ 22880 w 584987"/>
                <a:gd name="connsiteY6" fmla="*/ 69992 h 195436"/>
                <a:gd name="connsiteX7" fmla="*/ 15641 w 584987"/>
                <a:gd name="connsiteY7" fmla="*/ 89518 h 195436"/>
                <a:gd name="connsiteX8" fmla="*/ 10117 w 584987"/>
                <a:gd name="connsiteY8" fmla="*/ 90661 h 195436"/>
                <a:gd name="connsiteX9" fmla="*/ 13927 w 584987"/>
                <a:gd name="connsiteY9" fmla="*/ 119236 h 195436"/>
                <a:gd name="connsiteX10" fmla="*/ 35358 w 584987"/>
                <a:gd name="connsiteY10" fmla="*/ 118093 h 195436"/>
                <a:gd name="connsiteX11" fmla="*/ 27357 w 584987"/>
                <a:gd name="connsiteY11" fmla="*/ 130572 h 195436"/>
                <a:gd name="connsiteX12" fmla="*/ 38406 w 584987"/>
                <a:gd name="connsiteY12" fmla="*/ 144669 h 195436"/>
                <a:gd name="connsiteX13" fmla="*/ 42444 w 584987"/>
                <a:gd name="connsiteY13" fmla="*/ 164194 h 195436"/>
                <a:gd name="connsiteX14" fmla="*/ 44787 w 584987"/>
                <a:gd name="connsiteY14" fmla="*/ 165432 h 195436"/>
                <a:gd name="connsiteX15" fmla="*/ 36977 w 584987"/>
                <a:gd name="connsiteY15" fmla="*/ 166861 h 195436"/>
                <a:gd name="connsiteX16" fmla="*/ 40692 w 584987"/>
                <a:gd name="connsiteY16" fmla="*/ 195436 h 195436"/>
                <a:gd name="connsiteX17" fmla="*/ 152413 w 584987"/>
                <a:gd name="connsiteY17" fmla="*/ 155303 h 195436"/>
                <a:gd name="connsiteX18" fmla="*/ 338481 w 584987"/>
                <a:gd name="connsiteY18" fmla="*/ 117531 h 195436"/>
                <a:gd name="connsiteX19" fmla="*/ 548510 w 584987"/>
                <a:gd name="connsiteY19" fmla="*/ 161876 h 195436"/>
                <a:gd name="connsiteX20" fmla="*/ 561202 w 584987"/>
                <a:gd name="connsiteY20" fmla="*/ 165528 h 195436"/>
                <a:gd name="connsiteX21" fmla="*/ 555496 w 584987"/>
                <a:gd name="connsiteY21" fmla="*/ 165847 h 195436"/>
                <a:gd name="connsiteX22" fmla="*/ 554723 w 584987"/>
                <a:gd name="connsiteY22" fmla="*/ 160194 h 195436"/>
                <a:gd name="connsiteX23" fmla="*/ 561239 w 584987"/>
                <a:gd name="connsiteY23" fmla="*/ 156437 h 195436"/>
                <a:gd name="connsiteX24" fmla="*/ 563358 w 584987"/>
                <a:gd name="connsiteY24" fmla="*/ 161805 h 195436"/>
                <a:gd name="connsiteX25" fmla="*/ 566279 w 584987"/>
                <a:gd name="connsiteY25" fmla="*/ 152690 h 195436"/>
                <a:gd name="connsiteX26" fmla="*/ 561871 w 584987"/>
                <a:gd name="connsiteY26" fmla="*/ 138813 h 195436"/>
                <a:gd name="connsiteX27" fmla="*/ 563791 w 584987"/>
                <a:gd name="connsiteY27" fmla="*/ 135218 h 195436"/>
                <a:gd name="connsiteX28" fmla="*/ 566534 w 584987"/>
                <a:gd name="connsiteY28" fmla="*/ 123447 h 195436"/>
                <a:gd name="connsiteX29" fmla="*/ 563862 w 584987"/>
                <a:gd name="connsiteY29" fmla="*/ 107869 h 195436"/>
                <a:gd name="connsiteX30" fmla="*/ 561900 w 584987"/>
                <a:gd name="connsiteY30" fmla="*/ 85994 h 195436"/>
                <a:gd name="connsiteX31" fmla="*/ 574854 w 584987"/>
                <a:gd name="connsiteY31" fmla="*/ 76469 h 195436"/>
                <a:gd name="connsiteX32" fmla="*/ 583522 w 584987"/>
                <a:gd name="connsiteY32" fmla="*/ 76469 h 195436"/>
                <a:gd name="connsiteX33" fmla="*/ 564566 w 584987"/>
                <a:gd name="connsiteY33" fmla="*/ 90815 h 195436"/>
                <a:gd name="connsiteX34" fmla="*/ 571086 w 584987"/>
                <a:gd name="connsiteY34" fmla="*/ 69006 h 195436"/>
                <a:gd name="connsiteX35" fmla="*/ 152896 w 584987"/>
                <a:gd name="connsiteY35" fmla="*/ 132286 h 195436"/>
                <a:gd name="connsiteX36" fmla="*/ 160897 w 584987"/>
                <a:gd name="connsiteY36" fmla="*/ 132286 h 195436"/>
                <a:gd name="connsiteX37" fmla="*/ 153754 w 584987"/>
                <a:gd name="connsiteY37" fmla="*/ 132286 h 195436"/>
                <a:gd name="connsiteX38" fmla="*/ 152896 w 584987"/>
                <a:gd name="connsiteY38" fmla="*/ 132286 h 195436"/>
                <a:gd name="connsiteX0" fmla="*/ 571086 w 584987"/>
                <a:gd name="connsiteY0" fmla="*/ 67790 h 194220"/>
                <a:gd name="connsiteX1" fmla="*/ 559425 w 584987"/>
                <a:gd name="connsiteY1" fmla="*/ 34800 h 194220"/>
                <a:gd name="connsiteX2" fmla="*/ 317198 w 584987"/>
                <a:gd name="connsiteY2" fmla="*/ 168 h 194220"/>
                <a:gd name="connsiteX3" fmla="*/ 36120 w 584987"/>
                <a:gd name="connsiteY3" fmla="*/ 49726 h 194220"/>
                <a:gd name="connsiteX4" fmla="*/ 22223 w 584987"/>
                <a:gd name="connsiteY4" fmla="*/ 65156 h 194220"/>
                <a:gd name="connsiteX5" fmla="*/ 22880 w 584987"/>
                <a:gd name="connsiteY5" fmla="*/ 68776 h 194220"/>
                <a:gd name="connsiteX6" fmla="*/ 15641 w 584987"/>
                <a:gd name="connsiteY6" fmla="*/ 88302 h 194220"/>
                <a:gd name="connsiteX7" fmla="*/ 10117 w 584987"/>
                <a:gd name="connsiteY7" fmla="*/ 89445 h 194220"/>
                <a:gd name="connsiteX8" fmla="*/ 13927 w 584987"/>
                <a:gd name="connsiteY8" fmla="*/ 118020 h 194220"/>
                <a:gd name="connsiteX9" fmla="*/ 35358 w 584987"/>
                <a:gd name="connsiteY9" fmla="*/ 116877 h 194220"/>
                <a:gd name="connsiteX10" fmla="*/ 27357 w 584987"/>
                <a:gd name="connsiteY10" fmla="*/ 129356 h 194220"/>
                <a:gd name="connsiteX11" fmla="*/ 38406 w 584987"/>
                <a:gd name="connsiteY11" fmla="*/ 143453 h 194220"/>
                <a:gd name="connsiteX12" fmla="*/ 42444 w 584987"/>
                <a:gd name="connsiteY12" fmla="*/ 162978 h 194220"/>
                <a:gd name="connsiteX13" fmla="*/ 44787 w 584987"/>
                <a:gd name="connsiteY13" fmla="*/ 164216 h 194220"/>
                <a:gd name="connsiteX14" fmla="*/ 36977 w 584987"/>
                <a:gd name="connsiteY14" fmla="*/ 165645 h 194220"/>
                <a:gd name="connsiteX15" fmla="*/ 40692 w 584987"/>
                <a:gd name="connsiteY15" fmla="*/ 194220 h 194220"/>
                <a:gd name="connsiteX16" fmla="*/ 152413 w 584987"/>
                <a:gd name="connsiteY16" fmla="*/ 154087 h 194220"/>
                <a:gd name="connsiteX17" fmla="*/ 338481 w 584987"/>
                <a:gd name="connsiteY17" fmla="*/ 116315 h 194220"/>
                <a:gd name="connsiteX18" fmla="*/ 548510 w 584987"/>
                <a:gd name="connsiteY18" fmla="*/ 160660 h 194220"/>
                <a:gd name="connsiteX19" fmla="*/ 561202 w 584987"/>
                <a:gd name="connsiteY19" fmla="*/ 164312 h 194220"/>
                <a:gd name="connsiteX20" fmla="*/ 555496 w 584987"/>
                <a:gd name="connsiteY20" fmla="*/ 164631 h 194220"/>
                <a:gd name="connsiteX21" fmla="*/ 554723 w 584987"/>
                <a:gd name="connsiteY21" fmla="*/ 158978 h 194220"/>
                <a:gd name="connsiteX22" fmla="*/ 561239 w 584987"/>
                <a:gd name="connsiteY22" fmla="*/ 155221 h 194220"/>
                <a:gd name="connsiteX23" fmla="*/ 563358 w 584987"/>
                <a:gd name="connsiteY23" fmla="*/ 160589 h 194220"/>
                <a:gd name="connsiteX24" fmla="*/ 566279 w 584987"/>
                <a:gd name="connsiteY24" fmla="*/ 151474 h 194220"/>
                <a:gd name="connsiteX25" fmla="*/ 561871 w 584987"/>
                <a:gd name="connsiteY25" fmla="*/ 137597 h 194220"/>
                <a:gd name="connsiteX26" fmla="*/ 563791 w 584987"/>
                <a:gd name="connsiteY26" fmla="*/ 134002 h 194220"/>
                <a:gd name="connsiteX27" fmla="*/ 566534 w 584987"/>
                <a:gd name="connsiteY27" fmla="*/ 122231 h 194220"/>
                <a:gd name="connsiteX28" fmla="*/ 563862 w 584987"/>
                <a:gd name="connsiteY28" fmla="*/ 106653 h 194220"/>
                <a:gd name="connsiteX29" fmla="*/ 561900 w 584987"/>
                <a:gd name="connsiteY29" fmla="*/ 84778 h 194220"/>
                <a:gd name="connsiteX30" fmla="*/ 574854 w 584987"/>
                <a:gd name="connsiteY30" fmla="*/ 75253 h 194220"/>
                <a:gd name="connsiteX31" fmla="*/ 583522 w 584987"/>
                <a:gd name="connsiteY31" fmla="*/ 75253 h 194220"/>
                <a:gd name="connsiteX32" fmla="*/ 564566 w 584987"/>
                <a:gd name="connsiteY32" fmla="*/ 89599 h 194220"/>
                <a:gd name="connsiteX33" fmla="*/ 571086 w 584987"/>
                <a:gd name="connsiteY33" fmla="*/ 67790 h 194220"/>
                <a:gd name="connsiteX34" fmla="*/ 152896 w 584987"/>
                <a:gd name="connsiteY34" fmla="*/ 131070 h 194220"/>
                <a:gd name="connsiteX35" fmla="*/ 160897 w 584987"/>
                <a:gd name="connsiteY35" fmla="*/ 131070 h 194220"/>
                <a:gd name="connsiteX36" fmla="*/ 153754 w 584987"/>
                <a:gd name="connsiteY36" fmla="*/ 131070 h 194220"/>
                <a:gd name="connsiteX37" fmla="*/ 152896 w 584987"/>
                <a:gd name="connsiteY37" fmla="*/ 131070 h 194220"/>
                <a:gd name="connsiteX0" fmla="*/ 571086 w 584987"/>
                <a:gd name="connsiteY0" fmla="*/ 67790 h 194220"/>
                <a:gd name="connsiteX1" fmla="*/ 559425 w 584987"/>
                <a:gd name="connsiteY1" fmla="*/ 34800 h 194220"/>
                <a:gd name="connsiteX2" fmla="*/ 317198 w 584987"/>
                <a:gd name="connsiteY2" fmla="*/ 168 h 194220"/>
                <a:gd name="connsiteX3" fmla="*/ 36120 w 584987"/>
                <a:gd name="connsiteY3" fmla="*/ 49726 h 194220"/>
                <a:gd name="connsiteX4" fmla="*/ 22223 w 584987"/>
                <a:gd name="connsiteY4" fmla="*/ 65156 h 194220"/>
                <a:gd name="connsiteX5" fmla="*/ 22880 w 584987"/>
                <a:gd name="connsiteY5" fmla="*/ 68776 h 194220"/>
                <a:gd name="connsiteX6" fmla="*/ 15641 w 584987"/>
                <a:gd name="connsiteY6" fmla="*/ 88302 h 194220"/>
                <a:gd name="connsiteX7" fmla="*/ 10117 w 584987"/>
                <a:gd name="connsiteY7" fmla="*/ 89445 h 194220"/>
                <a:gd name="connsiteX8" fmla="*/ 13927 w 584987"/>
                <a:gd name="connsiteY8" fmla="*/ 118020 h 194220"/>
                <a:gd name="connsiteX9" fmla="*/ 35358 w 584987"/>
                <a:gd name="connsiteY9" fmla="*/ 116877 h 194220"/>
                <a:gd name="connsiteX10" fmla="*/ 27357 w 584987"/>
                <a:gd name="connsiteY10" fmla="*/ 129356 h 194220"/>
                <a:gd name="connsiteX11" fmla="*/ 38406 w 584987"/>
                <a:gd name="connsiteY11" fmla="*/ 143453 h 194220"/>
                <a:gd name="connsiteX12" fmla="*/ 42444 w 584987"/>
                <a:gd name="connsiteY12" fmla="*/ 162978 h 194220"/>
                <a:gd name="connsiteX13" fmla="*/ 44787 w 584987"/>
                <a:gd name="connsiteY13" fmla="*/ 164216 h 194220"/>
                <a:gd name="connsiteX14" fmla="*/ 36977 w 584987"/>
                <a:gd name="connsiteY14" fmla="*/ 165645 h 194220"/>
                <a:gd name="connsiteX15" fmla="*/ 40692 w 584987"/>
                <a:gd name="connsiteY15" fmla="*/ 194220 h 194220"/>
                <a:gd name="connsiteX16" fmla="*/ 338481 w 584987"/>
                <a:gd name="connsiteY16" fmla="*/ 116315 h 194220"/>
                <a:gd name="connsiteX17" fmla="*/ 548510 w 584987"/>
                <a:gd name="connsiteY17" fmla="*/ 160660 h 194220"/>
                <a:gd name="connsiteX18" fmla="*/ 561202 w 584987"/>
                <a:gd name="connsiteY18" fmla="*/ 164312 h 194220"/>
                <a:gd name="connsiteX19" fmla="*/ 555496 w 584987"/>
                <a:gd name="connsiteY19" fmla="*/ 164631 h 194220"/>
                <a:gd name="connsiteX20" fmla="*/ 554723 w 584987"/>
                <a:gd name="connsiteY20" fmla="*/ 158978 h 194220"/>
                <a:gd name="connsiteX21" fmla="*/ 561239 w 584987"/>
                <a:gd name="connsiteY21" fmla="*/ 155221 h 194220"/>
                <a:gd name="connsiteX22" fmla="*/ 563358 w 584987"/>
                <a:gd name="connsiteY22" fmla="*/ 160589 h 194220"/>
                <a:gd name="connsiteX23" fmla="*/ 566279 w 584987"/>
                <a:gd name="connsiteY23" fmla="*/ 151474 h 194220"/>
                <a:gd name="connsiteX24" fmla="*/ 561871 w 584987"/>
                <a:gd name="connsiteY24" fmla="*/ 137597 h 194220"/>
                <a:gd name="connsiteX25" fmla="*/ 563791 w 584987"/>
                <a:gd name="connsiteY25" fmla="*/ 134002 h 194220"/>
                <a:gd name="connsiteX26" fmla="*/ 566534 w 584987"/>
                <a:gd name="connsiteY26" fmla="*/ 122231 h 194220"/>
                <a:gd name="connsiteX27" fmla="*/ 563862 w 584987"/>
                <a:gd name="connsiteY27" fmla="*/ 106653 h 194220"/>
                <a:gd name="connsiteX28" fmla="*/ 561900 w 584987"/>
                <a:gd name="connsiteY28" fmla="*/ 84778 h 194220"/>
                <a:gd name="connsiteX29" fmla="*/ 574854 w 584987"/>
                <a:gd name="connsiteY29" fmla="*/ 75253 h 194220"/>
                <a:gd name="connsiteX30" fmla="*/ 583522 w 584987"/>
                <a:gd name="connsiteY30" fmla="*/ 75253 h 194220"/>
                <a:gd name="connsiteX31" fmla="*/ 564566 w 584987"/>
                <a:gd name="connsiteY31" fmla="*/ 89599 h 194220"/>
                <a:gd name="connsiteX32" fmla="*/ 571086 w 584987"/>
                <a:gd name="connsiteY32" fmla="*/ 67790 h 194220"/>
                <a:gd name="connsiteX33" fmla="*/ 152896 w 584987"/>
                <a:gd name="connsiteY33" fmla="*/ 131070 h 194220"/>
                <a:gd name="connsiteX34" fmla="*/ 160897 w 584987"/>
                <a:gd name="connsiteY34" fmla="*/ 131070 h 194220"/>
                <a:gd name="connsiteX35" fmla="*/ 153754 w 584987"/>
                <a:gd name="connsiteY35" fmla="*/ 131070 h 194220"/>
                <a:gd name="connsiteX36" fmla="*/ 152896 w 584987"/>
                <a:gd name="connsiteY36" fmla="*/ 131070 h 194220"/>
                <a:gd name="connsiteX0" fmla="*/ 571086 w 584987"/>
                <a:gd name="connsiteY0" fmla="*/ 67790 h 194220"/>
                <a:gd name="connsiteX1" fmla="*/ 559425 w 584987"/>
                <a:gd name="connsiteY1" fmla="*/ 34800 h 194220"/>
                <a:gd name="connsiteX2" fmla="*/ 317198 w 584987"/>
                <a:gd name="connsiteY2" fmla="*/ 168 h 194220"/>
                <a:gd name="connsiteX3" fmla="*/ 36120 w 584987"/>
                <a:gd name="connsiteY3" fmla="*/ 49726 h 194220"/>
                <a:gd name="connsiteX4" fmla="*/ 22223 w 584987"/>
                <a:gd name="connsiteY4" fmla="*/ 65156 h 194220"/>
                <a:gd name="connsiteX5" fmla="*/ 22880 w 584987"/>
                <a:gd name="connsiteY5" fmla="*/ 68776 h 194220"/>
                <a:gd name="connsiteX6" fmla="*/ 15641 w 584987"/>
                <a:gd name="connsiteY6" fmla="*/ 88302 h 194220"/>
                <a:gd name="connsiteX7" fmla="*/ 10117 w 584987"/>
                <a:gd name="connsiteY7" fmla="*/ 89445 h 194220"/>
                <a:gd name="connsiteX8" fmla="*/ 13927 w 584987"/>
                <a:gd name="connsiteY8" fmla="*/ 118020 h 194220"/>
                <a:gd name="connsiteX9" fmla="*/ 35358 w 584987"/>
                <a:gd name="connsiteY9" fmla="*/ 116877 h 194220"/>
                <a:gd name="connsiteX10" fmla="*/ 27357 w 584987"/>
                <a:gd name="connsiteY10" fmla="*/ 129356 h 194220"/>
                <a:gd name="connsiteX11" fmla="*/ 38406 w 584987"/>
                <a:gd name="connsiteY11" fmla="*/ 143453 h 194220"/>
                <a:gd name="connsiteX12" fmla="*/ 42444 w 584987"/>
                <a:gd name="connsiteY12" fmla="*/ 162978 h 194220"/>
                <a:gd name="connsiteX13" fmla="*/ 44787 w 584987"/>
                <a:gd name="connsiteY13" fmla="*/ 164216 h 194220"/>
                <a:gd name="connsiteX14" fmla="*/ 36977 w 584987"/>
                <a:gd name="connsiteY14" fmla="*/ 165645 h 194220"/>
                <a:gd name="connsiteX15" fmla="*/ 40692 w 584987"/>
                <a:gd name="connsiteY15" fmla="*/ 194220 h 194220"/>
                <a:gd name="connsiteX16" fmla="*/ 315395 w 584987"/>
                <a:gd name="connsiteY16" fmla="*/ 114054 h 194220"/>
                <a:gd name="connsiteX17" fmla="*/ 548510 w 584987"/>
                <a:gd name="connsiteY17" fmla="*/ 160660 h 194220"/>
                <a:gd name="connsiteX18" fmla="*/ 561202 w 584987"/>
                <a:gd name="connsiteY18" fmla="*/ 164312 h 194220"/>
                <a:gd name="connsiteX19" fmla="*/ 555496 w 584987"/>
                <a:gd name="connsiteY19" fmla="*/ 164631 h 194220"/>
                <a:gd name="connsiteX20" fmla="*/ 554723 w 584987"/>
                <a:gd name="connsiteY20" fmla="*/ 158978 h 194220"/>
                <a:gd name="connsiteX21" fmla="*/ 561239 w 584987"/>
                <a:gd name="connsiteY21" fmla="*/ 155221 h 194220"/>
                <a:gd name="connsiteX22" fmla="*/ 563358 w 584987"/>
                <a:gd name="connsiteY22" fmla="*/ 160589 h 194220"/>
                <a:gd name="connsiteX23" fmla="*/ 566279 w 584987"/>
                <a:gd name="connsiteY23" fmla="*/ 151474 h 194220"/>
                <a:gd name="connsiteX24" fmla="*/ 561871 w 584987"/>
                <a:gd name="connsiteY24" fmla="*/ 137597 h 194220"/>
                <a:gd name="connsiteX25" fmla="*/ 563791 w 584987"/>
                <a:gd name="connsiteY25" fmla="*/ 134002 h 194220"/>
                <a:gd name="connsiteX26" fmla="*/ 566534 w 584987"/>
                <a:gd name="connsiteY26" fmla="*/ 122231 h 194220"/>
                <a:gd name="connsiteX27" fmla="*/ 563862 w 584987"/>
                <a:gd name="connsiteY27" fmla="*/ 106653 h 194220"/>
                <a:gd name="connsiteX28" fmla="*/ 561900 w 584987"/>
                <a:gd name="connsiteY28" fmla="*/ 84778 h 194220"/>
                <a:gd name="connsiteX29" fmla="*/ 574854 w 584987"/>
                <a:gd name="connsiteY29" fmla="*/ 75253 h 194220"/>
                <a:gd name="connsiteX30" fmla="*/ 583522 w 584987"/>
                <a:gd name="connsiteY30" fmla="*/ 75253 h 194220"/>
                <a:gd name="connsiteX31" fmla="*/ 564566 w 584987"/>
                <a:gd name="connsiteY31" fmla="*/ 89599 h 194220"/>
                <a:gd name="connsiteX32" fmla="*/ 571086 w 584987"/>
                <a:gd name="connsiteY32" fmla="*/ 67790 h 194220"/>
                <a:gd name="connsiteX33" fmla="*/ 152896 w 584987"/>
                <a:gd name="connsiteY33" fmla="*/ 131070 h 194220"/>
                <a:gd name="connsiteX34" fmla="*/ 160897 w 584987"/>
                <a:gd name="connsiteY34" fmla="*/ 131070 h 194220"/>
                <a:gd name="connsiteX35" fmla="*/ 153754 w 584987"/>
                <a:gd name="connsiteY35" fmla="*/ 131070 h 194220"/>
                <a:gd name="connsiteX36" fmla="*/ 152896 w 584987"/>
                <a:gd name="connsiteY36" fmla="*/ 131070 h 194220"/>
                <a:gd name="connsiteX0" fmla="*/ 571086 w 584987"/>
                <a:gd name="connsiteY0" fmla="*/ 67790 h 194220"/>
                <a:gd name="connsiteX1" fmla="*/ 559425 w 584987"/>
                <a:gd name="connsiteY1" fmla="*/ 34800 h 194220"/>
                <a:gd name="connsiteX2" fmla="*/ 317198 w 584987"/>
                <a:gd name="connsiteY2" fmla="*/ 168 h 194220"/>
                <a:gd name="connsiteX3" fmla="*/ 36120 w 584987"/>
                <a:gd name="connsiteY3" fmla="*/ 49726 h 194220"/>
                <a:gd name="connsiteX4" fmla="*/ 22223 w 584987"/>
                <a:gd name="connsiteY4" fmla="*/ 65156 h 194220"/>
                <a:gd name="connsiteX5" fmla="*/ 22880 w 584987"/>
                <a:gd name="connsiteY5" fmla="*/ 68776 h 194220"/>
                <a:gd name="connsiteX6" fmla="*/ 15641 w 584987"/>
                <a:gd name="connsiteY6" fmla="*/ 88302 h 194220"/>
                <a:gd name="connsiteX7" fmla="*/ 10117 w 584987"/>
                <a:gd name="connsiteY7" fmla="*/ 89445 h 194220"/>
                <a:gd name="connsiteX8" fmla="*/ 13927 w 584987"/>
                <a:gd name="connsiteY8" fmla="*/ 118020 h 194220"/>
                <a:gd name="connsiteX9" fmla="*/ 35358 w 584987"/>
                <a:gd name="connsiteY9" fmla="*/ 116877 h 194220"/>
                <a:gd name="connsiteX10" fmla="*/ 27357 w 584987"/>
                <a:gd name="connsiteY10" fmla="*/ 129356 h 194220"/>
                <a:gd name="connsiteX11" fmla="*/ 38406 w 584987"/>
                <a:gd name="connsiteY11" fmla="*/ 143453 h 194220"/>
                <a:gd name="connsiteX12" fmla="*/ 42444 w 584987"/>
                <a:gd name="connsiteY12" fmla="*/ 162978 h 194220"/>
                <a:gd name="connsiteX13" fmla="*/ 36977 w 584987"/>
                <a:gd name="connsiteY13" fmla="*/ 165645 h 194220"/>
                <a:gd name="connsiteX14" fmla="*/ 40692 w 584987"/>
                <a:gd name="connsiteY14" fmla="*/ 194220 h 194220"/>
                <a:gd name="connsiteX15" fmla="*/ 315395 w 584987"/>
                <a:gd name="connsiteY15" fmla="*/ 114054 h 194220"/>
                <a:gd name="connsiteX16" fmla="*/ 548510 w 584987"/>
                <a:gd name="connsiteY16" fmla="*/ 160660 h 194220"/>
                <a:gd name="connsiteX17" fmla="*/ 561202 w 584987"/>
                <a:gd name="connsiteY17" fmla="*/ 164312 h 194220"/>
                <a:gd name="connsiteX18" fmla="*/ 555496 w 584987"/>
                <a:gd name="connsiteY18" fmla="*/ 164631 h 194220"/>
                <a:gd name="connsiteX19" fmla="*/ 554723 w 584987"/>
                <a:gd name="connsiteY19" fmla="*/ 158978 h 194220"/>
                <a:gd name="connsiteX20" fmla="*/ 561239 w 584987"/>
                <a:gd name="connsiteY20" fmla="*/ 155221 h 194220"/>
                <a:gd name="connsiteX21" fmla="*/ 563358 w 584987"/>
                <a:gd name="connsiteY21" fmla="*/ 160589 h 194220"/>
                <a:gd name="connsiteX22" fmla="*/ 566279 w 584987"/>
                <a:gd name="connsiteY22" fmla="*/ 151474 h 194220"/>
                <a:gd name="connsiteX23" fmla="*/ 561871 w 584987"/>
                <a:gd name="connsiteY23" fmla="*/ 137597 h 194220"/>
                <a:gd name="connsiteX24" fmla="*/ 563791 w 584987"/>
                <a:gd name="connsiteY24" fmla="*/ 134002 h 194220"/>
                <a:gd name="connsiteX25" fmla="*/ 566534 w 584987"/>
                <a:gd name="connsiteY25" fmla="*/ 122231 h 194220"/>
                <a:gd name="connsiteX26" fmla="*/ 563862 w 584987"/>
                <a:gd name="connsiteY26" fmla="*/ 106653 h 194220"/>
                <a:gd name="connsiteX27" fmla="*/ 561900 w 584987"/>
                <a:gd name="connsiteY27" fmla="*/ 84778 h 194220"/>
                <a:gd name="connsiteX28" fmla="*/ 574854 w 584987"/>
                <a:gd name="connsiteY28" fmla="*/ 75253 h 194220"/>
                <a:gd name="connsiteX29" fmla="*/ 583522 w 584987"/>
                <a:gd name="connsiteY29" fmla="*/ 75253 h 194220"/>
                <a:gd name="connsiteX30" fmla="*/ 564566 w 584987"/>
                <a:gd name="connsiteY30" fmla="*/ 89599 h 194220"/>
                <a:gd name="connsiteX31" fmla="*/ 571086 w 584987"/>
                <a:gd name="connsiteY31" fmla="*/ 67790 h 194220"/>
                <a:gd name="connsiteX32" fmla="*/ 152896 w 584987"/>
                <a:gd name="connsiteY32" fmla="*/ 131070 h 194220"/>
                <a:gd name="connsiteX33" fmla="*/ 160897 w 584987"/>
                <a:gd name="connsiteY33" fmla="*/ 131070 h 194220"/>
                <a:gd name="connsiteX34" fmla="*/ 153754 w 584987"/>
                <a:gd name="connsiteY34" fmla="*/ 131070 h 194220"/>
                <a:gd name="connsiteX35" fmla="*/ 152896 w 584987"/>
                <a:gd name="connsiteY35" fmla="*/ 131070 h 194220"/>
                <a:gd name="connsiteX0" fmla="*/ 571086 w 584987"/>
                <a:gd name="connsiteY0" fmla="*/ 67790 h 194220"/>
                <a:gd name="connsiteX1" fmla="*/ 559425 w 584987"/>
                <a:gd name="connsiteY1" fmla="*/ 34800 h 194220"/>
                <a:gd name="connsiteX2" fmla="*/ 317198 w 584987"/>
                <a:gd name="connsiteY2" fmla="*/ 168 h 194220"/>
                <a:gd name="connsiteX3" fmla="*/ 36120 w 584987"/>
                <a:gd name="connsiteY3" fmla="*/ 49726 h 194220"/>
                <a:gd name="connsiteX4" fmla="*/ 22223 w 584987"/>
                <a:gd name="connsiteY4" fmla="*/ 65156 h 194220"/>
                <a:gd name="connsiteX5" fmla="*/ 22880 w 584987"/>
                <a:gd name="connsiteY5" fmla="*/ 68776 h 194220"/>
                <a:gd name="connsiteX6" fmla="*/ 15641 w 584987"/>
                <a:gd name="connsiteY6" fmla="*/ 88302 h 194220"/>
                <a:gd name="connsiteX7" fmla="*/ 10117 w 584987"/>
                <a:gd name="connsiteY7" fmla="*/ 89445 h 194220"/>
                <a:gd name="connsiteX8" fmla="*/ 13927 w 584987"/>
                <a:gd name="connsiteY8" fmla="*/ 118020 h 194220"/>
                <a:gd name="connsiteX9" fmla="*/ 35358 w 584987"/>
                <a:gd name="connsiteY9" fmla="*/ 116877 h 194220"/>
                <a:gd name="connsiteX10" fmla="*/ 27357 w 584987"/>
                <a:gd name="connsiteY10" fmla="*/ 129356 h 194220"/>
                <a:gd name="connsiteX11" fmla="*/ 42444 w 584987"/>
                <a:gd name="connsiteY11" fmla="*/ 162978 h 194220"/>
                <a:gd name="connsiteX12" fmla="*/ 36977 w 584987"/>
                <a:gd name="connsiteY12" fmla="*/ 165645 h 194220"/>
                <a:gd name="connsiteX13" fmla="*/ 40692 w 584987"/>
                <a:gd name="connsiteY13" fmla="*/ 194220 h 194220"/>
                <a:gd name="connsiteX14" fmla="*/ 315395 w 584987"/>
                <a:gd name="connsiteY14" fmla="*/ 114054 h 194220"/>
                <a:gd name="connsiteX15" fmla="*/ 548510 w 584987"/>
                <a:gd name="connsiteY15" fmla="*/ 160660 h 194220"/>
                <a:gd name="connsiteX16" fmla="*/ 561202 w 584987"/>
                <a:gd name="connsiteY16" fmla="*/ 164312 h 194220"/>
                <a:gd name="connsiteX17" fmla="*/ 555496 w 584987"/>
                <a:gd name="connsiteY17" fmla="*/ 164631 h 194220"/>
                <a:gd name="connsiteX18" fmla="*/ 554723 w 584987"/>
                <a:gd name="connsiteY18" fmla="*/ 158978 h 194220"/>
                <a:gd name="connsiteX19" fmla="*/ 561239 w 584987"/>
                <a:gd name="connsiteY19" fmla="*/ 155221 h 194220"/>
                <a:gd name="connsiteX20" fmla="*/ 563358 w 584987"/>
                <a:gd name="connsiteY20" fmla="*/ 160589 h 194220"/>
                <a:gd name="connsiteX21" fmla="*/ 566279 w 584987"/>
                <a:gd name="connsiteY21" fmla="*/ 151474 h 194220"/>
                <a:gd name="connsiteX22" fmla="*/ 561871 w 584987"/>
                <a:gd name="connsiteY22" fmla="*/ 137597 h 194220"/>
                <a:gd name="connsiteX23" fmla="*/ 563791 w 584987"/>
                <a:gd name="connsiteY23" fmla="*/ 134002 h 194220"/>
                <a:gd name="connsiteX24" fmla="*/ 566534 w 584987"/>
                <a:gd name="connsiteY24" fmla="*/ 122231 h 194220"/>
                <a:gd name="connsiteX25" fmla="*/ 563862 w 584987"/>
                <a:gd name="connsiteY25" fmla="*/ 106653 h 194220"/>
                <a:gd name="connsiteX26" fmla="*/ 561900 w 584987"/>
                <a:gd name="connsiteY26" fmla="*/ 84778 h 194220"/>
                <a:gd name="connsiteX27" fmla="*/ 574854 w 584987"/>
                <a:gd name="connsiteY27" fmla="*/ 75253 h 194220"/>
                <a:gd name="connsiteX28" fmla="*/ 583522 w 584987"/>
                <a:gd name="connsiteY28" fmla="*/ 75253 h 194220"/>
                <a:gd name="connsiteX29" fmla="*/ 564566 w 584987"/>
                <a:gd name="connsiteY29" fmla="*/ 89599 h 194220"/>
                <a:gd name="connsiteX30" fmla="*/ 571086 w 584987"/>
                <a:gd name="connsiteY30" fmla="*/ 67790 h 194220"/>
                <a:gd name="connsiteX31" fmla="*/ 152896 w 584987"/>
                <a:gd name="connsiteY31" fmla="*/ 131070 h 194220"/>
                <a:gd name="connsiteX32" fmla="*/ 160897 w 584987"/>
                <a:gd name="connsiteY32" fmla="*/ 131070 h 194220"/>
                <a:gd name="connsiteX33" fmla="*/ 153754 w 584987"/>
                <a:gd name="connsiteY33" fmla="*/ 131070 h 194220"/>
                <a:gd name="connsiteX34" fmla="*/ 152896 w 584987"/>
                <a:gd name="connsiteY34" fmla="*/ 131070 h 194220"/>
                <a:gd name="connsiteX0" fmla="*/ 571086 w 584987"/>
                <a:gd name="connsiteY0" fmla="*/ 67790 h 194220"/>
                <a:gd name="connsiteX1" fmla="*/ 559425 w 584987"/>
                <a:gd name="connsiteY1" fmla="*/ 34800 h 194220"/>
                <a:gd name="connsiteX2" fmla="*/ 317198 w 584987"/>
                <a:gd name="connsiteY2" fmla="*/ 168 h 194220"/>
                <a:gd name="connsiteX3" fmla="*/ 36120 w 584987"/>
                <a:gd name="connsiteY3" fmla="*/ 49726 h 194220"/>
                <a:gd name="connsiteX4" fmla="*/ 22223 w 584987"/>
                <a:gd name="connsiteY4" fmla="*/ 65156 h 194220"/>
                <a:gd name="connsiteX5" fmla="*/ 22880 w 584987"/>
                <a:gd name="connsiteY5" fmla="*/ 68776 h 194220"/>
                <a:gd name="connsiteX6" fmla="*/ 15641 w 584987"/>
                <a:gd name="connsiteY6" fmla="*/ 88302 h 194220"/>
                <a:gd name="connsiteX7" fmla="*/ 10117 w 584987"/>
                <a:gd name="connsiteY7" fmla="*/ 89445 h 194220"/>
                <a:gd name="connsiteX8" fmla="*/ 13927 w 584987"/>
                <a:gd name="connsiteY8" fmla="*/ 118020 h 194220"/>
                <a:gd name="connsiteX9" fmla="*/ 35358 w 584987"/>
                <a:gd name="connsiteY9" fmla="*/ 116877 h 194220"/>
                <a:gd name="connsiteX10" fmla="*/ 27357 w 584987"/>
                <a:gd name="connsiteY10" fmla="*/ 129356 h 194220"/>
                <a:gd name="connsiteX11" fmla="*/ 36977 w 584987"/>
                <a:gd name="connsiteY11" fmla="*/ 165645 h 194220"/>
                <a:gd name="connsiteX12" fmla="*/ 40692 w 584987"/>
                <a:gd name="connsiteY12" fmla="*/ 194220 h 194220"/>
                <a:gd name="connsiteX13" fmla="*/ 315395 w 584987"/>
                <a:gd name="connsiteY13" fmla="*/ 114054 h 194220"/>
                <a:gd name="connsiteX14" fmla="*/ 548510 w 584987"/>
                <a:gd name="connsiteY14" fmla="*/ 160660 h 194220"/>
                <a:gd name="connsiteX15" fmla="*/ 561202 w 584987"/>
                <a:gd name="connsiteY15" fmla="*/ 164312 h 194220"/>
                <a:gd name="connsiteX16" fmla="*/ 555496 w 584987"/>
                <a:gd name="connsiteY16" fmla="*/ 164631 h 194220"/>
                <a:gd name="connsiteX17" fmla="*/ 554723 w 584987"/>
                <a:gd name="connsiteY17" fmla="*/ 158978 h 194220"/>
                <a:gd name="connsiteX18" fmla="*/ 561239 w 584987"/>
                <a:gd name="connsiteY18" fmla="*/ 155221 h 194220"/>
                <a:gd name="connsiteX19" fmla="*/ 563358 w 584987"/>
                <a:gd name="connsiteY19" fmla="*/ 160589 h 194220"/>
                <a:gd name="connsiteX20" fmla="*/ 566279 w 584987"/>
                <a:gd name="connsiteY20" fmla="*/ 151474 h 194220"/>
                <a:gd name="connsiteX21" fmla="*/ 561871 w 584987"/>
                <a:gd name="connsiteY21" fmla="*/ 137597 h 194220"/>
                <a:gd name="connsiteX22" fmla="*/ 563791 w 584987"/>
                <a:gd name="connsiteY22" fmla="*/ 134002 h 194220"/>
                <a:gd name="connsiteX23" fmla="*/ 566534 w 584987"/>
                <a:gd name="connsiteY23" fmla="*/ 122231 h 194220"/>
                <a:gd name="connsiteX24" fmla="*/ 563862 w 584987"/>
                <a:gd name="connsiteY24" fmla="*/ 106653 h 194220"/>
                <a:gd name="connsiteX25" fmla="*/ 561900 w 584987"/>
                <a:gd name="connsiteY25" fmla="*/ 84778 h 194220"/>
                <a:gd name="connsiteX26" fmla="*/ 574854 w 584987"/>
                <a:gd name="connsiteY26" fmla="*/ 75253 h 194220"/>
                <a:gd name="connsiteX27" fmla="*/ 583522 w 584987"/>
                <a:gd name="connsiteY27" fmla="*/ 75253 h 194220"/>
                <a:gd name="connsiteX28" fmla="*/ 564566 w 584987"/>
                <a:gd name="connsiteY28" fmla="*/ 89599 h 194220"/>
                <a:gd name="connsiteX29" fmla="*/ 571086 w 584987"/>
                <a:gd name="connsiteY29" fmla="*/ 67790 h 194220"/>
                <a:gd name="connsiteX30" fmla="*/ 152896 w 584987"/>
                <a:gd name="connsiteY30" fmla="*/ 131070 h 194220"/>
                <a:gd name="connsiteX31" fmla="*/ 160897 w 584987"/>
                <a:gd name="connsiteY31" fmla="*/ 131070 h 194220"/>
                <a:gd name="connsiteX32" fmla="*/ 153754 w 584987"/>
                <a:gd name="connsiteY32" fmla="*/ 131070 h 194220"/>
                <a:gd name="connsiteX33" fmla="*/ 152896 w 584987"/>
                <a:gd name="connsiteY33" fmla="*/ 131070 h 194220"/>
                <a:gd name="connsiteX0" fmla="*/ 571086 w 584987"/>
                <a:gd name="connsiteY0" fmla="*/ 67790 h 194220"/>
                <a:gd name="connsiteX1" fmla="*/ 559425 w 584987"/>
                <a:gd name="connsiteY1" fmla="*/ 34800 h 194220"/>
                <a:gd name="connsiteX2" fmla="*/ 317198 w 584987"/>
                <a:gd name="connsiteY2" fmla="*/ 168 h 194220"/>
                <a:gd name="connsiteX3" fmla="*/ 36120 w 584987"/>
                <a:gd name="connsiteY3" fmla="*/ 49726 h 194220"/>
                <a:gd name="connsiteX4" fmla="*/ 22223 w 584987"/>
                <a:gd name="connsiteY4" fmla="*/ 65156 h 194220"/>
                <a:gd name="connsiteX5" fmla="*/ 22880 w 584987"/>
                <a:gd name="connsiteY5" fmla="*/ 68776 h 194220"/>
                <a:gd name="connsiteX6" fmla="*/ 15641 w 584987"/>
                <a:gd name="connsiteY6" fmla="*/ 88302 h 194220"/>
                <a:gd name="connsiteX7" fmla="*/ 10117 w 584987"/>
                <a:gd name="connsiteY7" fmla="*/ 89445 h 194220"/>
                <a:gd name="connsiteX8" fmla="*/ 13927 w 584987"/>
                <a:gd name="connsiteY8" fmla="*/ 118020 h 194220"/>
                <a:gd name="connsiteX9" fmla="*/ 35358 w 584987"/>
                <a:gd name="connsiteY9" fmla="*/ 116877 h 194220"/>
                <a:gd name="connsiteX10" fmla="*/ 27357 w 584987"/>
                <a:gd name="connsiteY10" fmla="*/ 129356 h 194220"/>
                <a:gd name="connsiteX11" fmla="*/ 31419 w 584987"/>
                <a:gd name="connsiteY11" fmla="*/ 141903 h 194220"/>
                <a:gd name="connsiteX12" fmla="*/ 40692 w 584987"/>
                <a:gd name="connsiteY12" fmla="*/ 194220 h 194220"/>
                <a:gd name="connsiteX13" fmla="*/ 315395 w 584987"/>
                <a:gd name="connsiteY13" fmla="*/ 114054 h 194220"/>
                <a:gd name="connsiteX14" fmla="*/ 548510 w 584987"/>
                <a:gd name="connsiteY14" fmla="*/ 160660 h 194220"/>
                <a:gd name="connsiteX15" fmla="*/ 561202 w 584987"/>
                <a:gd name="connsiteY15" fmla="*/ 164312 h 194220"/>
                <a:gd name="connsiteX16" fmla="*/ 555496 w 584987"/>
                <a:gd name="connsiteY16" fmla="*/ 164631 h 194220"/>
                <a:gd name="connsiteX17" fmla="*/ 554723 w 584987"/>
                <a:gd name="connsiteY17" fmla="*/ 158978 h 194220"/>
                <a:gd name="connsiteX18" fmla="*/ 561239 w 584987"/>
                <a:gd name="connsiteY18" fmla="*/ 155221 h 194220"/>
                <a:gd name="connsiteX19" fmla="*/ 563358 w 584987"/>
                <a:gd name="connsiteY19" fmla="*/ 160589 h 194220"/>
                <a:gd name="connsiteX20" fmla="*/ 566279 w 584987"/>
                <a:gd name="connsiteY20" fmla="*/ 151474 h 194220"/>
                <a:gd name="connsiteX21" fmla="*/ 561871 w 584987"/>
                <a:gd name="connsiteY21" fmla="*/ 137597 h 194220"/>
                <a:gd name="connsiteX22" fmla="*/ 563791 w 584987"/>
                <a:gd name="connsiteY22" fmla="*/ 134002 h 194220"/>
                <a:gd name="connsiteX23" fmla="*/ 566534 w 584987"/>
                <a:gd name="connsiteY23" fmla="*/ 122231 h 194220"/>
                <a:gd name="connsiteX24" fmla="*/ 563862 w 584987"/>
                <a:gd name="connsiteY24" fmla="*/ 106653 h 194220"/>
                <a:gd name="connsiteX25" fmla="*/ 561900 w 584987"/>
                <a:gd name="connsiteY25" fmla="*/ 84778 h 194220"/>
                <a:gd name="connsiteX26" fmla="*/ 574854 w 584987"/>
                <a:gd name="connsiteY26" fmla="*/ 75253 h 194220"/>
                <a:gd name="connsiteX27" fmla="*/ 583522 w 584987"/>
                <a:gd name="connsiteY27" fmla="*/ 75253 h 194220"/>
                <a:gd name="connsiteX28" fmla="*/ 564566 w 584987"/>
                <a:gd name="connsiteY28" fmla="*/ 89599 h 194220"/>
                <a:gd name="connsiteX29" fmla="*/ 571086 w 584987"/>
                <a:gd name="connsiteY29" fmla="*/ 67790 h 194220"/>
                <a:gd name="connsiteX30" fmla="*/ 152896 w 584987"/>
                <a:gd name="connsiteY30" fmla="*/ 131070 h 194220"/>
                <a:gd name="connsiteX31" fmla="*/ 160897 w 584987"/>
                <a:gd name="connsiteY31" fmla="*/ 131070 h 194220"/>
                <a:gd name="connsiteX32" fmla="*/ 153754 w 584987"/>
                <a:gd name="connsiteY32" fmla="*/ 131070 h 194220"/>
                <a:gd name="connsiteX33" fmla="*/ 152896 w 584987"/>
                <a:gd name="connsiteY33" fmla="*/ 131070 h 194220"/>
                <a:gd name="connsiteX0" fmla="*/ 571086 w 584987"/>
                <a:gd name="connsiteY0" fmla="*/ 67790 h 172739"/>
                <a:gd name="connsiteX1" fmla="*/ 559425 w 584987"/>
                <a:gd name="connsiteY1" fmla="*/ 34800 h 172739"/>
                <a:gd name="connsiteX2" fmla="*/ 317198 w 584987"/>
                <a:gd name="connsiteY2" fmla="*/ 168 h 172739"/>
                <a:gd name="connsiteX3" fmla="*/ 36120 w 584987"/>
                <a:gd name="connsiteY3" fmla="*/ 49726 h 172739"/>
                <a:gd name="connsiteX4" fmla="*/ 22223 w 584987"/>
                <a:gd name="connsiteY4" fmla="*/ 65156 h 172739"/>
                <a:gd name="connsiteX5" fmla="*/ 22880 w 584987"/>
                <a:gd name="connsiteY5" fmla="*/ 68776 h 172739"/>
                <a:gd name="connsiteX6" fmla="*/ 15641 w 584987"/>
                <a:gd name="connsiteY6" fmla="*/ 88302 h 172739"/>
                <a:gd name="connsiteX7" fmla="*/ 10117 w 584987"/>
                <a:gd name="connsiteY7" fmla="*/ 89445 h 172739"/>
                <a:gd name="connsiteX8" fmla="*/ 13927 w 584987"/>
                <a:gd name="connsiteY8" fmla="*/ 118020 h 172739"/>
                <a:gd name="connsiteX9" fmla="*/ 35358 w 584987"/>
                <a:gd name="connsiteY9" fmla="*/ 116877 h 172739"/>
                <a:gd name="connsiteX10" fmla="*/ 27357 w 584987"/>
                <a:gd name="connsiteY10" fmla="*/ 129356 h 172739"/>
                <a:gd name="connsiteX11" fmla="*/ 31419 w 584987"/>
                <a:gd name="connsiteY11" fmla="*/ 141903 h 172739"/>
                <a:gd name="connsiteX12" fmla="*/ 31714 w 584987"/>
                <a:gd name="connsiteY12" fmla="*/ 172739 h 172739"/>
                <a:gd name="connsiteX13" fmla="*/ 315395 w 584987"/>
                <a:gd name="connsiteY13" fmla="*/ 114054 h 172739"/>
                <a:gd name="connsiteX14" fmla="*/ 548510 w 584987"/>
                <a:gd name="connsiteY14" fmla="*/ 160660 h 172739"/>
                <a:gd name="connsiteX15" fmla="*/ 561202 w 584987"/>
                <a:gd name="connsiteY15" fmla="*/ 164312 h 172739"/>
                <a:gd name="connsiteX16" fmla="*/ 555496 w 584987"/>
                <a:gd name="connsiteY16" fmla="*/ 164631 h 172739"/>
                <a:gd name="connsiteX17" fmla="*/ 554723 w 584987"/>
                <a:gd name="connsiteY17" fmla="*/ 158978 h 172739"/>
                <a:gd name="connsiteX18" fmla="*/ 561239 w 584987"/>
                <a:gd name="connsiteY18" fmla="*/ 155221 h 172739"/>
                <a:gd name="connsiteX19" fmla="*/ 563358 w 584987"/>
                <a:gd name="connsiteY19" fmla="*/ 160589 h 172739"/>
                <a:gd name="connsiteX20" fmla="*/ 566279 w 584987"/>
                <a:gd name="connsiteY20" fmla="*/ 151474 h 172739"/>
                <a:gd name="connsiteX21" fmla="*/ 561871 w 584987"/>
                <a:gd name="connsiteY21" fmla="*/ 137597 h 172739"/>
                <a:gd name="connsiteX22" fmla="*/ 563791 w 584987"/>
                <a:gd name="connsiteY22" fmla="*/ 134002 h 172739"/>
                <a:gd name="connsiteX23" fmla="*/ 566534 w 584987"/>
                <a:gd name="connsiteY23" fmla="*/ 122231 h 172739"/>
                <a:gd name="connsiteX24" fmla="*/ 563862 w 584987"/>
                <a:gd name="connsiteY24" fmla="*/ 106653 h 172739"/>
                <a:gd name="connsiteX25" fmla="*/ 561900 w 584987"/>
                <a:gd name="connsiteY25" fmla="*/ 84778 h 172739"/>
                <a:gd name="connsiteX26" fmla="*/ 574854 w 584987"/>
                <a:gd name="connsiteY26" fmla="*/ 75253 h 172739"/>
                <a:gd name="connsiteX27" fmla="*/ 583522 w 584987"/>
                <a:gd name="connsiteY27" fmla="*/ 75253 h 172739"/>
                <a:gd name="connsiteX28" fmla="*/ 564566 w 584987"/>
                <a:gd name="connsiteY28" fmla="*/ 89599 h 172739"/>
                <a:gd name="connsiteX29" fmla="*/ 571086 w 584987"/>
                <a:gd name="connsiteY29" fmla="*/ 67790 h 172739"/>
                <a:gd name="connsiteX30" fmla="*/ 152896 w 584987"/>
                <a:gd name="connsiteY30" fmla="*/ 131070 h 172739"/>
                <a:gd name="connsiteX31" fmla="*/ 160897 w 584987"/>
                <a:gd name="connsiteY31" fmla="*/ 131070 h 172739"/>
                <a:gd name="connsiteX32" fmla="*/ 153754 w 584987"/>
                <a:gd name="connsiteY32" fmla="*/ 131070 h 172739"/>
                <a:gd name="connsiteX33" fmla="*/ 152896 w 584987"/>
                <a:gd name="connsiteY33" fmla="*/ 131070 h 172739"/>
                <a:gd name="connsiteX0" fmla="*/ 571086 w 584987"/>
                <a:gd name="connsiteY0" fmla="*/ 67790 h 168217"/>
                <a:gd name="connsiteX1" fmla="*/ 559425 w 584987"/>
                <a:gd name="connsiteY1" fmla="*/ 34800 h 168217"/>
                <a:gd name="connsiteX2" fmla="*/ 317198 w 584987"/>
                <a:gd name="connsiteY2" fmla="*/ 168 h 168217"/>
                <a:gd name="connsiteX3" fmla="*/ 36120 w 584987"/>
                <a:gd name="connsiteY3" fmla="*/ 49726 h 168217"/>
                <a:gd name="connsiteX4" fmla="*/ 22223 w 584987"/>
                <a:gd name="connsiteY4" fmla="*/ 65156 h 168217"/>
                <a:gd name="connsiteX5" fmla="*/ 22880 w 584987"/>
                <a:gd name="connsiteY5" fmla="*/ 68776 h 168217"/>
                <a:gd name="connsiteX6" fmla="*/ 15641 w 584987"/>
                <a:gd name="connsiteY6" fmla="*/ 88302 h 168217"/>
                <a:gd name="connsiteX7" fmla="*/ 10117 w 584987"/>
                <a:gd name="connsiteY7" fmla="*/ 89445 h 168217"/>
                <a:gd name="connsiteX8" fmla="*/ 13927 w 584987"/>
                <a:gd name="connsiteY8" fmla="*/ 118020 h 168217"/>
                <a:gd name="connsiteX9" fmla="*/ 35358 w 584987"/>
                <a:gd name="connsiteY9" fmla="*/ 116877 h 168217"/>
                <a:gd name="connsiteX10" fmla="*/ 27357 w 584987"/>
                <a:gd name="connsiteY10" fmla="*/ 129356 h 168217"/>
                <a:gd name="connsiteX11" fmla="*/ 31419 w 584987"/>
                <a:gd name="connsiteY11" fmla="*/ 141903 h 168217"/>
                <a:gd name="connsiteX12" fmla="*/ 36417 w 584987"/>
                <a:gd name="connsiteY12" fmla="*/ 168217 h 168217"/>
                <a:gd name="connsiteX13" fmla="*/ 315395 w 584987"/>
                <a:gd name="connsiteY13" fmla="*/ 114054 h 168217"/>
                <a:gd name="connsiteX14" fmla="*/ 548510 w 584987"/>
                <a:gd name="connsiteY14" fmla="*/ 160660 h 168217"/>
                <a:gd name="connsiteX15" fmla="*/ 561202 w 584987"/>
                <a:gd name="connsiteY15" fmla="*/ 164312 h 168217"/>
                <a:gd name="connsiteX16" fmla="*/ 555496 w 584987"/>
                <a:gd name="connsiteY16" fmla="*/ 164631 h 168217"/>
                <a:gd name="connsiteX17" fmla="*/ 554723 w 584987"/>
                <a:gd name="connsiteY17" fmla="*/ 158978 h 168217"/>
                <a:gd name="connsiteX18" fmla="*/ 561239 w 584987"/>
                <a:gd name="connsiteY18" fmla="*/ 155221 h 168217"/>
                <a:gd name="connsiteX19" fmla="*/ 563358 w 584987"/>
                <a:gd name="connsiteY19" fmla="*/ 160589 h 168217"/>
                <a:gd name="connsiteX20" fmla="*/ 566279 w 584987"/>
                <a:gd name="connsiteY20" fmla="*/ 151474 h 168217"/>
                <a:gd name="connsiteX21" fmla="*/ 561871 w 584987"/>
                <a:gd name="connsiteY21" fmla="*/ 137597 h 168217"/>
                <a:gd name="connsiteX22" fmla="*/ 563791 w 584987"/>
                <a:gd name="connsiteY22" fmla="*/ 134002 h 168217"/>
                <a:gd name="connsiteX23" fmla="*/ 566534 w 584987"/>
                <a:gd name="connsiteY23" fmla="*/ 122231 h 168217"/>
                <a:gd name="connsiteX24" fmla="*/ 563862 w 584987"/>
                <a:gd name="connsiteY24" fmla="*/ 106653 h 168217"/>
                <a:gd name="connsiteX25" fmla="*/ 561900 w 584987"/>
                <a:gd name="connsiteY25" fmla="*/ 84778 h 168217"/>
                <a:gd name="connsiteX26" fmla="*/ 574854 w 584987"/>
                <a:gd name="connsiteY26" fmla="*/ 75253 h 168217"/>
                <a:gd name="connsiteX27" fmla="*/ 583522 w 584987"/>
                <a:gd name="connsiteY27" fmla="*/ 75253 h 168217"/>
                <a:gd name="connsiteX28" fmla="*/ 564566 w 584987"/>
                <a:gd name="connsiteY28" fmla="*/ 89599 h 168217"/>
                <a:gd name="connsiteX29" fmla="*/ 571086 w 584987"/>
                <a:gd name="connsiteY29" fmla="*/ 67790 h 168217"/>
                <a:gd name="connsiteX30" fmla="*/ 152896 w 584987"/>
                <a:gd name="connsiteY30" fmla="*/ 131070 h 168217"/>
                <a:gd name="connsiteX31" fmla="*/ 160897 w 584987"/>
                <a:gd name="connsiteY31" fmla="*/ 131070 h 168217"/>
                <a:gd name="connsiteX32" fmla="*/ 153754 w 584987"/>
                <a:gd name="connsiteY32" fmla="*/ 131070 h 168217"/>
                <a:gd name="connsiteX33" fmla="*/ 152896 w 584987"/>
                <a:gd name="connsiteY33" fmla="*/ 131070 h 168217"/>
                <a:gd name="connsiteX0" fmla="*/ 571086 w 584987"/>
                <a:gd name="connsiteY0" fmla="*/ 67790 h 168217"/>
                <a:gd name="connsiteX1" fmla="*/ 559425 w 584987"/>
                <a:gd name="connsiteY1" fmla="*/ 34800 h 168217"/>
                <a:gd name="connsiteX2" fmla="*/ 317198 w 584987"/>
                <a:gd name="connsiteY2" fmla="*/ 168 h 168217"/>
                <a:gd name="connsiteX3" fmla="*/ 36120 w 584987"/>
                <a:gd name="connsiteY3" fmla="*/ 49726 h 168217"/>
                <a:gd name="connsiteX4" fmla="*/ 22223 w 584987"/>
                <a:gd name="connsiteY4" fmla="*/ 65156 h 168217"/>
                <a:gd name="connsiteX5" fmla="*/ 15641 w 584987"/>
                <a:gd name="connsiteY5" fmla="*/ 88302 h 168217"/>
                <a:gd name="connsiteX6" fmla="*/ 10117 w 584987"/>
                <a:gd name="connsiteY6" fmla="*/ 89445 h 168217"/>
                <a:gd name="connsiteX7" fmla="*/ 13927 w 584987"/>
                <a:gd name="connsiteY7" fmla="*/ 118020 h 168217"/>
                <a:gd name="connsiteX8" fmla="*/ 35358 w 584987"/>
                <a:gd name="connsiteY8" fmla="*/ 116877 h 168217"/>
                <a:gd name="connsiteX9" fmla="*/ 27357 w 584987"/>
                <a:gd name="connsiteY9" fmla="*/ 129356 h 168217"/>
                <a:gd name="connsiteX10" fmla="*/ 31419 w 584987"/>
                <a:gd name="connsiteY10" fmla="*/ 141903 h 168217"/>
                <a:gd name="connsiteX11" fmla="*/ 36417 w 584987"/>
                <a:gd name="connsiteY11" fmla="*/ 168217 h 168217"/>
                <a:gd name="connsiteX12" fmla="*/ 315395 w 584987"/>
                <a:gd name="connsiteY12" fmla="*/ 114054 h 168217"/>
                <a:gd name="connsiteX13" fmla="*/ 548510 w 584987"/>
                <a:gd name="connsiteY13" fmla="*/ 160660 h 168217"/>
                <a:gd name="connsiteX14" fmla="*/ 561202 w 584987"/>
                <a:gd name="connsiteY14" fmla="*/ 164312 h 168217"/>
                <a:gd name="connsiteX15" fmla="*/ 555496 w 584987"/>
                <a:gd name="connsiteY15" fmla="*/ 164631 h 168217"/>
                <a:gd name="connsiteX16" fmla="*/ 554723 w 584987"/>
                <a:gd name="connsiteY16" fmla="*/ 158978 h 168217"/>
                <a:gd name="connsiteX17" fmla="*/ 561239 w 584987"/>
                <a:gd name="connsiteY17" fmla="*/ 155221 h 168217"/>
                <a:gd name="connsiteX18" fmla="*/ 563358 w 584987"/>
                <a:gd name="connsiteY18" fmla="*/ 160589 h 168217"/>
                <a:gd name="connsiteX19" fmla="*/ 566279 w 584987"/>
                <a:gd name="connsiteY19" fmla="*/ 151474 h 168217"/>
                <a:gd name="connsiteX20" fmla="*/ 561871 w 584987"/>
                <a:gd name="connsiteY20" fmla="*/ 137597 h 168217"/>
                <a:gd name="connsiteX21" fmla="*/ 563791 w 584987"/>
                <a:gd name="connsiteY21" fmla="*/ 134002 h 168217"/>
                <a:gd name="connsiteX22" fmla="*/ 566534 w 584987"/>
                <a:gd name="connsiteY22" fmla="*/ 122231 h 168217"/>
                <a:gd name="connsiteX23" fmla="*/ 563862 w 584987"/>
                <a:gd name="connsiteY23" fmla="*/ 106653 h 168217"/>
                <a:gd name="connsiteX24" fmla="*/ 561900 w 584987"/>
                <a:gd name="connsiteY24" fmla="*/ 84778 h 168217"/>
                <a:gd name="connsiteX25" fmla="*/ 574854 w 584987"/>
                <a:gd name="connsiteY25" fmla="*/ 75253 h 168217"/>
                <a:gd name="connsiteX26" fmla="*/ 583522 w 584987"/>
                <a:gd name="connsiteY26" fmla="*/ 75253 h 168217"/>
                <a:gd name="connsiteX27" fmla="*/ 564566 w 584987"/>
                <a:gd name="connsiteY27" fmla="*/ 89599 h 168217"/>
                <a:gd name="connsiteX28" fmla="*/ 571086 w 584987"/>
                <a:gd name="connsiteY28" fmla="*/ 67790 h 168217"/>
                <a:gd name="connsiteX29" fmla="*/ 152896 w 584987"/>
                <a:gd name="connsiteY29" fmla="*/ 131070 h 168217"/>
                <a:gd name="connsiteX30" fmla="*/ 160897 w 584987"/>
                <a:gd name="connsiteY30" fmla="*/ 131070 h 168217"/>
                <a:gd name="connsiteX31" fmla="*/ 153754 w 584987"/>
                <a:gd name="connsiteY31" fmla="*/ 131070 h 168217"/>
                <a:gd name="connsiteX32" fmla="*/ 152896 w 584987"/>
                <a:gd name="connsiteY32" fmla="*/ 131070 h 168217"/>
                <a:gd name="connsiteX0" fmla="*/ 571086 w 584987"/>
                <a:gd name="connsiteY0" fmla="*/ 67790 h 168217"/>
                <a:gd name="connsiteX1" fmla="*/ 559425 w 584987"/>
                <a:gd name="connsiteY1" fmla="*/ 34800 h 168217"/>
                <a:gd name="connsiteX2" fmla="*/ 317198 w 584987"/>
                <a:gd name="connsiteY2" fmla="*/ 168 h 168217"/>
                <a:gd name="connsiteX3" fmla="*/ 36120 w 584987"/>
                <a:gd name="connsiteY3" fmla="*/ 49726 h 168217"/>
                <a:gd name="connsiteX4" fmla="*/ 15641 w 584987"/>
                <a:gd name="connsiteY4" fmla="*/ 88302 h 168217"/>
                <a:gd name="connsiteX5" fmla="*/ 10117 w 584987"/>
                <a:gd name="connsiteY5" fmla="*/ 89445 h 168217"/>
                <a:gd name="connsiteX6" fmla="*/ 13927 w 584987"/>
                <a:gd name="connsiteY6" fmla="*/ 118020 h 168217"/>
                <a:gd name="connsiteX7" fmla="*/ 35358 w 584987"/>
                <a:gd name="connsiteY7" fmla="*/ 116877 h 168217"/>
                <a:gd name="connsiteX8" fmla="*/ 27357 w 584987"/>
                <a:gd name="connsiteY8" fmla="*/ 129356 h 168217"/>
                <a:gd name="connsiteX9" fmla="*/ 31419 w 584987"/>
                <a:gd name="connsiteY9" fmla="*/ 141903 h 168217"/>
                <a:gd name="connsiteX10" fmla="*/ 36417 w 584987"/>
                <a:gd name="connsiteY10" fmla="*/ 168217 h 168217"/>
                <a:gd name="connsiteX11" fmla="*/ 315395 w 584987"/>
                <a:gd name="connsiteY11" fmla="*/ 114054 h 168217"/>
                <a:gd name="connsiteX12" fmla="*/ 548510 w 584987"/>
                <a:gd name="connsiteY12" fmla="*/ 160660 h 168217"/>
                <a:gd name="connsiteX13" fmla="*/ 561202 w 584987"/>
                <a:gd name="connsiteY13" fmla="*/ 164312 h 168217"/>
                <a:gd name="connsiteX14" fmla="*/ 555496 w 584987"/>
                <a:gd name="connsiteY14" fmla="*/ 164631 h 168217"/>
                <a:gd name="connsiteX15" fmla="*/ 554723 w 584987"/>
                <a:gd name="connsiteY15" fmla="*/ 158978 h 168217"/>
                <a:gd name="connsiteX16" fmla="*/ 561239 w 584987"/>
                <a:gd name="connsiteY16" fmla="*/ 155221 h 168217"/>
                <a:gd name="connsiteX17" fmla="*/ 563358 w 584987"/>
                <a:gd name="connsiteY17" fmla="*/ 160589 h 168217"/>
                <a:gd name="connsiteX18" fmla="*/ 566279 w 584987"/>
                <a:gd name="connsiteY18" fmla="*/ 151474 h 168217"/>
                <a:gd name="connsiteX19" fmla="*/ 561871 w 584987"/>
                <a:gd name="connsiteY19" fmla="*/ 137597 h 168217"/>
                <a:gd name="connsiteX20" fmla="*/ 563791 w 584987"/>
                <a:gd name="connsiteY20" fmla="*/ 134002 h 168217"/>
                <a:gd name="connsiteX21" fmla="*/ 566534 w 584987"/>
                <a:gd name="connsiteY21" fmla="*/ 122231 h 168217"/>
                <a:gd name="connsiteX22" fmla="*/ 563862 w 584987"/>
                <a:gd name="connsiteY22" fmla="*/ 106653 h 168217"/>
                <a:gd name="connsiteX23" fmla="*/ 561900 w 584987"/>
                <a:gd name="connsiteY23" fmla="*/ 84778 h 168217"/>
                <a:gd name="connsiteX24" fmla="*/ 574854 w 584987"/>
                <a:gd name="connsiteY24" fmla="*/ 75253 h 168217"/>
                <a:gd name="connsiteX25" fmla="*/ 583522 w 584987"/>
                <a:gd name="connsiteY25" fmla="*/ 75253 h 168217"/>
                <a:gd name="connsiteX26" fmla="*/ 564566 w 584987"/>
                <a:gd name="connsiteY26" fmla="*/ 89599 h 168217"/>
                <a:gd name="connsiteX27" fmla="*/ 571086 w 584987"/>
                <a:gd name="connsiteY27" fmla="*/ 67790 h 168217"/>
                <a:gd name="connsiteX28" fmla="*/ 152896 w 584987"/>
                <a:gd name="connsiteY28" fmla="*/ 131070 h 168217"/>
                <a:gd name="connsiteX29" fmla="*/ 160897 w 584987"/>
                <a:gd name="connsiteY29" fmla="*/ 131070 h 168217"/>
                <a:gd name="connsiteX30" fmla="*/ 153754 w 584987"/>
                <a:gd name="connsiteY30" fmla="*/ 131070 h 168217"/>
                <a:gd name="connsiteX31" fmla="*/ 152896 w 584987"/>
                <a:gd name="connsiteY31" fmla="*/ 131070 h 168217"/>
                <a:gd name="connsiteX0" fmla="*/ 571086 w 584987"/>
                <a:gd name="connsiteY0" fmla="*/ 67790 h 168217"/>
                <a:gd name="connsiteX1" fmla="*/ 559425 w 584987"/>
                <a:gd name="connsiteY1" fmla="*/ 34800 h 168217"/>
                <a:gd name="connsiteX2" fmla="*/ 317198 w 584987"/>
                <a:gd name="connsiteY2" fmla="*/ 168 h 168217"/>
                <a:gd name="connsiteX3" fmla="*/ 36120 w 584987"/>
                <a:gd name="connsiteY3" fmla="*/ 49726 h 168217"/>
                <a:gd name="connsiteX4" fmla="*/ 10117 w 584987"/>
                <a:gd name="connsiteY4" fmla="*/ 89445 h 168217"/>
                <a:gd name="connsiteX5" fmla="*/ 13927 w 584987"/>
                <a:gd name="connsiteY5" fmla="*/ 118020 h 168217"/>
                <a:gd name="connsiteX6" fmla="*/ 35358 w 584987"/>
                <a:gd name="connsiteY6" fmla="*/ 116877 h 168217"/>
                <a:gd name="connsiteX7" fmla="*/ 27357 w 584987"/>
                <a:gd name="connsiteY7" fmla="*/ 129356 h 168217"/>
                <a:gd name="connsiteX8" fmla="*/ 31419 w 584987"/>
                <a:gd name="connsiteY8" fmla="*/ 141903 h 168217"/>
                <a:gd name="connsiteX9" fmla="*/ 36417 w 584987"/>
                <a:gd name="connsiteY9" fmla="*/ 168217 h 168217"/>
                <a:gd name="connsiteX10" fmla="*/ 315395 w 584987"/>
                <a:gd name="connsiteY10" fmla="*/ 114054 h 168217"/>
                <a:gd name="connsiteX11" fmla="*/ 548510 w 584987"/>
                <a:gd name="connsiteY11" fmla="*/ 160660 h 168217"/>
                <a:gd name="connsiteX12" fmla="*/ 561202 w 584987"/>
                <a:gd name="connsiteY12" fmla="*/ 164312 h 168217"/>
                <a:gd name="connsiteX13" fmla="*/ 555496 w 584987"/>
                <a:gd name="connsiteY13" fmla="*/ 164631 h 168217"/>
                <a:gd name="connsiteX14" fmla="*/ 554723 w 584987"/>
                <a:gd name="connsiteY14" fmla="*/ 158978 h 168217"/>
                <a:gd name="connsiteX15" fmla="*/ 561239 w 584987"/>
                <a:gd name="connsiteY15" fmla="*/ 155221 h 168217"/>
                <a:gd name="connsiteX16" fmla="*/ 563358 w 584987"/>
                <a:gd name="connsiteY16" fmla="*/ 160589 h 168217"/>
                <a:gd name="connsiteX17" fmla="*/ 566279 w 584987"/>
                <a:gd name="connsiteY17" fmla="*/ 151474 h 168217"/>
                <a:gd name="connsiteX18" fmla="*/ 561871 w 584987"/>
                <a:gd name="connsiteY18" fmla="*/ 137597 h 168217"/>
                <a:gd name="connsiteX19" fmla="*/ 563791 w 584987"/>
                <a:gd name="connsiteY19" fmla="*/ 134002 h 168217"/>
                <a:gd name="connsiteX20" fmla="*/ 566534 w 584987"/>
                <a:gd name="connsiteY20" fmla="*/ 122231 h 168217"/>
                <a:gd name="connsiteX21" fmla="*/ 563862 w 584987"/>
                <a:gd name="connsiteY21" fmla="*/ 106653 h 168217"/>
                <a:gd name="connsiteX22" fmla="*/ 561900 w 584987"/>
                <a:gd name="connsiteY22" fmla="*/ 84778 h 168217"/>
                <a:gd name="connsiteX23" fmla="*/ 574854 w 584987"/>
                <a:gd name="connsiteY23" fmla="*/ 75253 h 168217"/>
                <a:gd name="connsiteX24" fmla="*/ 583522 w 584987"/>
                <a:gd name="connsiteY24" fmla="*/ 75253 h 168217"/>
                <a:gd name="connsiteX25" fmla="*/ 564566 w 584987"/>
                <a:gd name="connsiteY25" fmla="*/ 89599 h 168217"/>
                <a:gd name="connsiteX26" fmla="*/ 571086 w 584987"/>
                <a:gd name="connsiteY26" fmla="*/ 67790 h 168217"/>
                <a:gd name="connsiteX27" fmla="*/ 152896 w 584987"/>
                <a:gd name="connsiteY27" fmla="*/ 131070 h 168217"/>
                <a:gd name="connsiteX28" fmla="*/ 160897 w 584987"/>
                <a:gd name="connsiteY28" fmla="*/ 131070 h 168217"/>
                <a:gd name="connsiteX29" fmla="*/ 153754 w 584987"/>
                <a:gd name="connsiteY29" fmla="*/ 131070 h 168217"/>
                <a:gd name="connsiteX30" fmla="*/ 152896 w 584987"/>
                <a:gd name="connsiteY30" fmla="*/ 131070 h 168217"/>
                <a:gd name="connsiteX0" fmla="*/ 565040 w 578941"/>
                <a:gd name="connsiteY0" fmla="*/ 67790 h 168217"/>
                <a:gd name="connsiteX1" fmla="*/ 553379 w 578941"/>
                <a:gd name="connsiteY1" fmla="*/ 34800 h 168217"/>
                <a:gd name="connsiteX2" fmla="*/ 311152 w 578941"/>
                <a:gd name="connsiteY2" fmla="*/ 168 h 168217"/>
                <a:gd name="connsiteX3" fmla="*/ 30074 w 578941"/>
                <a:gd name="connsiteY3" fmla="*/ 49726 h 168217"/>
                <a:gd name="connsiteX4" fmla="*/ 7881 w 578941"/>
                <a:gd name="connsiteY4" fmla="*/ 118020 h 168217"/>
                <a:gd name="connsiteX5" fmla="*/ 29312 w 578941"/>
                <a:gd name="connsiteY5" fmla="*/ 116877 h 168217"/>
                <a:gd name="connsiteX6" fmla="*/ 21311 w 578941"/>
                <a:gd name="connsiteY6" fmla="*/ 129356 h 168217"/>
                <a:gd name="connsiteX7" fmla="*/ 25373 w 578941"/>
                <a:gd name="connsiteY7" fmla="*/ 141903 h 168217"/>
                <a:gd name="connsiteX8" fmla="*/ 30371 w 578941"/>
                <a:gd name="connsiteY8" fmla="*/ 168217 h 168217"/>
                <a:gd name="connsiteX9" fmla="*/ 309349 w 578941"/>
                <a:gd name="connsiteY9" fmla="*/ 114054 h 168217"/>
                <a:gd name="connsiteX10" fmla="*/ 542464 w 578941"/>
                <a:gd name="connsiteY10" fmla="*/ 160660 h 168217"/>
                <a:gd name="connsiteX11" fmla="*/ 555156 w 578941"/>
                <a:gd name="connsiteY11" fmla="*/ 164312 h 168217"/>
                <a:gd name="connsiteX12" fmla="*/ 549450 w 578941"/>
                <a:gd name="connsiteY12" fmla="*/ 164631 h 168217"/>
                <a:gd name="connsiteX13" fmla="*/ 548677 w 578941"/>
                <a:gd name="connsiteY13" fmla="*/ 158978 h 168217"/>
                <a:gd name="connsiteX14" fmla="*/ 555193 w 578941"/>
                <a:gd name="connsiteY14" fmla="*/ 155221 h 168217"/>
                <a:gd name="connsiteX15" fmla="*/ 557312 w 578941"/>
                <a:gd name="connsiteY15" fmla="*/ 160589 h 168217"/>
                <a:gd name="connsiteX16" fmla="*/ 560233 w 578941"/>
                <a:gd name="connsiteY16" fmla="*/ 151474 h 168217"/>
                <a:gd name="connsiteX17" fmla="*/ 555825 w 578941"/>
                <a:gd name="connsiteY17" fmla="*/ 137597 h 168217"/>
                <a:gd name="connsiteX18" fmla="*/ 557745 w 578941"/>
                <a:gd name="connsiteY18" fmla="*/ 134002 h 168217"/>
                <a:gd name="connsiteX19" fmla="*/ 560488 w 578941"/>
                <a:gd name="connsiteY19" fmla="*/ 122231 h 168217"/>
                <a:gd name="connsiteX20" fmla="*/ 557816 w 578941"/>
                <a:gd name="connsiteY20" fmla="*/ 106653 h 168217"/>
                <a:gd name="connsiteX21" fmla="*/ 555854 w 578941"/>
                <a:gd name="connsiteY21" fmla="*/ 84778 h 168217"/>
                <a:gd name="connsiteX22" fmla="*/ 568808 w 578941"/>
                <a:gd name="connsiteY22" fmla="*/ 75253 h 168217"/>
                <a:gd name="connsiteX23" fmla="*/ 577476 w 578941"/>
                <a:gd name="connsiteY23" fmla="*/ 75253 h 168217"/>
                <a:gd name="connsiteX24" fmla="*/ 558520 w 578941"/>
                <a:gd name="connsiteY24" fmla="*/ 89599 h 168217"/>
                <a:gd name="connsiteX25" fmla="*/ 565040 w 578941"/>
                <a:gd name="connsiteY25" fmla="*/ 67790 h 168217"/>
                <a:gd name="connsiteX26" fmla="*/ 146850 w 578941"/>
                <a:gd name="connsiteY26" fmla="*/ 131070 h 168217"/>
                <a:gd name="connsiteX27" fmla="*/ 154851 w 578941"/>
                <a:gd name="connsiteY27" fmla="*/ 131070 h 168217"/>
                <a:gd name="connsiteX28" fmla="*/ 147708 w 578941"/>
                <a:gd name="connsiteY28" fmla="*/ 131070 h 168217"/>
                <a:gd name="connsiteX29" fmla="*/ 146850 w 578941"/>
                <a:gd name="connsiteY29" fmla="*/ 131070 h 168217"/>
                <a:gd name="connsiteX0" fmla="*/ 565040 w 578941"/>
                <a:gd name="connsiteY0" fmla="*/ 67790 h 168217"/>
                <a:gd name="connsiteX1" fmla="*/ 553379 w 578941"/>
                <a:gd name="connsiteY1" fmla="*/ 34800 h 168217"/>
                <a:gd name="connsiteX2" fmla="*/ 311152 w 578941"/>
                <a:gd name="connsiteY2" fmla="*/ 168 h 168217"/>
                <a:gd name="connsiteX3" fmla="*/ 30074 w 578941"/>
                <a:gd name="connsiteY3" fmla="*/ 49726 h 168217"/>
                <a:gd name="connsiteX4" fmla="*/ 7881 w 578941"/>
                <a:gd name="connsiteY4" fmla="*/ 118020 h 168217"/>
                <a:gd name="connsiteX5" fmla="*/ 21311 w 578941"/>
                <a:gd name="connsiteY5" fmla="*/ 129356 h 168217"/>
                <a:gd name="connsiteX6" fmla="*/ 25373 w 578941"/>
                <a:gd name="connsiteY6" fmla="*/ 141903 h 168217"/>
                <a:gd name="connsiteX7" fmla="*/ 30371 w 578941"/>
                <a:gd name="connsiteY7" fmla="*/ 168217 h 168217"/>
                <a:gd name="connsiteX8" fmla="*/ 309349 w 578941"/>
                <a:gd name="connsiteY8" fmla="*/ 114054 h 168217"/>
                <a:gd name="connsiteX9" fmla="*/ 542464 w 578941"/>
                <a:gd name="connsiteY9" fmla="*/ 160660 h 168217"/>
                <a:gd name="connsiteX10" fmla="*/ 555156 w 578941"/>
                <a:gd name="connsiteY10" fmla="*/ 164312 h 168217"/>
                <a:gd name="connsiteX11" fmla="*/ 549450 w 578941"/>
                <a:gd name="connsiteY11" fmla="*/ 164631 h 168217"/>
                <a:gd name="connsiteX12" fmla="*/ 548677 w 578941"/>
                <a:gd name="connsiteY12" fmla="*/ 158978 h 168217"/>
                <a:gd name="connsiteX13" fmla="*/ 555193 w 578941"/>
                <a:gd name="connsiteY13" fmla="*/ 155221 h 168217"/>
                <a:gd name="connsiteX14" fmla="*/ 557312 w 578941"/>
                <a:gd name="connsiteY14" fmla="*/ 160589 h 168217"/>
                <a:gd name="connsiteX15" fmla="*/ 560233 w 578941"/>
                <a:gd name="connsiteY15" fmla="*/ 151474 h 168217"/>
                <a:gd name="connsiteX16" fmla="*/ 555825 w 578941"/>
                <a:gd name="connsiteY16" fmla="*/ 137597 h 168217"/>
                <a:gd name="connsiteX17" fmla="*/ 557745 w 578941"/>
                <a:gd name="connsiteY17" fmla="*/ 134002 h 168217"/>
                <a:gd name="connsiteX18" fmla="*/ 560488 w 578941"/>
                <a:gd name="connsiteY18" fmla="*/ 122231 h 168217"/>
                <a:gd name="connsiteX19" fmla="*/ 557816 w 578941"/>
                <a:gd name="connsiteY19" fmla="*/ 106653 h 168217"/>
                <a:gd name="connsiteX20" fmla="*/ 555854 w 578941"/>
                <a:gd name="connsiteY20" fmla="*/ 84778 h 168217"/>
                <a:gd name="connsiteX21" fmla="*/ 568808 w 578941"/>
                <a:gd name="connsiteY21" fmla="*/ 75253 h 168217"/>
                <a:gd name="connsiteX22" fmla="*/ 577476 w 578941"/>
                <a:gd name="connsiteY22" fmla="*/ 75253 h 168217"/>
                <a:gd name="connsiteX23" fmla="*/ 558520 w 578941"/>
                <a:gd name="connsiteY23" fmla="*/ 89599 h 168217"/>
                <a:gd name="connsiteX24" fmla="*/ 565040 w 578941"/>
                <a:gd name="connsiteY24" fmla="*/ 67790 h 168217"/>
                <a:gd name="connsiteX25" fmla="*/ 146850 w 578941"/>
                <a:gd name="connsiteY25" fmla="*/ 131070 h 168217"/>
                <a:gd name="connsiteX26" fmla="*/ 154851 w 578941"/>
                <a:gd name="connsiteY26" fmla="*/ 131070 h 168217"/>
                <a:gd name="connsiteX27" fmla="*/ 147708 w 578941"/>
                <a:gd name="connsiteY27" fmla="*/ 131070 h 168217"/>
                <a:gd name="connsiteX28" fmla="*/ 146850 w 578941"/>
                <a:gd name="connsiteY28" fmla="*/ 131070 h 168217"/>
                <a:gd name="connsiteX0" fmla="*/ 565040 w 578941"/>
                <a:gd name="connsiteY0" fmla="*/ 67790 h 168356"/>
                <a:gd name="connsiteX1" fmla="*/ 553379 w 578941"/>
                <a:gd name="connsiteY1" fmla="*/ 34800 h 168356"/>
                <a:gd name="connsiteX2" fmla="*/ 311152 w 578941"/>
                <a:gd name="connsiteY2" fmla="*/ 168 h 168356"/>
                <a:gd name="connsiteX3" fmla="*/ 30074 w 578941"/>
                <a:gd name="connsiteY3" fmla="*/ 49726 h 168356"/>
                <a:gd name="connsiteX4" fmla="*/ 7881 w 578941"/>
                <a:gd name="connsiteY4" fmla="*/ 118020 h 168356"/>
                <a:gd name="connsiteX5" fmla="*/ 21311 w 578941"/>
                <a:gd name="connsiteY5" fmla="*/ 129356 h 168356"/>
                <a:gd name="connsiteX6" fmla="*/ 30371 w 578941"/>
                <a:gd name="connsiteY6" fmla="*/ 168217 h 168356"/>
                <a:gd name="connsiteX7" fmla="*/ 309349 w 578941"/>
                <a:gd name="connsiteY7" fmla="*/ 114054 h 168356"/>
                <a:gd name="connsiteX8" fmla="*/ 542464 w 578941"/>
                <a:gd name="connsiteY8" fmla="*/ 160660 h 168356"/>
                <a:gd name="connsiteX9" fmla="*/ 555156 w 578941"/>
                <a:gd name="connsiteY9" fmla="*/ 164312 h 168356"/>
                <a:gd name="connsiteX10" fmla="*/ 549450 w 578941"/>
                <a:gd name="connsiteY10" fmla="*/ 164631 h 168356"/>
                <a:gd name="connsiteX11" fmla="*/ 548677 w 578941"/>
                <a:gd name="connsiteY11" fmla="*/ 158978 h 168356"/>
                <a:gd name="connsiteX12" fmla="*/ 555193 w 578941"/>
                <a:gd name="connsiteY12" fmla="*/ 155221 h 168356"/>
                <a:gd name="connsiteX13" fmla="*/ 557312 w 578941"/>
                <a:gd name="connsiteY13" fmla="*/ 160589 h 168356"/>
                <a:gd name="connsiteX14" fmla="*/ 560233 w 578941"/>
                <a:gd name="connsiteY14" fmla="*/ 151474 h 168356"/>
                <a:gd name="connsiteX15" fmla="*/ 555825 w 578941"/>
                <a:gd name="connsiteY15" fmla="*/ 137597 h 168356"/>
                <a:gd name="connsiteX16" fmla="*/ 557745 w 578941"/>
                <a:gd name="connsiteY16" fmla="*/ 134002 h 168356"/>
                <a:gd name="connsiteX17" fmla="*/ 560488 w 578941"/>
                <a:gd name="connsiteY17" fmla="*/ 122231 h 168356"/>
                <a:gd name="connsiteX18" fmla="*/ 557816 w 578941"/>
                <a:gd name="connsiteY18" fmla="*/ 106653 h 168356"/>
                <a:gd name="connsiteX19" fmla="*/ 555854 w 578941"/>
                <a:gd name="connsiteY19" fmla="*/ 84778 h 168356"/>
                <a:gd name="connsiteX20" fmla="*/ 568808 w 578941"/>
                <a:gd name="connsiteY20" fmla="*/ 75253 h 168356"/>
                <a:gd name="connsiteX21" fmla="*/ 577476 w 578941"/>
                <a:gd name="connsiteY21" fmla="*/ 75253 h 168356"/>
                <a:gd name="connsiteX22" fmla="*/ 558520 w 578941"/>
                <a:gd name="connsiteY22" fmla="*/ 89599 h 168356"/>
                <a:gd name="connsiteX23" fmla="*/ 565040 w 578941"/>
                <a:gd name="connsiteY23" fmla="*/ 67790 h 168356"/>
                <a:gd name="connsiteX24" fmla="*/ 146850 w 578941"/>
                <a:gd name="connsiteY24" fmla="*/ 131070 h 168356"/>
                <a:gd name="connsiteX25" fmla="*/ 154851 w 578941"/>
                <a:gd name="connsiteY25" fmla="*/ 131070 h 168356"/>
                <a:gd name="connsiteX26" fmla="*/ 147708 w 578941"/>
                <a:gd name="connsiteY26" fmla="*/ 131070 h 168356"/>
                <a:gd name="connsiteX27" fmla="*/ 146850 w 578941"/>
                <a:gd name="connsiteY27" fmla="*/ 131070 h 168356"/>
                <a:gd name="connsiteX0" fmla="*/ 565040 w 578941"/>
                <a:gd name="connsiteY0" fmla="*/ 67790 h 168217"/>
                <a:gd name="connsiteX1" fmla="*/ 553379 w 578941"/>
                <a:gd name="connsiteY1" fmla="*/ 34800 h 168217"/>
                <a:gd name="connsiteX2" fmla="*/ 311152 w 578941"/>
                <a:gd name="connsiteY2" fmla="*/ 168 h 168217"/>
                <a:gd name="connsiteX3" fmla="*/ 30074 w 578941"/>
                <a:gd name="connsiteY3" fmla="*/ 49726 h 168217"/>
                <a:gd name="connsiteX4" fmla="*/ 7881 w 578941"/>
                <a:gd name="connsiteY4" fmla="*/ 118020 h 168217"/>
                <a:gd name="connsiteX5" fmla="*/ 30371 w 578941"/>
                <a:gd name="connsiteY5" fmla="*/ 168217 h 168217"/>
                <a:gd name="connsiteX6" fmla="*/ 309349 w 578941"/>
                <a:gd name="connsiteY6" fmla="*/ 114054 h 168217"/>
                <a:gd name="connsiteX7" fmla="*/ 542464 w 578941"/>
                <a:gd name="connsiteY7" fmla="*/ 160660 h 168217"/>
                <a:gd name="connsiteX8" fmla="*/ 555156 w 578941"/>
                <a:gd name="connsiteY8" fmla="*/ 164312 h 168217"/>
                <a:gd name="connsiteX9" fmla="*/ 549450 w 578941"/>
                <a:gd name="connsiteY9" fmla="*/ 164631 h 168217"/>
                <a:gd name="connsiteX10" fmla="*/ 548677 w 578941"/>
                <a:gd name="connsiteY10" fmla="*/ 158978 h 168217"/>
                <a:gd name="connsiteX11" fmla="*/ 555193 w 578941"/>
                <a:gd name="connsiteY11" fmla="*/ 155221 h 168217"/>
                <a:gd name="connsiteX12" fmla="*/ 557312 w 578941"/>
                <a:gd name="connsiteY12" fmla="*/ 160589 h 168217"/>
                <a:gd name="connsiteX13" fmla="*/ 560233 w 578941"/>
                <a:gd name="connsiteY13" fmla="*/ 151474 h 168217"/>
                <a:gd name="connsiteX14" fmla="*/ 555825 w 578941"/>
                <a:gd name="connsiteY14" fmla="*/ 137597 h 168217"/>
                <a:gd name="connsiteX15" fmla="*/ 557745 w 578941"/>
                <a:gd name="connsiteY15" fmla="*/ 134002 h 168217"/>
                <a:gd name="connsiteX16" fmla="*/ 560488 w 578941"/>
                <a:gd name="connsiteY16" fmla="*/ 122231 h 168217"/>
                <a:gd name="connsiteX17" fmla="*/ 557816 w 578941"/>
                <a:gd name="connsiteY17" fmla="*/ 106653 h 168217"/>
                <a:gd name="connsiteX18" fmla="*/ 555854 w 578941"/>
                <a:gd name="connsiteY18" fmla="*/ 84778 h 168217"/>
                <a:gd name="connsiteX19" fmla="*/ 568808 w 578941"/>
                <a:gd name="connsiteY19" fmla="*/ 75253 h 168217"/>
                <a:gd name="connsiteX20" fmla="*/ 577476 w 578941"/>
                <a:gd name="connsiteY20" fmla="*/ 75253 h 168217"/>
                <a:gd name="connsiteX21" fmla="*/ 558520 w 578941"/>
                <a:gd name="connsiteY21" fmla="*/ 89599 h 168217"/>
                <a:gd name="connsiteX22" fmla="*/ 565040 w 578941"/>
                <a:gd name="connsiteY22" fmla="*/ 67790 h 168217"/>
                <a:gd name="connsiteX23" fmla="*/ 146850 w 578941"/>
                <a:gd name="connsiteY23" fmla="*/ 131070 h 168217"/>
                <a:gd name="connsiteX24" fmla="*/ 154851 w 578941"/>
                <a:gd name="connsiteY24" fmla="*/ 131070 h 168217"/>
                <a:gd name="connsiteX25" fmla="*/ 147708 w 578941"/>
                <a:gd name="connsiteY25" fmla="*/ 131070 h 168217"/>
                <a:gd name="connsiteX26" fmla="*/ 146850 w 578941"/>
                <a:gd name="connsiteY26" fmla="*/ 131070 h 168217"/>
                <a:gd name="connsiteX0" fmla="*/ 565040 w 577476"/>
                <a:gd name="connsiteY0" fmla="*/ 67790 h 168217"/>
                <a:gd name="connsiteX1" fmla="*/ 553379 w 577476"/>
                <a:gd name="connsiteY1" fmla="*/ 34800 h 168217"/>
                <a:gd name="connsiteX2" fmla="*/ 311152 w 577476"/>
                <a:gd name="connsiteY2" fmla="*/ 168 h 168217"/>
                <a:gd name="connsiteX3" fmla="*/ 30074 w 577476"/>
                <a:gd name="connsiteY3" fmla="*/ 49726 h 168217"/>
                <a:gd name="connsiteX4" fmla="*/ 7881 w 577476"/>
                <a:gd name="connsiteY4" fmla="*/ 118020 h 168217"/>
                <a:gd name="connsiteX5" fmla="*/ 30371 w 577476"/>
                <a:gd name="connsiteY5" fmla="*/ 168217 h 168217"/>
                <a:gd name="connsiteX6" fmla="*/ 309349 w 577476"/>
                <a:gd name="connsiteY6" fmla="*/ 114054 h 168217"/>
                <a:gd name="connsiteX7" fmla="*/ 542464 w 577476"/>
                <a:gd name="connsiteY7" fmla="*/ 160660 h 168217"/>
                <a:gd name="connsiteX8" fmla="*/ 555156 w 577476"/>
                <a:gd name="connsiteY8" fmla="*/ 164312 h 168217"/>
                <a:gd name="connsiteX9" fmla="*/ 549450 w 577476"/>
                <a:gd name="connsiteY9" fmla="*/ 164631 h 168217"/>
                <a:gd name="connsiteX10" fmla="*/ 548677 w 577476"/>
                <a:gd name="connsiteY10" fmla="*/ 158978 h 168217"/>
                <a:gd name="connsiteX11" fmla="*/ 555193 w 577476"/>
                <a:gd name="connsiteY11" fmla="*/ 155221 h 168217"/>
                <a:gd name="connsiteX12" fmla="*/ 557312 w 577476"/>
                <a:gd name="connsiteY12" fmla="*/ 160589 h 168217"/>
                <a:gd name="connsiteX13" fmla="*/ 560233 w 577476"/>
                <a:gd name="connsiteY13" fmla="*/ 151474 h 168217"/>
                <a:gd name="connsiteX14" fmla="*/ 555825 w 577476"/>
                <a:gd name="connsiteY14" fmla="*/ 137597 h 168217"/>
                <a:gd name="connsiteX15" fmla="*/ 557745 w 577476"/>
                <a:gd name="connsiteY15" fmla="*/ 134002 h 168217"/>
                <a:gd name="connsiteX16" fmla="*/ 560488 w 577476"/>
                <a:gd name="connsiteY16" fmla="*/ 122231 h 168217"/>
                <a:gd name="connsiteX17" fmla="*/ 557816 w 577476"/>
                <a:gd name="connsiteY17" fmla="*/ 106653 h 168217"/>
                <a:gd name="connsiteX18" fmla="*/ 555854 w 577476"/>
                <a:gd name="connsiteY18" fmla="*/ 84778 h 168217"/>
                <a:gd name="connsiteX19" fmla="*/ 568808 w 577476"/>
                <a:gd name="connsiteY19" fmla="*/ 75253 h 168217"/>
                <a:gd name="connsiteX20" fmla="*/ 577476 w 577476"/>
                <a:gd name="connsiteY20" fmla="*/ 75253 h 168217"/>
                <a:gd name="connsiteX21" fmla="*/ 565040 w 577476"/>
                <a:gd name="connsiteY21" fmla="*/ 67790 h 168217"/>
                <a:gd name="connsiteX22" fmla="*/ 146850 w 577476"/>
                <a:gd name="connsiteY22" fmla="*/ 131070 h 168217"/>
                <a:gd name="connsiteX23" fmla="*/ 154851 w 577476"/>
                <a:gd name="connsiteY23" fmla="*/ 131070 h 168217"/>
                <a:gd name="connsiteX24" fmla="*/ 147708 w 577476"/>
                <a:gd name="connsiteY24" fmla="*/ 131070 h 168217"/>
                <a:gd name="connsiteX25" fmla="*/ 146850 w 577476"/>
                <a:gd name="connsiteY25" fmla="*/ 131070 h 168217"/>
                <a:gd name="connsiteX0" fmla="*/ 565040 w 568808"/>
                <a:gd name="connsiteY0" fmla="*/ 67790 h 168217"/>
                <a:gd name="connsiteX1" fmla="*/ 553379 w 568808"/>
                <a:gd name="connsiteY1" fmla="*/ 34800 h 168217"/>
                <a:gd name="connsiteX2" fmla="*/ 311152 w 568808"/>
                <a:gd name="connsiteY2" fmla="*/ 168 h 168217"/>
                <a:gd name="connsiteX3" fmla="*/ 30074 w 568808"/>
                <a:gd name="connsiteY3" fmla="*/ 49726 h 168217"/>
                <a:gd name="connsiteX4" fmla="*/ 7881 w 568808"/>
                <a:gd name="connsiteY4" fmla="*/ 118020 h 168217"/>
                <a:gd name="connsiteX5" fmla="*/ 30371 w 568808"/>
                <a:gd name="connsiteY5" fmla="*/ 168217 h 168217"/>
                <a:gd name="connsiteX6" fmla="*/ 309349 w 568808"/>
                <a:gd name="connsiteY6" fmla="*/ 114054 h 168217"/>
                <a:gd name="connsiteX7" fmla="*/ 542464 w 568808"/>
                <a:gd name="connsiteY7" fmla="*/ 160660 h 168217"/>
                <a:gd name="connsiteX8" fmla="*/ 555156 w 568808"/>
                <a:gd name="connsiteY8" fmla="*/ 164312 h 168217"/>
                <a:gd name="connsiteX9" fmla="*/ 549450 w 568808"/>
                <a:gd name="connsiteY9" fmla="*/ 164631 h 168217"/>
                <a:gd name="connsiteX10" fmla="*/ 548677 w 568808"/>
                <a:gd name="connsiteY10" fmla="*/ 158978 h 168217"/>
                <a:gd name="connsiteX11" fmla="*/ 555193 w 568808"/>
                <a:gd name="connsiteY11" fmla="*/ 155221 h 168217"/>
                <a:gd name="connsiteX12" fmla="*/ 557312 w 568808"/>
                <a:gd name="connsiteY12" fmla="*/ 160589 h 168217"/>
                <a:gd name="connsiteX13" fmla="*/ 560233 w 568808"/>
                <a:gd name="connsiteY13" fmla="*/ 151474 h 168217"/>
                <a:gd name="connsiteX14" fmla="*/ 555825 w 568808"/>
                <a:gd name="connsiteY14" fmla="*/ 137597 h 168217"/>
                <a:gd name="connsiteX15" fmla="*/ 557745 w 568808"/>
                <a:gd name="connsiteY15" fmla="*/ 134002 h 168217"/>
                <a:gd name="connsiteX16" fmla="*/ 560488 w 568808"/>
                <a:gd name="connsiteY16" fmla="*/ 122231 h 168217"/>
                <a:gd name="connsiteX17" fmla="*/ 557816 w 568808"/>
                <a:gd name="connsiteY17" fmla="*/ 106653 h 168217"/>
                <a:gd name="connsiteX18" fmla="*/ 555854 w 568808"/>
                <a:gd name="connsiteY18" fmla="*/ 84778 h 168217"/>
                <a:gd name="connsiteX19" fmla="*/ 568808 w 568808"/>
                <a:gd name="connsiteY19" fmla="*/ 75253 h 168217"/>
                <a:gd name="connsiteX20" fmla="*/ 565040 w 568808"/>
                <a:gd name="connsiteY20" fmla="*/ 67790 h 168217"/>
                <a:gd name="connsiteX21" fmla="*/ 146850 w 568808"/>
                <a:gd name="connsiteY21" fmla="*/ 131070 h 168217"/>
                <a:gd name="connsiteX22" fmla="*/ 154851 w 568808"/>
                <a:gd name="connsiteY22" fmla="*/ 131070 h 168217"/>
                <a:gd name="connsiteX23" fmla="*/ 147708 w 568808"/>
                <a:gd name="connsiteY23" fmla="*/ 131070 h 168217"/>
                <a:gd name="connsiteX24" fmla="*/ 146850 w 568808"/>
                <a:gd name="connsiteY24" fmla="*/ 131070 h 168217"/>
                <a:gd name="connsiteX0" fmla="*/ 568808 w 568808"/>
                <a:gd name="connsiteY0" fmla="*/ 75253 h 168217"/>
                <a:gd name="connsiteX1" fmla="*/ 553379 w 568808"/>
                <a:gd name="connsiteY1" fmla="*/ 34800 h 168217"/>
                <a:gd name="connsiteX2" fmla="*/ 311152 w 568808"/>
                <a:gd name="connsiteY2" fmla="*/ 168 h 168217"/>
                <a:gd name="connsiteX3" fmla="*/ 30074 w 568808"/>
                <a:gd name="connsiteY3" fmla="*/ 49726 h 168217"/>
                <a:gd name="connsiteX4" fmla="*/ 7881 w 568808"/>
                <a:gd name="connsiteY4" fmla="*/ 118020 h 168217"/>
                <a:gd name="connsiteX5" fmla="*/ 30371 w 568808"/>
                <a:gd name="connsiteY5" fmla="*/ 168217 h 168217"/>
                <a:gd name="connsiteX6" fmla="*/ 309349 w 568808"/>
                <a:gd name="connsiteY6" fmla="*/ 114054 h 168217"/>
                <a:gd name="connsiteX7" fmla="*/ 542464 w 568808"/>
                <a:gd name="connsiteY7" fmla="*/ 160660 h 168217"/>
                <a:gd name="connsiteX8" fmla="*/ 555156 w 568808"/>
                <a:gd name="connsiteY8" fmla="*/ 164312 h 168217"/>
                <a:gd name="connsiteX9" fmla="*/ 549450 w 568808"/>
                <a:gd name="connsiteY9" fmla="*/ 164631 h 168217"/>
                <a:gd name="connsiteX10" fmla="*/ 548677 w 568808"/>
                <a:gd name="connsiteY10" fmla="*/ 158978 h 168217"/>
                <a:gd name="connsiteX11" fmla="*/ 555193 w 568808"/>
                <a:gd name="connsiteY11" fmla="*/ 155221 h 168217"/>
                <a:gd name="connsiteX12" fmla="*/ 557312 w 568808"/>
                <a:gd name="connsiteY12" fmla="*/ 160589 h 168217"/>
                <a:gd name="connsiteX13" fmla="*/ 560233 w 568808"/>
                <a:gd name="connsiteY13" fmla="*/ 151474 h 168217"/>
                <a:gd name="connsiteX14" fmla="*/ 555825 w 568808"/>
                <a:gd name="connsiteY14" fmla="*/ 137597 h 168217"/>
                <a:gd name="connsiteX15" fmla="*/ 557745 w 568808"/>
                <a:gd name="connsiteY15" fmla="*/ 134002 h 168217"/>
                <a:gd name="connsiteX16" fmla="*/ 560488 w 568808"/>
                <a:gd name="connsiteY16" fmla="*/ 122231 h 168217"/>
                <a:gd name="connsiteX17" fmla="*/ 557816 w 568808"/>
                <a:gd name="connsiteY17" fmla="*/ 106653 h 168217"/>
                <a:gd name="connsiteX18" fmla="*/ 555854 w 568808"/>
                <a:gd name="connsiteY18" fmla="*/ 84778 h 168217"/>
                <a:gd name="connsiteX19" fmla="*/ 568808 w 568808"/>
                <a:gd name="connsiteY19" fmla="*/ 75253 h 168217"/>
                <a:gd name="connsiteX20" fmla="*/ 146850 w 568808"/>
                <a:gd name="connsiteY20" fmla="*/ 131070 h 168217"/>
                <a:gd name="connsiteX21" fmla="*/ 154851 w 568808"/>
                <a:gd name="connsiteY21" fmla="*/ 131070 h 168217"/>
                <a:gd name="connsiteX22" fmla="*/ 147708 w 568808"/>
                <a:gd name="connsiteY22" fmla="*/ 131070 h 168217"/>
                <a:gd name="connsiteX23" fmla="*/ 146850 w 568808"/>
                <a:gd name="connsiteY23" fmla="*/ 131070 h 168217"/>
                <a:gd name="connsiteX0" fmla="*/ 562823 w 564310"/>
                <a:gd name="connsiteY0" fmla="*/ 60556 h 168217"/>
                <a:gd name="connsiteX1" fmla="*/ 553379 w 564310"/>
                <a:gd name="connsiteY1" fmla="*/ 34800 h 168217"/>
                <a:gd name="connsiteX2" fmla="*/ 311152 w 564310"/>
                <a:gd name="connsiteY2" fmla="*/ 168 h 168217"/>
                <a:gd name="connsiteX3" fmla="*/ 30074 w 564310"/>
                <a:gd name="connsiteY3" fmla="*/ 49726 h 168217"/>
                <a:gd name="connsiteX4" fmla="*/ 7881 w 564310"/>
                <a:gd name="connsiteY4" fmla="*/ 118020 h 168217"/>
                <a:gd name="connsiteX5" fmla="*/ 30371 w 564310"/>
                <a:gd name="connsiteY5" fmla="*/ 168217 h 168217"/>
                <a:gd name="connsiteX6" fmla="*/ 309349 w 564310"/>
                <a:gd name="connsiteY6" fmla="*/ 114054 h 168217"/>
                <a:gd name="connsiteX7" fmla="*/ 542464 w 564310"/>
                <a:gd name="connsiteY7" fmla="*/ 160660 h 168217"/>
                <a:gd name="connsiteX8" fmla="*/ 555156 w 564310"/>
                <a:gd name="connsiteY8" fmla="*/ 164312 h 168217"/>
                <a:gd name="connsiteX9" fmla="*/ 549450 w 564310"/>
                <a:gd name="connsiteY9" fmla="*/ 164631 h 168217"/>
                <a:gd name="connsiteX10" fmla="*/ 548677 w 564310"/>
                <a:gd name="connsiteY10" fmla="*/ 158978 h 168217"/>
                <a:gd name="connsiteX11" fmla="*/ 555193 w 564310"/>
                <a:gd name="connsiteY11" fmla="*/ 155221 h 168217"/>
                <a:gd name="connsiteX12" fmla="*/ 557312 w 564310"/>
                <a:gd name="connsiteY12" fmla="*/ 160589 h 168217"/>
                <a:gd name="connsiteX13" fmla="*/ 560233 w 564310"/>
                <a:gd name="connsiteY13" fmla="*/ 151474 h 168217"/>
                <a:gd name="connsiteX14" fmla="*/ 555825 w 564310"/>
                <a:gd name="connsiteY14" fmla="*/ 137597 h 168217"/>
                <a:gd name="connsiteX15" fmla="*/ 557745 w 564310"/>
                <a:gd name="connsiteY15" fmla="*/ 134002 h 168217"/>
                <a:gd name="connsiteX16" fmla="*/ 560488 w 564310"/>
                <a:gd name="connsiteY16" fmla="*/ 122231 h 168217"/>
                <a:gd name="connsiteX17" fmla="*/ 557816 w 564310"/>
                <a:gd name="connsiteY17" fmla="*/ 106653 h 168217"/>
                <a:gd name="connsiteX18" fmla="*/ 555854 w 564310"/>
                <a:gd name="connsiteY18" fmla="*/ 84778 h 168217"/>
                <a:gd name="connsiteX19" fmla="*/ 562823 w 564310"/>
                <a:gd name="connsiteY19" fmla="*/ 60556 h 168217"/>
                <a:gd name="connsiteX20" fmla="*/ 146850 w 564310"/>
                <a:gd name="connsiteY20" fmla="*/ 131070 h 168217"/>
                <a:gd name="connsiteX21" fmla="*/ 154851 w 564310"/>
                <a:gd name="connsiteY21" fmla="*/ 131070 h 168217"/>
                <a:gd name="connsiteX22" fmla="*/ 147708 w 564310"/>
                <a:gd name="connsiteY22" fmla="*/ 131070 h 168217"/>
                <a:gd name="connsiteX23" fmla="*/ 146850 w 564310"/>
                <a:gd name="connsiteY23" fmla="*/ 131070 h 168217"/>
                <a:gd name="connsiteX0" fmla="*/ 562823 w 564310"/>
                <a:gd name="connsiteY0" fmla="*/ 60556 h 168217"/>
                <a:gd name="connsiteX1" fmla="*/ 553379 w 564310"/>
                <a:gd name="connsiteY1" fmla="*/ 34800 h 168217"/>
                <a:gd name="connsiteX2" fmla="*/ 311152 w 564310"/>
                <a:gd name="connsiteY2" fmla="*/ 168 h 168217"/>
                <a:gd name="connsiteX3" fmla="*/ 30074 w 564310"/>
                <a:gd name="connsiteY3" fmla="*/ 49726 h 168217"/>
                <a:gd name="connsiteX4" fmla="*/ 7881 w 564310"/>
                <a:gd name="connsiteY4" fmla="*/ 118020 h 168217"/>
                <a:gd name="connsiteX5" fmla="*/ 30371 w 564310"/>
                <a:gd name="connsiteY5" fmla="*/ 168217 h 168217"/>
                <a:gd name="connsiteX6" fmla="*/ 309349 w 564310"/>
                <a:gd name="connsiteY6" fmla="*/ 114054 h 168217"/>
                <a:gd name="connsiteX7" fmla="*/ 542464 w 564310"/>
                <a:gd name="connsiteY7" fmla="*/ 160660 h 168217"/>
                <a:gd name="connsiteX8" fmla="*/ 555156 w 564310"/>
                <a:gd name="connsiteY8" fmla="*/ 164312 h 168217"/>
                <a:gd name="connsiteX9" fmla="*/ 549450 w 564310"/>
                <a:gd name="connsiteY9" fmla="*/ 164631 h 168217"/>
                <a:gd name="connsiteX10" fmla="*/ 548677 w 564310"/>
                <a:gd name="connsiteY10" fmla="*/ 158978 h 168217"/>
                <a:gd name="connsiteX11" fmla="*/ 555193 w 564310"/>
                <a:gd name="connsiteY11" fmla="*/ 155221 h 168217"/>
                <a:gd name="connsiteX12" fmla="*/ 557312 w 564310"/>
                <a:gd name="connsiteY12" fmla="*/ 160589 h 168217"/>
                <a:gd name="connsiteX13" fmla="*/ 560233 w 564310"/>
                <a:gd name="connsiteY13" fmla="*/ 151474 h 168217"/>
                <a:gd name="connsiteX14" fmla="*/ 555825 w 564310"/>
                <a:gd name="connsiteY14" fmla="*/ 137597 h 168217"/>
                <a:gd name="connsiteX15" fmla="*/ 557745 w 564310"/>
                <a:gd name="connsiteY15" fmla="*/ 134002 h 168217"/>
                <a:gd name="connsiteX16" fmla="*/ 557816 w 564310"/>
                <a:gd name="connsiteY16" fmla="*/ 106653 h 168217"/>
                <a:gd name="connsiteX17" fmla="*/ 555854 w 564310"/>
                <a:gd name="connsiteY17" fmla="*/ 84778 h 168217"/>
                <a:gd name="connsiteX18" fmla="*/ 562823 w 564310"/>
                <a:gd name="connsiteY18" fmla="*/ 60556 h 168217"/>
                <a:gd name="connsiteX19" fmla="*/ 146850 w 564310"/>
                <a:gd name="connsiteY19" fmla="*/ 131070 h 168217"/>
                <a:gd name="connsiteX20" fmla="*/ 154851 w 564310"/>
                <a:gd name="connsiteY20" fmla="*/ 131070 h 168217"/>
                <a:gd name="connsiteX21" fmla="*/ 147708 w 564310"/>
                <a:gd name="connsiteY21" fmla="*/ 131070 h 168217"/>
                <a:gd name="connsiteX22" fmla="*/ 146850 w 564310"/>
                <a:gd name="connsiteY22" fmla="*/ 131070 h 168217"/>
                <a:gd name="connsiteX0" fmla="*/ 562823 w 564310"/>
                <a:gd name="connsiteY0" fmla="*/ 60556 h 168217"/>
                <a:gd name="connsiteX1" fmla="*/ 553379 w 564310"/>
                <a:gd name="connsiteY1" fmla="*/ 34800 h 168217"/>
                <a:gd name="connsiteX2" fmla="*/ 311152 w 564310"/>
                <a:gd name="connsiteY2" fmla="*/ 168 h 168217"/>
                <a:gd name="connsiteX3" fmla="*/ 30074 w 564310"/>
                <a:gd name="connsiteY3" fmla="*/ 49726 h 168217"/>
                <a:gd name="connsiteX4" fmla="*/ 7881 w 564310"/>
                <a:gd name="connsiteY4" fmla="*/ 118020 h 168217"/>
                <a:gd name="connsiteX5" fmla="*/ 30371 w 564310"/>
                <a:gd name="connsiteY5" fmla="*/ 168217 h 168217"/>
                <a:gd name="connsiteX6" fmla="*/ 309349 w 564310"/>
                <a:gd name="connsiteY6" fmla="*/ 114054 h 168217"/>
                <a:gd name="connsiteX7" fmla="*/ 542464 w 564310"/>
                <a:gd name="connsiteY7" fmla="*/ 160660 h 168217"/>
                <a:gd name="connsiteX8" fmla="*/ 555156 w 564310"/>
                <a:gd name="connsiteY8" fmla="*/ 164312 h 168217"/>
                <a:gd name="connsiteX9" fmla="*/ 549450 w 564310"/>
                <a:gd name="connsiteY9" fmla="*/ 164631 h 168217"/>
                <a:gd name="connsiteX10" fmla="*/ 548677 w 564310"/>
                <a:gd name="connsiteY10" fmla="*/ 158978 h 168217"/>
                <a:gd name="connsiteX11" fmla="*/ 555193 w 564310"/>
                <a:gd name="connsiteY11" fmla="*/ 155221 h 168217"/>
                <a:gd name="connsiteX12" fmla="*/ 557312 w 564310"/>
                <a:gd name="connsiteY12" fmla="*/ 160589 h 168217"/>
                <a:gd name="connsiteX13" fmla="*/ 560233 w 564310"/>
                <a:gd name="connsiteY13" fmla="*/ 151474 h 168217"/>
                <a:gd name="connsiteX14" fmla="*/ 555825 w 564310"/>
                <a:gd name="connsiteY14" fmla="*/ 137597 h 168217"/>
                <a:gd name="connsiteX15" fmla="*/ 557745 w 564310"/>
                <a:gd name="connsiteY15" fmla="*/ 134002 h 168217"/>
                <a:gd name="connsiteX16" fmla="*/ 555854 w 564310"/>
                <a:gd name="connsiteY16" fmla="*/ 84778 h 168217"/>
                <a:gd name="connsiteX17" fmla="*/ 562823 w 564310"/>
                <a:gd name="connsiteY17" fmla="*/ 60556 h 168217"/>
                <a:gd name="connsiteX18" fmla="*/ 146850 w 564310"/>
                <a:gd name="connsiteY18" fmla="*/ 131070 h 168217"/>
                <a:gd name="connsiteX19" fmla="*/ 154851 w 564310"/>
                <a:gd name="connsiteY19" fmla="*/ 131070 h 168217"/>
                <a:gd name="connsiteX20" fmla="*/ 147708 w 564310"/>
                <a:gd name="connsiteY20" fmla="*/ 131070 h 168217"/>
                <a:gd name="connsiteX21" fmla="*/ 146850 w 564310"/>
                <a:gd name="connsiteY21" fmla="*/ 131070 h 168217"/>
                <a:gd name="connsiteX0" fmla="*/ 562823 w 564310"/>
                <a:gd name="connsiteY0" fmla="*/ 60556 h 168217"/>
                <a:gd name="connsiteX1" fmla="*/ 553379 w 564310"/>
                <a:gd name="connsiteY1" fmla="*/ 34800 h 168217"/>
                <a:gd name="connsiteX2" fmla="*/ 311152 w 564310"/>
                <a:gd name="connsiteY2" fmla="*/ 168 h 168217"/>
                <a:gd name="connsiteX3" fmla="*/ 30074 w 564310"/>
                <a:gd name="connsiteY3" fmla="*/ 49726 h 168217"/>
                <a:gd name="connsiteX4" fmla="*/ 7881 w 564310"/>
                <a:gd name="connsiteY4" fmla="*/ 118020 h 168217"/>
                <a:gd name="connsiteX5" fmla="*/ 30371 w 564310"/>
                <a:gd name="connsiteY5" fmla="*/ 168217 h 168217"/>
                <a:gd name="connsiteX6" fmla="*/ 309349 w 564310"/>
                <a:gd name="connsiteY6" fmla="*/ 114054 h 168217"/>
                <a:gd name="connsiteX7" fmla="*/ 542464 w 564310"/>
                <a:gd name="connsiteY7" fmla="*/ 160660 h 168217"/>
                <a:gd name="connsiteX8" fmla="*/ 555156 w 564310"/>
                <a:gd name="connsiteY8" fmla="*/ 164312 h 168217"/>
                <a:gd name="connsiteX9" fmla="*/ 549450 w 564310"/>
                <a:gd name="connsiteY9" fmla="*/ 164631 h 168217"/>
                <a:gd name="connsiteX10" fmla="*/ 548677 w 564310"/>
                <a:gd name="connsiteY10" fmla="*/ 158978 h 168217"/>
                <a:gd name="connsiteX11" fmla="*/ 555193 w 564310"/>
                <a:gd name="connsiteY11" fmla="*/ 155221 h 168217"/>
                <a:gd name="connsiteX12" fmla="*/ 557312 w 564310"/>
                <a:gd name="connsiteY12" fmla="*/ 160589 h 168217"/>
                <a:gd name="connsiteX13" fmla="*/ 560233 w 564310"/>
                <a:gd name="connsiteY13" fmla="*/ 151474 h 168217"/>
                <a:gd name="connsiteX14" fmla="*/ 555825 w 564310"/>
                <a:gd name="connsiteY14" fmla="*/ 137597 h 168217"/>
                <a:gd name="connsiteX15" fmla="*/ 555854 w 564310"/>
                <a:gd name="connsiteY15" fmla="*/ 84778 h 168217"/>
                <a:gd name="connsiteX16" fmla="*/ 562823 w 564310"/>
                <a:gd name="connsiteY16" fmla="*/ 60556 h 168217"/>
                <a:gd name="connsiteX17" fmla="*/ 146850 w 564310"/>
                <a:gd name="connsiteY17" fmla="*/ 131070 h 168217"/>
                <a:gd name="connsiteX18" fmla="*/ 154851 w 564310"/>
                <a:gd name="connsiteY18" fmla="*/ 131070 h 168217"/>
                <a:gd name="connsiteX19" fmla="*/ 147708 w 564310"/>
                <a:gd name="connsiteY19" fmla="*/ 131070 h 168217"/>
                <a:gd name="connsiteX20" fmla="*/ 146850 w 564310"/>
                <a:gd name="connsiteY20" fmla="*/ 131070 h 168217"/>
                <a:gd name="connsiteX0" fmla="*/ 562823 w 564310"/>
                <a:gd name="connsiteY0" fmla="*/ 60556 h 168217"/>
                <a:gd name="connsiteX1" fmla="*/ 553379 w 564310"/>
                <a:gd name="connsiteY1" fmla="*/ 34800 h 168217"/>
                <a:gd name="connsiteX2" fmla="*/ 311152 w 564310"/>
                <a:gd name="connsiteY2" fmla="*/ 168 h 168217"/>
                <a:gd name="connsiteX3" fmla="*/ 30074 w 564310"/>
                <a:gd name="connsiteY3" fmla="*/ 49726 h 168217"/>
                <a:gd name="connsiteX4" fmla="*/ 7881 w 564310"/>
                <a:gd name="connsiteY4" fmla="*/ 118020 h 168217"/>
                <a:gd name="connsiteX5" fmla="*/ 30371 w 564310"/>
                <a:gd name="connsiteY5" fmla="*/ 168217 h 168217"/>
                <a:gd name="connsiteX6" fmla="*/ 309349 w 564310"/>
                <a:gd name="connsiteY6" fmla="*/ 114054 h 168217"/>
                <a:gd name="connsiteX7" fmla="*/ 542464 w 564310"/>
                <a:gd name="connsiteY7" fmla="*/ 160660 h 168217"/>
                <a:gd name="connsiteX8" fmla="*/ 555156 w 564310"/>
                <a:gd name="connsiteY8" fmla="*/ 164312 h 168217"/>
                <a:gd name="connsiteX9" fmla="*/ 549450 w 564310"/>
                <a:gd name="connsiteY9" fmla="*/ 164631 h 168217"/>
                <a:gd name="connsiteX10" fmla="*/ 548677 w 564310"/>
                <a:gd name="connsiteY10" fmla="*/ 158978 h 168217"/>
                <a:gd name="connsiteX11" fmla="*/ 555193 w 564310"/>
                <a:gd name="connsiteY11" fmla="*/ 155221 h 168217"/>
                <a:gd name="connsiteX12" fmla="*/ 557312 w 564310"/>
                <a:gd name="connsiteY12" fmla="*/ 160589 h 168217"/>
                <a:gd name="connsiteX13" fmla="*/ 555825 w 564310"/>
                <a:gd name="connsiteY13" fmla="*/ 137597 h 168217"/>
                <a:gd name="connsiteX14" fmla="*/ 555854 w 564310"/>
                <a:gd name="connsiteY14" fmla="*/ 84778 h 168217"/>
                <a:gd name="connsiteX15" fmla="*/ 562823 w 564310"/>
                <a:gd name="connsiteY15" fmla="*/ 60556 h 168217"/>
                <a:gd name="connsiteX16" fmla="*/ 146850 w 564310"/>
                <a:gd name="connsiteY16" fmla="*/ 131070 h 168217"/>
                <a:gd name="connsiteX17" fmla="*/ 154851 w 564310"/>
                <a:gd name="connsiteY17" fmla="*/ 131070 h 168217"/>
                <a:gd name="connsiteX18" fmla="*/ 147708 w 564310"/>
                <a:gd name="connsiteY18" fmla="*/ 131070 h 168217"/>
                <a:gd name="connsiteX19" fmla="*/ 146850 w 564310"/>
                <a:gd name="connsiteY19" fmla="*/ 131070 h 168217"/>
                <a:gd name="connsiteX0" fmla="*/ 562823 w 564310"/>
                <a:gd name="connsiteY0" fmla="*/ 60556 h 168217"/>
                <a:gd name="connsiteX1" fmla="*/ 553379 w 564310"/>
                <a:gd name="connsiteY1" fmla="*/ 34800 h 168217"/>
                <a:gd name="connsiteX2" fmla="*/ 311152 w 564310"/>
                <a:gd name="connsiteY2" fmla="*/ 168 h 168217"/>
                <a:gd name="connsiteX3" fmla="*/ 30074 w 564310"/>
                <a:gd name="connsiteY3" fmla="*/ 49726 h 168217"/>
                <a:gd name="connsiteX4" fmla="*/ 7881 w 564310"/>
                <a:gd name="connsiteY4" fmla="*/ 118020 h 168217"/>
                <a:gd name="connsiteX5" fmla="*/ 30371 w 564310"/>
                <a:gd name="connsiteY5" fmla="*/ 168217 h 168217"/>
                <a:gd name="connsiteX6" fmla="*/ 309349 w 564310"/>
                <a:gd name="connsiteY6" fmla="*/ 114054 h 168217"/>
                <a:gd name="connsiteX7" fmla="*/ 542464 w 564310"/>
                <a:gd name="connsiteY7" fmla="*/ 160660 h 168217"/>
                <a:gd name="connsiteX8" fmla="*/ 555156 w 564310"/>
                <a:gd name="connsiteY8" fmla="*/ 164312 h 168217"/>
                <a:gd name="connsiteX9" fmla="*/ 549450 w 564310"/>
                <a:gd name="connsiteY9" fmla="*/ 164631 h 168217"/>
                <a:gd name="connsiteX10" fmla="*/ 548677 w 564310"/>
                <a:gd name="connsiteY10" fmla="*/ 158978 h 168217"/>
                <a:gd name="connsiteX11" fmla="*/ 555193 w 564310"/>
                <a:gd name="connsiteY11" fmla="*/ 155221 h 168217"/>
                <a:gd name="connsiteX12" fmla="*/ 555825 w 564310"/>
                <a:gd name="connsiteY12" fmla="*/ 137597 h 168217"/>
                <a:gd name="connsiteX13" fmla="*/ 555854 w 564310"/>
                <a:gd name="connsiteY13" fmla="*/ 84778 h 168217"/>
                <a:gd name="connsiteX14" fmla="*/ 562823 w 564310"/>
                <a:gd name="connsiteY14" fmla="*/ 60556 h 168217"/>
                <a:gd name="connsiteX15" fmla="*/ 146850 w 564310"/>
                <a:gd name="connsiteY15" fmla="*/ 131070 h 168217"/>
                <a:gd name="connsiteX16" fmla="*/ 154851 w 564310"/>
                <a:gd name="connsiteY16" fmla="*/ 131070 h 168217"/>
                <a:gd name="connsiteX17" fmla="*/ 147708 w 564310"/>
                <a:gd name="connsiteY17" fmla="*/ 131070 h 168217"/>
                <a:gd name="connsiteX18" fmla="*/ 146850 w 564310"/>
                <a:gd name="connsiteY18" fmla="*/ 131070 h 168217"/>
                <a:gd name="connsiteX0" fmla="*/ 562823 w 564310"/>
                <a:gd name="connsiteY0" fmla="*/ 60556 h 168217"/>
                <a:gd name="connsiteX1" fmla="*/ 553379 w 564310"/>
                <a:gd name="connsiteY1" fmla="*/ 34800 h 168217"/>
                <a:gd name="connsiteX2" fmla="*/ 311152 w 564310"/>
                <a:gd name="connsiteY2" fmla="*/ 168 h 168217"/>
                <a:gd name="connsiteX3" fmla="*/ 30074 w 564310"/>
                <a:gd name="connsiteY3" fmla="*/ 49726 h 168217"/>
                <a:gd name="connsiteX4" fmla="*/ 7881 w 564310"/>
                <a:gd name="connsiteY4" fmla="*/ 118020 h 168217"/>
                <a:gd name="connsiteX5" fmla="*/ 30371 w 564310"/>
                <a:gd name="connsiteY5" fmla="*/ 168217 h 168217"/>
                <a:gd name="connsiteX6" fmla="*/ 309349 w 564310"/>
                <a:gd name="connsiteY6" fmla="*/ 114054 h 168217"/>
                <a:gd name="connsiteX7" fmla="*/ 542464 w 564310"/>
                <a:gd name="connsiteY7" fmla="*/ 160660 h 168217"/>
                <a:gd name="connsiteX8" fmla="*/ 555156 w 564310"/>
                <a:gd name="connsiteY8" fmla="*/ 164312 h 168217"/>
                <a:gd name="connsiteX9" fmla="*/ 549450 w 564310"/>
                <a:gd name="connsiteY9" fmla="*/ 164631 h 168217"/>
                <a:gd name="connsiteX10" fmla="*/ 548677 w 564310"/>
                <a:gd name="connsiteY10" fmla="*/ 158978 h 168217"/>
                <a:gd name="connsiteX11" fmla="*/ 555825 w 564310"/>
                <a:gd name="connsiteY11" fmla="*/ 137597 h 168217"/>
                <a:gd name="connsiteX12" fmla="*/ 555854 w 564310"/>
                <a:gd name="connsiteY12" fmla="*/ 84778 h 168217"/>
                <a:gd name="connsiteX13" fmla="*/ 562823 w 564310"/>
                <a:gd name="connsiteY13" fmla="*/ 60556 h 168217"/>
                <a:gd name="connsiteX14" fmla="*/ 146850 w 564310"/>
                <a:gd name="connsiteY14" fmla="*/ 131070 h 168217"/>
                <a:gd name="connsiteX15" fmla="*/ 154851 w 564310"/>
                <a:gd name="connsiteY15" fmla="*/ 131070 h 168217"/>
                <a:gd name="connsiteX16" fmla="*/ 147708 w 564310"/>
                <a:gd name="connsiteY16" fmla="*/ 131070 h 168217"/>
                <a:gd name="connsiteX17" fmla="*/ 146850 w 564310"/>
                <a:gd name="connsiteY17" fmla="*/ 131070 h 168217"/>
                <a:gd name="connsiteX0" fmla="*/ 562823 w 562823"/>
                <a:gd name="connsiteY0" fmla="*/ 60556 h 168217"/>
                <a:gd name="connsiteX1" fmla="*/ 553379 w 562823"/>
                <a:gd name="connsiteY1" fmla="*/ 34800 h 168217"/>
                <a:gd name="connsiteX2" fmla="*/ 311152 w 562823"/>
                <a:gd name="connsiteY2" fmla="*/ 168 h 168217"/>
                <a:gd name="connsiteX3" fmla="*/ 30074 w 562823"/>
                <a:gd name="connsiteY3" fmla="*/ 49726 h 168217"/>
                <a:gd name="connsiteX4" fmla="*/ 7881 w 562823"/>
                <a:gd name="connsiteY4" fmla="*/ 118020 h 168217"/>
                <a:gd name="connsiteX5" fmla="*/ 30371 w 562823"/>
                <a:gd name="connsiteY5" fmla="*/ 168217 h 168217"/>
                <a:gd name="connsiteX6" fmla="*/ 309349 w 562823"/>
                <a:gd name="connsiteY6" fmla="*/ 114054 h 168217"/>
                <a:gd name="connsiteX7" fmla="*/ 542464 w 562823"/>
                <a:gd name="connsiteY7" fmla="*/ 160660 h 168217"/>
                <a:gd name="connsiteX8" fmla="*/ 549450 w 562823"/>
                <a:gd name="connsiteY8" fmla="*/ 164631 h 168217"/>
                <a:gd name="connsiteX9" fmla="*/ 548677 w 562823"/>
                <a:gd name="connsiteY9" fmla="*/ 158978 h 168217"/>
                <a:gd name="connsiteX10" fmla="*/ 555825 w 562823"/>
                <a:gd name="connsiteY10" fmla="*/ 137597 h 168217"/>
                <a:gd name="connsiteX11" fmla="*/ 555854 w 562823"/>
                <a:gd name="connsiteY11" fmla="*/ 84778 h 168217"/>
                <a:gd name="connsiteX12" fmla="*/ 562823 w 562823"/>
                <a:gd name="connsiteY12" fmla="*/ 60556 h 168217"/>
                <a:gd name="connsiteX13" fmla="*/ 146850 w 562823"/>
                <a:gd name="connsiteY13" fmla="*/ 131070 h 168217"/>
                <a:gd name="connsiteX14" fmla="*/ 154851 w 562823"/>
                <a:gd name="connsiteY14" fmla="*/ 131070 h 168217"/>
                <a:gd name="connsiteX15" fmla="*/ 147708 w 562823"/>
                <a:gd name="connsiteY15" fmla="*/ 131070 h 168217"/>
                <a:gd name="connsiteX16" fmla="*/ 146850 w 562823"/>
                <a:gd name="connsiteY16" fmla="*/ 131070 h 168217"/>
                <a:gd name="connsiteX0" fmla="*/ 562823 w 562823"/>
                <a:gd name="connsiteY0" fmla="*/ 60556 h 168217"/>
                <a:gd name="connsiteX1" fmla="*/ 553379 w 562823"/>
                <a:gd name="connsiteY1" fmla="*/ 34800 h 168217"/>
                <a:gd name="connsiteX2" fmla="*/ 311152 w 562823"/>
                <a:gd name="connsiteY2" fmla="*/ 168 h 168217"/>
                <a:gd name="connsiteX3" fmla="*/ 30074 w 562823"/>
                <a:gd name="connsiteY3" fmla="*/ 49726 h 168217"/>
                <a:gd name="connsiteX4" fmla="*/ 7881 w 562823"/>
                <a:gd name="connsiteY4" fmla="*/ 118020 h 168217"/>
                <a:gd name="connsiteX5" fmla="*/ 30371 w 562823"/>
                <a:gd name="connsiteY5" fmla="*/ 168217 h 168217"/>
                <a:gd name="connsiteX6" fmla="*/ 309349 w 562823"/>
                <a:gd name="connsiteY6" fmla="*/ 114054 h 168217"/>
                <a:gd name="connsiteX7" fmla="*/ 542464 w 562823"/>
                <a:gd name="connsiteY7" fmla="*/ 160660 h 168217"/>
                <a:gd name="connsiteX8" fmla="*/ 549450 w 562823"/>
                <a:gd name="connsiteY8" fmla="*/ 164631 h 168217"/>
                <a:gd name="connsiteX9" fmla="*/ 555825 w 562823"/>
                <a:gd name="connsiteY9" fmla="*/ 137597 h 168217"/>
                <a:gd name="connsiteX10" fmla="*/ 555854 w 562823"/>
                <a:gd name="connsiteY10" fmla="*/ 84778 h 168217"/>
                <a:gd name="connsiteX11" fmla="*/ 562823 w 562823"/>
                <a:gd name="connsiteY11" fmla="*/ 60556 h 168217"/>
                <a:gd name="connsiteX12" fmla="*/ 146850 w 562823"/>
                <a:gd name="connsiteY12" fmla="*/ 131070 h 168217"/>
                <a:gd name="connsiteX13" fmla="*/ 154851 w 562823"/>
                <a:gd name="connsiteY13" fmla="*/ 131070 h 168217"/>
                <a:gd name="connsiteX14" fmla="*/ 147708 w 562823"/>
                <a:gd name="connsiteY14" fmla="*/ 131070 h 168217"/>
                <a:gd name="connsiteX15" fmla="*/ 146850 w 562823"/>
                <a:gd name="connsiteY15" fmla="*/ 131070 h 168217"/>
                <a:gd name="connsiteX0" fmla="*/ 562823 w 564285"/>
                <a:gd name="connsiteY0" fmla="*/ 60556 h 168217"/>
                <a:gd name="connsiteX1" fmla="*/ 553379 w 564285"/>
                <a:gd name="connsiteY1" fmla="*/ 34800 h 168217"/>
                <a:gd name="connsiteX2" fmla="*/ 311152 w 564285"/>
                <a:gd name="connsiteY2" fmla="*/ 168 h 168217"/>
                <a:gd name="connsiteX3" fmla="*/ 30074 w 564285"/>
                <a:gd name="connsiteY3" fmla="*/ 49726 h 168217"/>
                <a:gd name="connsiteX4" fmla="*/ 7881 w 564285"/>
                <a:gd name="connsiteY4" fmla="*/ 118020 h 168217"/>
                <a:gd name="connsiteX5" fmla="*/ 30371 w 564285"/>
                <a:gd name="connsiteY5" fmla="*/ 168217 h 168217"/>
                <a:gd name="connsiteX6" fmla="*/ 309349 w 564285"/>
                <a:gd name="connsiteY6" fmla="*/ 114054 h 168217"/>
                <a:gd name="connsiteX7" fmla="*/ 542464 w 564285"/>
                <a:gd name="connsiteY7" fmla="*/ 160660 h 168217"/>
                <a:gd name="connsiteX8" fmla="*/ 555825 w 564285"/>
                <a:gd name="connsiteY8" fmla="*/ 137597 h 168217"/>
                <a:gd name="connsiteX9" fmla="*/ 555854 w 564285"/>
                <a:gd name="connsiteY9" fmla="*/ 84778 h 168217"/>
                <a:gd name="connsiteX10" fmla="*/ 562823 w 564285"/>
                <a:gd name="connsiteY10" fmla="*/ 60556 h 168217"/>
                <a:gd name="connsiteX11" fmla="*/ 146850 w 564285"/>
                <a:gd name="connsiteY11" fmla="*/ 131070 h 168217"/>
                <a:gd name="connsiteX12" fmla="*/ 154851 w 564285"/>
                <a:gd name="connsiteY12" fmla="*/ 131070 h 168217"/>
                <a:gd name="connsiteX13" fmla="*/ 147708 w 564285"/>
                <a:gd name="connsiteY13" fmla="*/ 131070 h 168217"/>
                <a:gd name="connsiteX14" fmla="*/ 146850 w 564285"/>
                <a:gd name="connsiteY14" fmla="*/ 131070 h 168217"/>
                <a:gd name="connsiteX0" fmla="*/ 562823 w 562823"/>
                <a:gd name="connsiteY0" fmla="*/ 60556 h 168217"/>
                <a:gd name="connsiteX1" fmla="*/ 553379 w 562823"/>
                <a:gd name="connsiteY1" fmla="*/ 34800 h 168217"/>
                <a:gd name="connsiteX2" fmla="*/ 311152 w 562823"/>
                <a:gd name="connsiteY2" fmla="*/ 168 h 168217"/>
                <a:gd name="connsiteX3" fmla="*/ 30074 w 562823"/>
                <a:gd name="connsiteY3" fmla="*/ 49726 h 168217"/>
                <a:gd name="connsiteX4" fmla="*/ 7881 w 562823"/>
                <a:gd name="connsiteY4" fmla="*/ 118020 h 168217"/>
                <a:gd name="connsiteX5" fmla="*/ 30371 w 562823"/>
                <a:gd name="connsiteY5" fmla="*/ 168217 h 168217"/>
                <a:gd name="connsiteX6" fmla="*/ 309349 w 562823"/>
                <a:gd name="connsiteY6" fmla="*/ 114054 h 168217"/>
                <a:gd name="connsiteX7" fmla="*/ 555825 w 562823"/>
                <a:gd name="connsiteY7" fmla="*/ 137597 h 168217"/>
                <a:gd name="connsiteX8" fmla="*/ 555854 w 562823"/>
                <a:gd name="connsiteY8" fmla="*/ 84778 h 168217"/>
                <a:gd name="connsiteX9" fmla="*/ 562823 w 562823"/>
                <a:gd name="connsiteY9" fmla="*/ 60556 h 168217"/>
                <a:gd name="connsiteX10" fmla="*/ 146850 w 562823"/>
                <a:gd name="connsiteY10" fmla="*/ 131070 h 168217"/>
                <a:gd name="connsiteX11" fmla="*/ 154851 w 562823"/>
                <a:gd name="connsiteY11" fmla="*/ 131070 h 168217"/>
                <a:gd name="connsiteX12" fmla="*/ 147708 w 562823"/>
                <a:gd name="connsiteY12" fmla="*/ 131070 h 168217"/>
                <a:gd name="connsiteX13" fmla="*/ 146850 w 562823"/>
                <a:gd name="connsiteY13" fmla="*/ 131070 h 168217"/>
                <a:gd name="connsiteX0" fmla="*/ 562823 w 562883"/>
                <a:gd name="connsiteY0" fmla="*/ 60556 h 168217"/>
                <a:gd name="connsiteX1" fmla="*/ 553379 w 562883"/>
                <a:gd name="connsiteY1" fmla="*/ 34800 h 168217"/>
                <a:gd name="connsiteX2" fmla="*/ 311152 w 562883"/>
                <a:gd name="connsiteY2" fmla="*/ 168 h 168217"/>
                <a:gd name="connsiteX3" fmla="*/ 30074 w 562883"/>
                <a:gd name="connsiteY3" fmla="*/ 49726 h 168217"/>
                <a:gd name="connsiteX4" fmla="*/ 7881 w 562883"/>
                <a:gd name="connsiteY4" fmla="*/ 118020 h 168217"/>
                <a:gd name="connsiteX5" fmla="*/ 30371 w 562883"/>
                <a:gd name="connsiteY5" fmla="*/ 168217 h 168217"/>
                <a:gd name="connsiteX6" fmla="*/ 309349 w 562883"/>
                <a:gd name="connsiteY6" fmla="*/ 114054 h 168217"/>
                <a:gd name="connsiteX7" fmla="*/ 555825 w 562883"/>
                <a:gd name="connsiteY7" fmla="*/ 137597 h 168217"/>
                <a:gd name="connsiteX8" fmla="*/ 559702 w 562883"/>
                <a:gd name="connsiteY8" fmla="*/ 87039 h 168217"/>
                <a:gd name="connsiteX9" fmla="*/ 562823 w 562883"/>
                <a:gd name="connsiteY9" fmla="*/ 60556 h 168217"/>
                <a:gd name="connsiteX10" fmla="*/ 146850 w 562883"/>
                <a:gd name="connsiteY10" fmla="*/ 131070 h 168217"/>
                <a:gd name="connsiteX11" fmla="*/ 154851 w 562883"/>
                <a:gd name="connsiteY11" fmla="*/ 131070 h 168217"/>
                <a:gd name="connsiteX12" fmla="*/ 147708 w 562883"/>
                <a:gd name="connsiteY12" fmla="*/ 131070 h 168217"/>
                <a:gd name="connsiteX13" fmla="*/ 146850 w 562883"/>
                <a:gd name="connsiteY13" fmla="*/ 131070 h 168217"/>
                <a:gd name="connsiteX0" fmla="*/ 562823 w 567156"/>
                <a:gd name="connsiteY0" fmla="*/ 60556 h 168217"/>
                <a:gd name="connsiteX1" fmla="*/ 553379 w 567156"/>
                <a:gd name="connsiteY1" fmla="*/ 34800 h 168217"/>
                <a:gd name="connsiteX2" fmla="*/ 311152 w 567156"/>
                <a:gd name="connsiteY2" fmla="*/ 168 h 168217"/>
                <a:gd name="connsiteX3" fmla="*/ 30074 w 567156"/>
                <a:gd name="connsiteY3" fmla="*/ 49726 h 168217"/>
                <a:gd name="connsiteX4" fmla="*/ 7881 w 567156"/>
                <a:gd name="connsiteY4" fmla="*/ 118020 h 168217"/>
                <a:gd name="connsiteX5" fmla="*/ 30371 w 567156"/>
                <a:gd name="connsiteY5" fmla="*/ 168217 h 168217"/>
                <a:gd name="connsiteX6" fmla="*/ 309349 w 567156"/>
                <a:gd name="connsiteY6" fmla="*/ 114054 h 168217"/>
                <a:gd name="connsiteX7" fmla="*/ 555825 w 567156"/>
                <a:gd name="connsiteY7" fmla="*/ 137597 h 168217"/>
                <a:gd name="connsiteX8" fmla="*/ 565260 w 567156"/>
                <a:gd name="connsiteY8" fmla="*/ 87039 h 168217"/>
                <a:gd name="connsiteX9" fmla="*/ 562823 w 567156"/>
                <a:gd name="connsiteY9" fmla="*/ 60556 h 168217"/>
                <a:gd name="connsiteX10" fmla="*/ 146850 w 567156"/>
                <a:gd name="connsiteY10" fmla="*/ 131070 h 168217"/>
                <a:gd name="connsiteX11" fmla="*/ 154851 w 567156"/>
                <a:gd name="connsiteY11" fmla="*/ 131070 h 168217"/>
                <a:gd name="connsiteX12" fmla="*/ 147708 w 567156"/>
                <a:gd name="connsiteY12" fmla="*/ 131070 h 168217"/>
                <a:gd name="connsiteX13" fmla="*/ 146850 w 567156"/>
                <a:gd name="connsiteY13" fmla="*/ 131070 h 168217"/>
                <a:gd name="connsiteX0" fmla="*/ 562823 w 572330"/>
                <a:gd name="connsiteY0" fmla="*/ 60556 h 168217"/>
                <a:gd name="connsiteX1" fmla="*/ 553379 w 572330"/>
                <a:gd name="connsiteY1" fmla="*/ 34800 h 168217"/>
                <a:gd name="connsiteX2" fmla="*/ 311152 w 572330"/>
                <a:gd name="connsiteY2" fmla="*/ 168 h 168217"/>
                <a:gd name="connsiteX3" fmla="*/ 30074 w 572330"/>
                <a:gd name="connsiteY3" fmla="*/ 49726 h 168217"/>
                <a:gd name="connsiteX4" fmla="*/ 7881 w 572330"/>
                <a:gd name="connsiteY4" fmla="*/ 118020 h 168217"/>
                <a:gd name="connsiteX5" fmla="*/ 30371 w 572330"/>
                <a:gd name="connsiteY5" fmla="*/ 168217 h 168217"/>
                <a:gd name="connsiteX6" fmla="*/ 309349 w 572330"/>
                <a:gd name="connsiteY6" fmla="*/ 114054 h 168217"/>
                <a:gd name="connsiteX7" fmla="*/ 555825 w 572330"/>
                <a:gd name="connsiteY7" fmla="*/ 137597 h 168217"/>
                <a:gd name="connsiteX8" fmla="*/ 565260 w 572330"/>
                <a:gd name="connsiteY8" fmla="*/ 87039 h 168217"/>
                <a:gd name="connsiteX9" fmla="*/ 562823 w 572330"/>
                <a:gd name="connsiteY9" fmla="*/ 60556 h 168217"/>
                <a:gd name="connsiteX10" fmla="*/ 146850 w 572330"/>
                <a:gd name="connsiteY10" fmla="*/ 131070 h 168217"/>
                <a:gd name="connsiteX11" fmla="*/ 154851 w 572330"/>
                <a:gd name="connsiteY11" fmla="*/ 131070 h 168217"/>
                <a:gd name="connsiteX12" fmla="*/ 147708 w 572330"/>
                <a:gd name="connsiteY12" fmla="*/ 131070 h 168217"/>
                <a:gd name="connsiteX13" fmla="*/ 146850 w 572330"/>
                <a:gd name="connsiteY13" fmla="*/ 131070 h 168217"/>
                <a:gd name="connsiteX0" fmla="*/ 570091 w 575035"/>
                <a:gd name="connsiteY0" fmla="*/ 66209 h 168217"/>
                <a:gd name="connsiteX1" fmla="*/ 553379 w 575035"/>
                <a:gd name="connsiteY1" fmla="*/ 34800 h 168217"/>
                <a:gd name="connsiteX2" fmla="*/ 311152 w 575035"/>
                <a:gd name="connsiteY2" fmla="*/ 168 h 168217"/>
                <a:gd name="connsiteX3" fmla="*/ 30074 w 575035"/>
                <a:gd name="connsiteY3" fmla="*/ 49726 h 168217"/>
                <a:gd name="connsiteX4" fmla="*/ 7881 w 575035"/>
                <a:gd name="connsiteY4" fmla="*/ 118020 h 168217"/>
                <a:gd name="connsiteX5" fmla="*/ 30371 w 575035"/>
                <a:gd name="connsiteY5" fmla="*/ 168217 h 168217"/>
                <a:gd name="connsiteX6" fmla="*/ 309349 w 575035"/>
                <a:gd name="connsiteY6" fmla="*/ 114054 h 168217"/>
                <a:gd name="connsiteX7" fmla="*/ 555825 w 575035"/>
                <a:gd name="connsiteY7" fmla="*/ 137597 h 168217"/>
                <a:gd name="connsiteX8" fmla="*/ 565260 w 575035"/>
                <a:gd name="connsiteY8" fmla="*/ 87039 h 168217"/>
                <a:gd name="connsiteX9" fmla="*/ 570091 w 575035"/>
                <a:gd name="connsiteY9" fmla="*/ 66209 h 168217"/>
                <a:gd name="connsiteX10" fmla="*/ 146850 w 575035"/>
                <a:gd name="connsiteY10" fmla="*/ 131070 h 168217"/>
                <a:gd name="connsiteX11" fmla="*/ 154851 w 575035"/>
                <a:gd name="connsiteY11" fmla="*/ 131070 h 168217"/>
                <a:gd name="connsiteX12" fmla="*/ 147708 w 575035"/>
                <a:gd name="connsiteY12" fmla="*/ 131070 h 168217"/>
                <a:gd name="connsiteX13" fmla="*/ 146850 w 575035"/>
                <a:gd name="connsiteY13" fmla="*/ 131070 h 168217"/>
                <a:gd name="connsiteX0" fmla="*/ 565260 w 575745"/>
                <a:gd name="connsiteY0" fmla="*/ 87059 h 168237"/>
                <a:gd name="connsiteX1" fmla="*/ 553379 w 575745"/>
                <a:gd name="connsiteY1" fmla="*/ 34820 h 168237"/>
                <a:gd name="connsiteX2" fmla="*/ 311152 w 575745"/>
                <a:gd name="connsiteY2" fmla="*/ 188 h 168237"/>
                <a:gd name="connsiteX3" fmla="*/ 30074 w 575745"/>
                <a:gd name="connsiteY3" fmla="*/ 49746 h 168237"/>
                <a:gd name="connsiteX4" fmla="*/ 7881 w 575745"/>
                <a:gd name="connsiteY4" fmla="*/ 118040 h 168237"/>
                <a:gd name="connsiteX5" fmla="*/ 30371 w 575745"/>
                <a:gd name="connsiteY5" fmla="*/ 168237 h 168237"/>
                <a:gd name="connsiteX6" fmla="*/ 309349 w 575745"/>
                <a:gd name="connsiteY6" fmla="*/ 114074 h 168237"/>
                <a:gd name="connsiteX7" fmla="*/ 555825 w 575745"/>
                <a:gd name="connsiteY7" fmla="*/ 137617 h 168237"/>
                <a:gd name="connsiteX8" fmla="*/ 565260 w 575745"/>
                <a:gd name="connsiteY8" fmla="*/ 87059 h 168237"/>
                <a:gd name="connsiteX9" fmla="*/ 146850 w 575745"/>
                <a:gd name="connsiteY9" fmla="*/ 131090 h 168237"/>
                <a:gd name="connsiteX10" fmla="*/ 154851 w 575745"/>
                <a:gd name="connsiteY10" fmla="*/ 131090 h 168237"/>
                <a:gd name="connsiteX11" fmla="*/ 147708 w 575745"/>
                <a:gd name="connsiteY11" fmla="*/ 131090 h 168237"/>
                <a:gd name="connsiteX12" fmla="*/ 146850 w 575745"/>
                <a:gd name="connsiteY12" fmla="*/ 131090 h 168237"/>
                <a:gd name="connsiteX0" fmla="*/ 567398 w 576549"/>
                <a:gd name="connsiteY0" fmla="*/ 87059 h 168237"/>
                <a:gd name="connsiteX1" fmla="*/ 553379 w 576549"/>
                <a:gd name="connsiteY1" fmla="*/ 34820 h 168237"/>
                <a:gd name="connsiteX2" fmla="*/ 311152 w 576549"/>
                <a:gd name="connsiteY2" fmla="*/ 188 h 168237"/>
                <a:gd name="connsiteX3" fmla="*/ 30074 w 576549"/>
                <a:gd name="connsiteY3" fmla="*/ 49746 h 168237"/>
                <a:gd name="connsiteX4" fmla="*/ 7881 w 576549"/>
                <a:gd name="connsiteY4" fmla="*/ 118040 h 168237"/>
                <a:gd name="connsiteX5" fmla="*/ 30371 w 576549"/>
                <a:gd name="connsiteY5" fmla="*/ 168237 h 168237"/>
                <a:gd name="connsiteX6" fmla="*/ 309349 w 576549"/>
                <a:gd name="connsiteY6" fmla="*/ 114074 h 168237"/>
                <a:gd name="connsiteX7" fmla="*/ 555825 w 576549"/>
                <a:gd name="connsiteY7" fmla="*/ 137617 h 168237"/>
                <a:gd name="connsiteX8" fmla="*/ 567398 w 576549"/>
                <a:gd name="connsiteY8" fmla="*/ 87059 h 168237"/>
                <a:gd name="connsiteX9" fmla="*/ 146850 w 576549"/>
                <a:gd name="connsiteY9" fmla="*/ 131090 h 168237"/>
                <a:gd name="connsiteX10" fmla="*/ 154851 w 576549"/>
                <a:gd name="connsiteY10" fmla="*/ 131090 h 168237"/>
                <a:gd name="connsiteX11" fmla="*/ 147708 w 576549"/>
                <a:gd name="connsiteY11" fmla="*/ 131090 h 168237"/>
                <a:gd name="connsiteX12" fmla="*/ 146850 w 576549"/>
                <a:gd name="connsiteY12" fmla="*/ 131090 h 168237"/>
                <a:gd name="connsiteX0" fmla="*/ 567398 w 576549"/>
                <a:gd name="connsiteY0" fmla="*/ 87059 h 168237"/>
                <a:gd name="connsiteX1" fmla="*/ 553379 w 576549"/>
                <a:gd name="connsiteY1" fmla="*/ 34820 h 168237"/>
                <a:gd name="connsiteX2" fmla="*/ 311152 w 576549"/>
                <a:gd name="connsiteY2" fmla="*/ 188 h 168237"/>
                <a:gd name="connsiteX3" fmla="*/ 30074 w 576549"/>
                <a:gd name="connsiteY3" fmla="*/ 49746 h 168237"/>
                <a:gd name="connsiteX4" fmla="*/ 7881 w 576549"/>
                <a:gd name="connsiteY4" fmla="*/ 118040 h 168237"/>
                <a:gd name="connsiteX5" fmla="*/ 30371 w 576549"/>
                <a:gd name="connsiteY5" fmla="*/ 168237 h 168237"/>
                <a:gd name="connsiteX6" fmla="*/ 309349 w 576549"/>
                <a:gd name="connsiteY6" fmla="*/ 114074 h 168237"/>
                <a:gd name="connsiteX7" fmla="*/ 555825 w 576549"/>
                <a:gd name="connsiteY7" fmla="*/ 137617 h 168237"/>
                <a:gd name="connsiteX8" fmla="*/ 567398 w 576549"/>
                <a:gd name="connsiteY8" fmla="*/ 87059 h 168237"/>
                <a:gd name="connsiteX9" fmla="*/ 146850 w 576549"/>
                <a:gd name="connsiteY9" fmla="*/ 131090 h 168237"/>
                <a:gd name="connsiteX10" fmla="*/ 154851 w 576549"/>
                <a:gd name="connsiteY10" fmla="*/ 131090 h 168237"/>
                <a:gd name="connsiteX11" fmla="*/ 147708 w 576549"/>
                <a:gd name="connsiteY11" fmla="*/ 131090 h 168237"/>
                <a:gd name="connsiteX12" fmla="*/ 146850 w 576549"/>
                <a:gd name="connsiteY12" fmla="*/ 131090 h 168237"/>
                <a:gd name="connsiteX0" fmla="*/ 567398 w 579392"/>
                <a:gd name="connsiteY0" fmla="*/ 87059 h 168237"/>
                <a:gd name="connsiteX1" fmla="*/ 553379 w 579392"/>
                <a:gd name="connsiteY1" fmla="*/ 34820 h 168237"/>
                <a:gd name="connsiteX2" fmla="*/ 311152 w 579392"/>
                <a:gd name="connsiteY2" fmla="*/ 188 h 168237"/>
                <a:gd name="connsiteX3" fmla="*/ 30074 w 579392"/>
                <a:gd name="connsiteY3" fmla="*/ 49746 h 168237"/>
                <a:gd name="connsiteX4" fmla="*/ 7881 w 579392"/>
                <a:gd name="connsiteY4" fmla="*/ 118040 h 168237"/>
                <a:gd name="connsiteX5" fmla="*/ 30371 w 579392"/>
                <a:gd name="connsiteY5" fmla="*/ 168237 h 168237"/>
                <a:gd name="connsiteX6" fmla="*/ 309349 w 579392"/>
                <a:gd name="connsiteY6" fmla="*/ 114074 h 168237"/>
                <a:gd name="connsiteX7" fmla="*/ 555825 w 579392"/>
                <a:gd name="connsiteY7" fmla="*/ 137617 h 168237"/>
                <a:gd name="connsiteX8" fmla="*/ 567398 w 579392"/>
                <a:gd name="connsiteY8" fmla="*/ 87059 h 168237"/>
                <a:gd name="connsiteX9" fmla="*/ 146850 w 579392"/>
                <a:gd name="connsiteY9" fmla="*/ 131090 h 168237"/>
                <a:gd name="connsiteX10" fmla="*/ 154851 w 579392"/>
                <a:gd name="connsiteY10" fmla="*/ 131090 h 168237"/>
                <a:gd name="connsiteX11" fmla="*/ 147708 w 579392"/>
                <a:gd name="connsiteY11" fmla="*/ 131090 h 168237"/>
                <a:gd name="connsiteX12" fmla="*/ 146850 w 579392"/>
                <a:gd name="connsiteY12" fmla="*/ 131090 h 168237"/>
                <a:gd name="connsiteX0" fmla="*/ 567398 w 577089"/>
                <a:gd name="connsiteY0" fmla="*/ 87059 h 168237"/>
                <a:gd name="connsiteX1" fmla="*/ 553379 w 577089"/>
                <a:gd name="connsiteY1" fmla="*/ 34820 h 168237"/>
                <a:gd name="connsiteX2" fmla="*/ 311152 w 577089"/>
                <a:gd name="connsiteY2" fmla="*/ 188 h 168237"/>
                <a:gd name="connsiteX3" fmla="*/ 30074 w 577089"/>
                <a:gd name="connsiteY3" fmla="*/ 49746 h 168237"/>
                <a:gd name="connsiteX4" fmla="*/ 7881 w 577089"/>
                <a:gd name="connsiteY4" fmla="*/ 118040 h 168237"/>
                <a:gd name="connsiteX5" fmla="*/ 30371 w 577089"/>
                <a:gd name="connsiteY5" fmla="*/ 168237 h 168237"/>
                <a:gd name="connsiteX6" fmla="*/ 309349 w 577089"/>
                <a:gd name="connsiteY6" fmla="*/ 114074 h 168237"/>
                <a:gd name="connsiteX7" fmla="*/ 555825 w 577089"/>
                <a:gd name="connsiteY7" fmla="*/ 137617 h 168237"/>
                <a:gd name="connsiteX8" fmla="*/ 567398 w 577089"/>
                <a:gd name="connsiteY8" fmla="*/ 87059 h 168237"/>
                <a:gd name="connsiteX9" fmla="*/ 146850 w 577089"/>
                <a:gd name="connsiteY9" fmla="*/ 131090 h 168237"/>
                <a:gd name="connsiteX10" fmla="*/ 154851 w 577089"/>
                <a:gd name="connsiteY10" fmla="*/ 131090 h 168237"/>
                <a:gd name="connsiteX11" fmla="*/ 147708 w 577089"/>
                <a:gd name="connsiteY11" fmla="*/ 131090 h 168237"/>
                <a:gd name="connsiteX12" fmla="*/ 146850 w 577089"/>
                <a:gd name="connsiteY12" fmla="*/ 131090 h 168237"/>
                <a:gd name="connsiteX0" fmla="*/ 567398 w 577267"/>
                <a:gd name="connsiteY0" fmla="*/ 87059 h 168237"/>
                <a:gd name="connsiteX1" fmla="*/ 553379 w 577267"/>
                <a:gd name="connsiteY1" fmla="*/ 34820 h 168237"/>
                <a:gd name="connsiteX2" fmla="*/ 311152 w 577267"/>
                <a:gd name="connsiteY2" fmla="*/ 188 h 168237"/>
                <a:gd name="connsiteX3" fmla="*/ 30074 w 577267"/>
                <a:gd name="connsiteY3" fmla="*/ 49746 h 168237"/>
                <a:gd name="connsiteX4" fmla="*/ 7881 w 577267"/>
                <a:gd name="connsiteY4" fmla="*/ 118040 h 168237"/>
                <a:gd name="connsiteX5" fmla="*/ 30371 w 577267"/>
                <a:gd name="connsiteY5" fmla="*/ 168237 h 168237"/>
                <a:gd name="connsiteX6" fmla="*/ 309349 w 577267"/>
                <a:gd name="connsiteY6" fmla="*/ 114074 h 168237"/>
                <a:gd name="connsiteX7" fmla="*/ 555825 w 577267"/>
                <a:gd name="connsiteY7" fmla="*/ 137617 h 168237"/>
                <a:gd name="connsiteX8" fmla="*/ 567398 w 577267"/>
                <a:gd name="connsiteY8" fmla="*/ 87059 h 168237"/>
                <a:gd name="connsiteX9" fmla="*/ 146850 w 577267"/>
                <a:gd name="connsiteY9" fmla="*/ 131090 h 168237"/>
                <a:gd name="connsiteX10" fmla="*/ 154851 w 577267"/>
                <a:gd name="connsiteY10" fmla="*/ 131090 h 168237"/>
                <a:gd name="connsiteX11" fmla="*/ 147708 w 577267"/>
                <a:gd name="connsiteY11" fmla="*/ 131090 h 168237"/>
                <a:gd name="connsiteX12" fmla="*/ 146850 w 577267"/>
                <a:gd name="connsiteY12" fmla="*/ 131090 h 168237"/>
                <a:gd name="connsiteX0" fmla="*/ 567398 w 577267"/>
                <a:gd name="connsiteY0" fmla="*/ 87059 h 168237"/>
                <a:gd name="connsiteX1" fmla="*/ 553379 w 577267"/>
                <a:gd name="connsiteY1" fmla="*/ 34820 h 168237"/>
                <a:gd name="connsiteX2" fmla="*/ 311152 w 577267"/>
                <a:gd name="connsiteY2" fmla="*/ 188 h 168237"/>
                <a:gd name="connsiteX3" fmla="*/ 30074 w 577267"/>
                <a:gd name="connsiteY3" fmla="*/ 49746 h 168237"/>
                <a:gd name="connsiteX4" fmla="*/ 7881 w 577267"/>
                <a:gd name="connsiteY4" fmla="*/ 118040 h 168237"/>
                <a:gd name="connsiteX5" fmla="*/ 30371 w 577267"/>
                <a:gd name="connsiteY5" fmla="*/ 168237 h 168237"/>
                <a:gd name="connsiteX6" fmla="*/ 309349 w 577267"/>
                <a:gd name="connsiteY6" fmla="*/ 114074 h 168237"/>
                <a:gd name="connsiteX7" fmla="*/ 555825 w 577267"/>
                <a:gd name="connsiteY7" fmla="*/ 137617 h 168237"/>
                <a:gd name="connsiteX8" fmla="*/ 567398 w 577267"/>
                <a:gd name="connsiteY8" fmla="*/ 87059 h 168237"/>
                <a:gd name="connsiteX9" fmla="*/ 146850 w 577267"/>
                <a:gd name="connsiteY9" fmla="*/ 131090 h 168237"/>
                <a:gd name="connsiteX10" fmla="*/ 154851 w 577267"/>
                <a:gd name="connsiteY10" fmla="*/ 131090 h 168237"/>
                <a:gd name="connsiteX11" fmla="*/ 147708 w 577267"/>
                <a:gd name="connsiteY11" fmla="*/ 131090 h 168237"/>
                <a:gd name="connsiteX12" fmla="*/ 146850 w 577267"/>
                <a:gd name="connsiteY12" fmla="*/ 131090 h 168237"/>
                <a:gd name="connsiteX0" fmla="*/ 567398 w 577267"/>
                <a:gd name="connsiteY0" fmla="*/ 87078 h 168256"/>
                <a:gd name="connsiteX1" fmla="*/ 553379 w 577267"/>
                <a:gd name="connsiteY1" fmla="*/ 34839 h 168256"/>
                <a:gd name="connsiteX2" fmla="*/ 311152 w 577267"/>
                <a:gd name="connsiteY2" fmla="*/ 207 h 168256"/>
                <a:gd name="connsiteX3" fmla="*/ 30074 w 577267"/>
                <a:gd name="connsiteY3" fmla="*/ 49765 h 168256"/>
                <a:gd name="connsiteX4" fmla="*/ 7881 w 577267"/>
                <a:gd name="connsiteY4" fmla="*/ 118059 h 168256"/>
                <a:gd name="connsiteX5" fmla="*/ 30371 w 577267"/>
                <a:gd name="connsiteY5" fmla="*/ 168256 h 168256"/>
                <a:gd name="connsiteX6" fmla="*/ 309349 w 577267"/>
                <a:gd name="connsiteY6" fmla="*/ 114093 h 168256"/>
                <a:gd name="connsiteX7" fmla="*/ 555825 w 577267"/>
                <a:gd name="connsiteY7" fmla="*/ 137636 h 168256"/>
                <a:gd name="connsiteX8" fmla="*/ 567398 w 577267"/>
                <a:gd name="connsiteY8" fmla="*/ 87078 h 168256"/>
                <a:gd name="connsiteX9" fmla="*/ 146850 w 577267"/>
                <a:gd name="connsiteY9" fmla="*/ 131109 h 168256"/>
                <a:gd name="connsiteX10" fmla="*/ 154851 w 577267"/>
                <a:gd name="connsiteY10" fmla="*/ 131109 h 168256"/>
                <a:gd name="connsiteX11" fmla="*/ 147708 w 577267"/>
                <a:gd name="connsiteY11" fmla="*/ 131109 h 168256"/>
                <a:gd name="connsiteX12" fmla="*/ 146850 w 577267"/>
                <a:gd name="connsiteY12" fmla="*/ 131109 h 168256"/>
                <a:gd name="connsiteX0" fmla="*/ 567398 w 577267"/>
                <a:gd name="connsiteY0" fmla="*/ 87078 h 168256"/>
                <a:gd name="connsiteX1" fmla="*/ 553379 w 577267"/>
                <a:gd name="connsiteY1" fmla="*/ 34839 h 168256"/>
                <a:gd name="connsiteX2" fmla="*/ 311152 w 577267"/>
                <a:gd name="connsiteY2" fmla="*/ 207 h 168256"/>
                <a:gd name="connsiteX3" fmla="*/ 30074 w 577267"/>
                <a:gd name="connsiteY3" fmla="*/ 49765 h 168256"/>
                <a:gd name="connsiteX4" fmla="*/ 7881 w 577267"/>
                <a:gd name="connsiteY4" fmla="*/ 118059 h 168256"/>
                <a:gd name="connsiteX5" fmla="*/ 30371 w 577267"/>
                <a:gd name="connsiteY5" fmla="*/ 168256 h 168256"/>
                <a:gd name="connsiteX6" fmla="*/ 309349 w 577267"/>
                <a:gd name="connsiteY6" fmla="*/ 114093 h 168256"/>
                <a:gd name="connsiteX7" fmla="*/ 555825 w 577267"/>
                <a:gd name="connsiteY7" fmla="*/ 137636 h 168256"/>
                <a:gd name="connsiteX8" fmla="*/ 567398 w 577267"/>
                <a:gd name="connsiteY8" fmla="*/ 87078 h 168256"/>
                <a:gd name="connsiteX9" fmla="*/ 146850 w 577267"/>
                <a:gd name="connsiteY9" fmla="*/ 131109 h 168256"/>
                <a:gd name="connsiteX10" fmla="*/ 147708 w 577267"/>
                <a:gd name="connsiteY10" fmla="*/ 131109 h 168256"/>
                <a:gd name="connsiteX11" fmla="*/ 146850 w 577267"/>
                <a:gd name="connsiteY11" fmla="*/ 131109 h 168256"/>
                <a:gd name="connsiteX0" fmla="*/ 567398 w 577267"/>
                <a:gd name="connsiteY0" fmla="*/ 87078 h 168256"/>
                <a:gd name="connsiteX1" fmla="*/ 553379 w 577267"/>
                <a:gd name="connsiteY1" fmla="*/ 34839 h 168256"/>
                <a:gd name="connsiteX2" fmla="*/ 311152 w 577267"/>
                <a:gd name="connsiteY2" fmla="*/ 207 h 168256"/>
                <a:gd name="connsiteX3" fmla="*/ 30074 w 577267"/>
                <a:gd name="connsiteY3" fmla="*/ 49765 h 168256"/>
                <a:gd name="connsiteX4" fmla="*/ 7881 w 577267"/>
                <a:gd name="connsiteY4" fmla="*/ 118059 h 168256"/>
                <a:gd name="connsiteX5" fmla="*/ 30371 w 577267"/>
                <a:gd name="connsiteY5" fmla="*/ 168256 h 168256"/>
                <a:gd name="connsiteX6" fmla="*/ 309349 w 577267"/>
                <a:gd name="connsiteY6" fmla="*/ 114093 h 168256"/>
                <a:gd name="connsiteX7" fmla="*/ 555825 w 577267"/>
                <a:gd name="connsiteY7" fmla="*/ 137636 h 168256"/>
                <a:gd name="connsiteX8" fmla="*/ 567398 w 577267"/>
                <a:gd name="connsiteY8" fmla="*/ 87078 h 168256"/>
                <a:gd name="connsiteX0" fmla="*/ 567398 w 577267"/>
                <a:gd name="connsiteY0" fmla="*/ 87078 h 168256"/>
                <a:gd name="connsiteX1" fmla="*/ 553379 w 577267"/>
                <a:gd name="connsiteY1" fmla="*/ 34839 h 168256"/>
                <a:gd name="connsiteX2" fmla="*/ 311152 w 577267"/>
                <a:gd name="connsiteY2" fmla="*/ 207 h 168256"/>
                <a:gd name="connsiteX3" fmla="*/ 30074 w 577267"/>
                <a:gd name="connsiteY3" fmla="*/ 49765 h 168256"/>
                <a:gd name="connsiteX4" fmla="*/ 7881 w 577267"/>
                <a:gd name="connsiteY4" fmla="*/ 118059 h 168256"/>
                <a:gd name="connsiteX5" fmla="*/ 30371 w 577267"/>
                <a:gd name="connsiteY5" fmla="*/ 168256 h 168256"/>
                <a:gd name="connsiteX6" fmla="*/ 306356 w 577267"/>
                <a:gd name="connsiteY6" fmla="*/ 109571 h 168256"/>
                <a:gd name="connsiteX7" fmla="*/ 555825 w 577267"/>
                <a:gd name="connsiteY7" fmla="*/ 137636 h 168256"/>
                <a:gd name="connsiteX8" fmla="*/ 567398 w 577267"/>
                <a:gd name="connsiteY8" fmla="*/ 87078 h 168256"/>
                <a:gd name="connsiteX0" fmla="*/ 567398 w 577267"/>
                <a:gd name="connsiteY0" fmla="*/ 87078 h 159211"/>
                <a:gd name="connsiteX1" fmla="*/ 553379 w 577267"/>
                <a:gd name="connsiteY1" fmla="*/ 34839 h 159211"/>
                <a:gd name="connsiteX2" fmla="*/ 311152 w 577267"/>
                <a:gd name="connsiteY2" fmla="*/ 207 h 159211"/>
                <a:gd name="connsiteX3" fmla="*/ 30074 w 577267"/>
                <a:gd name="connsiteY3" fmla="*/ 49765 h 159211"/>
                <a:gd name="connsiteX4" fmla="*/ 7881 w 577267"/>
                <a:gd name="connsiteY4" fmla="*/ 118059 h 159211"/>
                <a:gd name="connsiteX5" fmla="*/ 26951 w 577267"/>
                <a:gd name="connsiteY5" fmla="*/ 159211 h 159211"/>
                <a:gd name="connsiteX6" fmla="*/ 306356 w 577267"/>
                <a:gd name="connsiteY6" fmla="*/ 109571 h 159211"/>
                <a:gd name="connsiteX7" fmla="*/ 555825 w 577267"/>
                <a:gd name="connsiteY7" fmla="*/ 137636 h 159211"/>
                <a:gd name="connsiteX8" fmla="*/ 567398 w 577267"/>
                <a:gd name="connsiteY8" fmla="*/ 87078 h 159211"/>
                <a:gd name="connsiteX0" fmla="*/ 567398 w 577267"/>
                <a:gd name="connsiteY0" fmla="*/ 87078 h 159211"/>
                <a:gd name="connsiteX1" fmla="*/ 553379 w 577267"/>
                <a:gd name="connsiteY1" fmla="*/ 34839 h 159211"/>
                <a:gd name="connsiteX2" fmla="*/ 311152 w 577267"/>
                <a:gd name="connsiteY2" fmla="*/ 207 h 159211"/>
                <a:gd name="connsiteX3" fmla="*/ 30074 w 577267"/>
                <a:gd name="connsiteY3" fmla="*/ 49765 h 159211"/>
                <a:gd name="connsiteX4" fmla="*/ 7881 w 577267"/>
                <a:gd name="connsiteY4" fmla="*/ 118059 h 159211"/>
                <a:gd name="connsiteX5" fmla="*/ 26951 w 577267"/>
                <a:gd name="connsiteY5" fmla="*/ 159211 h 159211"/>
                <a:gd name="connsiteX6" fmla="*/ 306356 w 577267"/>
                <a:gd name="connsiteY6" fmla="*/ 109571 h 159211"/>
                <a:gd name="connsiteX7" fmla="*/ 555825 w 577267"/>
                <a:gd name="connsiteY7" fmla="*/ 137636 h 159211"/>
                <a:gd name="connsiteX8" fmla="*/ 567398 w 577267"/>
                <a:gd name="connsiteY8" fmla="*/ 87078 h 159211"/>
                <a:gd name="connsiteX0" fmla="*/ 569963 w 578339"/>
                <a:gd name="connsiteY0" fmla="*/ 88208 h 159211"/>
                <a:gd name="connsiteX1" fmla="*/ 553379 w 578339"/>
                <a:gd name="connsiteY1" fmla="*/ 34839 h 159211"/>
                <a:gd name="connsiteX2" fmla="*/ 311152 w 578339"/>
                <a:gd name="connsiteY2" fmla="*/ 207 h 159211"/>
                <a:gd name="connsiteX3" fmla="*/ 30074 w 578339"/>
                <a:gd name="connsiteY3" fmla="*/ 49765 h 159211"/>
                <a:gd name="connsiteX4" fmla="*/ 7881 w 578339"/>
                <a:gd name="connsiteY4" fmla="*/ 118059 h 159211"/>
                <a:gd name="connsiteX5" fmla="*/ 26951 w 578339"/>
                <a:gd name="connsiteY5" fmla="*/ 159211 h 159211"/>
                <a:gd name="connsiteX6" fmla="*/ 306356 w 578339"/>
                <a:gd name="connsiteY6" fmla="*/ 109571 h 159211"/>
                <a:gd name="connsiteX7" fmla="*/ 555825 w 578339"/>
                <a:gd name="connsiteY7" fmla="*/ 137636 h 159211"/>
                <a:gd name="connsiteX8" fmla="*/ 569963 w 578339"/>
                <a:gd name="connsiteY8" fmla="*/ 88208 h 159211"/>
                <a:gd name="connsiteX0" fmla="*/ 569963 w 580143"/>
                <a:gd name="connsiteY0" fmla="*/ 88208 h 159211"/>
                <a:gd name="connsiteX1" fmla="*/ 553379 w 580143"/>
                <a:gd name="connsiteY1" fmla="*/ 34839 h 159211"/>
                <a:gd name="connsiteX2" fmla="*/ 311152 w 580143"/>
                <a:gd name="connsiteY2" fmla="*/ 207 h 159211"/>
                <a:gd name="connsiteX3" fmla="*/ 30074 w 580143"/>
                <a:gd name="connsiteY3" fmla="*/ 49765 h 159211"/>
                <a:gd name="connsiteX4" fmla="*/ 7881 w 580143"/>
                <a:gd name="connsiteY4" fmla="*/ 118059 h 159211"/>
                <a:gd name="connsiteX5" fmla="*/ 26951 w 580143"/>
                <a:gd name="connsiteY5" fmla="*/ 159211 h 159211"/>
                <a:gd name="connsiteX6" fmla="*/ 306356 w 580143"/>
                <a:gd name="connsiteY6" fmla="*/ 109571 h 159211"/>
                <a:gd name="connsiteX7" fmla="*/ 555825 w 580143"/>
                <a:gd name="connsiteY7" fmla="*/ 137636 h 159211"/>
                <a:gd name="connsiteX8" fmla="*/ 569963 w 580143"/>
                <a:gd name="connsiteY8" fmla="*/ 88208 h 159211"/>
                <a:gd name="connsiteX0" fmla="*/ 569963 w 579226"/>
                <a:gd name="connsiteY0" fmla="*/ 88208 h 159211"/>
                <a:gd name="connsiteX1" fmla="*/ 553379 w 579226"/>
                <a:gd name="connsiteY1" fmla="*/ 34839 h 159211"/>
                <a:gd name="connsiteX2" fmla="*/ 311152 w 579226"/>
                <a:gd name="connsiteY2" fmla="*/ 207 h 159211"/>
                <a:gd name="connsiteX3" fmla="*/ 30074 w 579226"/>
                <a:gd name="connsiteY3" fmla="*/ 49765 h 159211"/>
                <a:gd name="connsiteX4" fmla="*/ 7881 w 579226"/>
                <a:gd name="connsiteY4" fmla="*/ 118059 h 159211"/>
                <a:gd name="connsiteX5" fmla="*/ 26951 w 579226"/>
                <a:gd name="connsiteY5" fmla="*/ 159211 h 159211"/>
                <a:gd name="connsiteX6" fmla="*/ 306356 w 579226"/>
                <a:gd name="connsiteY6" fmla="*/ 109571 h 159211"/>
                <a:gd name="connsiteX7" fmla="*/ 555825 w 579226"/>
                <a:gd name="connsiteY7" fmla="*/ 137636 h 159211"/>
                <a:gd name="connsiteX8" fmla="*/ 569963 w 579226"/>
                <a:gd name="connsiteY8" fmla="*/ 88208 h 159211"/>
                <a:gd name="connsiteX0" fmla="*/ 569963 w 579226"/>
                <a:gd name="connsiteY0" fmla="*/ 88208 h 159211"/>
                <a:gd name="connsiteX1" fmla="*/ 553379 w 579226"/>
                <a:gd name="connsiteY1" fmla="*/ 34839 h 159211"/>
                <a:gd name="connsiteX2" fmla="*/ 311152 w 579226"/>
                <a:gd name="connsiteY2" fmla="*/ 207 h 159211"/>
                <a:gd name="connsiteX3" fmla="*/ 30074 w 579226"/>
                <a:gd name="connsiteY3" fmla="*/ 49765 h 159211"/>
                <a:gd name="connsiteX4" fmla="*/ 7881 w 579226"/>
                <a:gd name="connsiteY4" fmla="*/ 118059 h 159211"/>
                <a:gd name="connsiteX5" fmla="*/ 26951 w 579226"/>
                <a:gd name="connsiteY5" fmla="*/ 159211 h 159211"/>
                <a:gd name="connsiteX6" fmla="*/ 306356 w 579226"/>
                <a:gd name="connsiteY6" fmla="*/ 109571 h 159211"/>
                <a:gd name="connsiteX7" fmla="*/ 555825 w 579226"/>
                <a:gd name="connsiteY7" fmla="*/ 137636 h 159211"/>
                <a:gd name="connsiteX8" fmla="*/ 569963 w 579226"/>
                <a:gd name="connsiteY8" fmla="*/ 88208 h 159211"/>
                <a:gd name="connsiteX0" fmla="*/ 569963 w 579226"/>
                <a:gd name="connsiteY0" fmla="*/ 88208 h 159211"/>
                <a:gd name="connsiteX1" fmla="*/ 553379 w 579226"/>
                <a:gd name="connsiteY1" fmla="*/ 34839 h 159211"/>
                <a:gd name="connsiteX2" fmla="*/ 311152 w 579226"/>
                <a:gd name="connsiteY2" fmla="*/ 207 h 159211"/>
                <a:gd name="connsiteX3" fmla="*/ 30074 w 579226"/>
                <a:gd name="connsiteY3" fmla="*/ 49765 h 159211"/>
                <a:gd name="connsiteX4" fmla="*/ 7881 w 579226"/>
                <a:gd name="connsiteY4" fmla="*/ 118059 h 159211"/>
                <a:gd name="connsiteX5" fmla="*/ 26951 w 579226"/>
                <a:gd name="connsiteY5" fmla="*/ 159211 h 159211"/>
                <a:gd name="connsiteX6" fmla="*/ 306356 w 579226"/>
                <a:gd name="connsiteY6" fmla="*/ 109571 h 159211"/>
                <a:gd name="connsiteX7" fmla="*/ 557963 w 579226"/>
                <a:gd name="connsiteY7" fmla="*/ 133114 h 159211"/>
                <a:gd name="connsiteX8" fmla="*/ 569963 w 579226"/>
                <a:gd name="connsiteY8" fmla="*/ 88208 h 159211"/>
                <a:gd name="connsiteX0" fmla="*/ 569963 w 579226"/>
                <a:gd name="connsiteY0" fmla="*/ 88208 h 159211"/>
                <a:gd name="connsiteX1" fmla="*/ 553379 w 579226"/>
                <a:gd name="connsiteY1" fmla="*/ 34839 h 159211"/>
                <a:gd name="connsiteX2" fmla="*/ 311152 w 579226"/>
                <a:gd name="connsiteY2" fmla="*/ 207 h 159211"/>
                <a:gd name="connsiteX3" fmla="*/ 30074 w 579226"/>
                <a:gd name="connsiteY3" fmla="*/ 49765 h 159211"/>
                <a:gd name="connsiteX4" fmla="*/ 7881 w 579226"/>
                <a:gd name="connsiteY4" fmla="*/ 118059 h 159211"/>
                <a:gd name="connsiteX5" fmla="*/ 26951 w 579226"/>
                <a:gd name="connsiteY5" fmla="*/ 159211 h 159211"/>
                <a:gd name="connsiteX6" fmla="*/ 306356 w 579226"/>
                <a:gd name="connsiteY6" fmla="*/ 109571 h 159211"/>
                <a:gd name="connsiteX7" fmla="*/ 557963 w 579226"/>
                <a:gd name="connsiteY7" fmla="*/ 133114 h 159211"/>
                <a:gd name="connsiteX8" fmla="*/ 569963 w 579226"/>
                <a:gd name="connsiteY8" fmla="*/ 88208 h 159211"/>
                <a:gd name="connsiteX0" fmla="*/ 569963 w 579226"/>
                <a:gd name="connsiteY0" fmla="*/ 88208 h 159211"/>
                <a:gd name="connsiteX1" fmla="*/ 553379 w 579226"/>
                <a:gd name="connsiteY1" fmla="*/ 34839 h 159211"/>
                <a:gd name="connsiteX2" fmla="*/ 311152 w 579226"/>
                <a:gd name="connsiteY2" fmla="*/ 207 h 159211"/>
                <a:gd name="connsiteX3" fmla="*/ 30074 w 579226"/>
                <a:gd name="connsiteY3" fmla="*/ 49765 h 159211"/>
                <a:gd name="connsiteX4" fmla="*/ 7881 w 579226"/>
                <a:gd name="connsiteY4" fmla="*/ 118059 h 159211"/>
                <a:gd name="connsiteX5" fmla="*/ 26951 w 579226"/>
                <a:gd name="connsiteY5" fmla="*/ 159211 h 159211"/>
                <a:gd name="connsiteX6" fmla="*/ 306356 w 579226"/>
                <a:gd name="connsiteY6" fmla="*/ 109571 h 159211"/>
                <a:gd name="connsiteX7" fmla="*/ 559443 w 579226"/>
                <a:gd name="connsiteY7" fmla="*/ 146681 h 159211"/>
                <a:gd name="connsiteX8" fmla="*/ 569963 w 579226"/>
                <a:gd name="connsiteY8" fmla="*/ 88208 h 159211"/>
                <a:gd name="connsiteX0" fmla="*/ 569963 w 587562"/>
                <a:gd name="connsiteY0" fmla="*/ 88208 h 159211"/>
                <a:gd name="connsiteX1" fmla="*/ 553379 w 587562"/>
                <a:gd name="connsiteY1" fmla="*/ 34839 h 159211"/>
                <a:gd name="connsiteX2" fmla="*/ 311152 w 587562"/>
                <a:gd name="connsiteY2" fmla="*/ 207 h 159211"/>
                <a:gd name="connsiteX3" fmla="*/ 30074 w 587562"/>
                <a:gd name="connsiteY3" fmla="*/ 49765 h 159211"/>
                <a:gd name="connsiteX4" fmla="*/ 7881 w 587562"/>
                <a:gd name="connsiteY4" fmla="*/ 118059 h 159211"/>
                <a:gd name="connsiteX5" fmla="*/ 26951 w 587562"/>
                <a:gd name="connsiteY5" fmla="*/ 159211 h 159211"/>
                <a:gd name="connsiteX6" fmla="*/ 306356 w 587562"/>
                <a:gd name="connsiteY6" fmla="*/ 109571 h 159211"/>
                <a:gd name="connsiteX7" fmla="*/ 587562 w 587562"/>
                <a:gd name="connsiteY7" fmla="*/ 155726 h 159211"/>
                <a:gd name="connsiteX8" fmla="*/ 569963 w 587562"/>
                <a:gd name="connsiteY8" fmla="*/ 88208 h 159211"/>
                <a:gd name="connsiteX0" fmla="*/ 601042 w 601865"/>
                <a:gd name="connsiteY0" fmla="*/ 105166 h 159211"/>
                <a:gd name="connsiteX1" fmla="*/ 553379 w 601865"/>
                <a:gd name="connsiteY1" fmla="*/ 34839 h 159211"/>
                <a:gd name="connsiteX2" fmla="*/ 311152 w 601865"/>
                <a:gd name="connsiteY2" fmla="*/ 207 h 159211"/>
                <a:gd name="connsiteX3" fmla="*/ 30074 w 601865"/>
                <a:gd name="connsiteY3" fmla="*/ 49765 h 159211"/>
                <a:gd name="connsiteX4" fmla="*/ 7881 w 601865"/>
                <a:gd name="connsiteY4" fmla="*/ 118059 h 159211"/>
                <a:gd name="connsiteX5" fmla="*/ 26951 w 601865"/>
                <a:gd name="connsiteY5" fmla="*/ 159211 h 159211"/>
                <a:gd name="connsiteX6" fmla="*/ 306356 w 601865"/>
                <a:gd name="connsiteY6" fmla="*/ 109571 h 159211"/>
                <a:gd name="connsiteX7" fmla="*/ 587562 w 601865"/>
                <a:gd name="connsiteY7" fmla="*/ 155726 h 159211"/>
                <a:gd name="connsiteX8" fmla="*/ 601042 w 601865"/>
                <a:gd name="connsiteY8" fmla="*/ 105166 h 159211"/>
                <a:gd name="connsiteX0" fmla="*/ 601042 w 605552"/>
                <a:gd name="connsiteY0" fmla="*/ 105131 h 159176"/>
                <a:gd name="connsiteX1" fmla="*/ 574099 w 605552"/>
                <a:gd name="connsiteY1" fmla="*/ 35934 h 159176"/>
                <a:gd name="connsiteX2" fmla="*/ 311152 w 605552"/>
                <a:gd name="connsiteY2" fmla="*/ 172 h 159176"/>
                <a:gd name="connsiteX3" fmla="*/ 30074 w 605552"/>
                <a:gd name="connsiteY3" fmla="*/ 49730 h 159176"/>
                <a:gd name="connsiteX4" fmla="*/ 7881 w 605552"/>
                <a:gd name="connsiteY4" fmla="*/ 118024 h 159176"/>
                <a:gd name="connsiteX5" fmla="*/ 26951 w 605552"/>
                <a:gd name="connsiteY5" fmla="*/ 159176 h 159176"/>
                <a:gd name="connsiteX6" fmla="*/ 306356 w 605552"/>
                <a:gd name="connsiteY6" fmla="*/ 109536 h 159176"/>
                <a:gd name="connsiteX7" fmla="*/ 587562 w 605552"/>
                <a:gd name="connsiteY7" fmla="*/ 155691 h 159176"/>
                <a:gd name="connsiteX8" fmla="*/ 601042 w 605552"/>
                <a:gd name="connsiteY8" fmla="*/ 105131 h 159176"/>
                <a:gd name="connsiteX0" fmla="*/ 600267 w 604777"/>
                <a:gd name="connsiteY0" fmla="*/ 106253 h 160298"/>
                <a:gd name="connsiteX1" fmla="*/ 573324 w 604777"/>
                <a:gd name="connsiteY1" fmla="*/ 37056 h 160298"/>
                <a:gd name="connsiteX2" fmla="*/ 298537 w 604777"/>
                <a:gd name="connsiteY2" fmla="*/ 163 h 160298"/>
                <a:gd name="connsiteX3" fmla="*/ 29299 w 604777"/>
                <a:gd name="connsiteY3" fmla="*/ 50852 h 160298"/>
                <a:gd name="connsiteX4" fmla="*/ 7106 w 604777"/>
                <a:gd name="connsiteY4" fmla="*/ 119146 h 160298"/>
                <a:gd name="connsiteX5" fmla="*/ 26176 w 604777"/>
                <a:gd name="connsiteY5" fmla="*/ 160298 h 160298"/>
                <a:gd name="connsiteX6" fmla="*/ 305581 w 604777"/>
                <a:gd name="connsiteY6" fmla="*/ 110658 h 160298"/>
                <a:gd name="connsiteX7" fmla="*/ 586787 w 604777"/>
                <a:gd name="connsiteY7" fmla="*/ 156813 h 160298"/>
                <a:gd name="connsiteX8" fmla="*/ 600267 w 604777"/>
                <a:gd name="connsiteY8" fmla="*/ 106253 h 160298"/>
                <a:gd name="connsiteX0" fmla="*/ 600267 w 604777"/>
                <a:gd name="connsiteY0" fmla="*/ 106253 h 160298"/>
                <a:gd name="connsiteX1" fmla="*/ 573324 w 604777"/>
                <a:gd name="connsiteY1" fmla="*/ 37056 h 160298"/>
                <a:gd name="connsiteX2" fmla="*/ 298537 w 604777"/>
                <a:gd name="connsiteY2" fmla="*/ 163 h 160298"/>
                <a:gd name="connsiteX3" fmla="*/ 29299 w 604777"/>
                <a:gd name="connsiteY3" fmla="*/ 50852 h 160298"/>
                <a:gd name="connsiteX4" fmla="*/ 7106 w 604777"/>
                <a:gd name="connsiteY4" fmla="*/ 119146 h 160298"/>
                <a:gd name="connsiteX5" fmla="*/ 26176 w 604777"/>
                <a:gd name="connsiteY5" fmla="*/ 160298 h 160298"/>
                <a:gd name="connsiteX6" fmla="*/ 305581 w 604777"/>
                <a:gd name="connsiteY6" fmla="*/ 110658 h 160298"/>
                <a:gd name="connsiteX7" fmla="*/ 586787 w 604777"/>
                <a:gd name="connsiteY7" fmla="*/ 156813 h 160298"/>
                <a:gd name="connsiteX8" fmla="*/ 600267 w 604777"/>
                <a:gd name="connsiteY8" fmla="*/ 106253 h 160298"/>
                <a:gd name="connsiteX0" fmla="*/ 598787 w 603858"/>
                <a:gd name="connsiteY0" fmla="*/ 113036 h 160298"/>
                <a:gd name="connsiteX1" fmla="*/ 573324 w 603858"/>
                <a:gd name="connsiteY1" fmla="*/ 37056 h 160298"/>
                <a:gd name="connsiteX2" fmla="*/ 298537 w 603858"/>
                <a:gd name="connsiteY2" fmla="*/ 163 h 160298"/>
                <a:gd name="connsiteX3" fmla="*/ 29299 w 603858"/>
                <a:gd name="connsiteY3" fmla="*/ 50852 h 160298"/>
                <a:gd name="connsiteX4" fmla="*/ 7106 w 603858"/>
                <a:gd name="connsiteY4" fmla="*/ 119146 h 160298"/>
                <a:gd name="connsiteX5" fmla="*/ 26176 w 603858"/>
                <a:gd name="connsiteY5" fmla="*/ 160298 h 160298"/>
                <a:gd name="connsiteX6" fmla="*/ 305581 w 603858"/>
                <a:gd name="connsiteY6" fmla="*/ 110658 h 160298"/>
                <a:gd name="connsiteX7" fmla="*/ 586787 w 603858"/>
                <a:gd name="connsiteY7" fmla="*/ 156813 h 160298"/>
                <a:gd name="connsiteX8" fmla="*/ 598787 w 603858"/>
                <a:gd name="connsiteY8" fmla="*/ 113036 h 160298"/>
                <a:gd name="connsiteX0" fmla="*/ 595827 w 602144"/>
                <a:gd name="connsiteY0" fmla="*/ 116428 h 160298"/>
                <a:gd name="connsiteX1" fmla="*/ 573324 w 602144"/>
                <a:gd name="connsiteY1" fmla="*/ 37056 h 160298"/>
                <a:gd name="connsiteX2" fmla="*/ 298537 w 602144"/>
                <a:gd name="connsiteY2" fmla="*/ 163 h 160298"/>
                <a:gd name="connsiteX3" fmla="*/ 29299 w 602144"/>
                <a:gd name="connsiteY3" fmla="*/ 50852 h 160298"/>
                <a:gd name="connsiteX4" fmla="*/ 7106 w 602144"/>
                <a:gd name="connsiteY4" fmla="*/ 119146 h 160298"/>
                <a:gd name="connsiteX5" fmla="*/ 26176 w 602144"/>
                <a:gd name="connsiteY5" fmla="*/ 160298 h 160298"/>
                <a:gd name="connsiteX6" fmla="*/ 305581 w 602144"/>
                <a:gd name="connsiteY6" fmla="*/ 110658 h 160298"/>
                <a:gd name="connsiteX7" fmla="*/ 586787 w 602144"/>
                <a:gd name="connsiteY7" fmla="*/ 156813 h 160298"/>
                <a:gd name="connsiteX8" fmla="*/ 595827 w 602144"/>
                <a:gd name="connsiteY8" fmla="*/ 116428 h 160298"/>
                <a:gd name="connsiteX0" fmla="*/ 595827 w 611406"/>
                <a:gd name="connsiteY0" fmla="*/ 116281 h 160151"/>
                <a:gd name="connsiteX1" fmla="*/ 589604 w 611406"/>
                <a:gd name="connsiteY1" fmla="*/ 45954 h 160151"/>
                <a:gd name="connsiteX2" fmla="*/ 298537 w 611406"/>
                <a:gd name="connsiteY2" fmla="*/ 16 h 160151"/>
                <a:gd name="connsiteX3" fmla="*/ 29299 w 611406"/>
                <a:gd name="connsiteY3" fmla="*/ 50705 h 160151"/>
                <a:gd name="connsiteX4" fmla="*/ 7106 w 611406"/>
                <a:gd name="connsiteY4" fmla="*/ 118999 h 160151"/>
                <a:gd name="connsiteX5" fmla="*/ 26176 w 611406"/>
                <a:gd name="connsiteY5" fmla="*/ 160151 h 160151"/>
                <a:gd name="connsiteX6" fmla="*/ 305581 w 611406"/>
                <a:gd name="connsiteY6" fmla="*/ 110511 h 160151"/>
                <a:gd name="connsiteX7" fmla="*/ 586787 w 611406"/>
                <a:gd name="connsiteY7" fmla="*/ 156666 h 160151"/>
                <a:gd name="connsiteX8" fmla="*/ 595827 w 611406"/>
                <a:gd name="connsiteY8" fmla="*/ 116281 h 160151"/>
                <a:gd name="connsiteX0" fmla="*/ 595827 w 611406"/>
                <a:gd name="connsiteY0" fmla="*/ 116281 h 160151"/>
                <a:gd name="connsiteX1" fmla="*/ 589604 w 611406"/>
                <a:gd name="connsiteY1" fmla="*/ 45954 h 160151"/>
                <a:gd name="connsiteX2" fmla="*/ 298537 w 611406"/>
                <a:gd name="connsiteY2" fmla="*/ 16 h 160151"/>
                <a:gd name="connsiteX3" fmla="*/ 29299 w 611406"/>
                <a:gd name="connsiteY3" fmla="*/ 50705 h 160151"/>
                <a:gd name="connsiteX4" fmla="*/ 7106 w 611406"/>
                <a:gd name="connsiteY4" fmla="*/ 118999 h 160151"/>
                <a:gd name="connsiteX5" fmla="*/ 26176 w 611406"/>
                <a:gd name="connsiteY5" fmla="*/ 160151 h 160151"/>
                <a:gd name="connsiteX6" fmla="*/ 305581 w 611406"/>
                <a:gd name="connsiteY6" fmla="*/ 110511 h 160151"/>
                <a:gd name="connsiteX7" fmla="*/ 586787 w 611406"/>
                <a:gd name="connsiteY7" fmla="*/ 156666 h 160151"/>
                <a:gd name="connsiteX8" fmla="*/ 595827 w 611406"/>
                <a:gd name="connsiteY8" fmla="*/ 116281 h 160151"/>
                <a:gd name="connsiteX0" fmla="*/ 595827 w 611406"/>
                <a:gd name="connsiteY0" fmla="*/ 116284 h 160154"/>
                <a:gd name="connsiteX1" fmla="*/ 589604 w 611406"/>
                <a:gd name="connsiteY1" fmla="*/ 45957 h 160154"/>
                <a:gd name="connsiteX2" fmla="*/ 298537 w 611406"/>
                <a:gd name="connsiteY2" fmla="*/ 19 h 160154"/>
                <a:gd name="connsiteX3" fmla="*/ 29299 w 611406"/>
                <a:gd name="connsiteY3" fmla="*/ 50708 h 160154"/>
                <a:gd name="connsiteX4" fmla="*/ 7106 w 611406"/>
                <a:gd name="connsiteY4" fmla="*/ 119002 h 160154"/>
                <a:gd name="connsiteX5" fmla="*/ 26176 w 611406"/>
                <a:gd name="connsiteY5" fmla="*/ 160154 h 160154"/>
                <a:gd name="connsiteX6" fmla="*/ 305581 w 611406"/>
                <a:gd name="connsiteY6" fmla="*/ 110514 h 160154"/>
                <a:gd name="connsiteX7" fmla="*/ 586787 w 611406"/>
                <a:gd name="connsiteY7" fmla="*/ 156669 h 160154"/>
                <a:gd name="connsiteX8" fmla="*/ 595827 w 611406"/>
                <a:gd name="connsiteY8" fmla="*/ 116284 h 160154"/>
                <a:gd name="connsiteX0" fmla="*/ 600267 w 612985"/>
                <a:gd name="connsiteY0" fmla="*/ 116284 h 160154"/>
                <a:gd name="connsiteX1" fmla="*/ 589604 w 612985"/>
                <a:gd name="connsiteY1" fmla="*/ 45957 h 160154"/>
                <a:gd name="connsiteX2" fmla="*/ 298537 w 612985"/>
                <a:gd name="connsiteY2" fmla="*/ 19 h 160154"/>
                <a:gd name="connsiteX3" fmla="*/ 29299 w 612985"/>
                <a:gd name="connsiteY3" fmla="*/ 50708 h 160154"/>
                <a:gd name="connsiteX4" fmla="*/ 7106 w 612985"/>
                <a:gd name="connsiteY4" fmla="*/ 119002 h 160154"/>
                <a:gd name="connsiteX5" fmla="*/ 26176 w 612985"/>
                <a:gd name="connsiteY5" fmla="*/ 160154 h 160154"/>
                <a:gd name="connsiteX6" fmla="*/ 305581 w 612985"/>
                <a:gd name="connsiteY6" fmla="*/ 110514 h 160154"/>
                <a:gd name="connsiteX7" fmla="*/ 586787 w 612985"/>
                <a:gd name="connsiteY7" fmla="*/ 156669 h 160154"/>
                <a:gd name="connsiteX8" fmla="*/ 600267 w 612985"/>
                <a:gd name="connsiteY8" fmla="*/ 116284 h 160154"/>
                <a:gd name="connsiteX0" fmla="*/ 600267 w 612985"/>
                <a:gd name="connsiteY0" fmla="*/ 116284 h 160154"/>
                <a:gd name="connsiteX1" fmla="*/ 589604 w 612985"/>
                <a:gd name="connsiteY1" fmla="*/ 45957 h 160154"/>
                <a:gd name="connsiteX2" fmla="*/ 298537 w 612985"/>
                <a:gd name="connsiteY2" fmla="*/ 19 h 160154"/>
                <a:gd name="connsiteX3" fmla="*/ 29299 w 612985"/>
                <a:gd name="connsiteY3" fmla="*/ 50708 h 160154"/>
                <a:gd name="connsiteX4" fmla="*/ 7106 w 612985"/>
                <a:gd name="connsiteY4" fmla="*/ 119002 h 160154"/>
                <a:gd name="connsiteX5" fmla="*/ 26176 w 612985"/>
                <a:gd name="connsiteY5" fmla="*/ 160154 h 160154"/>
                <a:gd name="connsiteX6" fmla="*/ 305581 w 612985"/>
                <a:gd name="connsiteY6" fmla="*/ 110514 h 160154"/>
                <a:gd name="connsiteX7" fmla="*/ 586787 w 612985"/>
                <a:gd name="connsiteY7" fmla="*/ 156669 h 160154"/>
                <a:gd name="connsiteX8" fmla="*/ 600267 w 612985"/>
                <a:gd name="connsiteY8" fmla="*/ 116284 h 160154"/>
                <a:gd name="connsiteX0" fmla="*/ 600267 w 612985"/>
                <a:gd name="connsiteY0" fmla="*/ 96028 h 139898"/>
                <a:gd name="connsiteX1" fmla="*/ 589604 w 612985"/>
                <a:gd name="connsiteY1" fmla="*/ 25701 h 139898"/>
                <a:gd name="connsiteX2" fmla="*/ 298537 w 612985"/>
                <a:gd name="connsiteY2" fmla="*/ 113 h 139898"/>
                <a:gd name="connsiteX3" fmla="*/ 29299 w 612985"/>
                <a:gd name="connsiteY3" fmla="*/ 30452 h 139898"/>
                <a:gd name="connsiteX4" fmla="*/ 7106 w 612985"/>
                <a:gd name="connsiteY4" fmla="*/ 98746 h 139898"/>
                <a:gd name="connsiteX5" fmla="*/ 26176 w 612985"/>
                <a:gd name="connsiteY5" fmla="*/ 139898 h 139898"/>
                <a:gd name="connsiteX6" fmla="*/ 305581 w 612985"/>
                <a:gd name="connsiteY6" fmla="*/ 90258 h 139898"/>
                <a:gd name="connsiteX7" fmla="*/ 586787 w 612985"/>
                <a:gd name="connsiteY7" fmla="*/ 136413 h 139898"/>
                <a:gd name="connsiteX8" fmla="*/ 600267 w 612985"/>
                <a:gd name="connsiteY8" fmla="*/ 96028 h 139898"/>
                <a:gd name="connsiteX0" fmla="*/ 600267 w 612985"/>
                <a:gd name="connsiteY0" fmla="*/ 96028 h 139898"/>
                <a:gd name="connsiteX1" fmla="*/ 589604 w 612985"/>
                <a:gd name="connsiteY1" fmla="*/ 25701 h 139898"/>
                <a:gd name="connsiteX2" fmla="*/ 298537 w 612985"/>
                <a:gd name="connsiteY2" fmla="*/ 113 h 139898"/>
                <a:gd name="connsiteX3" fmla="*/ 29299 w 612985"/>
                <a:gd name="connsiteY3" fmla="*/ 30452 h 139898"/>
                <a:gd name="connsiteX4" fmla="*/ 7106 w 612985"/>
                <a:gd name="connsiteY4" fmla="*/ 98746 h 139898"/>
                <a:gd name="connsiteX5" fmla="*/ 26176 w 612985"/>
                <a:gd name="connsiteY5" fmla="*/ 139898 h 139898"/>
                <a:gd name="connsiteX6" fmla="*/ 305581 w 612985"/>
                <a:gd name="connsiteY6" fmla="*/ 90258 h 139898"/>
                <a:gd name="connsiteX7" fmla="*/ 586787 w 612985"/>
                <a:gd name="connsiteY7" fmla="*/ 136413 h 139898"/>
                <a:gd name="connsiteX8" fmla="*/ 600267 w 612985"/>
                <a:gd name="connsiteY8" fmla="*/ 96028 h 139898"/>
                <a:gd name="connsiteX0" fmla="*/ 600267 w 612985"/>
                <a:gd name="connsiteY0" fmla="*/ 103869 h 147739"/>
                <a:gd name="connsiteX1" fmla="*/ 589604 w 612985"/>
                <a:gd name="connsiteY1" fmla="*/ 33542 h 147739"/>
                <a:gd name="connsiteX2" fmla="*/ 298537 w 612985"/>
                <a:gd name="connsiteY2" fmla="*/ 40 h 147739"/>
                <a:gd name="connsiteX3" fmla="*/ 29299 w 612985"/>
                <a:gd name="connsiteY3" fmla="*/ 38293 h 147739"/>
                <a:gd name="connsiteX4" fmla="*/ 7106 w 612985"/>
                <a:gd name="connsiteY4" fmla="*/ 106587 h 147739"/>
                <a:gd name="connsiteX5" fmla="*/ 26176 w 612985"/>
                <a:gd name="connsiteY5" fmla="*/ 147739 h 147739"/>
                <a:gd name="connsiteX6" fmla="*/ 305581 w 612985"/>
                <a:gd name="connsiteY6" fmla="*/ 98099 h 147739"/>
                <a:gd name="connsiteX7" fmla="*/ 586787 w 612985"/>
                <a:gd name="connsiteY7" fmla="*/ 144254 h 147739"/>
                <a:gd name="connsiteX8" fmla="*/ 600267 w 612985"/>
                <a:gd name="connsiteY8" fmla="*/ 103869 h 147739"/>
                <a:gd name="connsiteX0" fmla="*/ 600267 w 612985"/>
                <a:gd name="connsiteY0" fmla="*/ 103869 h 147739"/>
                <a:gd name="connsiteX1" fmla="*/ 589604 w 612985"/>
                <a:gd name="connsiteY1" fmla="*/ 33542 h 147739"/>
                <a:gd name="connsiteX2" fmla="*/ 298537 w 612985"/>
                <a:gd name="connsiteY2" fmla="*/ 40 h 147739"/>
                <a:gd name="connsiteX3" fmla="*/ 29299 w 612985"/>
                <a:gd name="connsiteY3" fmla="*/ 38293 h 147739"/>
                <a:gd name="connsiteX4" fmla="*/ 7106 w 612985"/>
                <a:gd name="connsiteY4" fmla="*/ 106587 h 147739"/>
                <a:gd name="connsiteX5" fmla="*/ 26176 w 612985"/>
                <a:gd name="connsiteY5" fmla="*/ 147739 h 147739"/>
                <a:gd name="connsiteX6" fmla="*/ 305581 w 612985"/>
                <a:gd name="connsiteY6" fmla="*/ 98099 h 147739"/>
                <a:gd name="connsiteX7" fmla="*/ 586787 w 612985"/>
                <a:gd name="connsiteY7" fmla="*/ 144254 h 147739"/>
                <a:gd name="connsiteX8" fmla="*/ 600267 w 612985"/>
                <a:gd name="connsiteY8" fmla="*/ 103869 h 147739"/>
                <a:gd name="connsiteX0" fmla="*/ 600267 w 612985"/>
                <a:gd name="connsiteY0" fmla="*/ 103869 h 147739"/>
                <a:gd name="connsiteX1" fmla="*/ 589604 w 612985"/>
                <a:gd name="connsiteY1" fmla="*/ 33542 h 147739"/>
                <a:gd name="connsiteX2" fmla="*/ 298537 w 612985"/>
                <a:gd name="connsiteY2" fmla="*/ 40 h 147739"/>
                <a:gd name="connsiteX3" fmla="*/ 29299 w 612985"/>
                <a:gd name="connsiteY3" fmla="*/ 38293 h 147739"/>
                <a:gd name="connsiteX4" fmla="*/ 7106 w 612985"/>
                <a:gd name="connsiteY4" fmla="*/ 106587 h 147739"/>
                <a:gd name="connsiteX5" fmla="*/ 26176 w 612985"/>
                <a:gd name="connsiteY5" fmla="*/ 147739 h 147739"/>
                <a:gd name="connsiteX6" fmla="*/ 305581 w 612985"/>
                <a:gd name="connsiteY6" fmla="*/ 98099 h 147739"/>
                <a:gd name="connsiteX7" fmla="*/ 586787 w 612985"/>
                <a:gd name="connsiteY7" fmla="*/ 144254 h 147739"/>
                <a:gd name="connsiteX8" fmla="*/ 600267 w 612985"/>
                <a:gd name="connsiteY8" fmla="*/ 103869 h 147739"/>
                <a:gd name="connsiteX0" fmla="*/ 600267 w 612985"/>
                <a:gd name="connsiteY0" fmla="*/ 103869 h 147739"/>
                <a:gd name="connsiteX1" fmla="*/ 589604 w 612985"/>
                <a:gd name="connsiteY1" fmla="*/ 33542 h 147739"/>
                <a:gd name="connsiteX2" fmla="*/ 298537 w 612985"/>
                <a:gd name="connsiteY2" fmla="*/ 40 h 147739"/>
                <a:gd name="connsiteX3" fmla="*/ 29299 w 612985"/>
                <a:gd name="connsiteY3" fmla="*/ 38293 h 147739"/>
                <a:gd name="connsiteX4" fmla="*/ 7106 w 612985"/>
                <a:gd name="connsiteY4" fmla="*/ 106587 h 147739"/>
                <a:gd name="connsiteX5" fmla="*/ 26176 w 612985"/>
                <a:gd name="connsiteY5" fmla="*/ 147739 h 147739"/>
                <a:gd name="connsiteX6" fmla="*/ 305581 w 612985"/>
                <a:gd name="connsiteY6" fmla="*/ 122218 h 147739"/>
                <a:gd name="connsiteX7" fmla="*/ 586787 w 612985"/>
                <a:gd name="connsiteY7" fmla="*/ 144254 h 147739"/>
                <a:gd name="connsiteX8" fmla="*/ 600267 w 612985"/>
                <a:gd name="connsiteY8" fmla="*/ 103869 h 147739"/>
                <a:gd name="connsiteX0" fmla="*/ 600267 w 612985"/>
                <a:gd name="connsiteY0" fmla="*/ 103869 h 147739"/>
                <a:gd name="connsiteX1" fmla="*/ 589604 w 612985"/>
                <a:gd name="connsiteY1" fmla="*/ 33542 h 147739"/>
                <a:gd name="connsiteX2" fmla="*/ 298537 w 612985"/>
                <a:gd name="connsiteY2" fmla="*/ 40 h 147739"/>
                <a:gd name="connsiteX3" fmla="*/ 29299 w 612985"/>
                <a:gd name="connsiteY3" fmla="*/ 38293 h 147739"/>
                <a:gd name="connsiteX4" fmla="*/ 7106 w 612985"/>
                <a:gd name="connsiteY4" fmla="*/ 106587 h 147739"/>
                <a:gd name="connsiteX5" fmla="*/ 26176 w 612985"/>
                <a:gd name="connsiteY5" fmla="*/ 147739 h 147739"/>
                <a:gd name="connsiteX6" fmla="*/ 300041 w 612985"/>
                <a:gd name="connsiteY6" fmla="*/ 119203 h 147739"/>
                <a:gd name="connsiteX7" fmla="*/ 586787 w 612985"/>
                <a:gd name="connsiteY7" fmla="*/ 144254 h 147739"/>
                <a:gd name="connsiteX8" fmla="*/ 600267 w 612985"/>
                <a:gd name="connsiteY8" fmla="*/ 103869 h 147739"/>
                <a:gd name="connsiteX0" fmla="*/ 600267 w 612985"/>
                <a:gd name="connsiteY0" fmla="*/ 103869 h 147739"/>
                <a:gd name="connsiteX1" fmla="*/ 589604 w 612985"/>
                <a:gd name="connsiteY1" fmla="*/ 33542 h 147739"/>
                <a:gd name="connsiteX2" fmla="*/ 298537 w 612985"/>
                <a:gd name="connsiteY2" fmla="*/ 40 h 147739"/>
                <a:gd name="connsiteX3" fmla="*/ 29299 w 612985"/>
                <a:gd name="connsiteY3" fmla="*/ 38293 h 147739"/>
                <a:gd name="connsiteX4" fmla="*/ 7106 w 612985"/>
                <a:gd name="connsiteY4" fmla="*/ 106587 h 147739"/>
                <a:gd name="connsiteX5" fmla="*/ 26176 w 612985"/>
                <a:gd name="connsiteY5" fmla="*/ 147739 h 147739"/>
                <a:gd name="connsiteX6" fmla="*/ 292654 w 612985"/>
                <a:gd name="connsiteY6" fmla="*/ 119203 h 147739"/>
                <a:gd name="connsiteX7" fmla="*/ 586787 w 612985"/>
                <a:gd name="connsiteY7" fmla="*/ 144254 h 147739"/>
                <a:gd name="connsiteX8" fmla="*/ 600267 w 612985"/>
                <a:gd name="connsiteY8" fmla="*/ 103869 h 147739"/>
                <a:gd name="connsiteX0" fmla="*/ 600267 w 612985"/>
                <a:gd name="connsiteY0" fmla="*/ 103869 h 147739"/>
                <a:gd name="connsiteX1" fmla="*/ 589604 w 612985"/>
                <a:gd name="connsiteY1" fmla="*/ 33542 h 147739"/>
                <a:gd name="connsiteX2" fmla="*/ 298537 w 612985"/>
                <a:gd name="connsiteY2" fmla="*/ 40 h 147739"/>
                <a:gd name="connsiteX3" fmla="*/ 29299 w 612985"/>
                <a:gd name="connsiteY3" fmla="*/ 38293 h 147739"/>
                <a:gd name="connsiteX4" fmla="*/ 7106 w 612985"/>
                <a:gd name="connsiteY4" fmla="*/ 106587 h 147739"/>
                <a:gd name="connsiteX5" fmla="*/ 26176 w 612985"/>
                <a:gd name="connsiteY5" fmla="*/ 147739 h 147739"/>
                <a:gd name="connsiteX6" fmla="*/ 292654 w 612985"/>
                <a:gd name="connsiteY6" fmla="*/ 119203 h 147739"/>
                <a:gd name="connsiteX7" fmla="*/ 586787 w 612985"/>
                <a:gd name="connsiteY7" fmla="*/ 144254 h 147739"/>
                <a:gd name="connsiteX8" fmla="*/ 600267 w 612985"/>
                <a:gd name="connsiteY8" fmla="*/ 103869 h 147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2985" h="147739" extrusionOk="0">
                  <a:moveTo>
                    <a:pt x="600267" y="103869"/>
                  </a:moveTo>
                  <a:cubicBezTo>
                    <a:pt x="604134" y="78821"/>
                    <a:pt x="632382" y="59326"/>
                    <a:pt x="589604" y="33542"/>
                  </a:cubicBezTo>
                  <a:cubicBezTo>
                    <a:pt x="545740" y="10020"/>
                    <a:pt x="391921" y="-752"/>
                    <a:pt x="298537" y="40"/>
                  </a:cubicBezTo>
                  <a:cubicBezTo>
                    <a:pt x="205153" y="832"/>
                    <a:pt x="77871" y="20535"/>
                    <a:pt x="29299" y="38293"/>
                  </a:cubicBezTo>
                  <a:cubicBezTo>
                    <a:pt x="-19273" y="56051"/>
                    <a:pt x="7233" y="95395"/>
                    <a:pt x="7106" y="106587"/>
                  </a:cubicBezTo>
                  <a:lnTo>
                    <a:pt x="26176" y="147739"/>
                  </a:lnTo>
                  <a:cubicBezTo>
                    <a:pt x="73327" y="135014"/>
                    <a:pt x="199370" y="124552"/>
                    <a:pt x="292654" y="119203"/>
                  </a:cubicBezTo>
                  <a:cubicBezTo>
                    <a:pt x="381649" y="114100"/>
                    <a:pt x="556612" y="132175"/>
                    <a:pt x="586787" y="144254"/>
                  </a:cubicBezTo>
                  <a:cubicBezTo>
                    <a:pt x="593499" y="119865"/>
                    <a:pt x="595127" y="122605"/>
                    <a:pt x="600267" y="103869"/>
                  </a:cubicBezTo>
                  <a:close/>
                </a:path>
              </a:pathLst>
            </a:custGeom>
            <a:solidFill>
              <a:srgbClr val="92D05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ym typeface="Arial"/>
                </a:rPr>
                <a:t>15 Temmuz Darbe Girişimi</a:t>
              </a:r>
              <a:endParaRPr sz="2400" dirty="0">
                <a:sym typeface="Arial"/>
              </a:endParaRPr>
            </a:p>
          </p:txBody>
        </p:sp>
      </p:grpSp>
      <p:sp>
        <p:nvSpPr>
          <p:cNvPr id="31" name="Dikdörtgen 30"/>
          <p:cNvSpPr/>
          <p:nvPr/>
        </p:nvSpPr>
        <p:spPr>
          <a:xfrm>
            <a:off x="105567" y="3335963"/>
            <a:ext cx="5660233" cy="829637"/>
          </a:xfrm>
          <a:prstGeom prst="rect">
            <a:avLst/>
          </a:prstGeom>
          <a:solidFill>
            <a:schemeClr val="bg1"/>
          </a:solidFill>
          <a:ln w="38100">
            <a:noFill/>
          </a:ln>
          <a:effectLst>
            <a:outerShdw blurRad="63500" sx="102000" sy="102000" algn="ctr" rotWithShape="0">
              <a:prstClr val="black">
                <a:alpha val="40000"/>
              </a:prstClr>
            </a:outerShdw>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Dış ülkelerin işgal güçleri ve </a:t>
            </a:r>
            <a:r>
              <a:rPr lang="tr-TR" sz="2400" dirty="0">
                <a:solidFill>
                  <a:schemeClr val="tx1"/>
                </a:solidFill>
              </a:rPr>
              <a:t>işbirlikçi </a:t>
            </a:r>
            <a:r>
              <a:rPr lang="tr-TR" sz="2400" dirty="0" smtClean="0">
                <a:solidFill>
                  <a:schemeClr val="tx1"/>
                </a:solidFill>
              </a:rPr>
              <a:t>yapılarla mücadele edildi.</a:t>
            </a:r>
            <a:endParaRPr lang="tr-TR" sz="2400" dirty="0">
              <a:solidFill>
                <a:schemeClr val="tx1"/>
              </a:solidFill>
            </a:endParaRPr>
          </a:p>
        </p:txBody>
      </p:sp>
      <p:sp>
        <p:nvSpPr>
          <p:cNvPr id="32" name="Dikdörtgen 31"/>
          <p:cNvSpPr/>
          <p:nvPr/>
        </p:nvSpPr>
        <p:spPr>
          <a:xfrm>
            <a:off x="6404767" y="3335963"/>
            <a:ext cx="5660233" cy="829637"/>
          </a:xfrm>
          <a:prstGeom prst="rect">
            <a:avLst/>
          </a:prstGeom>
          <a:solidFill>
            <a:schemeClr val="bg1"/>
          </a:solidFill>
          <a:ln w="38100">
            <a:noFill/>
          </a:ln>
          <a:effectLst>
            <a:outerShdw blurRad="63500" sx="102000" sy="102000" algn="ctr" rotWithShape="0">
              <a:prstClr val="black">
                <a:alpha val="40000"/>
              </a:prstClr>
            </a:outerShdw>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Devlet içine sızmış örgüt üyeleri ile mücadele edildi.</a:t>
            </a:r>
            <a:endParaRPr lang="tr-TR" dirty="0">
              <a:solidFill>
                <a:schemeClr val="tx1"/>
              </a:solidFill>
            </a:endParaRPr>
          </a:p>
        </p:txBody>
      </p:sp>
      <p:sp>
        <p:nvSpPr>
          <p:cNvPr id="33" name="Dikdörtgen 32"/>
          <p:cNvSpPr/>
          <p:nvPr/>
        </p:nvSpPr>
        <p:spPr>
          <a:xfrm>
            <a:off x="105567" y="4214595"/>
            <a:ext cx="5660233" cy="829637"/>
          </a:xfrm>
          <a:prstGeom prst="rect">
            <a:avLst/>
          </a:prstGeom>
          <a:solidFill>
            <a:schemeClr val="bg1"/>
          </a:solidFill>
          <a:ln w="38100">
            <a:noFill/>
          </a:ln>
          <a:effectLst>
            <a:outerShdw blurRad="63500" sx="102000" sy="102000" algn="ctr" rotWithShape="0">
              <a:prstClr val="black">
                <a:alpha val="40000"/>
              </a:prstClr>
            </a:outerShdw>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Mustafa Kemal’in çağrısı ile miting ve protestolar başladı.</a:t>
            </a:r>
            <a:endParaRPr lang="tr-TR" sz="2400" dirty="0">
              <a:solidFill>
                <a:schemeClr val="tx1"/>
              </a:solidFill>
            </a:endParaRPr>
          </a:p>
        </p:txBody>
      </p:sp>
      <p:sp>
        <p:nvSpPr>
          <p:cNvPr id="34" name="Dikdörtgen 33"/>
          <p:cNvSpPr/>
          <p:nvPr/>
        </p:nvSpPr>
        <p:spPr>
          <a:xfrm>
            <a:off x="6404767" y="4214595"/>
            <a:ext cx="5660233" cy="829637"/>
          </a:xfrm>
          <a:prstGeom prst="rect">
            <a:avLst/>
          </a:prstGeom>
          <a:solidFill>
            <a:schemeClr val="bg1"/>
          </a:solidFill>
          <a:ln w="38100">
            <a:noFill/>
          </a:ln>
          <a:effectLst>
            <a:outerShdw blurRad="63500" sx="102000" sy="102000" algn="ctr" rotWithShape="0">
              <a:prstClr val="black">
                <a:alpha val="40000"/>
              </a:prstClr>
            </a:outerShdw>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Cumhurbaşkanımızın çağrısı ile halk meydanlara indi.</a:t>
            </a:r>
            <a:endParaRPr lang="tr-TR" dirty="0">
              <a:solidFill>
                <a:schemeClr val="tx1"/>
              </a:solidFill>
            </a:endParaRPr>
          </a:p>
        </p:txBody>
      </p:sp>
      <p:sp>
        <p:nvSpPr>
          <p:cNvPr id="35" name="Dikdörtgen 34"/>
          <p:cNvSpPr/>
          <p:nvPr/>
        </p:nvSpPr>
        <p:spPr>
          <a:xfrm>
            <a:off x="84930" y="5105927"/>
            <a:ext cx="5660233" cy="829637"/>
          </a:xfrm>
          <a:prstGeom prst="rect">
            <a:avLst/>
          </a:prstGeom>
          <a:solidFill>
            <a:schemeClr val="bg1"/>
          </a:solidFill>
          <a:ln w="38100">
            <a:noFill/>
          </a:ln>
          <a:effectLst>
            <a:outerShdw blurRad="63500" sx="102000" sy="102000" algn="ctr" rotWithShape="0">
              <a:prstClr val="black">
                <a:alpha val="40000"/>
              </a:prstClr>
            </a:outerShdw>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Vatanı düşmandan kurtarmak için halk mücadele etmiştir.</a:t>
            </a:r>
            <a:endParaRPr lang="tr-TR" sz="2400" dirty="0">
              <a:solidFill>
                <a:schemeClr val="tx1"/>
              </a:solidFill>
            </a:endParaRPr>
          </a:p>
        </p:txBody>
      </p:sp>
      <p:sp>
        <p:nvSpPr>
          <p:cNvPr id="36" name="Dikdörtgen 35"/>
          <p:cNvSpPr/>
          <p:nvPr/>
        </p:nvSpPr>
        <p:spPr>
          <a:xfrm>
            <a:off x="6384130" y="5105927"/>
            <a:ext cx="5660233" cy="829637"/>
          </a:xfrm>
          <a:prstGeom prst="rect">
            <a:avLst/>
          </a:prstGeom>
          <a:solidFill>
            <a:schemeClr val="bg1"/>
          </a:solidFill>
          <a:ln w="38100">
            <a:noFill/>
          </a:ln>
          <a:effectLst>
            <a:outerShdw blurRad="63500" sx="102000" sy="102000" algn="ctr" rotWithShape="0">
              <a:prstClr val="black">
                <a:alpha val="40000"/>
              </a:prstClr>
            </a:outerShdw>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Darbecileri engellemek için halk meydanlara inmiştir.</a:t>
            </a:r>
            <a:endParaRPr lang="tr-TR" dirty="0">
              <a:solidFill>
                <a:schemeClr val="tx1"/>
              </a:solidFill>
            </a:endParaRPr>
          </a:p>
        </p:txBody>
      </p:sp>
      <p:sp>
        <p:nvSpPr>
          <p:cNvPr id="37" name="Dikdörtgen 36"/>
          <p:cNvSpPr/>
          <p:nvPr/>
        </p:nvSpPr>
        <p:spPr>
          <a:xfrm>
            <a:off x="80963" y="5997259"/>
            <a:ext cx="5660233" cy="829637"/>
          </a:xfrm>
          <a:prstGeom prst="rect">
            <a:avLst/>
          </a:prstGeom>
          <a:solidFill>
            <a:schemeClr val="bg1"/>
          </a:solidFill>
          <a:ln w="38100">
            <a:noFill/>
          </a:ln>
          <a:effectLst>
            <a:outerShdw blurRad="63500" sx="102000" sy="102000" algn="ctr" rotWithShape="0">
              <a:prstClr val="black">
                <a:alpha val="40000"/>
              </a:prstClr>
            </a:outerShdw>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Bağımsızlık, fedakarlık, vatan sevgisi duyguları ön plandadır.</a:t>
            </a:r>
            <a:endParaRPr lang="tr-TR" sz="2400" dirty="0">
              <a:solidFill>
                <a:schemeClr val="tx1"/>
              </a:solidFill>
            </a:endParaRPr>
          </a:p>
        </p:txBody>
      </p:sp>
      <p:sp>
        <p:nvSpPr>
          <p:cNvPr id="38" name="Dikdörtgen 37"/>
          <p:cNvSpPr/>
          <p:nvPr/>
        </p:nvSpPr>
        <p:spPr>
          <a:xfrm>
            <a:off x="6380163" y="5997259"/>
            <a:ext cx="5660233" cy="829637"/>
          </a:xfrm>
          <a:prstGeom prst="rect">
            <a:avLst/>
          </a:prstGeom>
          <a:solidFill>
            <a:schemeClr val="bg1"/>
          </a:solidFill>
          <a:ln w="38100">
            <a:noFill/>
          </a:ln>
          <a:effectLst>
            <a:outerShdw blurRad="63500" sx="102000" sy="102000" algn="ctr" rotWithShape="0">
              <a:prstClr val="black">
                <a:alpha val="40000"/>
              </a:prstClr>
            </a:outerShdw>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Bağımsızlığa ve demokrasiye sahip çıkma duyguları ön plandadır.</a:t>
            </a:r>
            <a:endParaRPr lang="tr-TR" dirty="0">
              <a:solidFill>
                <a:schemeClr val="tx1"/>
              </a:solidFill>
            </a:endParaRPr>
          </a:p>
        </p:txBody>
      </p:sp>
      <p:sp>
        <p:nvSpPr>
          <p:cNvPr id="21" name="Köşeli Çift Ayraç 20"/>
          <p:cNvSpPr/>
          <p:nvPr/>
        </p:nvSpPr>
        <p:spPr>
          <a:xfrm>
            <a:off x="1041616" y="5940858"/>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a:solidFill>
                  <a:srgbClr val="0F1115"/>
                </a:solidFill>
                <a:latin typeface="quote-cjk-patch"/>
              </a:rPr>
              <a:t>Sizce yeni bir mesele çıksa aynı dayanışmayı gösterir miyiz?</a:t>
            </a:r>
            <a:endParaRPr lang="tr-TR" sz="2400" dirty="0"/>
          </a:p>
        </p:txBody>
      </p:sp>
      <p:grpSp>
        <p:nvGrpSpPr>
          <p:cNvPr id="22" name="Grup 21"/>
          <p:cNvGrpSpPr/>
          <p:nvPr/>
        </p:nvGrpSpPr>
        <p:grpSpPr>
          <a:xfrm>
            <a:off x="255494" y="5940859"/>
            <a:ext cx="914437" cy="819703"/>
            <a:chOff x="313837" y="4957280"/>
            <a:chExt cx="914437" cy="819703"/>
          </a:xfrm>
        </p:grpSpPr>
        <p:grpSp>
          <p:nvGrpSpPr>
            <p:cNvPr id="23" name="Grup 22"/>
            <p:cNvGrpSpPr/>
            <p:nvPr/>
          </p:nvGrpSpPr>
          <p:grpSpPr>
            <a:xfrm>
              <a:off x="313837" y="4957280"/>
              <a:ext cx="914437" cy="819703"/>
              <a:chOff x="6709431" y="3270742"/>
              <a:chExt cx="1544353" cy="1384361"/>
            </a:xfrm>
            <a:solidFill>
              <a:schemeClr val="tx1">
                <a:lumMod val="65000"/>
                <a:lumOff val="35000"/>
              </a:schemeClr>
            </a:solidFill>
          </p:grpSpPr>
          <p:sp>
            <p:nvSpPr>
              <p:cNvPr id="25"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6"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4"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27" name="Grup 26"/>
          <p:cNvGrpSpPr/>
          <p:nvPr/>
        </p:nvGrpSpPr>
        <p:grpSpPr>
          <a:xfrm rot="20968082">
            <a:off x="31069" y="3351974"/>
            <a:ext cx="11275932" cy="1208136"/>
            <a:chOff x="375722" y="2050085"/>
            <a:chExt cx="11275932" cy="1208136"/>
          </a:xfrm>
          <a:effectLst>
            <a:outerShdw blurRad="50800" dist="38100" dir="5400000" algn="t" rotWithShape="0">
              <a:prstClr val="black">
                <a:alpha val="40000"/>
              </a:prstClr>
            </a:outerShdw>
          </a:effectLst>
          <a:scene3d>
            <a:camera prst="orthographicFront">
              <a:rot lat="0" lon="0" rev="0"/>
            </a:camera>
            <a:lightRig rig="glow" dir="t">
              <a:rot lat="0" lon="0" rev="14100000"/>
            </a:lightRig>
          </a:scene3d>
        </p:grpSpPr>
        <p:pic>
          <p:nvPicPr>
            <p:cNvPr id="28" name="Resim 2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75722" y="2050085"/>
              <a:ext cx="11275932" cy="1208136"/>
            </a:xfrm>
            <a:prstGeom prst="rect">
              <a:avLst/>
            </a:prstGeom>
            <a:ln>
              <a:noFill/>
            </a:ln>
            <a:effectLst/>
            <a:sp3d prstMaterial="softEdge">
              <a:bevelT w="127000" prst="artDeco"/>
            </a:sp3d>
          </p:spPr>
        </p:pic>
        <p:sp>
          <p:nvSpPr>
            <p:cNvPr id="39" name="Title 1"/>
            <p:cNvSpPr txBox="1">
              <a:spLocks/>
            </p:cNvSpPr>
            <p:nvPr/>
          </p:nvSpPr>
          <p:spPr>
            <a:xfrm>
              <a:off x="2101455" y="2154413"/>
              <a:ext cx="8798768" cy="1003098"/>
            </a:xfrm>
            <a:prstGeom prst="rect">
              <a:avLst/>
            </a:prstGeom>
            <a:ln>
              <a:noFill/>
            </a:ln>
            <a:effectLst/>
            <a:sp3d prstMaterial="softEdge">
              <a:bevelT w="127000" prst="artDeco"/>
            </a:sp3d>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1"/>
                  </a:solidFill>
                </a:rPr>
                <a:t>Zaman ve şartlar değişse de Türk milletinin millî birlik ve beraberlik refleksi asla değişmez.</a:t>
              </a:r>
            </a:p>
          </p:txBody>
        </p:sp>
      </p:grpSp>
    </p:spTree>
    <p:custDataLst>
      <p:tags r:id="rId1"/>
    </p:custDataLst>
    <p:extLst>
      <p:ext uri="{BB962C8B-B14F-4D97-AF65-F5344CB8AC3E}">
        <p14:creationId xmlns:p14="http://schemas.microsoft.com/office/powerpoint/2010/main" val="26893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p:tgtEl>
                                          <p:spTgt spid="31"/>
                                        </p:tgtEl>
                                        <p:attrNameLst>
                                          <p:attrName>ppt_y</p:attrName>
                                        </p:attrNameLst>
                                      </p:cBhvr>
                                      <p:tavLst>
                                        <p:tav tm="0">
                                          <p:val>
                                            <p:strVal val="#ppt_y-#ppt_h*1.125000"/>
                                          </p:val>
                                        </p:tav>
                                        <p:tav tm="100000">
                                          <p:val>
                                            <p:strVal val="#ppt_y"/>
                                          </p:val>
                                        </p:tav>
                                      </p:tavLst>
                                    </p:anim>
                                    <p:animEffect transition="in" filter="wipe(down)">
                                      <p:cBhvr>
                                        <p:cTn id="8" dur="500"/>
                                        <p:tgtEl>
                                          <p:spTgt spid="31"/>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1" fill="hold" grpId="0" nodeType="click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additive="base">
                                        <p:cTn id="13" dur="500"/>
                                        <p:tgtEl>
                                          <p:spTgt spid="32"/>
                                        </p:tgtEl>
                                        <p:attrNameLst>
                                          <p:attrName>ppt_y</p:attrName>
                                        </p:attrNameLst>
                                      </p:cBhvr>
                                      <p:tavLst>
                                        <p:tav tm="0">
                                          <p:val>
                                            <p:strVal val="#ppt_y-#ppt_h*1.125000"/>
                                          </p:val>
                                        </p:tav>
                                        <p:tav tm="100000">
                                          <p:val>
                                            <p:strVal val="#ppt_y"/>
                                          </p:val>
                                        </p:tav>
                                      </p:tavLst>
                                    </p:anim>
                                    <p:animEffect transition="in" filter="wipe(down)">
                                      <p:cBhvr>
                                        <p:cTn id="14" dur="500"/>
                                        <p:tgtEl>
                                          <p:spTgt spid="32"/>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1"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p:tgtEl>
                                          <p:spTgt spid="33"/>
                                        </p:tgtEl>
                                        <p:attrNameLst>
                                          <p:attrName>ppt_y</p:attrName>
                                        </p:attrNameLst>
                                      </p:cBhvr>
                                      <p:tavLst>
                                        <p:tav tm="0">
                                          <p:val>
                                            <p:strVal val="#ppt_y-#ppt_h*1.125000"/>
                                          </p:val>
                                        </p:tav>
                                        <p:tav tm="100000">
                                          <p:val>
                                            <p:strVal val="#ppt_y"/>
                                          </p:val>
                                        </p:tav>
                                      </p:tavLst>
                                    </p:anim>
                                    <p:animEffect transition="in" filter="wipe(down)">
                                      <p:cBhvr>
                                        <p:cTn id="20" dur="500"/>
                                        <p:tgtEl>
                                          <p:spTgt spid="33"/>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1" fill="hold" grpId="0" nodeType="clickEffect">
                                  <p:stCondLst>
                                    <p:cond delay="0"/>
                                  </p:stCondLst>
                                  <p:childTnLst>
                                    <p:set>
                                      <p:cBhvr>
                                        <p:cTn id="24" dur="1" fill="hold">
                                          <p:stCondLst>
                                            <p:cond delay="0"/>
                                          </p:stCondLst>
                                        </p:cTn>
                                        <p:tgtEl>
                                          <p:spTgt spid="34"/>
                                        </p:tgtEl>
                                        <p:attrNameLst>
                                          <p:attrName>style.visibility</p:attrName>
                                        </p:attrNameLst>
                                      </p:cBhvr>
                                      <p:to>
                                        <p:strVal val="visible"/>
                                      </p:to>
                                    </p:set>
                                    <p:anim calcmode="lin" valueType="num">
                                      <p:cBhvr additive="base">
                                        <p:cTn id="25" dur="500"/>
                                        <p:tgtEl>
                                          <p:spTgt spid="34"/>
                                        </p:tgtEl>
                                        <p:attrNameLst>
                                          <p:attrName>ppt_y</p:attrName>
                                        </p:attrNameLst>
                                      </p:cBhvr>
                                      <p:tavLst>
                                        <p:tav tm="0">
                                          <p:val>
                                            <p:strVal val="#ppt_y-#ppt_h*1.125000"/>
                                          </p:val>
                                        </p:tav>
                                        <p:tav tm="100000">
                                          <p:val>
                                            <p:strVal val="#ppt_y"/>
                                          </p:val>
                                        </p:tav>
                                      </p:tavLst>
                                    </p:anim>
                                    <p:animEffect transition="in" filter="wipe(down)">
                                      <p:cBhvr>
                                        <p:cTn id="26" dur="500"/>
                                        <p:tgtEl>
                                          <p:spTgt spid="34"/>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1" fill="hold" grpId="0" nodeType="click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500"/>
                                        <p:tgtEl>
                                          <p:spTgt spid="35"/>
                                        </p:tgtEl>
                                        <p:attrNameLst>
                                          <p:attrName>ppt_y</p:attrName>
                                        </p:attrNameLst>
                                      </p:cBhvr>
                                      <p:tavLst>
                                        <p:tav tm="0">
                                          <p:val>
                                            <p:strVal val="#ppt_y-#ppt_h*1.125000"/>
                                          </p:val>
                                        </p:tav>
                                        <p:tav tm="100000">
                                          <p:val>
                                            <p:strVal val="#ppt_y"/>
                                          </p:val>
                                        </p:tav>
                                      </p:tavLst>
                                    </p:anim>
                                    <p:animEffect transition="in" filter="wipe(down)">
                                      <p:cBhvr>
                                        <p:cTn id="32" dur="500"/>
                                        <p:tgtEl>
                                          <p:spTgt spid="35"/>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1" fill="hold" grpId="0" nodeType="click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additive="base">
                                        <p:cTn id="37" dur="500"/>
                                        <p:tgtEl>
                                          <p:spTgt spid="36"/>
                                        </p:tgtEl>
                                        <p:attrNameLst>
                                          <p:attrName>ppt_y</p:attrName>
                                        </p:attrNameLst>
                                      </p:cBhvr>
                                      <p:tavLst>
                                        <p:tav tm="0">
                                          <p:val>
                                            <p:strVal val="#ppt_y-#ppt_h*1.125000"/>
                                          </p:val>
                                        </p:tav>
                                        <p:tav tm="100000">
                                          <p:val>
                                            <p:strVal val="#ppt_y"/>
                                          </p:val>
                                        </p:tav>
                                      </p:tavLst>
                                    </p:anim>
                                    <p:animEffect transition="in" filter="wipe(down)">
                                      <p:cBhvr>
                                        <p:cTn id="38" dur="500"/>
                                        <p:tgtEl>
                                          <p:spTgt spid="36"/>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1" fill="hold" grpId="0" nodeType="click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500"/>
                                        <p:tgtEl>
                                          <p:spTgt spid="37"/>
                                        </p:tgtEl>
                                        <p:attrNameLst>
                                          <p:attrName>ppt_y</p:attrName>
                                        </p:attrNameLst>
                                      </p:cBhvr>
                                      <p:tavLst>
                                        <p:tav tm="0">
                                          <p:val>
                                            <p:strVal val="#ppt_y-#ppt_h*1.125000"/>
                                          </p:val>
                                        </p:tav>
                                        <p:tav tm="100000">
                                          <p:val>
                                            <p:strVal val="#ppt_y"/>
                                          </p:val>
                                        </p:tav>
                                      </p:tavLst>
                                    </p:anim>
                                    <p:animEffect transition="in" filter="wipe(down)">
                                      <p:cBhvr>
                                        <p:cTn id="44" dur="500"/>
                                        <p:tgtEl>
                                          <p:spTgt spid="37"/>
                                        </p:tgtEl>
                                      </p:cBhvr>
                                    </p:animEffect>
                                  </p:childTnLst>
                                </p:cTn>
                              </p:par>
                            </p:childTnLst>
                          </p:cTn>
                        </p:par>
                      </p:childTnLst>
                    </p:cTn>
                  </p:par>
                  <p:par>
                    <p:cTn id="45" fill="hold">
                      <p:stCondLst>
                        <p:cond delay="indefinite"/>
                      </p:stCondLst>
                      <p:childTnLst>
                        <p:par>
                          <p:cTn id="46" fill="hold">
                            <p:stCondLst>
                              <p:cond delay="0"/>
                            </p:stCondLst>
                            <p:childTnLst>
                              <p:par>
                                <p:cTn id="47" presetID="12" presetClass="entr" presetSubtype="1" fill="hold" grpId="0" nodeType="click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additive="base">
                                        <p:cTn id="49" dur="500"/>
                                        <p:tgtEl>
                                          <p:spTgt spid="38"/>
                                        </p:tgtEl>
                                        <p:attrNameLst>
                                          <p:attrName>ppt_y</p:attrName>
                                        </p:attrNameLst>
                                      </p:cBhvr>
                                      <p:tavLst>
                                        <p:tav tm="0">
                                          <p:val>
                                            <p:strVal val="#ppt_y-#ppt_h*1.125000"/>
                                          </p:val>
                                        </p:tav>
                                        <p:tav tm="100000">
                                          <p:val>
                                            <p:strVal val="#ppt_y"/>
                                          </p:val>
                                        </p:tav>
                                      </p:tavLst>
                                    </p:anim>
                                    <p:animEffect transition="in" filter="wipe(down)">
                                      <p:cBhvr>
                                        <p:cTn id="50" dur="500"/>
                                        <p:tgtEl>
                                          <p:spTgt spid="38"/>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nodeType="clickEffect">
                                  <p:stCondLst>
                                    <p:cond delay="0"/>
                                  </p:stCondLst>
                                  <p:childTnLst>
                                    <p:set>
                                      <p:cBhvr>
                                        <p:cTn id="54" dur="1" fill="hold">
                                          <p:stCondLst>
                                            <p:cond delay="0"/>
                                          </p:stCondLst>
                                        </p:cTn>
                                        <p:tgtEl>
                                          <p:spTgt spid="22"/>
                                        </p:tgtEl>
                                        <p:attrNameLst>
                                          <p:attrName>style.visibility</p:attrName>
                                        </p:attrNameLst>
                                      </p:cBhvr>
                                      <p:to>
                                        <p:strVal val="visible"/>
                                      </p:to>
                                    </p:set>
                                    <p:anim calcmode="lin" valueType="num">
                                      <p:cBhvr>
                                        <p:cTn id="55" dur="500" fill="hold"/>
                                        <p:tgtEl>
                                          <p:spTgt spid="22"/>
                                        </p:tgtEl>
                                        <p:attrNameLst>
                                          <p:attrName>ppt_w</p:attrName>
                                        </p:attrNameLst>
                                      </p:cBhvr>
                                      <p:tavLst>
                                        <p:tav tm="0">
                                          <p:val>
                                            <p:fltVal val="0"/>
                                          </p:val>
                                        </p:tav>
                                        <p:tav tm="100000">
                                          <p:val>
                                            <p:strVal val="#ppt_w"/>
                                          </p:val>
                                        </p:tav>
                                      </p:tavLst>
                                    </p:anim>
                                    <p:anim calcmode="lin" valueType="num">
                                      <p:cBhvr>
                                        <p:cTn id="56" dur="500" fill="hold"/>
                                        <p:tgtEl>
                                          <p:spTgt spid="22"/>
                                        </p:tgtEl>
                                        <p:attrNameLst>
                                          <p:attrName>ppt_h</p:attrName>
                                        </p:attrNameLst>
                                      </p:cBhvr>
                                      <p:tavLst>
                                        <p:tav tm="0">
                                          <p:val>
                                            <p:fltVal val="0"/>
                                          </p:val>
                                        </p:tav>
                                        <p:tav tm="100000">
                                          <p:val>
                                            <p:strVal val="#ppt_h"/>
                                          </p:val>
                                        </p:tav>
                                      </p:tavLst>
                                    </p:anim>
                                    <p:animEffect transition="in" filter="fade">
                                      <p:cBhvr>
                                        <p:cTn id="57" dur="500"/>
                                        <p:tgtEl>
                                          <p:spTgt spid="22"/>
                                        </p:tgtEl>
                                      </p:cBhvr>
                                    </p:animEffect>
                                  </p:childTnLst>
                                  <p:subTnLst>
                                    <p:audio>
                                      <p:cMediaNode>
                                        <p:cTn display="0" masterRel="sameClick">
                                          <p:stCondLst>
                                            <p:cond evt="begin" delay="0">
                                              <p:tn val="53"/>
                                            </p:cond>
                                          </p:stCondLst>
                                          <p:endCondLst>
                                            <p:cond evt="onStopAudio" delay="0">
                                              <p:tgtEl>
                                                <p:sldTgt/>
                                              </p:tgtEl>
                                            </p:cond>
                                          </p:endCondLst>
                                        </p:cTn>
                                        <p:tgtEl>
                                          <p:sndTgt r:embed="rId4" name="arrow.wav"/>
                                        </p:tgtEl>
                                      </p:cMediaNode>
                                    </p:audio>
                                  </p:subTnLst>
                                </p:cTn>
                              </p:par>
                            </p:childTnLst>
                          </p:cTn>
                        </p:par>
                        <p:par>
                          <p:cTn id="58" fill="hold">
                            <p:stCondLst>
                              <p:cond delay="500"/>
                            </p:stCondLst>
                            <p:childTnLst>
                              <p:par>
                                <p:cTn id="59" presetID="22" presetClass="entr" presetSubtype="8" fill="hold" grpId="0" nodeType="after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wipe(left)">
                                      <p:cBhvr>
                                        <p:cTn id="61" dur="500"/>
                                        <p:tgtEl>
                                          <p:spTgt spid="21"/>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xit" presetSubtype="2" fill="hold" grpId="1" nodeType="clickEffect">
                                  <p:stCondLst>
                                    <p:cond delay="0"/>
                                  </p:stCondLst>
                                  <p:childTnLst>
                                    <p:animEffect transition="out" filter="wipe(right)">
                                      <p:cBhvr>
                                        <p:cTn id="65" dur="500"/>
                                        <p:tgtEl>
                                          <p:spTgt spid="21"/>
                                        </p:tgtEl>
                                      </p:cBhvr>
                                    </p:animEffect>
                                    <p:set>
                                      <p:cBhvr>
                                        <p:cTn id="66" dur="1" fill="hold">
                                          <p:stCondLst>
                                            <p:cond delay="499"/>
                                          </p:stCondLst>
                                        </p:cTn>
                                        <p:tgtEl>
                                          <p:spTgt spid="21"/>
                                        </p:tgtEl>
                                        <p:attrNameLst>
                                          <p:attrName>style.visibility</p:attrName>
                                        </p:attrNameLst>
                                      </p:cBhvr>
                                      <p:to>
                                        <p:strVal val="hidden"/>
                                      </p:to>
                                    </p:set>
                                  </p:childTnLst>
                                </p:cTn>
                              </p:par>
                            </p:childTnLst>
                          </p:cTn>
                        </p:par>
                        <p:par>
                          <p:cTn id="67" fill="hold">
                            <p:stCondLst>
                              <p:cond delay="500"/>
                            </p:stCondLst>
                            <p:childTnLst>
                              <p:par>
                                <p:cTn id="68" presetID="53" presetClass="exit" presetSubtype="32" fill="hold" nodeType="afterEffect">
                                  <p:stCondLst>
                                    <p:cond delay="0"/>
                                  </p:stCondLst>
                                  <p:childTnLst>
                                    <p:anim calcmode="lin" valueType="num">
                                      <p:cBhvr>
                                        <p:cTn id="69" dur="500"/>
                                        <p:tgtEl>
                                          <p:spTgt spid="22"/>
                                        </p:tgtEl>
                                        <p:attrNameLst>
                                          <p:attrName>ppt_w</p:attrName>
                                        </p:attrNameLst>
                                      </p:cBhvr>
                                      <p:tavLst>
                                        <p:tav tm="0">
                                          <p:val>
                                            <p:strVal val="ppt_w"/>
                                          </p:val>
                                        </p:tav>
                                        <p:tav tm="100000">
                                          <p:val>
                                            <p:fltVal val="0"/>
                                          </p:val>
                                        </p:tav>
                                      </p:tavLst>
                                    </p:anim>
                                    <p:anim calcmode="lin" valueType="num">
                                      <p:cBhvr>
                                        <p:cTn id="70" dur="500"/>
                                        <p:tgtEl>
                                          <p:spTgt spid="22"/>
                                        </p:tgtEl>
                                        <p:attrNameLst>
                                          <p:attrName>ppt_h</p:attrName>
                                        </p:attrNameLst>
                                      </p:cBhvr>
                                      <p:tavLst>
                                        <p:tav tm="0">
                                          <p:val>
                                            <p:strVal val="ppt_h"/>
                                          </p:val>
                                        </p:tav>
                                        <p:tav tm="100000">
                                          <p:val>
                                            <p:fltVal val="0"/>
                                          </p:val>
                                        </p:tav>
                                      </p:tavLst>
                                    </p:anim>
                                    <p:animEffect transition="out" filter="fade">
                                      <p:cBhvr>
                                        <p:cTn id="71" dur="500"/>
                                        <p:tgtEl>
                                          <p:spTgt spid="22"/>
                                        </p:tgtEl>
                                      </p:cBhvr>
                                    </p:animEffect>
                                    <p:set>
                                      <p:cBhvr>
                                        <p:cTn id="72" dur="1" fill="hold">
                                          <p:stCondLst>
                                            <p:cond delay="499"/>
                                          </p:stCondLst>
                                        </p:cTn>
                                        <p:tgtEl>
                                          <p:spTgt spid="22"/>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nodeType="click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p:cTn id="77" dur="500" fill="hold"/>
                                        <p:tgtEl>
                                          <p:spTgt spid="27"/>
                                        </p:tgtEl>
                                        <p:attrNameLst>
                                          <p:attrName>ppt_w</p:attrName>
                                        </p:attrNameLst>
                                      </p:cBhvr>
                                      <p:tavLst>
                                        <p:tav tm="0">
                                          <p:val>
                                            <p:fltVal val="0"/>
                                          </p:val>
                                        </p:tav>
                                        <p:tav tm="100000">
                                          <p:val>
                                            <p:strVal val="#ppt_w"/>
                                          </p:val>
                                        </p:tav>
                                      </p:tavLst>
                                    </p:anim>
                                    <p:anim calcmode="lin" valueType="num">
                                      <p:cBhvr>
                                        <p:cTn id="78" dur="500" fill="hold"/>
                                        <p:tgtEl>
                                          <p:spTgt spid="27"/>
                                        </p:tgtEl>
                                        <p:attrNameLst>
                                          <p:attrName>ppt_h</p:attrName>
                                        </p:attrNameLst>
                                      </p:cBhvr>
                                      <p:tavLst>
                                        <p:tav tm="0">
                                          <p:val>
                                            <p:fltVal val="0"/>
                                          </p:val>
                                        </p:tav>
                                        <p:tav tm="100000">
                                          <p:val>
                                            <p:strVal val="#ppt_h"/>
                                          </p:val>
                                        </p:tav>
                                      </p:tavLst>
                                    </p:anim>
                                    <p:animEffect transition="in" filter="fade">
                                      <p:cBhvr>
                                        <p:cTn id="7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6" grpId="0" animBg="1"/>
      <p:bldP spid="37" grpId="0" animBg="1"/>
      <p:bldP spid="38" grpId="0" animBg="1"/>
      <p:bldP spid="21" grpId="0" animBg="1"/>
      <p:bldP spid="21"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6 Şubat Depremi</a:t>
            </a:r>
            <a:endParaRPr lang="en-US" sz="2800" dirty="0">
              <a:solidFill>
                <a:schemeClr val="bg1"/>
              </a:solidFill>
            </a:endParaRPr>
          </a:p>
        </p:txBody>
      </p:sp>
      <p:sp>
        <p:nvSpPr>
          <p:cNvPr id="9" name="Yuvarlatılmış Dikdörtgen 8"/>
          <p:cNvSpPr/>
          <p:nvPr/>
        </p:nvSpPr>
        <p:spPr>
          <a:xfrm>
            <a:off x="268194" y="4412764"/>
            <a:ext cx="5573313" cy="1816101"/>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6 Şubat 2023 Kahramanmaraş merkezli depremler, milletimizin karşılaştığı en büyük millî felaketlerden biri </a:t>
            </a:r>
            <a:r>
              <a:rPr lang="tr-TR" sz="2400" dirty="0" smtClean="0">
                <a:solidFill>
                  <a:schemeClr val="tx1"/>
                </a:solidFill>
              </a:rPr>
              <a:t>olmuştur.</a:t>
            </a:r>
            <a:endParaRPr lang="tr-TR" sz="2400" dirty="0">
              <a:solidFill>
                <a:schemeClr val="tx1"/>
              </a:solidFill>
            </a:endParaRPr>
          </a:p>
        </p:txBody>
      </p:sp>
      <p:pic>
        <p:nvPicPr>
          <p:cNvPr id="3" name="Resim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8194" y="1099408"/>
            <a:ext cx="5573313" cy="3180580"/>
          </a:xfrm>
          <a:prstGeom prst="rect">
            <a:avLst/>
          </a:prstGeom>
          <a:ln>
            <a:solidFill>
              <a:schemeClr val="tx1"/>
            </a:solidFill>
          </a:ln>
        </p:spPr>
      </p:pic>
      <p:grpSp>
        <p:nvGrpSpPr>
          <p:cNvPr id="12" name="Grup 11"/>
          <p:cNvGrpSpPr/>
          <p:nvPr/>
        </p:nvGrpSpPr>
        <p:grpSpPr>
          <a:xfrm>
            <a:off x="6296133" y="1099409"/>
            <a:ext cx="5573312" cy="3180580"/>
            <a:chOff x="6296133" y="1099409"/>
            <a:chExt cx="5573312" cy="3180580"/>
          </a:xfrm>
        </p:grpSpPr>
        <p:pic>
          <p:nvPicPr>
            <p:cNvPr id="10" name="Resim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96133" y="1099409"/>
              <a:ext cx="5573312" cy="3180580"/>
            </a:xfrm>
            <a:prstGeom prst="rect">
              <a:avLst/>
            </a:prstGeom>
          </p:spPr>
        </p:pic>
        <p:pic>
          <p:nvPicPr>
            <p:cNvPr id="11" name="Resim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77225" y="2585733"/>
              <a:ext cx="1614660" cy="1694255"/>
            </a:xfrm>
            <a:prstGeom prst="rect">
              <a:avLst/>
            </a:prstGeom>
          </p:spPr>
        </p:pic>
      </p:grpSp>
      <p:sp>
        <p:nvSpPr>
          <p:cNvPr id="13" name="Yuvarlatılmış Dikdörtgen 12"/>
          <p:cNvSpPr/>
          <p:nvPr/>
        </p:nvSpPr>
        <p:spPr>
          <a:xfrm>
            <a:off x="6211215" y="4412765"/>
            <a:ext cx="5658230" cy="1816101"/>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dirty="0" smtClean="0">
                <a:solidFill>
                  <a:schemeClr val="tx1"/>
                </a:solidFill>
              </a:rPr>
              <a:t>Depremin hemen ardından başlatılan ‘‘</a:t>
            </a:r>
            <a:r>
              <a:rPr lang="tr-TR" sz="2400" dirty="0">
                <a:solidFill>
                  <a:schemeClr val="tx1"/>
                </a:solidFill>
              </a:rPr>
              <a:t>Türkiye </a:t>
            </a:r>
            <a:r>
              <a:rPr lang="tr-TR" sz="2400" dirty="0" smtClean="0">
                <a:solidFill>
                  <a:schemeClr val="tx1"/>
                </a:solidFill>
              </a:rPr>
              <a:t>Tek Yürek’’ kampanyası ile TV kanalları ortak yayınlar yaparak halkımızı yardıma davet etti.</a:t>
            </a:r>
            <a:endParaRPr lang="tr-TR" sz="2400" dirty="0">
              <a:solidFill>
                <a:schemeClr val="tx1"/>
              </a:solidFill>
            </a:endParaRPr>
          </a:p>
        </p:txBody>
      </p:sp>
    </p:spTree>
    <p:custDataLst>
      <p:tags r:id="rId1"/>
    </p:custDataLst>
    <p:extLst>
      <p:ext uri="{BB962C8B-B14F-4D97-AF65-F5344CB8AC3E}">
        <p14:creationId xmlns:p14="http://schemas.microsoft.com/office/powerpoint/2010/main" val="2251714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p:tgtEl>
                                          <p:spTgt spid="9"/>
                                        </p:tgtEl>
                                        <p:attrNameLst>
                                          <p:attrName>ppt_y</p:attrName>
                                        </p:attrNameLst>
                                      </p:cBhvr>
                                      <p:tavLst>
                                        <p:tav tm="0">
                                          <p:val>
                                            <p:strVal val="#ppt_y-#ppt_h*1.125000"/>
                                          </p:val>
                                        </p:tav>
                                        <p:tav tm="100000">
                                          <p:val>
                                            <p:strVal val="#ppt_y"/>
                                          </p:val>
                                        </p:tav>
                                      </p:tavLst>
                                    </p:anim>
                                    <p:animEffect transition="in" filter="wipe(down)">
                                      <p:cBhvr>
                                        <p:cTn id="8" dur="500"/>
                                        <p:tgtEl>
                                          <p:spTgt spid="9"/>
                                        </p:tgtEl>
                                      </p:cBhvr>
                                    </p:animEffect>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Effect transition="in" filter="fade">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p:tgtEl>
                                          <p:spTgt spid="13"/>
                                        </p:tgtEl>
                                        <p:attrNameLst>
                                          <p:attrName>ppt_y</p:attrName>
                                        </p:attrNameLst>
                                      </p:cBhvr>
                                      <p:tavLst>
                                        <p:tav tm="0">
                                          <p:val>
                                            <p:strVal val="#ppt_y-#ppt_h*1.125000"/>
                                          </p:val>
                                        </p:tav>
                                        <p:tav tm="100000">
                                          <p:val>
                                            <p:strVal val="#ppt_y"/>
                                          </p:val>
                                        </p:tav>
                                      </p:tavLst>
                                    </p:anim>
                                    <p:animEffect transition="in" filter="wipe(down)">
                                      <p:cBhvr>
                                        <p:cTn id="2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6 Şubat Depremi</a:t>
            </a:r>
            <a:endParaRPr lang="en-US" sz="2800" dirty="0">
              <a:solidFill>
                <a:schemeClr val="bg1"/>
              </a:solidFill>
            </a:endParaRPr>
          </a:p>
        </p:txBody>
      </p:sp>
      <p:sp>
        <p:nvSpPr>
          <p:cNvPr id="9" name="Yuvarlatılmış Dikdörtgen 8"/>
          <p:cNvSpPr/>
          <p:nvPr/>
        </p:nvSpPr>
        <p:spPr>
          <a:xfrm>
            <a:off x="268194" y="4412764"/>
            <a:ext cx="5573313" cy="1816101"/>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Devlet kurumları</a:t>
            </a:r>
            <a:r>
              <a:rPr lang="tr-TR" sz="2400" dirty="0">
                <a:solidFill>
                  <a:schemeClr val="tx1"/>
                </a:solidFill>
              </a:rPr>
              <a:t> </a:t>
            </a:r>
            <a:r>
              <a:rPr lang="tr-TR" sz="2400" dirty="0" smtClean="0">
                <a:solidFill>
                  <a:schemeClr val="tx1"/>
                </a:solidFill>
              </a:rPr>
              <a:t>ve çeşitli sivil toplum kuruluşlarının yanında vatandaşlarımız da gönüllü olarak arama-kurtarma çalışmalarına katıldılar.</a:t>
            </a:r>
            <a:endParaRPr lang="tr-TR" sz="2400" dirty="0">
              <a:solidFill>
                <a:schemeClr val="tx1"/>
              </a:solidFill>
            </a:endParaRPr>
          </a:p>
        </p:txBody>
      </p:sp>
      <p:sp>
        <p:nvSpPr>
          <p:cNvPr id="6" name="Yuvarlatılmış Dikdörtgen 5"/>
          <p:cNvSpPr/>
          <p:nvPr/>
        </p:nvSpPr>
        <p:spPr>
          <a:xfrm>
            <a:off x="6211215" y="4412765"/>
            <a:ext cx="5658230" cy="1816101"/>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dirty="0" smtClean="0">
                <a:solidFill>
                  <a:schemeClr val="tx1"/>
                </a:solidFill>
              </a:rPr>
              <a:t>Halkımız afetzede vatandaşlarımızın battaniye, giyecek, yiyecek gibi ihtiyaçlarını karşılamak için elinden gelen yardımı yaptı.</a:t>
            </a:r>
            <a:endParaRPr lang="tr-TR" sz="2400" dirty="0">
              <a:solidFill>
                <a:schemeClr val="tx1"/>
              </a:solidFill>
            </a:endParaRPr>
          </a:p>
        </p:txBody>
      </p:sp>
      <p:pic>
        <p:nvPicPr>
          <p:cNvPr id="4" name="Resim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11216" y="1099408"/>
            <a:ext cx="5658230" cy="3180580"/>
          </a:xfrm>
          <a:prstGeom prst="rect">
            <a:avLst/>
          </a:prstGeom>
          <a:ln>
            <a:solidFill>
              <a:schemeClr val="tx1"/>
            </a:solidFill>
          </a:ln>
        </p:spPr>
      </p:pic>
      <p:pic>
        <p:nvPicPr>
          <p:cNvPr id="5" name="Resim 4"/>
          <p:cNvPicPr>
            <a:picLocks noChangeAspect="1"/>
          </p:cNvPicPr>
          <p:nvPr/>
        </p:nvPicPr>
        <p:blipFill rotWithShape="1">
          <a:blip r:embed="rId7" cstate="print">
            <a:extLst>
              <a:ext uri="{28A0092B-C50C-407E-A947-70E740481C1C}">
                <a14:useLocalDpi xmlns:a14="http://schemas.microsoft.com/office/drawing/2010/main" val="0"/>
              </a:ext>
            </a:extLst>
          </a:blip>
          <a:srcRect l="4653"/>
          <a:stretch/>
        </p:blipFill>
        <p:spPr>
          <a:xfrm>
            <a:off x="268194" y="1099408"/>
            <a:ext cx="5573313" cy="3180580"/>
          </a:xfrm>
          <a:prstGeom prst="rect">
            <a:avLst/>
          </a:prstGeom>
          <a:ln>
            <a:solidFill>
              <a:schemeClr val="tx1"/>
            </a:solidFill>
          </a:ln>
        </p:spPr>
      </p:pic>
      <p:sp>
        <p:nvSpPr>
          <p:cNvPr id="14" name="Köşeli Çift Ayraç 13"/>
          <p:cNvSpPr/>
          <p:nvPr/>
        </p:nvSpPr>
        <p:spPr>
          <a:xfrm>
            <a:off x="1041616" y="5940858"/>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Halkın elindeki giyecek, yiyecek gibi malzemeleri afetzedelere vermesi Milli Mücadele Dönemi’ndeki hangi olaya benzemektedir?</a:t>
            </a:r>
            <a:endParaRPr lang="tr-TR" sz="3200" dirty="0">
              <a:solidFill>
                <a:schemeClr val="tx1"/>
              </a:solidFill>
            </a:endParaRPr>
          </a:p>
        </p:txBody>
      </p:sp>
      <p:grpSp>
        <p:nvGrpSpPr>
          <p:cNvPr id="15" name="Grup 14"/>
          <p:cNvGrpSpPr/>
          <p:nvPr/>
        </p:nvGrpSpPr>
        <p:grpSpPr>
          <a:xfrm>
            <a:off x="255494" y="5940859"/>
            <a:ext cx="914437" cy="819703"/>
            <a:chOff x="313837" y="4957280"/>
            <a:chExt cx="914437" cy="819703"/>
          </a:xfrm>
        </p:grpSpPr>
        <p:grpSp>
          <p:nvGrpSpPr>
            <p:cNvPr id="16" name="Grup 15"/>
            <p:cNvGrpSpPr/>
            <p:nvPr/>
          </p:nvGrpSpPr>
          <p:grpSpPr>
            <a:xfrm>
              <a:off x="313837" y="4957280"/>
              <a:ext cx="914437" cy="819703"/>
              <a:chOff x="6709431" y="3270742"/>
              <a:chExt cx="1544353" cy="1384361"/>
            </a:xfrm>
            <a:solidFill>
              <a:schemeClr val="tx1">
                <a:lumMod val="65000"/>
                <a:lumOff val="35000"/>
              </a:schemeClr>
            </a:solidFill>
          </p:grpSpPr>
          <p:sp>
            <p:nvSpPr>
              <p:cNvPr id="18"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17"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20" name="Köşeli Çift Ayraç 19"/>
          <p:cNvSpPr/>
          <p:nvPr/>
        </p:nvSpPr>
        <p:spPr>
          <a:xfrm>
            <a:off x="1041616" y="5963907"/>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Halkın 6 Şubat Depremlerinde gösterdiği davranışlar hangi değerlerle ilgilidir?</a:t>
            </a:r>
            <a:endParaRPr lang="tr-TR" sz="3200" dirty="0">
              <a:solidFill>
                <a:schemeClr val="tx1"/>
              </a:solidFill>
            </a:endParaRPr>
          </a:p>
        </p:txBody>
      </p:sp>
      <p:grpSp>
        <p:nvGrpSpPr>
          <p:cNvPr id="21" name="Grup 20"/>
          <p:cNvGrpSpPr/>
          <p:nvPr/>
        </p:nvGrpSpPr>
        <p:grpSpPr>
          <a:xfrm>
            <a:off x="255494" y="5929144"/>
            <a:ext cx="914437" cy="819703"/>
            <a:chOff x="313837" y="4957280"/>
            <a:chExt cx="914437" cy="819703"/>
          </a:xfrm>
        </p:grpSpPr>
        <p:grpSp>
          <p:nvGrpSpPr>
            <p:cNvPr id="22" name="Grup 21"/>
            <p:cNvGrpSpPr/>
            <p:nvPr/>
          </p:nvGrpSpPr>
          <p:grpSpPr>
            <a:xfrm>
              <a:off x="313837" y="4957280"/>
              <a:ext cx="914437" cy="819703"/>
              <a:chOff x="6709431" y="3270742"/>
              <a:chExt cx="1544353" cy="1384361"/>
            </a:xfrm>
            <a:solidFill>
              <a:schemeClr val="tx1">
                <a:lumMod val="65000"/>
                <a:lumOff val="35000"/>
              </a:schemeClr>
            </a:solidFill>
          </p:grpSpPr>
          <p:sp>
            <p:nvSpPr>
              <p:cNvPr id="24"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3"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31" name="Google Shape;1450;p25"/>
          <p:cNvSpPr/>
          <p:nvPr/>
        </p:nvSpPr>
        <p:spPr>
          <a:xfrm>
            <a:off x="1307277" y="1529427"/>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rgbClr val="92D05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Birlik beraberlik </a:t>
            </a:r>
            <a:endParaRPr sz="2400" dirty="0">
              <a:solidFill>
                <a:srgbClr val="000000"/>
              </a:solidFill>
              <a:latin typeface="Arial"/>
              <a:ea typeface="Arial"/>
              <a:cs typeface="Arial"/>
              <a:sym typeface="Arial"/>
            </a:endParaRPr>
          </a:p>
        </p:txBody>
      </p:sp>
      <p:sp>
        <p:nvSpPr>
          <p:cNvPr id="32" name="Google Shape;1450;p25"/>
          <p:cNvSpPr/>
          <p:nvPr/>
        </p:nvSpPr>
        <p:spPr>
          <a:xfrm>
            <a:off x="1307277" y="2867022"/>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lumMod val="60000"/>
              <a:lumOff val="4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Dayanışma</a:t>
            </a:r>
            <a:endParaRPr sz="2400" dirty="0">
              <a:solidFill>
                <a:srgbClr val="000000"/>
              </a:solidFill>
              <a:latin typeface="Arial"/>
              <a:ea typeface="Arial"/>
              <a:cs typeface="Arial"/>
              <a:sym typeface="Arial"/>
            </a:endParaRPr>
          </a:p>
        </p:txBody>
      </p:sp>
      <p:sp>
        <p:nvSpPr>
          <p:cNvPr id="33" name="Google Shape;1450;p25"/>
          <p:cNvSpPr/>
          <p:nvPr/>
        </p:nvSpPr>
        <p:spPr>
          <a:xfrm>
            <a:off x="7511903" y="1748536"/>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rgbClr val="FFFF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Yardımlaşma </a:t>
            </a:r>
            <a:endParaRPr sz="2400" dirty="0">
              <a:solidFill>
                <a:srgbClr val="000000"/>
              </a:solidFill>
              <a:latin typeface="Arial"/>
              <a:ea typeface="Arial"/>
              <a:cs typeface="Arial"/>
              <a:sym typeface="Arial"/>
            </a:endParaRPr>
          </a:p>
        </p:txBody>
      </p:sp>
      <p:sp>
        <p:nvSpPr>
          <p:cNvPr id="34" name="Google Shape;1450;p25"/>
          <p:cNvSpPr/>
          <p:nvPr/>
        </p:nvSpPr>
        <p:spPr>
          <a:xfrm>
            <a:off x="7511903" y="3014262"/>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Fedakârlık</a:t>
            </a:r>
            <a:endParaRPr sz="2400" dirty="0">
              <a:solidFill>
                <a:srgbClr val="000000"/>
              </a:solidFill>
              <a:latin typeface="Arial"/>
              <a:ea typeface="Arial"/>
              <a:cs typeface="Arial"/>
              <a:sym typeface="Arial"/>
            </a:endParaRPr>
          </a:p>
        </p:txBody>
      </p:sp>
      <p:pic>
        <p:nvPicPr>
          <p:cNvPr id="36" name="Resim 35">
            <a:hlinkClick r:id="rId8"/>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445750" y="71571"/>
            <a:ext cx="1682750" cy="489792"/>
          </a:xfrm>
          <a:prstGeom prst="rect">
            <a:avLst/>
          </a:prstGeom>
        </p:spPr>
      </p:pic>
    </p:spTree>
    <p:custDataLst>
      <p:tags r:id="rId1"/>
    </p:custDataLst>
    <p:extLst>
      <p:ext uri="{BB962C8B-B14F-4D97-AF65-F5344CB8AC3E}">
        <p14:creationId xmlns:p14="http://schemas.microsoft.com/office/powerpoint/2010/main" val="1435399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p:tgtEl>
                                          <p:spTgt spid="9"/>
                                        </p:tgtEl>
                                        <p:attrNameLst>
                                          <p:attrName>ppt_y</p:attrName>
                                        </p:attrNameLst>
                                      </p:cBhvr>
                                      <p:tavLst>
                                        <p:tav tm="0">
                                          <p:val>
                                            <p:strVal val="#ppt_y-#ppt_h*1.125000"/>
                                          </p:val>
                                        </p:tav>
                                        <p:tav tm="100000">
                                          <p:val>
                                            <p:strVal val="#ppt_y"/>
                                          </p:val>
                                        </p:tav>
                                      </p:tavLst>
                                    </p:anim>
                                    <p:animEffect transition="in" filter="wipe(down)">
                                      <p:cBhvr>
                                        <p:cTn id="8" dur="500"/>
                                        <p:tgtEl>
                                          <p:spTgt spid="9"/>
                                        </p:tgtEl>
                                      </p:cBhvr>
                                    </p:animEffect>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p:tgtEl>
                                          <p:spTgt spid="6"/>
                                        </p:tgtEl>
                                        <p:attrNameLst>
                                          <p:attrName>ppt_y</p:attrName>
                                        </p:attrNameLst>
                                      </p:cBhvr>
                                      <p:tavLst>
                                        <p:tav tm="0">
                                          <p:val>
                                            <p:strVal val="#ppt_y-#ppt_h*1.125000"/>
                                          </p:val>
                                        </p:tav>
                                        <p:tav tm="100000">
                                          <p:val>
                                            <p:strVal val="#ppt_y"/>
                                          </p:val>
                                        </p:tav>
                                      </p:tavLst>
                                    </p:anim>
                                    <p:animEffect transition="in" filter="wipe(down)">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p:cTn id="26" dur="500" fill="hold"/>
                                        <p:tgtEl>
                                          <p:spTgt spid="15"/>
                                        </p:tgtEl>
                                        <p:attrNameLst>
                                          <p:attrName>ppt_w</p:attrName>
                                        </p:attrNameLst>
                                      </p:cBhvr>
                                      <p:tavLst>
                                        <p:tav tm="0">
                                          <p:val>
                                            <p:fltVal val="0"/>
                                          </p:val>
                                        </p:tav>
                                        <p:tav tm="100000">
                                          <p:val>
                                            <p:strVal val="#ppt_w"/>
                                          </p:val>
                                        </p:tav>
                                      </p:tavLst>
                                    </p:anim>
                                    <p:anim calcmode="lin" valueType="num">
                                      <p:cBhvr>
                                        <p:cTn id="27" dur="500" fill="hold"/>
                                        <p:tgtEl>
                                          <p:spTgt spid="15"/>
                                        </p:tgtEl>
                                        <p:attrNameLst>
                                          <p:attrName>ppt_h</p:attrName>
                                        </p:attrNameLst>
                                      </p:cBhvr>
                                      <p:tavLst>
                                        <p:tav tm="0">
                                          <p:val>
                                            <p:fltVal val="0"/>
                                          </p:val>
                                        </p:tav>
                                        <p:tav tm="100000">
                                          <p:val>
                                            <p:strVal val="#ppt_h"/>
                                          </p:val>
                                        </p:tav>
                                      </p:tavLst>
                                    </p:anim>
                                    <p:animEffect transition="in" filter="fade">
                                      <p:cBhvr>
                                        <p:cTn id="28" dur="500"/>
                                        <p:tgtEl>
                                          <p:spTgt spid="15"/>
                                        </p:tgtEl>
                                      </p:cBhvr>
                                    </p:animEffect>
                                  </p:childTnLst>
                                  <p:subTnLst>
                                    <p:audio>
                                      <p:cMediaNode>
                                        <p:cTn display="0" masterRel="sameClick">
                                          <p:stCondLst>
                                            <p:cond evt="begin" delay="0">
                                              <p:tn val="24"/>
                                            </p:cond>
                                          </p:stCondLst>
                                          <p:endCondLst>
                                            <p:cond evt="onStopAudio" delay="0">
                                              <p:tgtEl>
                                                <p:sldTgt/>
                                              </p:tgtEl>
                                            </p:cond>
                                          </p:endCondLst>
                                        </p:cTn>
                                        <p:tgtEl>
                                          <p:sndTgt r:embed="rId4" name="arrow.wav"/>
                                        </p:tgtEl>
                                      </p:cMediaNode>
                                    </p:audio>
                                  </p:subTnLst>
                                </p:cTn>
                              </p:par>
                            </p:childTnLst>
                          </p:cTn>
                        </p:par>
                        <p:par>
                          <p:cTn id="29" fill="hold">
                            <p:stCondLst>
                              <p:cond delay="500"/>
                            </p:stCondLst>
                            <p:childTnLst>
                              <p:par>
                                <p:cTn id="30" presetID="22" presetClass="entr" presetSubtype="8"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left)">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xit" presetSubtype="2" fill="hold" grpId="1" nodeType="clickEffect">
                                  <p:stCondLst>
                                    <p:cond delay="0"/>
                                  </p:stCondLst>
                                  <p:childTnLst>
                                    <p:animEffect transition="out" filter="wipe(right)">
                                      <p:cBhvr>
                                        <p:cTn id="36" dur="500"/>
                                        <p:tgtEl>
                                          <p:spTgt spid="14"/>
                                        </p:tgtEl>
                                      </p:cBhvr>
                                    </p:animEffect>
                                    <p:set>
                                      <p:cBhvr>
                                        <p:cTn id="37" dur="1" fill="hold">
                                          <p:stCondLst>
                                            <p:cond delay="499"/>
                                          </p:stCondLst>
                                        </p:cTn>
                                        <p:tgtEl>
                                          <p:spTgt spid="14"/>
                                        </p:tgtEl>
                                        <p:attrNameLst>
                                          <p:attrName>style.visibility</p:attrName>
                                        </p:attrNameLst>
                                      </p:cBhvr>
                                      <p:to>
                                        <p:strVal val="hidden"/>
                                      </p:to>
                                    </p:set>
                                  </p:childTnLst>
                                </p:cTn>
                              </p:par>
                            </p:childTnLst>
                          </p:cTn>
                        </p:par>
                        <p:par>
                          <p:cTn id="38" fill="hold">
                            <p:stCondLst>
                              <p:cond delay="500"/>
                            </p:stCondLst>
                            <p:childTnLst>
                              <p:par>
                                <p:cTn id="39" presetID="53" presetClass="exit" presetSubtype="32" fill="hold" nodeType="afterEffect">
                                  <p:stCondLst>
                                    <p:cond delay="0"/>
                                  </p:stCondLst>
                                  <p:childTnLst>
                                    <p:anim calcmode="lin" valueType="num">
                                      <p:cBhvr>
                                        <p:cTn id="40" dur="500"/>
                                        <p:tgtEl>
                                          <p:spTgt spid="15"/>
                                        </p:tgtEl>
                                        <p:attrNameLst>
                                          <p:attrName>ppt_w</p:attrName>
                                        </p:attrNameLst>
                                      </p:cBhvr>
                                      <p:tavLst>
                                        <p:tav tm="0">
                                          <p:val>
                                            <p:strVal val="ppt_w"/>
                                          </p:val>
                                        </p:tav>
                                        <p:tav tm="100000">
                                          <p:val>
                                            <p:fltVal val="0"/>
                                          </p:val>
                                        </p:tav>
                                      </p:tavLst>
                                    </p:anim>
                                    <p:anim calcmode="lin" valueType="num">
                                      <p:cBhvr>
                                        <p:cTn id="41" dur="500"/>
                                        <p:tgtEl>
                                          <p:spTgt spid="15"/>
                                        </p:tgtEl>
                                        <p:attrNameLst>
                                          <p:attrName>ppt_h</p:attrName>
                                        </p:attrNameLst>
                                      </p:cBhvr>
                                      <p:tavLst>
                                        <p:tav tm="0">
                                          <p:val>
                                            <p:strVal val="ppt_h"/>
                                          </p:val>
                                        </p:tav>
                                        <p:tav tm="100000">
                                          <p:val>
                                            <p:fltVal val="0"/>
                                          </p:val>
                                        </p:tav>
                                      </p:tavLst>
                                    </p:anim>
                                    <p:animEffect transition="out" filter="fade">
                                      <p:cBhvr>
                                        <p:cTn id="42" dur="500"/>
                                        <p:tgtEl>
                                          <p:spTgt spid="15"/>
                                        </p:tgtEl>
                                      </p:cBhvr>
                                    </p:animEffect>
                                    <p:set>
                                      <p:cBhvr>
                                        <p:cTn id="43" dur="1" fill="hold">
                                          <p:stCondLst>
                                            <p:cond delay="499"/>
                                          </p:stCondLst>
                                        </p:cTn>
                                        <p:tgtEl>
                                          <p:spTgt spid="15"/>
                                        </p:tgtEl>
                                        <p:attrNameLst>
                                          <p:attrName>style.visibility</p:attrName>
                                        </p:attrNameLst>
                                      </p:cBhvr>
                                      <p:to>
                                        <p:strVal val="hidden"/>
                                      </p:to>
                                    </p:se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nodeType="click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p:cTn id="48" dur="500" fill="hold"/>
                                        <p:tgtEl>
                                          <p:spTgt spid="21"/>
                                        </p:tgtEl>
                                        <p:attrNameLst>
                                          <p:attrName>ppt_w</p:attrName>
                                        </p:attrNameLst>
                                      </p:cBhvr>
                                      <p:tavLst>
                                        <p:tav tm="0">
                                          <p:val>
                                            <p:fltVal val="0"/>
                                          </p:val>
                                        </p:tav>
                                        <p:tav tm="100000">
                                          <p:val>
                                            <p:strVal val="#ppt_w"/>
                                          </p:val>
                                        </p:tav>
                                      </p:tavLst>
                                    </p:anim>
                                    <p:anim calcmode="lin" valueType="num">
                                      <p:cBhvr>
                                        <p:cTn id="49" dur="500" fill="hold"/>
                                        <p:tgtEl>
                                          <p:spTgt spid="21"/>
                                        </p:tgtEl>
                                        <p:attrNameLst>
                                          <p:attrName>ppt_h</p:attrName>
                                        </p:attrNameLst>
                                      </p:cBhvr>
                                      <p:tavLst>
                                        <p:tav tm="0">
                                          <p:val>
                                            <p:fltVal val="0"/>
                                          </p:val>
                                        </p:tav>
                                        <p:tav tm="100000">
                                          <p:val>
                                            <p:strVal val="#ppt_h"/>
                                          </p:val>
                                        </p:tav>
                                      </p:tavLst>
                                    </p:anim>
                                    <p:animEffect transition="in" filter="fade">
                                      <p:cBhvr>
                                        <p:cTn id="50" dur="500"/>
                                        <p:tgtEl>
                                          <p:spTgt spid="21"/>
                                        </p:tgtEl>
                                      </p:cBhvr>
                                    </p:animEffect>
                                  </p:childTnLst>
                                  <p:subTnLst>
                                    <p:audio>
                                      <p:cMediaNode>
                                        <p:cTn display="0" masterRel="sameClick">
                                          <p:stCondLst>
                                            <p:cond evt="begin" delay="0">
                                              <p:tn val="46"/>
                                            </p:cond>
                                          </p:stCondLst>
                                          <p:endCondLst>
                                            <p:cond evt="onStopAudio" delay="0">
                                              <p:tgtEl>
                                                <p:sldTgt/>
                                              </p:tgtEl>
                                            </p:cond>
                                          </p:endCondLst>
                                        </p:cTn>
                                        <p:tgtEl>
                                          <p:sndTgt r:embed="rId4" name="arrow.wav"/>
                                        </p:tgtEl>
                                      </p:cMediaNode>
                                    </p:audio>
                                  </p:subTnLst>
                                </p:cTn>
                              </p:par>
                            </p:childTnLst>
                          </p:cTn>
                        </p:par>
                        <p:par>
                          <p:cTn id="51" fill="hold">
                            <p:stCondLst>
                              <p:cond delay="500"/>
                            </p:stCondLst>
                            <p:childTnLst>
                              <p:par>
                                <p:cTn id="52" presetID="22" presetClass="entr" presetSubtype="8" fill="hold" grpId="0" nodeType="after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left)">
                                      <p:cBhvr>
                                        <p:cTn id="54" dur="500"/>
                                        <p:tgtEl>
                                          <p:spTgt spid="20"/>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xit" presetSubtype="2" fill="hold" grpId="1" nodeType="clickEffect">
                                  <p:stCondLst>
                                    <p:cond delay="0"/>
                                  </p:stCondLst>
                                  <p:childTnLst>
                                    <p:animEffect transition="out" filter="wipe(right)">
                                      <p:cBhvr>
                                        <p:cTn id="58" dur="500"/>
                                        <p:tgtEl>
                                          <p:spTgt spid="20"/>
                                        </p:tgtEl>
                                      </p:cBhvr>
                                    </p:animEffect>
                                    <p:set>
                                      <p:cBhvr>
                                        <p:cTn id="59" dur="1" fill="hold">
                                          <p:stCondLst>
                                            <p:cond delay="499"/>
                                          </p:stCondLst>
                                        </p:cTn>
                                        <p:tgtEl>
                                          <p:spTgt spid="20"/>
                                        </p:tgtEl>
                                        <p:attrNameLst>
                                          <p:attrName>style.visibility</p:attrName>
                                        </p:attrNameLst>
                                      </p:cBhvr>
                                      <p:to>
                                        <p:strVal val="hidden"/>
                                      </p:to>
                                    </p:set>
                                  </p:childTnLst>
                                </p:cTn>
                              </p:par>
                            </p:childTnLst>
                          </p:cTn>
                        </p:par>
                        <p:par>
                          <p:cTn id="60" fill="hold">
                            <p:stCondLst>
                              <p:cond delay="500"/>
                            </p:stCondLst>
                            <p:childTnLst>
                              <p:par>
                                <p:cTn id="61" presetID="53" presetClass="exit" presetSubtype="32" fill="hold" nodeType="afterEffect">
                                  <p:stCondLst>
                                    <p:cond delay="0"/>
                                  </p:stCondLst>
                                  <p:childTnLst>
                                    <p:anim calcmode="lin" valueType="num">
                                      <p:cBhvr>
                                        <p:cTn id="62" dur="500"/>
                                        <p:tgtEl>
                                          <p:spTgt spid="21"/>
                                        </p:tgtEl>
                                        <p:attrNameLst>
                                          <p:attrName>ppt_w</p:attrName>
                                        </p:attrNameLst>
                                      </p:cBhvr>
                                      <p:tavLst>
                                        <p:tav tm="0">
                                          <p:val>
                                            <p:strVal val="ppt_w"/>
                                          </p:val>
                                        </p:tav>
                                        <p:tav tm="100000">
                                          <p:val>
                                            <p:fltVal val="0"/>
                                          </p:val>
                                        </p:tav>
                                      </p:tavLst>
                                    </p:anim>
                                    <p:anim calcmode="lin" valueType="num">
                                      <p:cBhvr>
                                        <p:cTn id="63" dur="500"/>
                                        <p:tgtEl>
                                          <p:spTgt spid="21"/>
                                        </p:tgtEl>
                                        <p:attrNameLst>
                                          <p:attrName>ppt_h</p:attrName>
                                        </p:attrNameLst>
                                      </p:cBhvr>
                                      <p:tavLst>
                                        <p:tav tm="0">
                                          <p:val>
                                            <p:strVal val="ppt_h"/>
                                          </p:val>
                                        </p:tav>
                                        <p:tav tm="100000">
                                          <p:val>
                                            <p:fltVal val="0"/>
                                          </p:val>
                                        </p:tav>
                                      </p:tavLst>
                                    </p:anim>
                                    <p:animEffect transition="out" filter="fade">
                                      <p:cBhvr>
                                        <p:cTn id="64" dur="500"/>
                                        <p:tgtEl>
                                          <p:spTgt spid="21"/>
                                        </p:tgtEl>
                                      </p:cBhvr>
                                    </p:animEffect>
                                    <p:set>
                                      <p:cBhvr>
                                        <p:cTn id="65" dur="1" fill="hold">
                                          <p:stCondLst>
                                            <p:cond delay="499"/>
                                          </p:stCondLst>
                                        </p:cTn>
                                        <p:tgtEl>
                                          <p:spTgt spid="21"/>
                                        </p:tgtEl>
                                        <p:attrNameLst>
                                          <p:attrName>style.visibility</p:attrName>
                                        </p:attrNameLst>
                                      </p:cBhvr>
                                      <p:to>
                                        <p:strVal val="hidden"/>
                                      </p:to>
                                    </p:set>
                                  </p:childTnLst>
                                </p:cTn>
                              </p:par>
                            </p:childTnLst>
                          </p:cTn>
                        </p:par>
                      </p:childTnLst>
                    </p:cTn>
                  </p:par>
                  <p:par>
                    <p:cTn id="66" fill="hold">
                      <p:stCondLst>
                        <p:cond delay="indefinite"/>
                      </p:stCondLst>
                      <p:childTnLst>
                        <p:par>
                          <p:cTn id="67" fill="hold">
                            <p:stCondLst>
                              <p:cond delay="0"/>
                            </p:stCondLst>
                            <p:childTnLst>
                              <p:par>
                                <p:cTn id="68" presetID="31" presetClass="entr" presetSubtype="0" fill="hold" grpId="0" nodeType="clickEffect">
                                  <p:stCondLst>
                                    <p:cond delay="0"/>
                                  </p:stCondLst>
                                  <p:childTnLst>
                                    <p:set>
                                      <p:cBhvr>
                                        <p:cTn id="69" dur="1" fill="hold">
                                          <p:stCondLst>
                                            <p:cond delay="0"/>
                                          </p:stCondLst>
                                        </p:cTn>
                                        <p:tgtEl>
                                          <p:spTgt spid="31"/>
                                        </p:tgtEl>
                                        <p:attrNameLst>
                                          <p:attrName>style.visibility</p:attrName>
                                        </p:attrNameLst>
                                      </p:cBhvr>
                                      <p:to>
                                        <p:strVal val="visible"/>
                                      </p:to>
                                    </p:set>
                                    <p:anim calcmode="lin" valueType="num">
                                      <p:cBhvr>
                                        <p:cTn id="70" dur="1000" fill="hold"/>
                                        <p:tgtEl>
                                          <p:spTgt spid="31"/>
                                        </p:tgtEl>
                                        <p:attrNameLst>
                                          <p:attrName>ppt_w</p:attrName>
                                        </p:attrNameLst>
                                      </p:cBhvr>
                                      <p:tavLst>
                                        <p:tav tm="0">
                                          <p:val>
                                            <p:fltVal val="0"/>
                                          </p:val>
                                        </p:tav>
                                        <p:tav tm="100000">
                                          <p:val>
                                            <p:strVal val="#ppt_w"/>
                                          </p:val>
                                        </p:tav>
                                      </p:tavLst>
                                    </p:anim>
                                    <p:anim calcmode="lin" valueType="num">
                                      <p:cBhvr>
                                        <p:cTn id="71" dur="1000" fill="hold"/>
                                        <p:tgtEl>
                                          <p:spTgt spid="31"/>
                                        </p:tgtEl>
                                        <p:attrNameLst>
                                          <p:attrName>ppt_h</p:attrName>
                                        </p:attrNameLst>
                                      </p:cBhvr>
                                      <p:tavLst>
                                        <p:tav tm="0">
                                          <p:val>
                                            <p:fltVal val="0"/>
                                          </p:val>
                                        </p:tav>
                                        <p:tav tm="100000">
                                          <p:val>
                                            <p:strVal val="#ppt_h"/>
                                          </p:val>
                                        </p:tav>
                                      </p:tavLst>
                                    </p:anim>
                                    <p:anim calcmode="lin" valueType="num">
                                      <p:cBhvr>
                                        <p:cTn id="72" dur="1000" fill="hold"/>
                                        <p:tgtEl>
                                          <p:spTgt spid="31"/>
                                        </p:tgtEl>
                                        <p:attrNameLst>
                                          <p:attrName>style.rotation</p:attrName>
                                        </p:attrNameLst>
                                      </p:cBhvr>
                                      <p:tavLst>
                                        <p:tav tm="0">
                                          <p:val>
                                            <p:fltVal val="90"/>
                                          </p:val>
                                        </p:tav>
                                        <p:tav tm="100000">
                                          <p:val>
                                            <p:fltVal val="0"/>
                                          </p:val>
                                        </p:tav>
                                      </p:tavLst>
                                    </p:anim>
                                    <p:animEffect transition="in" filter="fade">
                                      <p:cBhvr>
                                        <p:cTn id="73" dur="1000"/>
                                        <p:tgtEl>
                                          <p:spTgt spid="31"/>
                                        </p:tgtEl>
                                      </p:cBhvr>
                                    </p:animEffect>
                                  </p:childTnLst>
                                  <p:subTnLst>
                                    <p:audio>
                                      <p:cMediaNode vol="59000">
                                        <p:cTn display="0" masterRel="sameClick">
                                          <p:stCondLst>
                                            <p:cond evt="begin" delay="0">
                                              <p:tn val="68"/>
                                            </p:cond>
                                          </p:stCondLst>
                                          <p:endCondLst>
                                            <p:cond evt="onStopAudio" delay="0">
                                              <p:tgtEl>
                                                <p:sldTgt/>
                                              </p:tgtEl>
                                            </p:cond>
                                          </p:endCondLst>
                                        </p:cTn>
                                        <p:tgtEl>
                                          <p:sndTgt r:embed="rId5" name="type.wav"/>
                                        </p:tgtEl>
                                      </p:cMediaNode>
                                    </p:audio>
                                  </p:subTnLst>
                                </p:cTn>
                              </p:par>
                            </p:childTnLst>
                          </p:cTn>
                        </p:par>
                      </p:childTnLst>
                    </p:cTn>
                  </p:par>
                  <p:par>
                    <p:cTn id="74" fill="hold">
                      <p:stCondLst>
                        <p:cond delay="indefinite"/>
                      </p:stCondLst>
                      <p:childTnLst>
                        <p:par>
                          <p:cTn id="75" fill="hold">
                            <p:stCondLst>
                              <p:cond delay="0"/>
                            </p:stCondLst>
                            <p:childTnLst>
                              <p:par>
                                <p:cTn id="76" presetID="31" presetClass="entr" presetSubtype="0" fill="hold" grpId="0" nodeType="clickEffect">
                                  <p:stCondLst>
                                    <p:cond delay="0"/>
                                  </p:stCondLst>
                                  <p:childTnLst>
                                    <p:set>
                                      <p:cBhvr>
                                        <p:cTn id="77" dur="1" fill="hold">
                                          <p:stCondLst>
                                            <p:cond delay="0"/>
                                          </p:stCondLst>
                                        </p:cTn>
                                        <p:tgtEl>
                                          <p:spTgt spid="32"/>
                                        </p:tgtEl>
                                        <p:attrNameLst>
                                          <p:attrName>style.visibility</p:attrName>
                                        </p:attrNameLst>
                                      </p:cBhvr>
                                      <p:to>
                                        <p:strVal val="visible"/>
                                      </p:to>
                                    </p:set>
                                    <p:anim calcmode="lin" valueType="num">
                                      <p:cBhvr>
                                        <p:cTn id="78" dur="1000" fill="hold"/>
                                        <p:tgtEl>
                                          <p:spTgt spid="32"/>
                                        </p:tgtEl>
                                        <p:attrNameLst>
                                          <p:attrName>ppt_w</p:attrName>
                                        </p:attrNameLst>
                                      </p:cBhvr>
                                      <p:tavLst>
                                        <p:tav tm="0">
                                          <p:val>
                                            <p:fltVal val="0"/>
                                          </p:val>
                                        </p:tav>
                                        <p:tav tm="100000">
                                          <p:val>
                                            <p:strVal val="#ppt_w"/>
                                          </p:val>
                                        </p:tav>
                                      </p:tavLst>
                                    </p:anim>
                                    <p:anim calcmode="lin" valueType="num">
                                      <p:cBhvr>
                                        <p:cTn id="79" dur="1000" fill="hold"/>
                                        <p:tgtEl>
                                          <p:spTgt spid="32"/>
                                        </p:tgtEl>
                                        <p:attrNameLst>
                                          <p:attrName>ppt_h</p:attrName>
                                        </p:attrNameLst>
                                      </p:cBhvr>
                                      <p:tavLst>
                                        <p:tav tm="0">
                                          <p:val>
                                            <p:fltVal val="0"/>
                                          </p:val>
                                        </p:tav>
                                        <p:tav tm="100000">
                                          <p:val>
                                            <p:strVal val="#ppt_h"/>
                                          </p:val>
                                        </p:tav>
                                      </p:tavLst>
                                    </p:anim>
                                    <p:anim calcmode="lin" valueType="num">
                                      <p:cBhvr>
                                        <p:cTn id="80" dur="1000" fill="hold"/>
                                        <p:tgtEl>
                                          <p:spTgt spid="32"/>
                                        </p:tgtEl>
                                        <p:attrNameLst>
                                          <p:attrName>style.rotation</p:attrName>
                                        </p:attrNameLst>
                                      </p:cBhvr>
                                      <p:tavLst>
                                        <p:tav tm="0">
                                          <p:val>
                                            <p:fltVal val="90"/>
                                          </p:val>
                                        </p:tav>
                                        <p:tav tm="100000">
                                          <p:val>
                                            <p:fltVal val="0"/>
                                          </p:val>
                                        </p:tav>
                                      </p:tavLst>
                                    </p:anim>
                                    <p:animEffect transition="in" filter="fade">
                                      <p:cBhvr>
                                        <p:cTn id="81" dur="1000"/>
                                        <p:tgtEl>
                                          <p:spTgt spid="32"/>
                                        </p:tgtEl>
                                      </p:cBhvr>
                                    </p:animEffect>
                                  </p:childTnLst>
                                  <p:subTnLst>
                                    <p:audio>
                                      <p:cMediaNode vol="59000">
                                        <p:cTn display="0" masterRel="sameClick">
                                          <p:stCondLst>
                                            <p:cond evt="begin" delay="0">
                                              <p:tn val="76"/>
                                            </p:cond>
                                          </p:stCondLst>
                                          <p:endCondLst>
                                            <p:cond evt="onStopAudio" delay="0">
                                              <p:tgtEl>
                                                <p:sldTgt/>
                                              </p:tgtEl>
                                            </p:cond>
                                          </p:endCondLst>
                                        </p:cTn>
                                        <p:tgtEl>
                                          <p:sndTgt r:embed="rId5" name="type.wav"/>
                                        </p:tgtEl>
                                      </p:cMediaNode>
                                    </p:audio>
                                  </p:subTnLst>
                                </p:cTn>
                              </p:par>
                            </p:childTnLst>
                          </p:cTn>
                        </p:par>
                      </p:childTnLst>
                    </p:cTn>
                  </p:par>
                  <p:par>
                    <p:cTn id="82" fill="hold">
                      <p:stCondLst>
                        <p:cond delay="indefinite"/>
                      </p:stCondLst>
                      <p:childTnLst>
                        <p:par>
                          <p:cTn id="83" fill="hold">
                            <p:stCondLst>
                              <p:cond delay="0"/>
                            </p:stCondLst>
                            <p:childTnLst>
                              <p:par>
                                <p:cTn id="84" presetID="31" presetClass="entr" presetSubtype="0" fill="hold" grpId="0" nodeType="clickEffect">
                                  <p:stCondLst>
                                    <p:cond delay="0"/>
                                  </p:stCondLst>
                                  <p:childTnLst>
                                    <p:set>
                                      <p:cBhvr>
                                        <p:cTn id="85" dur="1" fill="hold">
                                          <p:stCondLst>
                                            <p:cond delay="0"/>
                                          </p:stCondLst>
                                        </p:cTn>
                                        <p:tgtEl>
                                          <p:spTgt spid="33"/>
                                        </p:tgtEl>
                                        <p:attrNameLst>
                                          <p:attrName>style.visibility</p:attrName>
                                        </p:attrNameLst>
                                      </p:cBhvr>
                                      <p:to>
                                        <p:strVal val="visible"/>
                                      </p:to>
                                    </p:set>
                                    <p:anim calcmode="lin" valueType="num">
                                      <p:cBhvr>
                                        <p:cTn id="86" dur="1000" fill="hold"/>
                                        <p:tgtEl>
                                          <p:spTgt spid="33"/>
                                        </p:tgtEl>
                                        <p:attrNameLst>
                                          <p:attrName>ppt_w</p:attrName>
                                        </p:attrNameLst>
                                      </p:cBhvr>
                                      <p:tavLst>
                                        <p:tav tm="0">
                                          <p:val>
                                            <p:fltVal val="0"/>
                                          </p:val>
                                        </p:tav>
                                        <p:tav tm="100000">
                                          <p:val>
                                            <p:strVal val="#ppt_w"/>
                                          </p:val>
                                        </p:tav>
                                      </p:tavLst>
                                    </p:anim>
                                    <p:anim calcmode="lin" valueType="num">
                                      <p:cBhvr>
                                        <p:cTn id="87" dur="1000" fill="hold"/>
                                        <p:tgtEl>
                                          <p:spTgt spid="33"/>
                                        </p:tgtEl>
                                        <p:attrNameLst>
                                          <p:attrName>ppt_h</p:attrName>
                                        </p:attrNameLst>
                                      </p:cBhvr>
                                      <p:tavLst>
                                        <p:tav tm="0">
                                          <p:val>
                                            <p:fltVal val="0"/>
                                          </p:val>
                                        </p:tav>
                                        <p:tav tm="100000">
                                          <p:val>
                                            <p:strVal val="#ppt_h"/>
                                          </p:val>
                                        </p:tav>
                                      </p:tavLst>
                                    </p:anim>
                                    <p:anim calcmode="lin" valueType="num">
                                      <p:cBhvr>
                                        <p:cTn id="88" dur="1000" fill="hold"/>
                                        <p:tgtEl>
                                          <p:spTgt spid="33"/>
                                        </p:tgtEl>
                                        <p:attrNameLst>
                                          <p:attrName>style.rotation</p:attrName>
                                        </p:attrNameLst>
                                      </p:cBhvr>
                                      <p:tavLst>
                                        <p:tav tm="0">
                                          <p:val>
                                            <p:fltVal val="90"/>
                                          </p:val>
                                        </p:tav>
                                        <p:tav tm="100000">
                                          <p:val>
                                            <p:fltVal val="0"/>
                                          </p:val>
                                        </p:tav>
                                      </p:tavLst>
                                    </p:anim>
                                    <p:animEffect transition="in" filter="fade">
                                      <p:cBhvr>
                                        <p:cTn id="89" dur="1000"/>
                                        <p:tgtEl>
                                          <p:spTgt spid="33"/>
                                        </p:tgtEl>
                                      </p:cBhvr>
                                    </p:animEffect>
                                  </p:childTnLst>
                                  <p:subTnLst>
                                    <p:audio>
                                      <p:cMediaNode vol="59000">
                                        <p:cTn display="0" masterRel="sameClick">
                                          <p:stCondLst>
                                            <p:cond evt="begin" delay="0">
                                              <p:tn val="84"/>
                                            </p:cond>
                                          </p:stCondLst>
                                          <p:endCondLst>
                                            <p:cond evt="onStopAudio" delay="0">
                                              <p:tgtEl>
                                                <p:sldTgt/>
                                              </p:tgtEl>
                                            </p:cond>
                                          </p:endCondLst>
                                        </p:cTn>
                                        <p:tgtEl>
                                          <p:sndTgt r:embed="rId5" name="type.wav"/>
                                        </p:tgtEl>
                                      </p:cMediaNode>
                                    </p:audio>
                                  </p:subTnLst>
                                </p:cTn>
                              </p:par>
                            </p:childTnLst>
                          </p:cTn>
                        </p:par>
                      </p:childTnLst>
                    </p:cTn>
                  </p:par>
                  <p:par>
                    <p:cTn id="90" fill="hold">
                      <p:stCondLst>
                        <p:cond delay="indefinite"/>
                      </p:stCondLst>
                      <p:childTnLst>
                        <p:par>
                          <p:cTn id="91" fill="hold">
                            <p:stCondLst>
                              <p:cond delay="0"/>
                            </p:stCondLst>
                            <p:childTnLst>
                              <p:par>
                                <p:cTn id="92" presetID="31" presetClass="entr" presetSubtype="0" fill="hold" grpId="0" nodeType="clickEffect">
                                  <p:stCondLst>
                                    <p:cond delay="0"/>
                                  </p:stCondLst>
                                  <p:childTnLst>
                                    <p:set>
                                      <p:cBhvr>
                                        <p:cTn id="93" dur="1" fill="hold">
                                          <p:stCondLst>
                                            <p:cond delay="0"/>
                                          </p:stCondLst>
                                        </p:cTn>
                                        <p:tgtEl>
                                          <p:spTgt spid="34"/>
                                        </p:tgtEl>
                                        <p:attrNameLst>
                                          <p:attrName>style.visibility</p:attrName>
                                        </p:attrNameLst>
                                      </p:cBhvr>
                                      <p:to>
                                        <p:strVal val="visible"/>
                                      </p:to>
                                    </p:set>
                                    <p:anim calcmode="lin" valueType="num">
                                      <p:cBhvr>
                                        <p:cTn id="94" dur="1000" fill="hold"/>
                                        <p:tgtEl>
                                          <p:spTgt spid="34"/>
                                        </p:tgtEl>
                                        <p:attrNameLst>
                                          <p:attrName>ppt_w</p:attrName>
                                        </p:attrNameLst>
                                      </p:cBhvr>
                                      <p:tavLst>
                                        <p:tav tm="0">
                                          <p:val>
                                            <p:fltVal val="0"/>
                                          </p:val>
                                        </p:tav>
                                        <p:tav tm="100000">
                                          <p:val>
                                            <p:strVal val="#ppt_w"/>
                                          </p:val>
                                        </p:tav>
                                      </p:tavLst>
                                    </p:anim>
                                    <p:anim calcmode="lin" valueType="num">
                                      <p:cBhvr>
                                        <p:cTn id="95" dur="1000" fill="hold"/>
                                        <p:tgtEl>
                                          <p:spTgt spid="34"/>
                                        </p:tgtEl>
                                        <p:attrNameLst>
                                          <p:attrName>ppt_h</p:attrName>
                                        </p:attrNameLst>
                                      </p:cBhvr>
                                      <p:tavLst>
                                        <p:tav tm="0">
                                          <p:val>
                                            <p:fltVal val="0"/>
                                          </p:val>
                                        </p:tav>
                                        <p:tav tm="100000">
                                          <p:val>
                                            <p:strVal val="#ppt_h"/>
                                          </p:val>
                                        </p:tav>
                                      </p:tavLst>
                                    </p:anim>
                                    <p:anim calcmode="lin" valueType="num">
                                      <p:cBhvr>
                                        <p:cTn id="96" dur="1000" fill="hold"/>
                                        <p:tgtEl>
                                          <p:spTgt spid="34"/>
                                        </p:tgtEl>
                                        <p:attrNameLst>
                                          <p:attrName>style.rotation</p:attrName>
                                        </p:attrNameLst>
                                      </p:cBhvr>
                                      <p:tavLst>
                                        <p:tav tm="0">
                                          <p:val>
                                            <p:fltVal val="90"/>
                                          </p:val>
                                        </p:tav>
                                        <p:tav tm="100000">
                                          <p:val>
                                            <p:fltVal val="0"/>
                                          </p:val>
                                        </p:tav>
                                      </p:tavLst>
                                    </p:anim>
                                    <p:animEffect transition="in" filter="fade">
                                      <p:cBhvr>
                                        <p:cTn id="97" dur="1000"/>
                                        <p:tgtEl>
                                          <p:spTgt spid="34"/>
                                        </p:tgtEl>
                                      </p:cBhvr>
                                    </p:animEffect>
                                  </p:childTnLst>
                                  <p:subTnLst>
                                    <p:audio>
                                      <p:cMediaNode vol="59000">
                                        <p:cTn display="0" masterRel="sameClick">
                                          <p:stCondLst>
                                            <p:cond evt="begin" delay="0">
                                              <p:tn val="92"/>
                                            </p:cond>
                                          </p:stCondLst>
                                          <p:endCondLst>
                                            <p:cond evt="onStopAudio" delay="0">
                                              <p:tgtEl>
                                                <p:sldTgt/>
                                              </p:tgtEl>
                                            </p:cond>
                                          </p:endCondLst>
                                        </p:cTn>
                                        <p:tgtEl>
                                          <p:sndTgt r:embed="rId5"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animBg="1"/>
      <p:bldP spid="14" grpId="0" animBg="1"/>
      <p:bldP spid="14" grpId="1" animBg="1"/>
      <p:bldP spid="20" grpId="0" animBg="1"/>
      <p:bldP spid="20" grpId="1" animBg="1"/>
      <p:bldP spid="31" grpId="0" animBg="1"/>
      <p:bldP spid="32" grpId="0" animBg="1"/>
      <p:bldP spid="33" grpId="0" animBg="1"/>
      <p:bldP spid="3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Olimpiyat Şampiyonu Mete Gazoz</a:t>
            </a:r>
            <a:endParaRPr lang="en-US" sz="2800" dirty="0">
              <a:solidFill>
                <a:schemeClr val="bg1"/>
              </a:solidFill>
            </a:endParaRPr>
          </a:p>
        </p:txBody>
      </p:sp>
      <p:sp>
        <p:nvSpPr>
          <p:cNvPr id="9" name="Yuvarlatılmış Dikdörtgen 8"/>
          <p:cNvSpPr/>
          <p:nvPr/>
        </p:nvSpPr>
        <p:spPr>
          <a:xfrm>
            <a:off x="255494" y="4412764"/>
            <a:ext cx="5513485" cy="1816101"/>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Avrupa ve Dünya Şampiyonu Millî sporcumuz Mete Gazoz olimpiyat oyunlarında finalde rakibini yenerek altın madalyanın sahibi oldu.</a:t>
            </a:r>
            <a:endParaRPr lang="tr-TR" sz="2400" dirty="0">
              <a:solidFill>
                <a:schemeClr val="tx1"/>
              </a:solidFill>
            </a:endParaRPr>
          </a:p>
        </p:txBody>
      </p:sp>
      <p:pic>
        <p:nvPicPr>
          <p:cNvPr id="2" name="Resim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8194" y="861169"/>
            <a:ext cx="5500784" cy="2872631"/>
          </a:xfrm>
          <a:prstGeom prst="rect">
            <a:avLst/>
          </a:prstGeom>
        </p:spPr>
      </p:pic>
      <p:grpSp>
        <p:nvGrpSpPr>
          <p:cNvPr id="26" name="Grup 25"/>
          <p:cNvGrpSpPr/>
          <p:nvPr/>
        </p:nvGrpSpPr>
        <p:grpSpPr>
          <a:xfrm>
            <a:off x="255494" y="5940859"/>
            <a:ext cx="914437" cy="819703"/>
            <a:chOff x="313837" y="4957280"/>
            <a:chExt cx="914437" cy="819703"/>
          </a:xfrm>
        </p:grpSpPr>
        <p:grpSp>
          <p:nvGrpSpPr>
            <p:cNvPr id="27" name="Grup 26"/>
            <p:cNvGrpSpPr/>
            <p:nvPr/>
          </p:nvGrpSpPr>
          <p:grpSpPr>
            <a:xfrm>
              <a:off x="313837" y="4957280"/>
              <a:ext cx="914437" cy="819703"/>
              <a:chOff x="6709431" y="3270742"/>
              <a:chExt cx="1544353" cy="1384361"/>
            </a:xfrm>
            <a:solidFill>
              <a:schemeClr val="tx1">
                <a:lumMod val="65000"/>
                <a:lumOff val="35000"/>
              </a:schemeClr>
            </a:solidFill>
          </p:grpSpPr>
          <p:sp>
            <p:nvSpPr>
              <p:cNvPr id="29"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0"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8"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35" name="Köşeli Çift Ayraç 34"/>
          <p:cNvSpPr/>
          <p:nvPr/>
        </p:nvSpPr>
        <p:spPr>
          <a:xfrm>
            <a:off x="1041616" y="5963907"/>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Mete Gazoz olimpiyat şampiyonu olduğunda Türk milleti ne yapmıştır?</a:t>
            </a:r>
            <a:endParaRPr lang="tr-TR" sz="3200" dirty="0">
              <a:solidFill>
                <a:schemeClr val="tx1"/>
              </a:solidFill>
            </a:endParaRPr>
          </a:p>
        </p:txBody>
      </p:sp>
      <p:pic>
        <p:nvPicPr>
          <p:cNvPr id="7" name="Resim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8399" y="861168"/>
            <a:ext cx="5573761" cy="2872631"/>
          </a:xfrm>
          <a:prstGeom prst="rect">
            <a:avLst/>
          </a:prstGeom>
        </p:spPr>
      </p:pic>
      <p:sp>
        <p:nvSpPr>
          <p:cNvPr id="37" name="Yuvarlatılmış Dikdörtgen 36"/>
          <p:cNvSpPr/>
          <p:nvPr/>
        </p:nvSpPr>
        <p:spPr>
          <a:xfrm>
            <a:off x="6248399" y="4415197"/>
            <a:ext cx="5573761" cy="1816101"/>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Mete </a:t>
            </a:r>
            <a:r>
              <a:rPr lang="tr-TR" sz="2400" dirty="0" err="1">
                <a:solidFill>
                  <a:schemeClr val="tx1"/>
                </a:solidFill>
              </a:rPr>
              <a:t>Gazoz’un</a:t>
            </a:r>
            <a:r>
              <a:rPr lang="tr-TR" sz="2400" dirty="0">
                <a:solidFill>
                  <a:schemeClr val="tx1"/>
                </a:solidFill>
              </a:rPr>
              <a:t> olimpiyat şampiyonluğu sonrası sosyal medya ve televizyonlarda coşku, övgü ve destek dolu kutlama mesajları yayımlandı.</a:t>
            </a:r>
          </a:p>
        </p:txBody>
      </p:sp>
      <p:grpSp>
        <p:nvGrpSpPr>
          <p:cNvPr id="38" name="Grup 37"/>
          <p:cNvGrpSpPr/>
          <p:nvPr/>
        </p:nvGrpSpPr>
        <p:grpSpPr>
          <a:xfrm>
            <a:off x="255494" y="5934024"/>
            <a:ext cx="914437" cy="819703"/>
            <a:chOff x="313837" y="4957280"/>
            <a:chExt cx="914437" cy="819703"/>
          </a:xfrm>
        </p:grpSpPr>
        <p:grpSp>
          <p:nvGrpSpPr>
            <p:cNvPr id="39" name="Grup 38"/>
            <p:cNvGrpSpPr/>
            <p:nvPr/>
          </p:nvGrpSpPr>
          <p:grpSpPr>
            <a:xfrm>
              <a:off x="313837" y="4957280"/>
              <a:ext cx="914437" cy="819703"/>
              <a:chOff x="6709431" y="3270742"/>
              <a:chExt cx="1544353" cy="1384361"/>
            </a:xfrm>
            <a:solidFill>
              <a:schemeClr val="tx1">
                <a:lumMod val="65000"/>
                <a:lumOff val="35000"/>
              </a:schemeClr>
            </a:solidFill>
          </p:grpSpPr>
          <p:sp>
            <p:nvSpPr>
              <p:cNvPr id="41"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2"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0"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43" name="Köşeli Çift Ayraç 42"/>
          <p:cNvSpPr/>
          <p:nvPr/>
        </p:nvSpPr>
        <p:spPr>
          <a:xfrm>
            <a:off x="1041616" y="5957072"/>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Mete </a:t>
            </a:r>
            <a:r>
              <a:rPr lang="tr-TR" sz="2400" dirty="0" err="1" smtClean="0">
                <a:solidFill>
                  <a:schemeClr val="tx1"/>
                </a:solidFill>
              </a:rPr>
              <a:t>Gazoz’un</a:t>
            </a:r>
            <a:r>
              <a:rPr lang="tr-TR" sz="2400" dirty="0" smtClean="0">
                <a:solidFill>
                  <a:schemeClr val="tx1"/>
                </a:solidFill>
              </a:rPr>
              <a:t> olimpiyat şampiyonu olması Türk milletinde hangi duyguları ortaya çıkarmıştır?</a:t>
            </a:r>
            <a:endParaRPr lang="tr-TR" sz="3200" dirty="0">
              <a:solidFill>
                <a:schemeClr val="tx1"/>
              </a:solidFill>
            </a:endParaRPr>
          </a:p>
        </p:txBody>
      </p:sp>
      <p:sp>
        <p:nvSpPr>
          <p:cNvPr id="44" name="Google Shape;1450;p25"/>
          <p:cNvSpPr/>
          <p:nvPr/>
        </p:nvSpPr>
        <p:spPr>
          <a:xfrm>
            <a:off x="1472377" y="1222304"/>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rgbClr val="92D05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Sevinç</a:t>
            </a:r>
            <a:endParaRPr sz="2400" dirty="0">
              <a:solidFill>
                <a:srgbClr val="000000"/>
              </a:solidFill>
              <a:latin typeface="Arial"/>
              <a:ea typeface="Arial"/>
              <a:cs typeface="Arial"/>
              <a:sym typeface="Arial"/>
            </a:endParaRPr>
          </a:p>
        </p:txBody>
      </p:sp>
      <p:sp>
        <p:nvSpPr>
          <p:cNvPr id="45" name="Google Shape;1450;p25"/>
          <p:cNvSpPr/>
          <p:nvPr/>
        </p:nvSpPr>
        <p:spPr>
          <a:xfrm>
            <a:off x="1472377" y="2559899"/>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lumMod val="60000"/>
              <a:lumOff val="4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Gurur</a:t>
            </a:r>
            <a:endParaRPr sz="2400" dirty="0">
              <a:solidFill>
                <a:srgbClr val="000000"/>
              </a:solidFill>
              <a:latin typeface="Arial"/>
              <a:ea typeface="Arial"/>
              <a:cs typeface="Arial"/>
              <a:sym typeface="Arial"/>
            </a:endParaRPr>
          </a:p>
        </p:txBody>
      </p:sp>
      <p:sp>
        <p:nvSpPr>
          <p:cNvPr id="46" name="Google Shape;1450;p25"/>
          <p:cNvSpPr/>
          <p:nvPr/>
        </p:nvSpPr>
        <p:spPr>
          <a:xfrm>
            <a:off x="7677003" y="1222304"/>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rgbClr val="FFFF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Coşku </a:t>
            </a:r>
            <a:endParaRPr sz="2400" dirty="0">
              <a:solidFill>
                <a:srgbClr val="000000"/>
              </a:solidFill>
              <a:latin typeface="Arial"/>
              <a:ea typeface="Arial"/>
              <a:cs typeface="Arial"/>
              <a:sym typeface="Arial"/>
            </a:endParaRPr>
          </a:p>
        </p:txBody>
      </p:sp>
      <p:sp>
        <p:nvSpPr>
          <p:cNvPr id="47" name="Google Shape;1450;p25"/>
          <p:cNvSpPr/>
          <p:nvPr/>
        </p:nvSpPr>
        <p:spPr>
          <a:xfrm>
            <a:off x="7677003" y="2488030"/>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Millî aidiyet</a:t>
            </a:r>
            <a:endParaRPr sz="2400" dirty="0">
              <a:solidFill>
                <a:srgbClr val="000000"/>
              </a:solidFill>
              <a:latin typeface="Arial"/>
              <a:ea typeface="Arial"/>
              <a:cs typeface="Arial"/>
              <a:sym typeface="Arial"/>
            </a:endParaRPr>
          </a:p>
        </p:txBody>
      </p:sp>
      <p:grpSp>
        <p:nvGrpSpPr>
          <p:cNvPr id="23" name="Grup 22"/>
          <p:cNvGrpSpPr/>
          <p:nvPr/>
        </p:nvGrpSpPr>
        <p:grpSpPr>
          <a:xfrm rot="20968082">
            <a:off x="-75367" y="3143368"/>
            <a:ext cx="11275932" cy="1208136"/>
            <a:chOff x="375722" y="2050085"/>
            <a:chExt cx="11275932" cy="1208136"/>
          </a:xfrm>
          <a:effectLst>
            <a:outerShdw blurRad="50800" dist="38100" dir="5400000" algn="t" rotWithShape="0">
              <a:prstClr val="black">
                <a:alpha val="40000"/>
              </a:prstClr>
            </a:outerShdw>
          </a:effectLst>
          <a:scene3d>
            <a:camera prst="orthographicFront">
              <a:rot lat="0" lon="0" rev="0"/>
            </a:camera>
            <a:lightRig rig="glow" dir="t">
              <a:rot lat="0" lon="0" rev="14100000"/>
            </a:lightRig>
          </a:scene3d>
        </p:grpSpPr>
        <p:pic>
          <p:nvPicPr>
            <p:cNvPr id="24" name="Resim 2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75722" y="2050085"/>
              <a:ext cx="11275932" cy="1208136"/>
            </a:xfrm>
            <a:prstGeom prst="rect">
              <a:avLst/>
            </a:prstGeom>
            <a:ln>
              <a:noFill/>
            </a:ln>
            <a:effectLst/>
            <a:sp3d prstMaterial="softEdge">
              <a:bevelT w="127000" prst="artDeco"/>
            </a:sp3d>
          </p:spPr>
        </p:pic>
        <p:sp>
          <p:nvSpPr>
            <p:cNvPr id="25" name="Title 1"/>
            <p:cNvSpPr txBox="1">
              <a:spLocks/>
            </p:cNvSpPr>
            <p:nvPr/>
          </p:nvSpPr>
          <p:spPr>
            <a:xfrm>
              <a:off x="2101455" y="2154413"/>
              <a:ext cx="8798768" cy="1003098"/>
            </a:xfrm>
            <a:prstGeom prst="rect">
              <a:avLst/>
            </a:prstGeom>
            <a:ln>
              <a:noFill/>
            </a:ln>
            <a:effectLst/>
            <a:sp3d prstMaterial="softEdge">
              <a:bevelT w="127000" prst="artDeco"/>
            </a:sp3d>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1"/>
                  </a:solidFill>
                  <a:latin typeface="Plus Jakarta Sans"/>
                </a:rPr>
                <a:t>Milli marşımız dünyanın dört bir yanında çalındığında hissettiğimiz tüyler ürpertici o duygu, bizi millet yapan en </a:t>
              </a:r>
              <a:r>
                <a:rPr lang="tr-TR" sz="2400" b="1" dirty="0" smtClean="0">
                  <a:solidFill>
                    <a:schemeClr val="tx1"/>
                  </a:solidFill>
                  <a:latin typeface="Plus Jakarta Sans"/>
                </a:rPr>
                <a:t>saf bağdır</a:t>
              </a:r>
              <a:r>
                <a:rPr lang="tr-TR" sz="2400" b="1" dirty="0">
                  <a:solidFill>
                    <a:schemeClr val="tx1"/>
                  </a:solidFill>
                  <a:latin typeface="Plus Jakarta Sans"/>
                </a:rPr>
                <a:t>.</a:t>
              </a:r>
              <a:endParaRPr lang="tr-TR" sz="1400" b="1" dirty="0" smtClean="0">
                <a:solidFill>
                  <a:schemeClr val="tx1"/>
                </a:solidFill>
              </a:endParaRPr>
            </a:p>
          </p:txBody>
        </p:sp>
      </p:grpSp>
    </p:spTree>
    <p:custDataLst>
      <p:tags r:id="rId1"/>
    </p:custDataLst>
    <p:extLst>
      <p:ext uri="{BB962C8B-B14F-4D97-AF65-F5344CB8AC3E}">
        <p14:creationId xmlns:p14="http://schemas.microsoft.com/office/powerpoint/2010/main" val="3804853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p:tgtEl>
                                          <p:spTgt spid="9"/>
                                        </p:tgtEl>
                                        <p:attrNameLst>
                                          <p:attrName>ppt_y</p:attrName>
                                        </p:attrNameLst>
                                      </p:cBhvr>
                                      <p:tavLst>
                                        <p:tav tm="0">
                                          <p:val>
                                            <p:strVal val="#ppt_y-#ppt_h*1.125000"/>
                                          </p:val>
                                        </p:tav>
                                        <p:tav tm="100000">
                                          <p:val>
                                            <p:strVal val="#ppt_y"/>
                                          </p:val>
                                        </p:tav>
                                      </p:tavLst>
                                    </p:anim>
                                    <p:animEffect transition="in" filter="wipe(down)">
                                      <p:cBhvr>
                                        <p:cTn id="8" dur="500"/>
                                        <p:tgtEl>
                                          <p:spTgt spid="9"/>
                                        </p:tgtEl>
                                      </p:cBhvr>
                                    </p:animEffect>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500" fill="hold"/>
                                        <p:tgtEl>
                                          <p:spTgt spid="26"/>
                                        </p:tgtEl>
                                        <p:attrNameLst>
                                          <p:attrName>ppt_w</p:attrName>
                                        </p:attrNameLst>
                                      </p:cBhvr>
                                      <p:tavLst>
                                        <p:tav tm="0">
                                          <p:val>
                                            <p:fltVal val="0"/>
                                          </p:val>
                                        </p:tav>
                                        <p:tav tm="100000">
                                          <p:val>
                                            <p:strVal val="#ppt_w"/>
                                          </p:val>
                                        </p:tav>
                                      </p:tavLst>
                                    </p:anim>
                                    <p:anim calcmode="lin" valueType="num">
                                      <p:cBhvr>
                                        <p:cTn id="14" dur="500" fill="hold"/>
                                        <p:tgtEl>
                                          <p:spTgt spid="26"/>
                                        </p:tgtEl>
                                        <p:attrNameLst>
                                          <p:attrName>ppt_h</p:attrName>
                                        </p:attrNameLst>
                                      </p:cBhvr>
                                      <p:tavLst>
                                        <p:tav tm="0">
                                          <p:val>
                                            <p:fltVal val="0"/>
                                          </p:val>
                                        </p:tav>
                                        <p:tav tm="100000">
                                          <p:val>
                                            <p:strVal val="#ppt_h"/>
                                          </p:val>
                                        </p:tav>
                                      </p:tavLst>
                                    </p:anim>
                                    <p:animEffect transition="in" filter="fade">
                                      <p:cBhvr>
                                        <p:cTn id="15" dur="500"/>
                                        <p:tgtEl>
                                          <p:spTgt spid="26"/>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wipe(left)">
                                      <p:cBhvr>
                                        <p:cTn id="19" dur="500"/>
                                        <p:tgtEl>
                                          <p:spTgt spid="35"/>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xit" presetSubtype="2" fill="hold" grpId="1" nodeType="clickEffect">
                                  <p:stCondLst>
                                    <p:cond delay="0"/>
                                  </p:stCondLst>
                                  <p:childTnLst>
                                    <p:animEffect transition="out" filter="wipe(right)">
                                      <p:cBhvr>
                                        <p:cTn id="23" dur="500"/>
                                        <p:tgtEl>
                                          <p:spTgt spid="35"/>
                                        </p:tgtEl>
                                      </p:cBhvr>
                                    </p:animEffect>
                                    <p:set>
                                      <p:cBhvr>
                                        <p:cTn id="24" dur="1" fill="hold">
                                          <p:stCondLst>
                                            <p:cond delay="499"/>
                                          </p:stCondLst>
                                        </p:cTn>
                                        <p:tgtEl>
                                          <p:spTgt spid="35"/>
                                        </p:tgtEl>
                                        <p:attrNameLst>
                                          <p:attrName>style.visibility</p:attrName>
                                        </p:attrNameLst>
                                      </p:cBhvr>
                                      <p:to>
                                        <p:strVal val="hidden"/>
                                      </p:to>
                                    </p:set>
                                  </p:childTnLst>
                                </p:cTn>
                              </p:par>
                            </p:childTnLst>
                          </p:cTn>
                        </p:par>
                        <p:par>
                          <p:cTn id="25" fill="hold">
                            <p:stCondLst>
                              <p:cond delay="500"/>
                            </p:stCondLst>
                            <p:childTnLst>
                              <p:par>
                                <p:cTn id="26" presetID="53" presetClass="exit" presetSubtype="32" fill="hold" nodeType="afterEffect">
                                  <p:stCondLst>
                                    <p:cond delay="0"/>
                                  </p:stCondLst>
                                  <p:childTnLst>
                                    <p:anim calcmode="lin" valueType="num">
                                      <p:cBhvr>
                                        <p:cTn id="27" dur="500"/>
                                        <p:tgtEl>
                                          <p:spTgt spid="26"/>
                                        </p:tgtEl>
                                        <p:attrNameLst>
                                          <p:attrName>ppt_w</p:attrName>
                                        </p:attrNameLst>
                                      </p:cBhvr>
                                      <p:tavLst>
                                        <p:tav tm="0">
                                          <p:val>
                                            <p:strVal val="ppt_w"/>
                                          </p:val>
                                        </p:tav>
                                        <p:tav tm="100000">
                                          <p:val>
                                            <p:fltVal val="0"/>
                                          </p:val>
                                        </p:tav>
                                      </p:tavLst>
                                    </p:anim>
                                    <p:anim calcmode="lin" valueType="num">
                                      <p:cBhvr>
                                        <p:cTn id="28" dur="500"/>
                                        <p:tgtEl>
                                          <p:spTgt spid="26"/>
                                        </p:tgtEl>
                                        <p:attrNameLst>
                                          <p:attrName>ppt_h</p:attrName>
                                        </p:attrNameLst>
                                      </p:cBhvr>
                                      <p:tavLst>
                                        <p:tav tm="0">
                                          <p:val>
                                            <p:strVal val="ppt_h"/>
                                          </p:val>
                                        </p:tav>
                                        <p:tav tm="100000">
                                          <p:val>
                                            <p:fltVal val="0"/>
                                          </p:val>
                                        </p:tav>
                                      </p:tavLst>
                                    </p:anim>
                                    <p:animEffect transition="out" filter="fade">
                                      <p:cBhvr>
                                        <p:cTn id="29" dur="500"/>
                                        <p:tgtEl>
                                          <p:spTgt spid="26"/>
                                        </p:tgtEl>
                                      </p:cBhvr>
                                    </p:animEffect>
                                    <p:set>
                                      <p:cBhvr>
                                        <p:cTn id="30" dur="1" fill="hold">
                                          <p:stCondLst>
                                            <p:cond delay="499"/>
                                          </p:stCondLst>
                                        </p:cTn>
                                        <p:tgtEl>
                                          <p:spTgt spid="26"/>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500" fill="hold"/>
                                        <p:tgtEl>
                                          <p:spTgt spid="7"/>
                                        </p:tgtEl>
                                        <p:attrNameLst>
                                          <p:attrName>ppt_w</p:attrName>
                                        </p:attrNameLst>
                                      </p:cBhvr>
                                      <p:tavLst>
                                        <p:tav tm="0">
                                          <p:val>
                                            <p:fltVal val="0"/>
                                          </p:val>
                                        </p:tav>
                                        <p:tav tm="100000">
                                          <p:val>
                                            <p:strVal val="#ppt_w"/>
                                          </p:val>
                                        </p:tav>
                                      </p:tavLst>
                                    </p:anim>
                                    <p:anim calcmode="lin" valueType="num">
                                      <p:cBhvr>
                                        <p:cTn id="36" dur="500" fill="hold"/>
                                        <p:tgtEl>
                                          <p:spTgt spid="7"/>
                                        </p:tgtEl>
                                        <p:attrNameLst>
                                          <p:attrName>ppt_h</p:attrName>
                                        </p:attrNameLst>
                                      </p:cBhvr>
                                      <p:tavLst>
                                        <p:tav tm="0">
                                          <p:val>
                                            <p:fltVal val="0"/>
                                          </p:val>
                                        </p:tav>
                                        <p:tav tm="100000">
                                          <p:val>
                                            <p:strVal val="#ppt_h"/>
                                          </p:val>
                                        </p:tav>
                                      </p:tavLst>
                                    </p:anim>
                                    <p:animEffect transition="in" filter="fade">
                                      <p:cBhvr>
                                        <p:cTn id="37" dur="500"/>
                                        <p:tgtEl>
                                          <p:spTgt spid="7"/>
                                        </p:tgtEl>
                                      </p:cBhvr>
                                    </p:animEffect>
                                  </p:childTnLst>
                                </p:cTn>
                              </p:par>
                            </p:childTnLst>
                          </p:cTn>
                        </p:par>
                        <p:par>
                          <p:cTn id="38" fill="hold">
                            <p:stCondLst>
                              <p:cond delay="500"/>
                            </p:stCondLst>
                            <p:childTnLst>
                              <p:par>
                                <p:cTn id="39" presetID="12" presetClass="entr" presetSubtype="1" fill="hold" grpId="0" nodeType="afterEffect">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cBhvr additive="base">
                                        <p:cTn id="41" dur="500"/>
                                        <p:tgtEl>
                                          <p:spTgt spid="37"/>
                                        </p:tgtEl>
                                        <p:attrNameLst>
                                          <p:attrName>ppt_y</p:attrName>
                                        </p:attrNameLst>
                                      </p:cBhvr>
                                      <p:tavLst>
                                        <p:tav tm="0">
                                          <p:val>
                                            <p:strVal val="#ppt_y-#ppt_h*1.125000"/>
                                          </p:val>
                                        </p:tav>
                                        <p:tav tm="100000">
                                          <p:val>
                                            <p:strVal val="#ppt_y"/>
                                          </p:val>
                                        </p:tav>
                                      </p:tavLst>
                                    </p:anim>
                                    <p:animEffect transition="in" filter="wipe(down)">
                                      <p:cBhvr>
                                        <p:cTn id="42" dur="500"/>
                                        <p:tgtEl>
                                          <p:spTgt spid="37"/>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nodeType="clickEffect">
                                  <p:stCondLst>
                                    <p:cond delay="0"/>
                                  </p:stCondLst>
                                  <p:childTnLst>
                                    <p:set>
                                      <p:cBhvr>
                                        <p:cTn id="46" dur="1" fill="hold">
                                          <p:stCondLst>
                                            <p:cond delay="0"/>
                                          </p:stCondLst>
                                        </p:cTn>
                                        <p:tgtEl>
                                          <p:spTgt spid="38"/>
                                        </p:tgtEl>
                                        <p:attrNameLst>
                                          <p:attrName>style.visibility</p:attrName>
                                        </p:attrNameLst>
                                      </p:cBhvr>
                                      <p:to>
                                        <p:strVal val="visible"/>
                                      </p:to>
                                    </p:set>
                                    <p:anim calcmode="lin" valueType="num">
                                      <p:cBhvr>
                                        <p:cTn id="47" dur="500" fill="hold"/>
                                        <p:tgtEl>
                                          <p:spTgt spid="38"/>
                                        </p:tgtEl>
                                        <p:attrNameLst>
                                          <p:attrName>ppt_w</p:attrName>
                                        </p:attrNameLst>
                                      </p:cBhvr>
                                      <p:tavLst>
                                        <p:tav tm="0">
                                          <p:val>
                                            <p:fltVal val="0"/>
                                          </p:val>
                                        </p:tav>
                                        <p:tav tm="100000">
                                          <p:val>
                                            <p:strVal val="#ppt_w"/>
                                          </p:val>
                                        </p:tav>
                                      </p:tavLst>
                                    </p:anim>
                                    <p:anim calcmode="lin" valueType="num">
                                      <p:cBhvr>
                                        <p:cTn id="48" dur="500" fill="hold"/>
                                        <p:tgtEl>
                                          <p:spTgt spid="38"/>
                                        </p:tgtEl>
                                        <p:attrNameLst>
                                          <p:attrName>ppt_h</p:attrName>
                                        </p:attrNameLst>
                                      </p:cBhvr>
                                      <p:tavLst>
                                        <p:tav tm="0">
                                          <p:val>
                                            <p:fltVal val="0"/>
                                          </p:val>
                                        </p:tav>
                                        <p:tav tm="100000">
                                          <p:val>
                                            <p:strVal val="#ppt_h"/>
                                          </p:val>
                                        </p:tav>
                                      </p:tavLst>
                                    </p:anim>
                                    <p:animEffect transition="in" filter="fade">
                                      <p:cBhvr>
                                        <p:cTn id="49" dur="500"/>
                                        <p:tgtEl>
                                          <p:spTgt spid="38"/>
                                        </p:tgtEl>
                                      </p:cBhvr>
                                    </p:animEffect>
                                  </p:childTnLst>
                                  <p:subTnLst>
                                    <p:audio>
                                      <p:cMediaNode>
                                        <p:cTn display="0" masterRel="sameClick">
                                          <p:stCondLst>
                                            <p:cond evt="begin" delay="0">
                                              <p:tn val="45"/>
                                            </p:cond>
                                          </p:stCondLst>
                                          <p:endCondLst>
                                            <p:cond evt="onStopAudio" delay="0">
                                              <p:tgtEl>
                                                <p:sldTgt/>
                                              </p:tgtEl>
                                            </p:cond>
                                          </p:endCondLst>
                                        </p:cTn>
                                        <p:tgtEl>
                                          <p:sndTgt r:embed="rId4" name="arrow.wav"/>
                                        </p:tgtEl>
                                      </p:cMediaNode>
                                    </p:audio>
                                  </p:subTnLst>
                                </p:cTn>
                              </p:par>
                            </p:childTnLst>
                          </p:cTn>
                        </p:par>
                        <p:par>
                          <p:cTn id="50" fill="hold">
                            <p:stCondLst>
                              <p:cond delay="500"/>
                            </p:stCondLst>
                            <p:childTnLst>
                              <p:par>
                                <p:cTn id="51" presetID="22" presetClass="entr" presetSubtype="8" fill="hold" grpId="0" nodeType="afterEffect">
                                  <p:stCondLst>
                                    <p:cond delay="0"/>
                                  </p:stCondLst>
                                  <p:childTnLst>
                                    <p:set>
                                      <p:cBhvr>
                                        <p:cTn id="52" dur="1" fill="hold">
                                          <p:stCondLst>
                                            <p:cond delay="0"/>
                                          </p:stCondLst>
                                        </p:cTn>
                                        <p:tgtEl>
                                          <p:spTgt spid="43"/>
                                        </p:tgtEl>
                                        <p:attrNameLst>
                                          <p:attrName>style.visibility</p:attrName>
                                        </p:attrNameLst>
                                      </p:cBhvr>
                                      <p:to>
                                        <p:strVal val="visible"/>
                                      </p:to>
                                    </p:set>
                                    <p:animEffect transition="in" filter="wipe(left)">
                                      <p:cBhvr>
                                        <p:cTn id="53" dur="500"/>
                                        <p:tgtEl>
                                          <p:spTgt spid="43"/>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xit" presetSubtype="2" fill="hold" grpId="1" nodeType="clickEffect">
                                  <p:stCondLst>
                                    <p:cond delay="0"/>
                                  </p:stCondLst>
                                  <p:childTnLst>
                                    <p:animEffect transition="out" filter="wipe(right)">
                                      <p:cBhvr>
                                        <p:cTn id="57" dur="500"/>
                                        <p:tgtEl>
                                          <p:spTgt spid="43"/>
                                        </p:tgtEl>
                                      </p:cBhvr>
                                    </p:animEffect>
                                    <p:set>
                                      <p:cBhvr>
                                        <p:cTn id="58" dur="1" fill="hold">
                                          <p:stCondLst>
                                            <p:cond delay="499"/>
                                          </p:stCondLst>
                                        </p:cTn>
                                        <p:tgtEl>
                                          <p:spTgt spid="43"/>
                                        </p:tgtEl>
                                        <p:attrNameLst>
                                          <p:attrName>style.visibility</p:attrName>
                                        </p:attrNameLst>
                                      </p:cBhvr>
                                      <p:to>
                                        <p:strVal val="hidden"/>
                                      </p:to>
                                    </p:set>
                                  </p:childTnLst>
                                </p:cTn>
                              </p:par>
                            </p:childTnLst>
                          </p:cTn>
                        </p:par>
                        <p:par>
                          <p:cTn id="59" fill="hold">
                            <p:stCondLst>
                              <p:cond delay="500"/>
                            </p:stCondLst>
                            <p:childTnLst>
                              <p:par>
                                <p:cTn id="60" presetID="53" presetClass="exit" presetSubtype="32" fill="hold" nodeType="afterEffect">
                                  <p:stCondLst>
                                    <p:cond delay="0"/>
                                  </p:stCondLst>
                                  <p:childTnLst>
                                    <p:anim calcmode="lin" valueType="num">
                                      <p:cBhvr>
                                        <p:cTn id="61" dur="500"/>
                                        <p:tgtEl>
                                          <p:spTgt spid="38"/>
                                        </p:tgtEl>
                                        <p:attrNameLst>
                                          <p:attrName>ppt_w</p:attrName>
                                        </p:attrNameLst>
                                      </p:cBhvr>
                                      <p:tavLst>
                                        <p:tav tm="0">
                                          <p:val>
                                            <p:strVal val="ppt_w"/>
                                          </p:val>
                                        </p:tav>
                                        <p:tav tm="100000">
                                          <p:val>
                                            <p:fltVal val="0"/>
                                          </p:val>
                                        </p:tav>
                                      </p:tavLst>
                                    </p:anim>
                                    <p:anim calcmode="lin" valueType="num">
                                      <p:cBhvr>
                                        <p:cTn id="62" dur="500"/>
                                        <p:tgtEl>
                                          <p:spTgt spid="38"/>
                                        </p:tgtEl>
                                        <p:attrNameLst>
                                          <p:attrName>ppt_h</p:attrName>
                                        </p:attrNameLst>
                                      </p:cBhvr>
                                      <p:tavLst>
                                        <p:tav tm="0">
                                          <p:val>
                                            <p:strVal val="ppt_h"/>
                                          </p:val>
                                        </p:tav>
                                        <p:tav tm="100000">
                                          <p:val>
                                            <p:fltVal val="0"/>
                                          </p:val>
                                        </p:tav>
                                      </p:tavLst>
                                    </p:anim>
                                    <p:animEffect transition="out" filter="fade">
                                      <p:cBhvr>
                                        <p:cTn id="63" dur="500"/>
                                        <p:tgtEl>
                                          <p:spTgt spid="38"/>
                                        </p:tgtEl>
                                      </p:cBhvr>
                                    </p:animEffect>
                                    <p:set>
                                      <p:cBhvr>
                                        <p:cTn id="64" dur="1" fill="hold">
                                          <p:stCondLst>
                                            <p:cond delay="499"/>
                                          </p:stCondLst>
                                        </p:cTn>
                                        <p:tgtEl>
                                          <p:spTgt spid="38"/>
                                        </p:tgtEl>
                                        <p:attrNameLst>
                                          <p:attrName>style.visibility</p:attrName>
                                        </p:attrNameLst>
                                      </p:cBhvr>
                                      <p:to>
                                        <p:strVal val="hidden"/>
                                      </p:to>
                                    </p:set>
                                  </p:childTnLst>
                                </p:cTn>
                              </p:par>
                            </p:childTnLst>
                          </p:cTn>
                        </p:par>
                      </p:childTnLst>
                    </p:cTn>
                  </p:par>
                  <p:par>
                    <p:cTn id="65" fill="hold">
                      <p:stCondLst>
                        <p:cond delay="indefinite"/>
                      </p:stCondLst>
                      <p:childTnLst>
                        <p:par>
                          <p:cTn id="66" fill="hold">
                            <p:stCondLst>
                              <p:cond delay="0"/>
                            </p:stCondLst>
                            <p:childTnLst>
                              <p:par>
                                <p:cTn id="67" presetID="31" presetClass="entr" presetSubtype="0" fill="hold" grpId="0" nodeType="clickEffect">
                                  <p:stCondLst>
                                    <p:cond delay="0"/>
                                  </p:stCondLst>
                                  <p:childTnLst>
                                    <p:set>
                                      <p:cBhvr>
                                        <p:cTn id="68" dur="1" fill="hold">
                                          <p:stCondLst>
                                            <p:cond delay="0"/>
                                          </p:stCondLst>
                                        </p:cTn>
                                        <p:tgtEl>
                                          <p:spTgt spid="44"/>
                                        </p:tgtEl>
                                        <p:attrNameLst>
                                          <p:attrName>style.visibility</p:attrName>
                                        </p:attrNameLst>
                                      </p:cBhvr>
                                      <p:to>
                                        <p:strVal val="visible"/>
                                      </p:to>
                                    </p:set>
                                    <p:anim calcmode="lin" valueType="num">
                                      <p:cBhvr>
                                        <p:cTn id="69" dur="1000" fill="hold"/>
                                        <p:tgtEl>
                                          <p:spTgt spid="44"/>
                                        </p:tgtEl>
                                        <p:attrNameLst>
                                          <p:attrName>ppt_w</p:attrName>
                                        </p:attrNameLst>
                                      </p:cBhvr>
                                      <p:tavLst>
                                        <p:tav tm="0">
                                          <p:val>
                                            <p:fltVal val="0"/>
                                          </p:val>
                                        </p:tav>
                                        <p:tav tm="100000">
                                          <p:val>
                                            <p:strVal val="#ppt_w"/>
                                          </p:val>
                                        </p:tav>
                                      </p:tavLst>
                                    </p:anim>
                                    <p:anim calcmode="lin" valueType="num">
                                      <p:cBhvr>
                                        <p:cTn id="70" dur="1000" fill="hold"/>
                                        <p:tgtEl>
                                          <p:spTgt spid="44"/>
                                        </p:tgtEl>
                                        <p:attrNameLst>
                                          <p:attrName>ppt_h</p:attrName>
                                        </p:attrNameLst>
                                      </p:cBhvr>
                                      <p:tavLst>
                                        <p:tav tm="0">
                                          <p:val>
                                            <p:fltVal val="0"/>
                                          </p:val>
                                        </p:tav>
                                        <p:tav tm="100000">
                                          <p:val>
                                            <p:strVal val="#ppt_h"/>
                                          </p:val>
                                        </p:tav>
                                      </p:tavLst>
                                    </p:anim>
                                    <p:anim calcmode="lin" valueType="num">
                                      <p:cBhvr>
                                        <p:cTn id="71" dur="1000" fill="hold"/>
                                        <p:tgtEl>
                                          <p:spTgt spid="44"/>
                                        </p:tgtEl>
                                        <p:attrNameLst>
                                          <p:attrName>style.rotation</p:attrName>
                                        </p:attrNameLst>
                                      </p:cBhvr>
                                      <p:tavLst>
                                        <p:tav tm="0">
                                          <p:val>
                                            <p:fltVal val="90"/>
                                          </p:val>
                                        </p:tav>
                                        <p:tav tm="100000">
                                          <p:val>
                                            <p:fltVal val="0"/>
                                          </p:val>
                                        </p:tav>
                                      </p:tavLst>
                                    </p:anim>
                                    <p:animEffect transition="in" filter="fade">
                                      <p:cBhvr>
                                        <p:cTn id="72" dur="1000"/>
                                        <p:tgtEl>
                                          <p:spTgt spid="44"/>
                                        </p:tgtEl>
                                      </p:cBhvr>
                                    </p:animEffect>
                                  </p:childTnLst>
                                  <p:subTnLst>
                                    <p:audio>
                                      <p:cMediaNode vol="59000">
                                        <p:cTn display="0" masterRel="sameClick">
                                          <p:stCondLst>
                                            <p:cond evt="begin" delay="0">
                                              <p:tn val="67"/>
                                            </p:cond>
                                          </p:stCondLst>
                                          <p:endCondLst>
                                            <p:cond evt="onStopAudio" delay="0">
                                              <p:tgtEl>
                                                <p:sldTgt/>
                                              </p:tgtEl>
                                            </p:cond>
                                          </p:endCondLst>
                                        </p:cTn>
                                        <p:tgtEl>
                                          <p:sndTgt r:embed="rId5" name="type.wav"/>
                                        </p:tgtEl>
                                      </p:cMediaNode>
                                    </p:audio>
                                  </p:subTnLst>
                                </p:cTn>
                              </p:par>
                            </p:childTnLst>
                          </p:cTn>
                        </p:par>
                      </p:childTnLst>
                    </p:cTn>
                  </p:par>
                  <p:par>
                    <p:cTn id="73" fill="hold">
                      <p:stCondLst>
                        <p:cond delay="indefinite"/>
                      </p:stCondLst>
                      <p:childTnLst>
                        <p:par>
                          <p:cTn id="74" fill="hold">
                            <p:stCondLst>
                              <p:cond delay="0"/>
                            </p:stCondLst>
                            <p:childTnLst>
                              <p:par>
                                <p:cTn id="75" presetID="31" presetClass="entr" presetSubtype="0" fill="hold" grpId="0" nodeType="clickEffect">
                                  <p:stCondLst>
                                    <p:cond delay="0"/>
                                  </p:stCondLst>
                                  <p:childTnLst>
                                    <p:set>
                                      <p:cBhvr>
                                        <p:cTn id="76" dur="1" fill="hold">
                                          <p:stCondLst>
                                            <p:cond delay="0"/>
                                          </p:stCondLst>
                                        </p:cTn>
                                        <p:tgtEl>
                                          <p:spTgt spid="45"/>
                                        </p:tgtEl>
                                        <p:attrNameLst>
                                          <p:attrName>style.visibility</p:attrName>
                                        </p:attrNameLst>
                                      </p:cBhvr>
                                      <p:to>
                                        <p:strVal val="visible"/>
                                      </p:to>
                                    </p:set>
                                    <p:anim calcmode="lin" valueType="num">
                                      <p:cBhvr>
                                        <p:cTn id="77" dur="1000" fill="hold"/>
                                        <p:tgtEl>
                                          <p:spTgt spid="45"/>
                                        </p:tgtEl>
                                        <p:attrNameLst>
                                          <p:attrName>ppt_w</p:attrName>
                                        </p:attrNameLst>
                                      </p:cBhvr>
                                      <p:tavLst>
                                        <p:tav tm="0">
                                          <p:val>
                                            <p:fltVal val="0"/>
                                          </p:val>
                                        </p:tav>
                                        <p:tav tm="100000">
                                          <p:val>
                                            <p:strVal val="#ppt_w"/>
                                          </p:val>
                                        </p:tav>
                                      </p:tavLst>
                                    </p:anim>
                                    <p:anim calcmode="lin" valueType="num">
                                      <p:cBhvr>
                                        <p:cTn id="78" dur="1000" fill="hold"/>
                                        <p:tgtEl>
                                          <p:spTgt spid="45"/>
                                        </p:tgtEl>
                                        <p:attrNameLst>
                                          <p:attrName>ppt_h</p:attrName>
                                        </p:attrNameLst>
                                      </p:cBhvr>
                                      <p:tavLst>
                                        <p:tav tm="0">
                                          <p:val>
                                            <p:fltVal val="0"/>
                                          </p:val>
                                        </p:tav>
                                        <p:tav tm="100000">
                                          <p:val>
                                            <p:strVal val="#ppt_h"/>
                                          </p:val>
                                        </p:tav>
                                      </p:tavLst>
                                    </p:anim>
                                    <p:anim calcmode="lin" valueType="num">
                                      <p:cBhvr>
                                        <p:cTn id="79" dur="1000" fill="hold"/>
                                        <p:tgtEl>
                                          <p:spTgt spid="45"/>
                                        </p:tgtEl>
                                        <p:attrNameLst>
                                          <p:attrName>style.rotation</p:attrName>
                                        </p:attrNameLst>
                                      </p:cBhvr>
                                      <p:tavLst>
                                        <p:tav tm="0">
                                          <p:val>
                                            <p:fltVal val="90"/>
                                          </p:val>
                                        </p:tav>
                                        <p:tav tm="100000">
                                          <p:val>
                                            <p:fltVal val="0"/>
                                          </p:val>
                                        </p:tav>
                                      </p:tavLst>
                                    </p:anim>
                                    <p:animEffect transition="in" filter="fade">
                                      <p:cBhvr>
                                        <p:cTn id="80" dur="1000"/>
                                        <p:tgtEl>
                                          <p:spTgt spid="45"/>
                                        </p:tgtEl>
                                      </p:cBhvr>
                                    </p:animEffect>
                                  </p:childTnLst>
                                  <p:subTnLst>
                                    <p:audio>
                                      <p:cMediaNode vol="59000">
                                        <p:cTn display="0" masterRel="sameClick">
                                          <p:stCondLst>
                                            <p:cond evt="begin" delay="0">
                                              <p:tn val="75"/>
                                            </p:cond>
                                          </p:stCondLst>
                                          <p:endCondLst>
                                            <p:cond evt="onStopAudio" delay="0">
                                              <p:tgtEl>
                                                <p:sldTgt/>
                                              </p:tgtEl>
                                            </p:cond>
                                          </p:endCondLst>
                                        </p:cTn>
                                        <p:tgtEl>
                                          <p:sndTgt r:embed="rId5" name="type.wav"/>
                                        </p:tgtEl>
                                      </p:cMediaNode>
                                    </p:audio>
                                  </p:subTnLst>
                                </p:cTn>
                              </p:par>
                            </p:childTnLst>
                          </p:cTn>
                        </p:par>
                      </p:childTnLst>
                    </p:cTn>
                  </p:par>
                  <p:par>
                    <p:cTn id="81" fill="hold">
                      <p:stCondLst>
                        <p:cond delay="indefinite"/>
                      </p:stCondLst>
                      <p:childTnLst>
                        <p:par>
                          <p:cTn id="82" fill="hold">
                            <p:stCondLst>
                              <p:cond delay="0"/>
                            </p:stCondLst>
                            <p:childTnLst>
                              <p:par>
                                <p:cTn id="83" presetID="31" presetClass="entr" presetSubtype="0" fill="hold" grpId="0" nodeType="clickEffect">
                                  <p:stCondLst>
                                    <p:cond delay="0"/>
                                  </p:stCondLst>
                                  <p:childTnLst>
                                    <p:set>
                                      <p:cBhvr>
                                        <p:cTn id="84" dur="1" fill="hold">
                                          <p:stCondLst>
                                            <p:cond delay="0"/>
                                          </p:stCondLst>
                                        </p:cTn>
                                        <p:tgtEl>
                                          <p:spTgt spid="46"/>
                                        </p:tgtEl>
                                        <p:attrNameLst>
                                          <p:attrName>style.visibility</p:attrName>
                                        </p:attrNameLst>
                                      </p:cBhvr>
                                      <p:to>
                                        <p:strVal val="visible"/>
                                      </p:to>
                                    </p:set>
                                    <p:anim calcmode="lin" valueType="num">
                                      <p:cBhvr>
                                        <p:cTn id="85" dur="1000" fill="hold"/>
                                        <p:tgtEl>
                                          <p:spTgt spid="46"/>
                                        </p:tgtEl>
                                        <p:attrNameLst>
                                          <p:attrName>ppt_w</p:attrName>
                                        </p:attrNameLst>
                                      </p:cBhvr>
                                      <p:tavLst>
                                        <p:tav tm="0">
                                          <p:val>
                                            <p:fltVal val="0"/>
                                          </p:val>
                                        </p:tav>
                                        <p:tav tm="100000">
                                          <p:val>
                                            <p:strVal val="#ppt_w"/>
                                          </p:val>
                                        </p:tav>
                                      </p:tavLst>
                                    </p:anim>
                                    <p:anim calcmode="lin" valueType="num">
                                      <p:cBhvr>
                                        <p:cTn id="86" dur="1000" fill="hold"/>
                                        <p:tgtEl>
                                          <p:spTgt spid="46"/>
                                        </p:tgtEl>
                                        <p:attrNameLst>
                                          <p:attrName>ppt_h</p:attrName>
                                        </p:attrNameLst>
                                      </p:cBhvr>
                                      <p:tavLst>
                                        <p:tav tm="0">
                                          <p:val>
                                            <p:fltVal val="0"/>
                                          </p:val>
                                        </p:tav>
                                        <p:tav tm="100000">
                                          <p:val>
                                            <p:strVal val="#ppt_h"/>
                                          </p:val>
                                        </p:tav>
                                      </p:tavLst>
                                    </p:anim>
                                    <p:anim calcmode="lin" valueType="num">
                                      <p:cBhvr>
                                        <p:cTn id="87" dur="1000" fill="hold"/>
                                        <p:tgtEl>
                                          <p:spTgt spid="46"/>
                                        </p:tgtEl>
                                        <p:attrNameLst>
                                          <p:attrName>style.rotation</p:attrName>
                                        </p:attrNameLst>
                                      </p:cBhvr>
                                      <p:tavLst>
                                        <p:tav tm="0">
                                          <p:val>
                                            <p:fltVal val="90"/>
                                          </p:val>
                                        </p:tav>
                                        <p:tav tm="100000">
                                          <p:val>
                                            <p:fltVal val="0"/>
                                          </p:val>
                                        </p:tav>
                                      </p:tavLst>
                                    </p:anim>
                                    <p:animEffect transition="in" filter="fade">
                                      <p:cBhvr>
                                        <p:cTn id="88" dur="1000"/>
                                        <p:tgtEl>
                                          <p:spTgt spid="46"/>
                                        </p:tgtEl>
                                      </p:cBhvr>
                                    </p:animEffect>
                                  </p:childTnLst>
                                  <p:subTnLst>
                                    <p:audio>
                                      <p:cMediaNode vol="59000">
                                        <p:cTn display="0" masterRel="sameClick">
                                          <p:stCondLst>
                                            <p:cond evt="begin" delay="0">
                                              <p:tn val="83"/>
                                            </p:cond>
                                          </p:stCondLst>
                                          <p:endCondLst>
                                            <p:cond evt="onStopAudio" delay="0">
                                              <p:tgtEl>
                                                <p:sldTgt/>
                                              </p:tgtEl>
                                            </p:cond>
                                          </p:endCondLst>
                                        </p:cTn>
                                        <p:tgtEl>
                                          <p:sndTgt r:embed="rId5" name="type.wav"/>
                                        </p:tgtEl>
                                      </p:cMediaNode>
                                    </p:audio>
                                  </p:subTnLst>
                                </p:cTn>
                              </p:par>
                            </p:childTnLst>
                          </p:cTn>
                        </p:par>
                      </p:childTnLst>
                    </p:cTn>
                  </p:par>
                  <p:par>
                    <p:cTn id="89" fill="hold">
                      <p:stCondLst>
                        <p:cond delay="indefinite"/>
                      </p:stCondLst>
                      <p:childTnLst>
                        <p:par>
                          <p:cTn id="90" fill="hold">
                            <p:stCondLst>
                              <p:cond delay="0"/>
                            </p:stCondLst>
                            <p:childTnLst>
                              <p:par>
                                <p:cTn id="91" presetID="31" presetClass="entr" presetSubtype="0" fill="hold" grpId="0" nodeType="clickEffect">
                                  <p:stCondLst>
                                    <p:cond delay="0"/>
                                  </p:stCondLst>
                                  <p:childTnLst>
                                    <p:set>
                                      <p:cBhvr>
                                        <p:cTn id="92" dur="1" fill="hold">
                                          <p:stCondLst>
                                            <p:cond delay="0"/>
                                          </p:stCondLst>
                                        </p:cTn>
                                        <p:tgtEl>
                                          <p:spTgt spid="47"/>
                                        </p:tgtEl>
                                        <p:attrNameLst>
                                          <p:attrName>style.visibility</p:attrName>
                                        </p:attrNameLst>
                                      </p:cBhvr>
                                      <p:to>
                                        <p:strVal val="visible"/>
                                      </p:to>
                                    </p:set>
                                    <p:anim calcmode="lin" valueType="num">
                                      <p:cBhvr>
                                        <p:cTn id="93" dur="1000" fill="hold"/>
                                        <p:tgtEl>
                                          <p:spTgt spid="47"/>
                                        </p:tgtEl>
                                        <p:attrNameLst>
                                          <p:attrName>ppt_w</p:attrName>
                                        </p:attrNameLst>
                                      </p:cBhvr>
                                      <p:tavLst>
                                        <p:tav tm="0">
                                          <p:val>
                                            <p:fltVal val="0"/>
                                          </p:val>
                                        </p:tav>
                                        <p:tav tm="100000">
                                          <p:val>
                                            <p:strVal val="#ppt_w"/>
                                          </p:val>
                                        </p:tav>
                                      </p:tavLst>
                                    </p:anim>
                                    <p:anim calcmode="lin" valueType="num">
                                      <p:cBhvr>
                                        <p:cTn id="94" dur="1000" fill="hold"/>
                                        <p:tgtEl>
                                          <p:spTgt spid="47"/>
                                        </p:tgtEl>
                                        <p:attrNameLst>
                                          <p:attrName>ppt_h</p:attrName>
                                        </p:attrNameLst>
                                      </p:cBhvr>
                                      <p:tavLst>
                                        <p:tav tm="0">
                                          <p:val>
                                            <p:fltVal val="0"/>
                                          </p:val>
                                        </p:tav>
                                        <p:tav tm="100000">
                                          <p:val>
                                            <p:strVal val="#ppt_h"/>
                                          </p:val>
                                        </p:tav>
                                      </p:tavLst>
                                    </p:anim>
                                    <p:anim calcmode="lin" valueType="num">
                                      <p:cBhvr>
                                        <p:cTn id="95" dur="1000" fill="hold"/>
                                        <p:tgtEl>
                                          <p:spTgt spid="47"/>
                                        </p:tgtEl>
                                        <p:attrNameLst>
                                          <p:attrName>style.rotation</p:attrName>
                                        </p:attrNameLst>
                                      </p:cBhvr>
                                      <p:tavLst>
                                        <p:tav tm="0">
                                          <p:val>
                                            <p:fltVal val="90"/>
                                          </p:val>
                                        </p:tav>
                                        <p:tav tm="100000">
                                          <p:val>
                                            <p:fltVal val="0"/>
                                          </p:val>
                                        </p:tav>
                                      </p:tavLst>
                                    </p:anim>
                                    <p:animEffect transition="in" filter="fade">
                                      <p:cBhvr>
                                        <p:cTn id="96" dur="1000"/>
                                        <p:tgtEl>
                                          <p:spTgt spid="47"/>
                                        </p:tgtEl>
                                      </p:cBhvr>
                                    </p:animEffect>
                                  </p:childTnLst>
                                  <p:subTnLst>
                                    <p:audio>
                                      <p:cMediaNode vol="59000">
                                        <p:cTn display="0" masterRel="sameClick">
                                          <p:stCondLst>
                                            <p:cond evt="begin" delay="0">
                                              <p:tn val="91"/>
                                            </p:cond>
                                          </p:stCondLst>
                                          <p:endCondLst>
                                            <p:cond evt="onStopAudio" delay="0">
                                              <p:tgtEl>
                                                <p:sldTgt/>
                                              </p:tgtEl>
                                            </p:cond>
                                          </p:endCondLst>
                                        </p:cTn>
                                        <p:tgtEl>
                                          <p:sndTgt r:embed="rId5" name="type.wav"/>
                                        </p:tgtEl>
                                      </p:cMediaNode>
                                    </p:audio>
                                  </p:subTnLst>
                                </p:cTn>
                              </p:par>
                            </p:childTnLst>
                          </p:cTn>
                        </p:par>
                      </p:childTnLst>
                    </p:cTn>
                  </p:par>
                  <p:par>
                    <p:cTn id="97" fill="hold">
                      <p:stCondLst>
                        <p:cond delay="indefinite"/>
                      </p:stCondLst>
                      <p:childTnLst>
                        <p:par>
                          <p:cTn id="98" fill="hold">
                            <p:stCondLst>
                              <p:cond delay="0"/>
                            </p:stCondLst>
                            <p:childTnLst>
                              <p:par>
                                <p:cTn id="99" presetID="53" presetClass="entr" presetSubtype="16" fill="hold" nodeType="clickEffect">
                                  <p:stCondLst>
                                    <p:cond delay="0"/>
                                  </p:stCondLst>
                                  <p:childTnLst>
                                    <p:set>
                                      <p:cBhvr>
                                        <p:cTn id="100" dur="1" fill="hold">
                                          <p:stCondLst>
                                            <p:cond delay="0"/>
                                          </p:stCondLst>
                                        </p:cTn>
                                        <p:tgtEl>
                                          <p:spTgt spid="23"/>
                                        </p:tgtEl>
                                        <p:attrNameLst>
                                          <p:attrName>style.visibility</p:attrName>
                                        </p:attrNameLst>
                                      </p:cBhvr>
                                      <p:to>
                                        <p:strVal val="visible"/>
                                      </p:to>
                                    </p:set>
                                    <p:anim calcmode="lin" valueType="num">
                                      <p:cBhvr>
                                        <p:cTn id="101" dur="500" fill="hold"/>
                                        <p:tgtEl>
                                          <p:spTgt spid="23"/>
                                        </p:tgtEl>
                                        <p:attrNameLst>
                                          <p:attrName>ppt_w</p:attrName>
                                        </p:attrNameLst>
                                      </p:cBhvr>
                                      <p:tavLst>
                                        <p:tav tm="0">
                                          <p:val>
                                            <p:fltVal val="0"/>
                                          </p:val>
                                        </p:tav>
                                        <p:tav tm="100000">
                                          <p:val>
                                            <p:strVal val="#ppt_w"/>
                                          </p:val>
                                        </p:tav>
                                      </p:tavLst>
                                    </p:anim>
                                    <p:anim calcmode="lin" valueType="num">
                                      <p:cBhvr>
                                        <p:cTn id="102" dur="500" fill="hold"/>
                                        <p:tgtEl>
                                          <p:spTgt spid="23"/>
                                        </p:tgtEl>
                                        <p:attrNameLst>
                                          <p:attrName>ppt_h</p:attrName>
                                        </p:attrNameLst>
                                      </p:cBhvr>
                                      <p:tavLst>
                                        <p:tav tm="0">
                                          <p:val>
                                            <p:fltVal val="0"/>
                                          </p:val>
                                        </p:tav>
                                        <p:tav tm="100000">
                                          <p:val>
                                            <p:strVal val="#ppt_h"/>
                                          </p:val>
                                        </p:tav>
                                      </p:tavLst>
                                    </p:anim>
                                    <p:animEffect transition="in" filter="fade">
                                      <p:cBhvr>
                                        <p:cTn id="10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5" grpId="0" animBg="1"/>
      <p:bldP spid="35" grpId="1" animBg="1"/>
      <p:bldP spid="37" grpId="0" animBg="1"/>
      <p:bldP spid="43" grpId="0" animBg="1"/>
      <p:bldP spid="43" grpId="1" animBg="1"/>
      <p:bldP spid="44" grpId="0" animBg="1"/>
      <p:bldP spid="45" grpId="0" animBg="1"/>
      <p:bldP spid="46" grpId="0" animBg="1"/>
      <p:bldP spid="4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20893" y="846149"/>
            <a:ext cx="5028771" cy="2857678"/>
          </a:xfrm>
          <a:prstGeom prst="rect">
            <a:avLst/>
          </a:prstGeom>
        </p:spPr>
      </p:pic>
      <p:pic>
        <p:nvPicPr>
          <p:cNvPr id="3" name="Resim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9229" y="861344"/>
            <a:ext cx="4883150" cy="2855801"/>
          </a:xfrm>
          <a:prstGeom prst="rect">
            <a:avLst/>
          </a:prstGeom>
        </p:spPr>
      </p:pic>
      <p:sp>
        <p:nvSpPr>
          <p:cNvPr id="8"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Dünya Şampiyonu Filenin Sultanları</a:t>
            </a:r>
            <a:endParaRPr lang="en-US" sz="2800" dirty="0">
              <a:solidFill>
                <a:schemeClr val="bg1"/>
              </a:solidFill>
            </a:endParaRPr>
          </a:p>
        </p:txBody>
      </p:sp>
      <p:sp>
        <p:nvSpPr>
          <p:cNvPr id="9" name="Yuvarlatılmış Dikdörtgen 8"/>
          <p:cNvSpPr/>
          <p:nvPr/>
        </p:nvSpPr>
        <p:spPr>
          <a:xfrm>
            <a:off x="559229" y="4412764"/>
            <a:ext cx="4883150" cy="1816101"/>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dirty="0">
                <a:solidFill>
                  <a:schemeClr val="tx1"/>
                </a:solidFill>
              </a:rPr>
              <a:t>A Milli Kadın Voleybol Takımı, ABD'nin ev sahipliğindeki </a:t>
            </a:r>
            <a:r>
              <a:rPr lang="tr-TR" sz="2400" dirty="0" err="1">
                <a:solidFill>
                  <a:schemeClr val="tx1"/>
                </a:solidFill>
              </a:rPr>
              <a:t>FIVB</a:t>
            </a:r>
            <a:r>
              <a:rPr lang="tr-TR" sz="2400" dirty="0">
                <a:solidFill>
                  <a:schemeClr val="tx1"/>
                </a:solidFill>
              </a:rPr>
              <a:t> Milletler Ligi finalinde </a:t>
            </a:r>
            <a:r>
              <a:rPr lang="tr-TR" sz="2400" dirty="0" smtClean="0">
                <a:solidFill>
                  <a:schemeClr val="tx1"/>
                </a:solidFill>
              </a:rPr>
              <a:t>Brezilya’yı</a:t>
            </a:r>
          </a:p>
          <a:p>
            <a:r>
              <a:rPr lang="tr-TR" sz="2400" dirty="0" smtClean="0">
                <a:solidFill>
                  <a:schemeClr val="tx1"/>
                </a:solidFill>
              </a:rPr>
              <a:t> </a:t>
            </a:r>
            <a:r>
              <a:rPr lang="tr-TR" sz="2400" dirty="0">
                <a:solidFill>
                  <a:schemeClr val="tx1"/>
                </a:solidFill>
              </a:rPr>
              <a:t>3-1 mağlup ederek şampiyonluğa ulaştı.</a:t>
            </a:r>
          </a:p>
        </p:txBody>
      </p:sp>
      <p:grpSp>
        <p:nvGrpSpPr>
          <p:cNvPr id="26" name="Grup 25"/>
          <p:cNvGrpSpPr/>
          <p:nvPr/>
        </p:nvGrpSpPr>
        <p:grpSpPr>
          <a:xfrm>
            <a:off x="255494" y="5940859"/>
            <a:ext cx="914437" cy="819703"/>
            <a:chOff x="313837" y="4957280"/>
            <a:chExt cx="914437" cy="819703"/>
          </a:xfrm>
        </p:grpSpPr>
        <p:grpSp>
          <p:nvGrpSpPr>
            <p:cNvPr id="27" name="Grup 26"/>
            <p:cNvGrpSpPr/>
            <p:nvPr/>
          </p:nvGrpSpPr>
          <p:grpSpPr>
            <a:xfrm>
              <a:off x="313837" y="4957280"/>
              <a:ext cx="914437" cy="819703"/>
              <a:chOff x="6709431" y="3270742"/>
              <a:chExt cx="1544353" cy="1384361"/>
            </a:xfrm>
            <a:solidFill>
              <a:schemeClr val="tx1">
                <a:lumMod val="65000"/>
                <a:lumOff val="35000"/>
              </a:schemeClr>
            </a:solidFill>
          </p:grpSpPr>
          <p:sp>
            <p:nvSpPr>
              <p:cNvPr id="29"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0"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8"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35" name="Köşeli Çift Ayraç 34"/>
          <p:cNvSpPr/>
          <p:nvPr/>
        </p:nvSpPr>
        <p:spPr>
          <a:xfrm>
            <a:off x="1041616" y="5963907"/>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a:solidFill>
                  <a:schemeClr val="tx1"/>
                </a:solidFill>
              </a:rPr>
              <a:t>A Milli Kadın Voleybol </a:t>
            </a:r>
            <a:r>
              <a:rPr lang="tr-TR" sz="2400" dirty="0" smtClean="0">
                <a:solidFill>
                  <a:schemeClr val="tx1"/>
                </a:solidFill>
              </a:rPr>
              <a:t>Takımımızın dünya şampiyonu olduğunda Türk milleti ne yapmıştır?</a:t>
            </a:r>
            <a:endParaRPr lang="tr-TR" sz="3200" dirty="0">
              <a:solidFill>
                <a:schemeClr val="tx1"/>
              </a:solidFill>
            </a:endParaRPr>
          </a:p>
        </p:txBody>
      </p:sp>
      <p:sp>
        <p:nvSpPr>
          <p:cNvPr id="37" name="Yuvarlatılmış Dikdörtgen 36"/>
          <p:cNvSpPr/>
          <p:nvPr/>
        </p:nvSpPr>
        <p:spPr>
          <a:xfrm>
            <a:off x="6520893" y="4415197"/>
            <a:ext cx="5028771" cy="1816101"/>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Tüm yurdu sevince boğan bu olay sonucunda herkes duygularını sosyal medya vasıtası ile paylaşmıştır.</a:t>
            </a:r>
            <a:endParaRPr lang="tr-TR" sz="2400" dirty="0">
              <a:solidFill>
                <a:schemeClr val="tx1"/>
              </a:solidFill>
            </a:endParaRPr>
          </a:p>
        </p:txBody>
      </p:sp>
      <p:grpSp>
        <p:nvGrpSpPr>
          <p:cNvPr id="38" name="Grup 37"/>
          <p:cNvGrpSpPr/>
          <p:nvPr/>
        </p:nvGrpSpPr>
        <p:grpSpPr>
          <a:xfrm>
            <a:off x="255494" y="5934024"/>
            <a:ext cx="914437" cy="819703"/>
            <a:chOff x="313837" y="4957280"/>
            <a:chExt cx="914437" cy="819703"/>
          </a:xfrm>
        </p:grpSpPr>
        <p:grpSp>
          <p:nvGrpSpPr>
            <p:cNvPr id="39" name="Grup 38"/>
            <p:cNvGrpSpPr/>
            <p:nvPr/>
          </p:nvGrpSpPr>
          <p:grpSpPr>
            <a:xfrm>
              <a:off x="313837" y="4957280"/>
              <a:ext cx="914437" cy="819703"/>
              <a:chOff x="6709431" y="3270742"/>
              <a:chExt cx="1544353" cy="1384361"/>
            </a:xfrm>
            <a:solidFill>
              <a:schemeClr val="tx1">
                <a:lumMod val="65000"/>
                <a:lumOff val="35000"/>
              </a:schemeClr>
            </a:solidFill>
          </p:grpSpPr>
          <p:sp>
            <p:nvSpPr>
              <p:cNvPr id="41"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2"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0"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43" name="Köşeli Çift Ayraç 42"/>
          <p:cNvSpPr/>
          <p:nvPr/>
        </p:nvSpPr>
        <p:spPr>
          <a:xfrm>
            <a:off x="1041616" y="5957072"/>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A Millî Kadın Voleybol Takımımızın Dünya Şampiyonu olması Türk milletinde hangi duyguları ortaya çıkarmıştır?</a:t>
            </a:r>
            <a:endParaRPr lang="tr-TR" sz="3200" dirty="0">
              <a:solidFill>
                <a:schemeClr val="tx1"/>
              </a:solidFill>
            </a:endParaRPr>
          </a:p>
        </p:txBody>
      </p:sp>
      <p:sp>
        <p:nvSpPr>
          <p:cNvPr id="44" name="Google Shape;1450;p25"/>
          <p:cNvSpPr/>
          <p:nvPr/>
        </p:nvSpPr>
        <p:spPr>
          <a:xfrm>
            <a:off x="1472377" y="1222304"/>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rgbClr val="92D05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Sevinç</a:t>
            </a:r>
            <a:endParaRPr sz="2400" dirty="0">
              <a:solidFill>
                <a:srgbClr val="000000"/>
              </a:solidFill>
              <a:latin typeface="Arial"/>
              <a:ea typeface="Arial"/>
              <a:cs typeface="Arial"/>
              <a:sym typeface="Arial"/>
            </a:endParaRPr>
          </a:p>
        </p:txBody>
      </p:sp>
      <p:sp>
        <p:nvSpPr>
          <p:cNvPr id="45" name="Google Shape;1450;p25"/>
          <p:cNvSpPr/>
          <p:nvPr/>
        </p:nvSpPr>
        <p:spPr>
          <a:xfrm>
            <a:off x="1472377" y="2559899"/>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lumMod val="60000"/>
              <a:lumOff val="4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Gurur</a:t>
            </a:r>
            <a:endParaRPr sz="2400" dirty="0">
              <a:solidFill>
                <a:srgbClr val="000000"/>
              </a:solidFill>
              <a:latin typeface="Arial"/>
              <a:ea typeface="Arial"/>
              <a:cs typeface="Arial"/>
              <a:sym typeface="Arial"/>
            </a:endParaRPr>
          </a:p>
        </p:txBody>
      </p:sp>
      <p:sp>
        <p:nvSpPr>
          <p:cNvPr id="46" name="Google Shape;1450;p25"/>
          <p:cNvSpPr/>
          <p:nvPr/>
        </p:nvSpPr>
        <p:spPr>
          <a:xfrm>
            <a:off x="7677003" y="1222304"/>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rgbClr val="FFFF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Coşku </a:t>
            </a:r>
            <a:endParaRPr sz="2400" dirty="0">
              <a:solidFill>
                <a:srgbClr val="000000"/>
              </a:solidFill>
              <a:latin typeface="Arial"/>
              <a:ea typeface="Arial"/>
              <a:cs typeface="Arial"/>
              <a:sym typeface="Arial"/>
            </a:endParaRPr>
          </a:p>
        </p:txBody>
      </p:sp>
      <p:sp>
        <p:nvSpPr>
          <p:cNvPr id="47" name="Google Shape;1450;p25"/>
          <p:cNvSpPr/>
          <p:nvPr/>
        </p:nvSpPr>
        <p:spPr>
          <a:xfrm>
            <a:off x="7677003" y="2488030"/>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Millî aidiyet</a:t>
            </a:r>
            <a:endParaRPr sz="2400" dirty="0">
              <a:solidFill>
                <a:srgbClr val="000000"/>
              </a:solidFill>
              <a:latin typeface="Arial"/>
              <a:ea typeface="Arial"/>
              <a:cs typeface="Arial"/>
              <a:sym typeface="Arial"/>
            </a:endParaRPr>
          </a:p>
        </p:txBody>
      </p:sp>
      <p:grpSp>
        <p:nvGrpSpPr>
          <p:cNvPr id="25" name="Grup 24"/>
          <p:cNvGrpSpPr/>
          <p:nvPr/>
        </p:nvGrpSpPr>
        <p:grpSpPr>
          <a:xfrm rot="20968082">
            <a:off x="-75367" y="3143368"/>
            <a:ext cx="11275932" cy="1208136"/>
            <a:chOff x="375722" y="2050085"/>
            <a:chExt cx="11275932" cy="1208136"/>
          </a:xfrm>
          <a:effectLst>
            <a:outerShdw blurRad="50800" dist="38100" dir="5400000" algn="t" rotWithShape="0">
              <a:prstClr val="black">
                <a:alpha val="40000"/>
              </a:prstClr>
            </a:outerShdw>
          </a:effectLst>
          <a:scene3d>
            <a:camera prst="orthographicFront">
              <a:rot lat="0" lon="0" rev="0"/>
            </a:camera>
            <a:lightRig rig="glow" dir="t">
              <a:rot lat="0" lon="0" rev="14100000"/>
            </a:lightRig>
          </a:scene3d>
        </p:grpSpPr>
        <p:pic>
          <p:nvPicPr>
            <p:cNvPr id="31" name="Resim 3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75722" y="2050085"/>
              <a:ext cx="11275932" cy="1208136"/>
            </a:xfrm>
            <a:prstGeom prst="rect">
              <a:avLst/>
            </a:prstGeom>
            <a:ln>
              <a:noFill/>
            </a:ln>
            <a:effectLst/>
            <a:sp3d prstMaterial="softEdge">
              <a:bevelT w="127000" prst="artDeco"/>
            </a:sp3d>
          </p:spPr>
        </p:pic>
        <p:sp>
          <p:nvSpPr>
            <p:cNvPr id="32" name="Title 1"/>
            <p:cNvSpPr txBox="1">
              <a:spLocks/>
            </p:cNvSpPr>
            <p:nvPr/>
          </p:nvSpPr>
          <p:spPr>
            <a:xfrm>
              <a:off x="2101455" y="2154413"/>
              <a:ext cx="8798768" cy="1003098"/>
            </a:xfrm>
            <a:prstGeom prst="rect">
              <a:avLst/>
            </a:prstGeom>
            <a:ln>
              <a:noFill/>
            </a:ln>
            <a:effectLst/>
            <a:sp3d prstMaterial="softEdge">
              <a:bevelT w="127000" prst="artDeco"/>
            </a:sp3d>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smtClean="0">
                  <a:solidFill>
                    <a:schemeClr val="tx1"/>
                  </a:solidFill>
                </a:rPr>
                <a:t>Savaşta ve afette kenetlenen millet, uluslararası spor müsabakalarında da tek yürek olarak coşkuyu paylaşmıştır.</a:t>
              </a:r>
              <a:endParaRPr lang="tr-TR" sz="1400" b="1" dirty="0" smtClean="0">
                <a:solidFill>
                  <a:schemeClr val="tx1"/>
                </a:solidFill>
              </a:endParaRPr>
            </a:p>
          </p:txBody>
        </p:sp>
      </p:grpSp>
    </p:spTree>
    <p:custDataLst>
      <p:tags r:id="rId1"/>
    </p:custDataLst>
    <p:extLst>
      <p:ext uri="{BB962C8B-B14F-4D97-AF65-F5344CB8AC3E}">
        <p14:creationId xmlns:p14="http://schemas.microsoft.com/office/powerpoint/2010/main" val="2442090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p:tgtEl>
                                          <p:spTgt spid="9"/>
                                        </p:tgtEl>
                                        <p:attrNameLst>
                                          <p:attrName>ppt_y</p:attrName>
                                        </p:attrNameLst>
                                      </p:cBhvr>
                                      <p:tavLst>
                                        <p:tav tm="0">
                                          <p:val>
                                            <p:strVal val="#ppt_y-#ppt_h*1.125000"/>
                                          </p:val>
                                        </p:tav>
                                        <p:tav tm="100000">
                                          <p:val>
                                            <p:strVal val="#ppt_y"/>
                                          </p:val>
                                        </p:tav>
                                      </p:tavLst>
                                    </p:anim>
                                    <p:animEffect transition="in" filter="wipe(down)">
                                      <p:cBhvr>
                                        <p:cTn id="8" dur="500"/>
                                        <p:tgtEl>
                                          <p:spTgt spid="9"/>
                                        </p:tgtEl>
                                      </p:cBhvr>
                                    </p:animEffect>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500" fill="hold"/>
                                        <p:tgtEl>
                                          <p:spTgt spid="26"/>
                                        </p:tgtEl>
                                        <p:attrNameLst>
                                          <p:attrName>ppt_w</p:attrName>
                                        </p:attrNameLst>
                                      </p:cBhvr>
                                      <p:tavLst>
                                        <p:tav tm="0">
                                          <p:val>
                                            <p:fltVal val="0"/>
                                          </p:val>
                                        </p:tav>
                                        <p:tav tm="100000">
                                          <p:val>
                                            <p:strVal val="#ppt_w"/>
                                          </p:val>
                                        </p:tav>
                                      </p:tavLst>
                                    </p:anim>
                                    <p:anim calcmode="lin" valueType="num">
                                      <p:cBhvr>
                                        <p:cTn id="14" dur="500" fill="hold"/>
                                        <p:tgtEl>
                                          <p:spTgt spid="26"/>
                                        </p:tgtEl>
                                        <p:attrNameLst>
                                          <p:attrName>ppt_h</p:attrName>
                                        </p:attrNameLst>
                                      </p:cBhvr>
                                      <p:tavLst>
                                        <p:tav tm="0">
                                          <p:val>
                                            <p:fltVal val="0"/>
                                          </p:val>
                                        </p:tav>
                                        <p:tav tm="100000">
                                          <p:val>
                                            <p:strVal val="#ppt_h"/>
                                          </p:val>
                                        </p:tav>
                                      </p:tavLst>
                                    </p:anim>
                                    <p:animEffect transition="in" filter="fade">
                                      <p:cBhvr>
                                        <p:cTn id="15" dur="500"/>
                                        <p:tgtEl>
                                          <p:spTgt spid="26"/>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wipe(left)">
                                      <p:cBhvr>
                                        <p:cTn id="19" dur="500"/>
                                        <p:tgtEl>
                                          <p:spTgt spid="35"/>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xit" presetSubtype="2" fill="hold" grpId="1" nodeType="clickEffect">
                                  <p:stCondLst>
                                    <p:cond delay="0"/>
                                  </p:stCondLst>
                                  <p:childTnLst>
                                    <p:animEffect transition="out" filter="wipe(right)">
                                      <p:cBhvr>
                                        <p:cTn id="23" dur="500"/>
                                        <p:tgtEl>
                                          <p:spTgt spid="35"/>
                                        </p:tgtEl>
                                      </p:cBhvr>
                                    </p:animEffect>
                                    <p:set>
                                      <p:cBhvr>
                                        <p:cTn id="24" dur="1" fill="hold">
                                          <p:stCondLst>
                                            <p:cond delay="499"/>
                                          </p:stCondLst>
                                        </p:cTn>
                                        <p:tgtEl>
                                          <p:spTgt spid="35"/>
                                        </p:tgtEl>
                                        <p:attrNameLst>
                                          <p:attrName>style.visibility</p:attrName>
                                        </p:attrNameLst>
                                      </p:cBhvr>
                                      <p:to>
                                        <p:strVal val="hidden"/>
                                      </p:to>
                                    </p:set>
                                  </p:childTnLst>
                                </p:cTn>
                              </p:par>
                            </p:childTnLst>
                          </p:cTn>
                        </p:par>
                        <p:par>
                          <p:cTn id="25" fill="hold">
                            <p:stCondLst>
                              <p:cond delay="500"/>
                            </p:stCondLst>
                            <p:childTnLst>
                              <p:par>
                                <p:cTn id="26" presetID="53" presetClass="exit" presetSubtype="32" fill="hold" nodeType="afterEffect">
                                  <p:stCondLst>
                                    <p:cond delay="0"/>
                                  </p:stCondLst>
                                  <p:childTnLst>
                                    <p:anim calcmode="lin" valueType="num">
                                      <p:cBhvr>
                                        <p:cTn id="27" dur="500"/>
                                        <p:tgtEl>
                                          <p:spTgt spid="26"/>
                                        </p:tgtEl>
                                        <p:attrNameLst>
                                          <p:attrName>ppt_w</p:attrName>
                                        </p:attrNameLst>
                                      </p:cBhvr>
                                      <p:tavLst>
                                        <p:tav tm="0">
                                          <p:val>
                                            <p:strVal val="ppt_w"/>
                                          </p:val>
                                        </p:tav>
                                        <p:tav tm="100000">
                                          <p:val>
                                            <p:fltVal val="0"/>
                                          </p:val>
                                        </p:tav>
                                      </p:tavLst>
                                    </p:anim>
                                    <p:anim calcmode="lin" valueType="num">
                                      <p:cBhvr>
                                        <p:cTn id="28" dur="500"/>
                                        <p:tgtEl>
                                          <p:spTgt spid="26"/>
                                        </p:tgtEl>
                                        <p:attrNameLst>
                                          <p:attrName>ppt_h</p:attrName>
                                        </p:attrNameLst>
                                      </p:cBhvr>
                                      <p:tavLst>
                                        <p:tav tm="0">
                                          <p:val>
                                            <p:strVal val="ppt_h"/>
                                          </p:val>
                                        </p:tav>
                                        <p:tav tm="100000">
                                          <p:val>
                                            <p:fltVal val="0"/>
                                          </p:val>
                                        </p:tav>
                                      </p:tavLst>
                                    </p:anim>
                                    <p:animEffect transition="out" filter="fade">
                                      <p:cBhvr>
                                        <p:cTn id="29" dur="500"/>
                                        <p:tgtEl>
                                          <p:spTgt spid="26"/>
                                        </p:tgtEl>
                                      </p:cBhvr>
                                    </p:animEffect>
                                    <p:set>
                                      <p:cBhvr>
                                        <p:cTn id="30" dur="1" fill="hold">
                                          <p:stCondLst>
                                            <p:cond delay="499"/>
                                          </p:stCondLst>
                                        </p:cTn>
                                        <p:tgtEl>
                                          <p:spTgt spid="26"/>
                                        </p:tgtEl>
                                        <p:attrNameLst>
                                          <p:attrName>style.visibility</p:attrName>
                                        </p:attrNameLst>
                                      </p:cBhvr>
                                      <p:to>
                                        <p:strVal val="hidden"/>
                                      </p:to>
                                    </p:set>
                                  </p:childTnLst>
                                </p:cTn>
                              </p:par>
                            </p:childTnLst>
                          </p:cTn>
                        </p:par>
                        <p:par>
                          <p:cTn id="31" fill="hold">
                            <p:stCondLst>
                              <p:cond delay="1000"/>
                            </p:stCondLst>
                            <p:childTnLst>
                              <p:par>
                                <p:cTn id="32" presetID="12" presetClass="entr" presetSubtype="1" fill="hold" grpId="0" nodeType="afterEffect">
                                  <p:stCondLst>
                                    <p:cond delay="0"/>
                                  </p:stCondLst>
                                  <p:childTnLst>
                                    <p:set>
                                      <p:cBhvr>
                                        <p:cTn id="33" dur="1" fill="hold">
                                          <p:stCondLst>
                                            <p:cond delay="0"/>
                                          </p:stCondLst>
                                        </p:cTn>
                                        <p:tgtEl>
                                          <p:spTgt spid="37"/>
                                        </p:tgtEl>
                                        <p:attrNameLst>
                                          <p:attrName>style.visibility</p:attrName>
                                        </p:attrNameLst>
                                      </p:cBhvr>
                                      <p:to>
                                        <p:strVal val="visible"/>
                                      </p:to>
                                    </p:set>
                                    <p:anim calcmode="lin" valueType="num">
                                      <p:cBhvr additive="base">
                                        <p:cTn id="34" dur="500"/>
                                        <p:tgtEl>
                                          <p:spTgt spid="37"/>
                                        </p:tgtEl>
                                        <p:attrNameLst>
                                          <p:attrName>ppt_y</p:attrName>
                                        </p:attrNameLst>
                                      </p:cBhvr>
                                      <p:tavLst>
                                        <p:tav tm="0">
                                          <p:val>
                                            <p:strVal val="#ppt_y-#ppt_h*1.125000"/>
                                          </p:val>
                                        </p:tav>
                                        <p:tav tm="100000">
                                          <p:val>
                                            <p:strVal val="#ppt_y"/>
                                          </p:val>
                                        </p:tav>
                                      </p:tavLst>
                                    </p:anim>
                                    <p:animEffect transition="in" filter="wipe(down)">
                                      <p:cBhvr>
                                        <p:cTn id="35" dur="500"/>
                                        <p:tgtEl>
                                          <p:spTgt spid="37"/>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nodeType="clickEffect">
                                  <p:stCondLst>
                                    <p:cond delay="0"/>
                                  </p:stCondLst>
                                  <p:childTnLst>
                                    <p:set>
                                      <p:cBhvr>
                                        <p:cTn id="39" dur="1" fill="hold">
                                          <p:stCondLst>
                                            <p:cond delay="0"/>
                                          </p:stCondLst>
                                        </p:cTn>
                                        <p:tgtEl>
                                          <p:spTgt spid="38"/>
                                        </p:tgtEl>
                                        <p:attrNameLst>
                                          <p:attrName>style.visibility</p:attrName>
                                        </p:attrNameLst>
                                      </p:cBhvr>
                                      <p:to>
                                        <p:strVal val="visible"/>
                                      </p:to>
                                    </p:set>
                                    <p:anim calcmode="lin" valueType="num">
                                      <p:cBhvr>
                                        <p:cTn id="40" dur="500" fill="hold"/>
                                        <p:tgtEl>
                                          <p:spTgt spid="38"/>
                                        </p:tgtEl>
                                        <p:attrNameLst>
                                          <p:attrName>ppt_w</p:attrName>
                                        </p:attrNameLst>
                                      </p:cBhvr>
                                      <p:tavLst>
                                        <p:tav tm="0">
                                          <p:val>
                                            <p:fltVal val="0"/>
                                          </p:val>
                                        </p:tav>
                                        <p:tav tm="100000">
                                          <p:val>
                                            <p:strVal val="#ppt_w"/>
                                          </p:val>
                                        </p:tav>
                                      </p:tavLst>
                                    </p:anim>
                                    <p:anim calcmode="lin" valueType="num">
                                      <p:cBhvr>
                                        <p:cTn id="41" dur="500" fill="hold"/>
                                        <p:tgtEl>
                                          <p:spTgt spid="38"/>
                                        </p:tgtEl>
                                        <p:attrNameLst>
                                          <p:attrName>ppt_h</p:attrName>
                                        </p:attrNameLst>
                                      </p:cBhvr>
                                      <p:tavLst>
                                        <p:tav tm="0">
                                          <p:val>
                                            <p:fltVal val="0"/>
                                          </p:val>
                                        </p:tav>
                                        <p:tav tm="100000">
                                          <p:val>
                                            <p:strVal val="#ppt_h"/>
                                          </p:val>
                                        </p:tav>
                                      </p:tavLst>
                                    </p:anim>
                                    <p:animEffect transition="in" filter="fade">
                                      <p:cBhvr>
                                        <p:cTn id="42" dur="500"/>
                                        <p:tgtEl>
                                          <p:spTgt spid="38"/>
                                        </p:tgtEl>
                                      </p:cBhvr>
                                    </p:animEffect>
                                  </p:childTnLst>
                                  <p:subTnLst>
                                    <p:audio>
                                      <p:cMediaNode>
                                        <p:cTn display="0" masterRel="sameClick">
                                          <p:stCondLst>
                                            <p:cond evt="begin" delay="0">
                                              <p:tn val="38"/>
                                            </p:cond>
                                          </p:stCondLst>
                                          <p:endCondLst>
                                            <p:cond evt="onStopAudio" delay="0">
                                              <p:tgtEl>
                                                <p:sldTgt/>
                                              </p:tgtEl>
                                            </p:cond>
                                          </p:endCondLst>
                                        </p:cTn>
                                        <p:tgtEl>
                                          <p:sndTgt r:embed="rId4" name="arrow.wav"/>
                                        </p:tgtEl>
                                      </p:cMediaNode>
                                    </p:audio>
                                  </p:subTnLst>
                                </p:cTn>
                              </p:par>
                            </p:childTnLst>
                          </p:cTn>
                        </p:par>
                        <p:par>
                          <p:cTn id="43" fill="hold">
                            <p:stCondLst>
                              <p:cond delay="500"/>
                            </p:stCondLst>
                            <p:childTnLst>
                              <p:par>
                                <p:cTn id="44" presetID="22" presetClass="entr" presetSubtype="8" fill="hold" grpId="0" nodeType="afterEffect">
                                  <p:stCondLst>
                                    <p:cond delay="0"/>
                                  </p:stCondLst>
                                  <p:childTnLst>
                                    <p:set>
                                      <p:cBhvr>
                                        <p:cTn id="45" dur="1" fill="hold">
                                          <p:stCondLst>
                                            <p:cond delay="0"/>
                                          </p:stCondLst>
                                        </p:cTn>
                                        <p:tgtEl>
                                          <p:spTgt spid="43"/>
                                        </p:tgtEl>
                                        <p:attrNameLst>
                                          <p:attrName>style.visibility</p:attrName>
                                        </p:attrNameLst>
                                      </p:cBhvr>
                                      <p:to>
                                        <p:strVal val="visible"/>
                                      </p:to>
                                    </p:set>
                                    <p:animEffect transition="in" filter="wipe(left)">
                                      <p:cBhvr>
                                        <p:cTn id="46" dur="500"/>
                                        <p:tgtEl>
                                          <p:spTgt spid="43"/>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xit" presetSubtype="2" fill="hold" grpId="1" nodeType="clickEffect">
                                  <p:stCondLst>
                                    <p:cond delay="0"/>
                                  </p:stCondLst>
                                  <p:childTnLst>
                                    <p:animEffect transition="out" filter="wipe(right)">
                                      <p:cBhvr>
                                        <p:cTn id="50" dur="500"/>
                                        <p:tgtEl>
                                          <p:spTgt spid="43"/>
                                        </p:tgtEl>
                                      </p:cBhvr>
                                    </p:animEffect>
                                    <p:set>
                                      <p:cBhvr>
                                        <p:cTn id="51" dur="1" fill="hold">
                                          <p:stCondLst>
                                            <p:cond delay="499"/>
                                          </p:stCondLst>
                                        </p:cTn>
                                        <p:tgtEl>
                                          <p:spTgt spid="43"/>
                                        </p:tgtEl>
                                        <p:attrNameLst>
                                          <p:attrName>style.visibility</p:attrName>
                                        </p:attrNameLst>
                                      </p:cBhvr>
                                      <p:to>
                                        <p:strVal val="hidden"/>
                                      </p:to>
                                    </p:set>
                                  </p:childTnLst>
                                </p:cTn>
                              </p:par>
                            </p:childTnLst>
                          </p:cTn>
                        </p:par>
                        <p:par>
                          <p:cTn id="52" fill="hold">
                            <p:stCondLst>
                              <p:cond delay="500"/>
                            </p:stCondLst>
                            <p:childTnLst>
                              <p:par>
                                <p:cTn id="53" presetID="53" presetClass="exit" presetSubtype="32" fill="hold" nodeType="afterEffect">
                                  <p:stCondLst>
                                    <p:cond delay="0"/>
                                  </p:stCondLst>
                                  <p:childTnLst>
                                    <p:anim calcmode="lin" valueType="num">
                                      <p:cBhvr>
                                        <p:cTn id="54" dur="500"/>
                                        <p:tgtEl>
                                          <p:spTgt spid="38"/>
                                        </p:tgtEl>
                                        <p:attrNameLst>
                                          <p:attrName>ppt_w</p:attrName>
                                        </p:attrNameLst>
                                      </p:cBhvr>
                                      <p:tavLst>
                                        <p:tav tm="0">
                                          <p:val>
                                            <p:strVal val="ppt_w"/>
                                          </p:val>
                                        </p:tav>
                                        <p:tav tm="100000">
                                          <p:val>
                                            <p:fltVal val="0"/>
                                          </p:val>
                                        </p:tav>
                                      </p:tavLst>
                                    </p:anim>
                                    <p:anim calcmode="lin" valueType="num">
                                      <p:cBhvr>
                                        <p:cTn id="55" dur="500"/>
                                        <p:tgtEl>
                                          <p:spTgt spid="38"/>
                                        </p:tgtEl>
                                        <p:attrNameLst>
                                          <p:attrName>ppt_h</p:attrName>
                                        </p:attrNameLst>
                                      </p:cBhvr>
                                      <p:tavLst>
                                        <p:tav tm="0">
                                          <p:val>
                                            <p:strVal val="ppt_h"/>
                                          </p:val>
                                        </p:tav>
                                        <p:tav tm="100000">
                                          <p:val>
                                            <p:fltVal val="0"/>
                                          </p:val>
                                        </p:tav>
                                      </p:tavLst>
                                    </p:anim>
                                    <p:animEffect transition="out" filter="fade">
                                      <p:cBhvr>
                                        <p:cTn id="56" dur="500"/>
                                        <p:tgtEl>
                                          <p:spTgt spid="38"/>
                                        </p:tgtEl>
                                      </p:cBhvr>
                                    </p:animEffect>
                                    <p:set>
                                      <p:cBhvr>
                                        <p:cTn id="57" dur="1" fill="hold">
                                          <p:stCondLst>
                                            <p:cond delay="499"/>
                                          </p:stCondLst>
                                        </p:cTn>
                                        <p:tgtEl>
                                          <p:spTgt spid="38"/>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31" presetClass="entr" presetSubtype="0" fill="hold" grpId="0" nodeType="clickEffect">
                                  <p:stCondLst>
                                    <p:cond delay="0"/>
                                  </p:stCondLst>
                                  <p:childTnLst>
                                    <p:set>
                                      <p:cBhvr>
                                        <p:cTn id="61" dur="1" fill="hold">
                                          <p:stCondLst>
                                            <p:cond delay="0"/>
                                          </p:stCondLst>
                                        </p:cTn>
                                        <p:tgtEl>
                                          <p:spTgt spid="44"/>
                                        </p:tgtEl>
                                        <p:attrNameLst>
                                          <p:attrName>style.visibility</p:attrName>
                                        </p:attrNameLst>
                                      </p:cBhvr>
                                      <p:to>
                                        <p:strVal val="visible"/>
                                      </p:to>
                                    </p:set>
                                    <p:anim calcmode="lin" valueType="num">
                                      <p:cBhvr>
                                        <p:cTn id="62" dur="1000" fill="hold"/>
                                        <p:tgtEl>
                                          <p:spTgt spid="44"/>
                                        </p:tgtEl>
                                        <p:attrNameLst>
                                          <p:attrName>ppt_w</p:attrName>
                                        </p:attrNameLst>
                                      </p:cBhvr>
                                      <p:tavLst>
                                        <p:tav tm="0">
                                          <p:val>
                                            <p:fltVal val="0"/>
                                          </p:val>
                                        </p:tav>
                                        <p:tav tm="100000">
                                          <p:val>
                                            <p:strVal val="#ppt_w"/>
                                          </p:val>
                                        </p:tav>
                                      </p:tavLst>
                                    </p:anim>
                                    <p:anim calcmode="lin" valueType="num">
                                      <p:cBhvr>
                                        <p:cTn id="63" dur="1000" fill="hold"/>
                                        <p:tgtEl>
                                          <p:spTgt spid="44"/>
                                        </p:tgtEl>
                                        <p:attrNameLst>
                                          <p:attrName>ppt_h</p:attrName>
                                        </p:attrNameLst>
                                      </p:cBhvr>
                                      <p:tavLst>
                                        <p:tav tm="0">
                                          <p:val>
                                            <p:fltVal val="0"/>
                                          </p:val>
                                        </p:tav>
                                        <p:tav tm="100000">
                                          <p:val>
                                            <p:strVal val="#ppt_h"/>
                                          </p:val>
                                        </p:tav>
                                      </p:tavLst>
                                    </p:anim>
                                    <p:anim calcmode="lin" valueType="num">
                                      <p:cBhvr>
                                        <p:cTn id="64" dur="1000" fill="hold"/>
                                        <p:tgtEl>
                                          <p:spTgt spid="44"/>
                                        </p:tgtEl>
                                        <p:attrNameLst>
                                          <p:attrName>style.rotation</p:attrName>
                                        </p:attrNameLst>
                                      </p:cBhvr>
                                      <p:tavLst>
                                        <p:tav tm="0">
                                          <p:val>
                                            <p:fltVal val="90"/>
                                          </p:val>
                                        </p:tav>
                                        <p:tav tm="100000">
                                          <p:val>
                                            <p:fltVal val="0"/>
                                          </p:val>
                                        </p:tav>
                                      </p:tavLst>
                                    </p:anim>
                                    <p:animEffect transition="in" filter="fade">
                                      <p:cBhvr>
                                        <p:cTn id="65" dur="1000"/>
                                        <p:tgtEl>
                                          <p:spTgt spid="44"/>
                                        </p:tgtEl>
                                      </p:cBhvr>
                                    </p:animEffect>
                                  </p:childTnLst>
                                  <p:subTnLst>
                                    <p:audio>
                                      <p:cMediaNode vol="59000">
                                        <p:cTn display="0" masterRel="sameClick">
                                          <p:stCondLst>
                                            <p:cond evt="begin" delay="0">
                                              <p:tn val="60"/>
                                            </p:cond>
                                          </p:stCondLst>
                                          <p:endCondLst>
                                            <p:cond evt="onStopAudio" delay="0">
                                              <p:tgtEl>
                                                <p:sldTgt/>
                                              </p:tgtEl>
                                            </p:cond>
                                          </p:endCondLst>
                                        </p:cTn>
                                        <p:tgtEl>
                                          <p:sndTgt r:embed="rId5" name="type.wav"/>
                                        </p:tgtEl>
                                      </p:cMediaNode>
                                    </p:audio>
                                  </p:subTnLst>
                                </p:cTn>
                              </p:par>
                            </p:childTnLst>
                          </p:cTn>
                        </p:par>
                      </p:childTnLst>
                    </p:cTn>
                  </p:par>
                  <p:par>
                    <p:cTn id="66" fill="hold">
                      <p:stCondLst>
                        <p:cond delay="indefinite"/>
                      </p:stCondLst>
                      <p:childTnLst>
                        <p:par>
                          <p:cTn id="67" fill="hold">
                            <p:stCondLst>
                              <p:cond delay="0"/>
                            </p:stCondLst>
                            <p:childTnLst>
                              <p:par>
                                <p:cTn id="68" presetID="31" presetClass="entr" presetSubtype="0" fill="hold" grpId="0" nodeType="clickEffect">
                                  <p:stCondLst>
                                    <p:cond delay="0"/>
                                  </p:stCondLst>
                                  <p:childTnLst>
                                    <p:set>
                                      <p:cBhvr>
                                        <p:cTn id="69" dur="1" fill="hold">
                                          <p:stCondLst>
                                            <p:cond delay="0"/>
                                          </p:stCondLst>
                                        </p:cTn>
                                        <p:tgtEl>
                                          <p:spTgt spid="45"/>
                                        </p:tgtEl>
                                        <p:attrNameLst>
                                          <p:attrName>style.visibility</p:attrName>
                                        </p:attrNameLst>
                                      </p:cBhvr>
                                      <p:to>
                                        <p:strVal val="visible"/>
                                      </p:to>
                                    </p:set>
                                    <p:anim calcmode="lin" valueType="num">
                                      <p:cBhvr>
                                        <p:cTn id="70" dur="1000" fill="hold"/>
                                        <p:tgtEl>
                                          <p:spTgt spid="45"/>
                                        </p:tgtEl>
                                        <p:attrNameLst>
                                          <p:attrName>ppt_w</p:attrName>
                                        </p:attrNameLst>
                                      </p:cBhvr>
                                      <p:tavLst>
                                        <p:tav tm="0">
                                          <p:val>
                                            <p:fltVal val="0"/>
                                          </p:val>
                                        </p:tav>
                                        <p:tav tm="100000">
                                          <p:val>
                                            <p:strVal val="#ppt_w"/>
                                          </p:val>
                                        </p:tav>
                                      </p:tavLst>
                                    </p:anim>
                                    <p:anim calcmode="lin" valueType="num">
                                      <p:cBhvr>
                                        <p:cTn id="71" dur="1000" fill="hold"/>
                                        <p:tgtEl>
                                          <p:spTgt spid="45"/>
                                        </p:tgtEl>
                                        <p:attrNameLst>
                                          <p:attrName>ppt_h</p:attrName>
                                        </p:attrNameLst>
                                      </p:cBhvr>
                                      <p:tavLst>
                                        <p:tav tm="0">
                                          <p:val>
                                            <p:fltVal val="0"/>
                                          </p:val>
                                        </p:tav>
                                        <p:tav tm="100000">
                                          <p:val>
                                            <p:strVal val="#ppt_h"/>
                                          </p:val>
                                        </p:tav>
                                      </p:tavLst>
                                    </p:anim>
                                    <p:anim calcmode="lin" valueType="num">
                                      <p:cBhvr>
                                        <p:cTn id="72" dur="1000" fill="hold"/>
                                        <p:tgtEl>
                                          <p:spTgt spid="45"/>
                                        </p:tgtEl>
                                        <p:attrNameLst>
                                          <p:attrName>style.rotation</p:attrName>
                                        </p:attrNameLst>
                                      </p:cBhvr>
                                      <p:tavLst>
                                        <p:tav tm="0">
                                          <p:val>
                                            <p:fltVal val="90"/>
                                          </p:val>
                                        </p:tav>
                                        <p:tav tm="100000">
                                          <p:val>
                                            <p:fltVal val="0"/>
                                          </p:val>
                                        </p:tav>
                                      </p:tavLst>
                                    </p:anim>
                                    <p:animEffect transition="in" filter="fade">
                                      <p:cBhvr>
                                        <p:cTn id="73" dur="1000"/>
                                        <p:tgtEl>
                                          <p:spTgt spid="45"/>
                                        </p:tgtEl>
                                      </p:cBhvr>
                                    </p:animEffect>
                                  </p:childTnLst>
                                  <p:subTnLst>
                                    <p:audio>
                                      <p:cMediaNode vol="59000">
                                        <p:cTn display="0" masterRel="sameClick">
                                          <p:stCondLst>
                                            <p:cond evt="begin" delay="0">
                                              <p:tn val="68"/>
                                            </p:cond>
                                          </p:stCondLst>
                                          <p:endCondLst>
                                            <p:cond evt="onStopAudio" delay="0">
                                              <p:tgtEl>
                                                <p:sldTgt/>
                                              </p:tgtEl>
                                            </p:cond>
                                          </p:endCondLst>
                                        </p:cTn>
                                        <p:tgtEl>
                                          <p:sndTgt r:embed="rId5" name="type.wav"/>
                                        </p:tgtEl>
                                      </p:cMediaNode>
                                    </p:audio>
                                  </p:subTnLst>
                                </p:cTn>
                              </p:par>
                            </p:childTnLst>
                          </p:cTn>
                        </p:par>
                      </p:childTnLst>
                    </p:cTn>
                  </p:par>
                  <p:par>
                    <p:cTn id="74" fill="hold">
                      <p:stCondLst>
                        <p:cond delay="indefinite"/>
                      </p:stCondLst>
                      <p:childTnLst>
                        <p:par>
                          <p:cTn id="75" fill="hold">
                            <p:stCondLst>
                              <p:cond delay="0"/>
                            </p:stCondLst>
                            <p:childTnLst>
                              <p:par>
                                <p:cTn id="76" presetID="31" presetClass="entr" presetSubtype="0" fill="hold" grpId="0" nodeType="clickEffect">
                                  <p:stCondLst>
                                    <p:cond delay="0"/>
                                  </p:stCondLst>
                                  <p:childTnLst>
                                    <p:set>
                                      <p:cBhvr>
                                        <p:cTn id="77" dur="1" fill="hold">
                                          <p:stCondLst>
                                            <p:cond delay="0"/>
                                          </p:stCondLst>
                                        </p:cTn>
                                        <p:tgtEl>
                                          <p:spTgt spid="46"/>
                                        </p:tgtEl>
                                        <p:attrNameLst>
                                          <p:attrName>style.visibility</p:attrName>
                                        </p:attrNameLst>
                                      </p:cBhvr>
                                      <p:to>
                                        <p:strVal val="visible"/>
                                      </p:to>
                                    </p:set>
                                    <p:anim calcmode="lin" valueType="num">
                                      <p:cBhvr>
                                        <p:cTn id="78" dur="1000" fill="hold"/>
                                        <p:tgtEl>
                                          <p:spTgt spid="46"/>
                                        </p:tgtEl>
                                        <p:attrNameLst>
                                          <p:attrName>ppt_w</p:attrName>
                                        </p:attrNameLst>
                                      </p:cBhvr>
                                      <p:tavLst>
                                        <p:tav tm="0">
                                          <p:val>
                                            <p:fltVal val="0"/>
                                          </p:val>
                                        </p:tav>
                                        <p:tav tm="100000">
                                          <p:val>
                                            <p:strVal val="#ppt_w"/>
                                          </p:val>
                                        </p:tav>
                                      </p:tavLst>
                                    </p:anim>
                                    <p:anim calcmode="lin" valueType="num">
                                      <p:cBhvr>
                                        <p:cTn id="79" dur="1000" fill="hold"/>
                                        <p:tgtEl>
                                          <p:spTgt spid="46"/>
                                        </p:tgtEl>
                                        <p:attrNameLst>
                                          <p:attrName>ppt_h</p:attrName>
                                        </p:attrNameLst>
                                      </p:cBhvr>
                                      <p:tavLst>
                                        <p:tav tm="0">
                                          <p:val>
                                            <p:fltVal val="0"/>
                                          </p:val>
                                        </p:tav>
                                        <p:tav tm="100000">
                                          <p:val>
                                            <p:strVal val="#ppt_h"/>
                                          </p:val>
                                        </p:tav>
                                      </p:tavLst>
                                    </p:anim>
                                    <p:anim calcmode="lin" valueType="num">
                                      <p:cBhvr>
                                        <p:cTn id="80" dur="1000" fill="hold"/>
                                        <p:tgtEl>
                                          <p:spTgt spid="46"/>
                                        </p:tgtEl>
                                        <p:attrNameLst>
                                          <p:attrName>style.rotation</p:attrName>
                                        </p:attrNameLst>
                                      </p:cBhvr>
                                      <p:tavLst>
                                        <p:tav tm="0">
                                          <p:val>
                                            <p:fltVal val="90"/>
                                          </p:val>
                                        </p:tav>
                                        <p:tav tm="100000">
                                          <p:val>
                                            <p:fltVal val="0"/>
                                          </p:val>
                                        </p:tav>
                                      </p:tavLst>
                                    </p:anim>
                                    <p:animEffect transition="in" filter="fade">
                                      <p:cBhvr>
                                        <p:cTn id="81" dur="1000"/>
                                        <p:tgtEl>
                                          <p:spTgt spid="46"/>
                                        </p:tgtEl>
                                      </p:cBhvr>
                                    </p:animEffect>
                                  </p:childTnLst>
                                </p:cTn>
                              </p:par>
                            </p:childTnLst>
                          </p:cTn>
                        </p:par>
                      </p:childTnLst>
                    </p:cTn>
                  </p:par>
                  <p:par>
                    <p:cTn id="82" fill="hold">
                      <p:stCondLst>
                        <p:cond delay="indefinite"/>
                      </p:stCondLst>
                      <p:childTnLst>
                        <p:par>
                          <p:cTn id="83" fill="hold">
                            <p:stCondLst>
                              <p:cond delay="0"/>
                            </p:stCondLst>
                            <p:childTnLst>
                              <p:par>
                                <p:cTn id="84" presetID="31" presetClass="entr" presetSubtype="0" fill="hold" grpId="0" nodeType="clickEffect">
                                  <p:stCondLst>
                                    <p:cond delay="0"/>
                                  </p:stCondLst>
                                  <p:childTnLst>
                                    <p:set>
                                      <p:cBhvr>
                                        <p:cTn id="85" dur="1" fill="hold">
                                          <p:stCondLst>
                                            <p:cond delay="0"/>
                                          </p:stCondLst>
                                        </p:cTn>
                                        <p:tgtEl>
                                          <p:spTgt spid="47"/>
                                        </p:tgtEl>
                                        <p:attrNameLst>
                                          <p:attrName>style.visibility</p:attrName>
                                        </p:attrNameLst>
                                      </p:cBhvr>
                                      <p:to>
                                        <p:strVal val="visible"/>
                                      </p:to>
                                    </p:set>
                                    <p:anim calcmode="lin" valueType="num">
                                      <p:cBhvr>
                                        <p:cTn id="86" dur="1000" fill="hold"/>
                                        <p:tgtEl>
                                          <p:spTgt spid="47"/>
                                        </p:tgtEl>
                                        <p:attrNameLst>
                                          <p:attrName>ppt_w</p:attrName>
                                        </p:attrNameLst>
                                      </p:cBhvr>
                                      <p:tavLst>
                                        <p:tav tm="0">
                                          <p:val>
                                            <p:fltVal val="0"/>
                                          </p:val>
                                        </p:tav>
                                        <p:tav tm="100000">
                                          <p:val>
                                            <p:strVal val="#ppt_w"/>
                                          </p:val>
                                        </p:tav>
                                      </p:tavLst>
                                    </p:anim>
                                    <p:anim calcmode="lin" valueType="num">
                                      <p:cBhvr>
                                        <p:cTn id="87" dur="1000" fill="hold"/>
                                        <p:tgtEl>
                                          <p:spTgt spid="47"/>
                                        </p:tgtEl>
                                        <p:attrNameLst>
                                          <p:attrName>ppt_h</p:attrName>
                                        </p:attrNameLst>
                                      </p:cBhvr>
                                      <p:tavLst>
                                        <p:tav tm="0">
                                          <p:val>
                                            <p:fltVal val="0"/>
                                          </p:val>
                                        </p:tav>
                                        <p:tav tm="100000">
                                          <p:val>
                                            <p:strVal val="#ppt_h"/>
                                          </p:val>
                                        </p:tav>
                                      </p:tavLst>
                                    </p:anim>
                                    <p:anim calcmode="lin" valueType="num">
                                      <p:cBhvr>
                                        <p:cTn id="88" dur="1000" fill="hold"/>
                                        <p:tgtEl>
                                          <p:spTgt spid="47"/>
                                        </p:tgtEl>
                                        <p:attrNameLst>
                                          <p:attrName>style.rotation</p:attrName>
                                        </p:attrNameLst>
                                      </p:cBhvr>
                                      <p:tavLst>
                                        <p:tav tm="0">
                                          <p:val>
                                            <p:fltVal val="90"/>
                                          </p:val>
                                        </p:tav>
                                        <p:tav tm="100000">
                                          <p:val>
                                            <p:fltVal val="0"/>
                                          </p:val>
                                        </p:tav>
                                      </p:tavLst>
                                    </p:anim>
                                    <p:animEffect transition="in" filter="fade">
                                      <p:cBhvr>
                                        <p:cTn id="89" dur="1000"/>
                                        <p:tgtEl>
                                          <p:spTgt spid="47"/>
                                        </p:tgtEl>
                                      </p:cBhvr>
                                    </p:animEffect>
                                  </p:childTnLst>
                                  <p:subTnLst>
                                    <p:audio>
                                      <p:cMediaNode vol="59000">
                                        <p:cTn display="0" masterRel="sameClick">
                                          <p:stCondLst>
                                            <p:cond evt="begin" delay="0">
                                              <p:tn val="84"/>
                                            </p:cond>
                                          </p:stCondLst>
                                          <p:endCondLst>
                                            <p:cond evt="onStopAudio" delay="0">
                                              <p:tgtEl>
                                                <p:sldTgt/>
                                              </p:tgtEl>
                                            </p:cond>
                                          </p:endCondLst>
                                        </p:cTn>
                                        <p:tgtEl>
                                          <p:sndTgt r:embed="rId5" name="type.wav"/>
                                        </p:tgtEl>
                                      </p:cMediaNode>
                                    </p:audio>
                                  </p:subTnLst>
                                </p:cTn>
                              </p:par>
                            </p:childTnLst>
                          </p:cTn>
                        </p:par>
                      </p:childTnLst>
                    </p:cTn>
                  </p:par>
                  <p:par>
                    <p:cTn id="90" fill="hold">
                      <p:stCondLst>
                        <p:cond delay="indefinite"/>
                      </p:stCondLst>
                      <p:childTnLst>
                        <p:par>
                          <p:cTn id="91" fill="hold">
                            <p:stCondLst>
                              <p:cond delay="0"/>
                            </p:stCondLst>
                            <p:childTnLst>
                              <p:par>
                                <p:cTn id="92" presetID="53" presetClass="entr" presetSubtype="16" fill="hold" nodeType="click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p:cTn id="94" dur="500" fill="hold"/>
                                        <p:tgtEl>
                                          <p:spTgt spid="25"/>
                                        </p:tgtEl>
                                        <p:attrNameLst>
                                          <p:attrName>ppt_w</p:attrName>
                                        </p:attrNameLst>
                                      </p:cBhvr>
                                      <p:tavLst>
                                        <p:tav tm="0">
                                          <p:val>
                                            <p:fltVal val="0"/>
                                          </p:val>
                                        </p:tav>
                                        <p:tav tm="100000">
                                          <p:val>
                                            <p:strVal val="#ppt_w"/>
                                          </p:val>
                                        </p:tav>
                                      </p:tavLst>
                                    </p:anim>
                                    <p:anim calcmode="lin" valueType="num">
                                      <p:cBhvr>
                                        <p:cTn id="95" dur="500" fill="hold"/>
                                        <p:tgtEl>
                                          <p:spTgt spid="25"/>
                                        </p:tgtEl>
                                        <p:attrNameLst>
                                          <p:attrName>ppt_h</p:attrName>
                                        </p:attrNameLst>
                                      </p:cBhvr>
                                      <p:tavLst>
                                        <p:tav tm="0">
                                          <p:val>
                                            <p:fltVal val="0"/>
                                          </p:val>
                                        </p:tav>
                                        <p:tav tm="100000">
                                          <p:val>
                                            <p:strVal val="#ppt_h"/>
                                          </p:val>
                                        </p:tav>
                                      </p:tavLst>
                                    </p:anim>
                                    <p:animEffect transition="in" filter="fade">
                                      <p:cBhvr>
                                        <p:cTn id="9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5" grpId="0" animBg="1"/>
      <p:bldP spid="35" grpId="1" animBg="1"/>
      <p:bldP spid="37" grpId="0" animBg="1"/>
      <p:bldP spid="43" grpId="0" animBg="1"/>
      <p:bldP spid="43" grpId="1" animBg="1"/>
      <p:bldP spid="44" grpId="0" animBg="1"/>
      <p:bldP spid="45" grpId="0" animBg="1"/>
      <p:bldP spid="46" grpId="0" animBg="1"/>
      <p:bldP spid="4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rotWithShape="1">
          <a:blip r:embed="rId6">
            <a:extLst>
              <a:ext uri="{28A0092B-C50C-407E-A947-70E740481C1C}">
                <a14:useLocalDpi xmlns:a14="http://schemas.microsoft.com/office/drawing/2010/main" val="0"/>
              </a:ext>
            </a:extLst>
          </a:blip>
          <a:srcRect b="8616"/>
          <a:stretch/>
        </p:blipFill>
        <p:spPr>
          <a:xfrm>
            <a:off x="6507682" y="991610"/>
            <a:ext cx="5109759" cy="2538990"/>
          </a:xfrm>
          <a:prstGeom prst="rect">
            <a:avLst/>
          </a:prstGeom>
        </p:spPr>
      </p:pic>
      <p:pic>
        <p:nvPicPr>
          <p:cNvPr id="23" name="Resim 22"/>
          <p:cNvPicPr>
            <a:picLocks noChangeAspect="1"/>
          </p:cNvPicPr>
          <p:nvPr/>
        </p:nvPicPr>
        <p:blipFill rotWithShape="1">
          <a:blip r:embed="rId7">
            <a:extLst>
              <a:ext uri="{28A0092B-C50C-407E-A947-70E740481C1C}">
                <a14:useLocalDpi xmlns:a14="http://schemas.microsoft.com/office/drawing/2010/main" val="0"/>
              </a:ext>
            </a:extLst>
          </a:blip>
          <a:srcRect b="33308"/>
          <a:stretch/>
        </p:blipFill>
        <p:spPr>
          <a:xfrm>
            <a:off x="659220" y="1006294"/>
            <a:ext cx="5109759" cy="2555827"/>
          </a:xfrm>
          <a:prstGeom prst="rect">
            <a:avLst/>
          </a:prstGeom>
        </p:spPr>
      </p:pic>
      <p:sp>
        <p:nvSpPr>
          <p:cNvPr id="8"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Nobel Ödüllü Aziz Sancar</a:t>
            </a:r>
            <a:endParaRPr lang="en-US" sz="2800" dirty="0">
              <a:solidFill>
                <a:schemeClr val="bg1"/>
              </a:solidFill>
            </a:endParaRPr>
          </a:p>
        </p:txBody>
      </p:sp>
      <p:sp>
        <p:nvSpPr>
          <p:cNvPr id="9" name="Yuvarlatılmış Dikdörtgen 8"/>
          <p:cNvSpPr/>
          <p:nvPr/>
        </p:nvSpPr>
        <p:spPr>
          <a:xfrm>
            <a:off x="659220" y="4557657"/>
            <a:ext cx="5109759" cy="1816101"/>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Prof. Dr. Aziz </a:t>
            </a:r>
            <a:r>
              <a:rPr lang="tr-TR" sz="2400" dirty="0" smtClean="0">
                <a:solidFill>
                  <a:schemeClr val="tx1"/>
                </a:solidFill>
              </a:rPr>
              <a:t>Sancar hücrelerin </a:t>
            </a:r>
            <a:r>
              <a:rPr lang="tr-TR" sz="2400" dirty="0">
                <a:solidFill>
                  <a:schemeClr val="tx1"/>
                </a:solidFill>
              </a:rPr>
              <a:t>hasar gören DNA'ları </a:t>
            </a:r>
            <a:r>
              <a:rPr lang="tr-TR" sz="2400" dirty="0" smtClean="0">
                <a:solidFill>
                  <a:schemeClr val="tx1"/>
                </a:solidFill>
              </a:rPr>
              <a:t>onarması ve </a:t>
            </a:r>
            <a:r>
              <a:rPr lang="tr-TR" sz="2400" dirty="0">
                <a:solidFill>
                  <a:schemeClr val="tx1"/>
                </a:solidFill>
              </a:rPr>
              <a:t>genetik bilgisini </a:t>
            </a:r>
            <a:r>
              <a:rPr lang="tr-TR" sz="2400" dirty="0" smtClean="0">
                <a:solidFill>
                  <a:schemeClr val="tx1"/>
                </a:solidFill>
              </a:rPr>
              <a:t>koruması ile ilgili araştırmaları </a:t>
            </a:r>
            <a:r>
              <a:rPr lang="tr-TR" sz="2400" dirty="0">
                <a:solidFill>
                  <a:schemeClr val="tx1"/>
                </a:solidFill>
              </a:rPr>
              <a:t>sayesinde 2015 Nobel Kimya Ödülü'nü </a:t>
            </a:r>
            <a:r>
              <a:rPr lang="tr-TR" sz="2400" dirty="0" smtClean="0">
                <a:solidFill>
                  <a:schemeClr val="tx1"/>
                </a:solidFill>
              </a:rPr>
              <a:t>kazandı.</a:t>
            </a:r>
            <a:endParaRPr lang="tr-TR" sz="2400" dirty="0">
              <a:solidFill>
                <a:schemeClr val="tx1"/>
              </a:solidFill>
            </a:endParaRPr>
          </a:p>
        </p:txBody>
      </p:sp>
      <p:grpSp>
        <p:nvGrpSpPr>
          <p:cNvPr id="26" name="Grup 25"/>
          <p:cNvGrpSpPr/>
          <p:nvPr/>
        </p:nvGrpSpPr>
        <p:grpSpPr>
          <a:xfrm>
            <a:off x="255494" y="5940859"/>
            <a:ext cx="914437" cy="819703"/>
            <a:chOff x="313837" y="4957280"/>
            <a:chExt cx="914437" cy="819703"/>
          </a:xfrm>
        </p:grpSpPr>
        <p:grpSp>
          <p:nvGrpSpPr>
            <p:cNvPr id="27" name="Grup 26"/>
            <p:cNvGrpSpPr/>
            <p:nvPr/>
          </p:nvGrpSpPr>
          <p:grpSpPr>
            <a:xfrm>
              <a:off x="313837" y="4957280"/>
              <a:ext cx="914437" cy="819703"/>
              <a:chOff x="6709431" y="3270742"/>
              <a:chExt cx="1544353" cy="1384361"/>
            </a:xfrm>
            <a:solidFill>
              <a:schemeClr val="tx1">
                <a:lumMod val="65000"/>
                <a:lumOff val="35000"/>
              </a:schemeClr>
            </a:solidFill>
          </p:grpSpPr>
          <p:sp>
            <p:nvSpPr>
              <p:cNvPr id="29"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0"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8"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35" name="Köşeli Çift Ayraç 34"/>
          <p:cNvSpPr/>
          <p:nvPr/>
        </p:nvSpPr>
        <p:spPr>
          <a:xfrm>
            <a:off x="1041616" y="5963907"/>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a:solidFill>
                  <a:schemeClr val="tx1"/>
                </a:solidFill>
              </a:rPr>
              <a:t>Prof. Dr. Aziz Sancar </a:t>
            </a:r>
            <a:r>
              <a:rPr lang="tr-TR" sz="2400" dirty="0" smtClean="0">
                <a:solidFill>
                  <a:schemeClr val="tx1"/>
                </a:solidFill>
              </a:rPr>
              <a:t>Nobel Ödülü’nü aldığında Türk milleti ne yapmıştır?</a:t>
            </a:r>
            <a:endParaRPr lang="tr-TR" sz="3200" dirty="0">
              <a:solidFill>
                <a:schemeClr val="tx1"/>
              </a:solidFill>
            </a:endParaRPr>
          </a:p>
        </p:txBody>
      </p:sp>
      <p:sp>
        <p:nvSpPr>
          <p:cNvPr id="37" name="Yuvarlatılmış Dikdörtgen 36"/>
          <p:cNvSpPr/>
          <p:nvPr/>
        </p:nvSpPr>
        <p:spPr>
          <a:xfrm>
            <a:off x="6248399" y="4415197"/>
            <a:ext cx="5573761" cy="1816101"/>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Aziz Sancar Türkiye’ye geldiğinde halk, öğrenciler ve akademisyenler tarafından büyük bir sevgi seliyle </a:t>
            </a:r>
            <a:r>
              <a:rPr lang="tr-TR" sz="2400" dirty="0" smtClean="0">
                <a:solidFill>
                  <a:schemeClr val="tx1"/>
                </a:solidFill>
              </a:rPr>
              <a:t>karşılandı</a:t>
            </a:r>
            <a:r>
              <a:rPr lang="tr-TR" sz="2400" dirty="0">
                <a:solidFill>
                  <a:schemeClr val="tx1"/>
                </a:solidFill>
              </a:rPr>
              <a:t>.</a:t>
            </a:r>
          </a:p>
        </p:txBody>
      </p:sp>
      <p:grpSp>
        <p:nvGrpSpPr>
          <p:cNvPr id="38" name="Grup 37"/>
          <p:cNvGrpSpPr/>
          <p:nvPr/>
        </p:nvGrpSpPr>
        <p:grpSpPr>
          <a:xfrm>
            <a:off x="255494" y="5934024"/>
            <a:ext cx="914437" cy="819703"/>
            <a:chOff x="313837" y="4957280"/>
            <a:chExt cx="914437" cy="819703"/>
          </a:xfrm>
        </p:grpSpPr>
        <p:grpSp>
          <p:nvGrpSpPr>
            <p:cNvPr id="39" name="Grup 38"/>
            <p:cNvGrpSpPr/>
            <p:nvPr/>
          </p:nvGrpSpPr>
          <p:grpSpPr>
            <a:xfrm>
              <a:off x="313837" y="4957280"/>
              <a:ext cx="914437" cy="819703"/>
              <a:chOff x="6709431" y="3270742"/>
              <a:chExt cx="1544353" cy="1384361"/>
            </a:xfrm>
            <a:solidFill>
              <a:schemeClr val="tx1">
                <a:lumMod val="65000"/>
                <a:lumOff val="35000"/>
              </a:schemeClr>
            </a:solidFill>
          </p:grpSpPr>
          <p:sp>
            <p:nvSpPr>
              <p:cNvPr id="41"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2"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0"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43" name="Köşeli Çift Ayraç 42"/>
          <p:cNvSpPr/>
          <p:nvPr/>
        </p:nvSpPr>
        <p:spPr>
          <a:xfrm>
            <a:off x="1041616" y="5969772"/>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a:solidFill>
                  <a:schemeClr val="tx1"/>
                </a:solidFill>
              </a:rPr>
              <a:t>Prof. Dr. Aziz Sancar Nobel Ödülü’nü </a:t>
            </a:r>
            <a:r>
              <a:rPr lang="tr-TR" sz="2400" dirty="0" smtClean="0">
                <a:solidFill>
                  <a:schemeClr val="tx1"/>
                </a:solidFill>
              </a:rPr>
              <a:t>alması Türk milletinde hangi duyguları ortaya çıkarmıştır?</a:t>
            </a:r>
            <a:endParaRPr lang="tr-TR" sz="3200" dirty="0">
              <a:solidFill>
                <a:schemeClr val="tx1"/>
              </a:solidFill>
            </a:endParaRPr>
          </a:p>
        </p:txBody>
      </p:sp>
      <p:sp>
        <p:nvSpPr>
          <p:cNvPr id="44" name="Google Shape;1450;p25"/>
          <p:cNvSpPr/>
          <p:nvPr/>
        </p:nvSpPr>
        <p:spPr>
          <a:xfrm>
            <a:off x="1472377" y="1222304"/>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rgbClr val="92D05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Sevinç</a:t>
            </a:r>
            <a:endParaRPr sz="2400" dirty="0">
              <a:solidFill>
                <a:srgbClr val="000000"/>
              </a:solidFill>
              <a:latin typeface="Arial"/>
              <a:ea typeface="Arial"/>
              <a:cs typeface="Arial"/>
              <a:sym typeface="Arial"/>
            </a:endParaRPr>
          </a:p>
        </p:txBody>
      </p:sp>
      <p:sp>
        <p:nvSpPr>
          <p:cNvPr id="45" name="Google Shape;1450;p25"/>
          <p:cNvSpPr/>
          <p:nvPr/>
        </p:nvSpPr>
        <p:spPr>
          <a:xfrm>
            <a:off x="1472377" y="2559899"/>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lumMod val="60000"/>
              <a:lumOff val="4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a:solidFill>
                  <a:srgbClr val="000000"/>
                </a:solidFill>
                <a:latin typeface="Arial"/>
                <a:ea typeface="Arial"/>
                <a:cs typeface="Arial"/>
                <a:sym typeface="Arial"/>
              </a:rPr>
              <a:t>M</a:t>
            </a:r>
            <a:r>
              <a:rPr lang="tr-TR" sz="2400" dirty="0" smtClean="0">
                <a:solidFill>
                  <a:srgbClr val="000000"/>
                </a:solidFill>
                <a:latin typeface="Arial"/>
                <a:ea typeface="Arial"/>
                <a:cs typeface="Arial"/>
                <a:sym typeface="Arial"/>
              </a:rPr>
              <a:t>illî Gurur</a:t>
            </a:r>
            <a:endParaRPr sz="2400" dirty="0">
              <a:solidFill>
                <a:srgbClr val="000000"/>
              </a:solidFill>
              <a:latin typeface="Arial"/>
              <a:ea typeface="Arial"/>
              <a:cs typeface="Arial"/>
              <a:sym typeface="Arial"/>
            </a:endParaRPr>
          </a:p>
        </p:txBody>
      </p:sp>
      <p:sp>
        <p:nvSpPr>
          <p:cNvPr id="46" name="Google Shape;1450;p25"/>
          <p:cNvSpPr/>
          <p:nvPr/>
        </p:nvSpPr>
        <p:spPr>
          <a:xfrm>
            <a:off x="7677003" y="1222304"/>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rgbClr val="FFFF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İlham </a:t>
            </a:r>
            <a:endParaRPr sz="2400" dirty="0">
              <a:solidFill>
                <a:srgbClr val="000000"/>
              </a:solidFill>
              <a:latin typeface="Arial"/>
              <a:ea typeface="Arial"/>
              <a:cs typeface="Arial"/>
              <a:sym typeface="Arial"/>
            </a:endParaRPr>
          </a:p>
        </p:txBody>
      </p:sp>
      <p:sp>
        <p:nvSpPr>
          <p:cNvPr id="47" name="Google Shape;1450;p25"/>
          <p:cNvSpPr/>
          <p:nvPr/>
        </p:nvSpPr>
        <p:spPr>
          <a:xfrm>
            <a:off x="7677003" y="2559899"/>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Umut</a:t>
            </a:r>
            <a:endParaRPr sz="2400" dirty="0">
              <a:solidFill>
                <a:srgbClr val="000000"/>
              </a:solidFill>
              <a:latin typeface="Arial"/>
              <a:ea typeface="Arial"/>
              <a:cs typeface="Arial"/>
              <a:sym typeface="Arial"/>
            </a:endParaRPr>
          </a:p>
        </p:txBody>
      </p:sp>
    </p:spTree>
    <p:custDataLst>
      <p:tags r:id="rId1"/>
    </p:custDataLst>
    <p:extLst>
      <p:ext uri="{BB962C8B-B14F-4D97-AF65-F5344CB8AC3E}">
        <p14:creationId xmlns:p14="http://schemas.microsoft.com/office/powerpoint/2010/main" val="1799551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p:tgtEl>
                                          <p:spTgt spid="9"/>
                                        </p:tgtEl>
                                        <p:attrNameLst>
                                          <p:attrName>ppt_y</p:attrName>
                                        </p:attrNameLst>
                                      </p:cBhvr>
                                      <p:tavLst>
                                        <p:tav tm="0">
                                          <p:val>
                                            <p:strVal val="#ppt_y-#ppt_h*1.125000"/>
                                          </p:val>
                                        </p:tav>
                                        <p:tav tm="100000">
                                          <p:val>
                                            <p:strVal val="#ppt_y"/>
                                          </p:val>
                                        </p:tav>
                                      </p:tavLst>
                                    </p:anim>
                                    <p:animEffect transition="in" filter="wipe(down)">
                                      <p:cBhvr>
                                        <p:cTn id="8" dur="500"/>
                                        <p:tgtEl>
                                          <p:spTgt spid="9"/>
                                        </p:tgtEl>
                                      </p:cBhvr>
                                    </p:animEffect>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fltVal val="0"/>
                                          </p:val>
                                        </p:tav>
                                        <p:tav tm="100000">
                                          <p:val>
                                            <p:strVal val="#ppt_w"/>
                                          </p:val>
                                        </p:tav>
                                      </p:tavLst>
                                    </p:anim>
                                    <p:anim calcmode="lin" valueType="num">
                                      <p:cBhvr>
                                        <p:cTn id="21" dur="500" fill="hold"/>
                                        <p:tgtEl>
                                          <p:spTgt spid="26"/>
                                        </p:tgtEl>
                                        <p:attrNameLst>
                                          <p:attrName>ppt_h</p:attrName>
                                        </p:attrNameLst>
                                      </p:cBhvr>
                                      <p:tavLst>
                                        <p:tav tm="0">
                                          <p:val>
                                            <p:fltVal val="0"/>
                                          </p:val>
                                        </p:tav>
                                        <p:tav tm="100000">
                                          <p:val>
                                            <p:strVal val="#ppt_h"/>
                                          </p:val>
                                        </p:tav>
                                      </p:tavLst>
                                    </p:anim>
                                    <p:animEffect transition="in" filter="fade">
                                      <p:cBhvr>
                                        <p:cTn id="22" dur="500"/>
                                        <p:tgtEl>
                                          <p:spTgt spid="26"/>
                                        </p:tgtEl>
                                      </p:cBhvr>
                                    </p:animEffect>
                                  </p:childTnLst>
                                  <p:subTnLst>
                                    <p:audio>
                                      <p:cMediaNode>
                                        <p:cTn display="0" masterRel="sameClick">
                                          <p:stCondLst>
                                            <p:cond evt="begin" delay="0">
                                              <p:tn val="18"/>
                                            </p:cond>
                                          </p:stCondLst>
                                          <p:endCondLst>
                                            <p:cond evt="onStopAudio" delay="0">
                                              <p:tgtEl>
                                                <p:sldTgt/>
                                              </p:tgtEl>
                                            </p:cond>
                                          </p:endCondLst>
                                        </p:cTn>
                                        <p:tgtEl>
                                          <p:sndTgt r:embed="rId4" name="arrow.wav"/>
                                        </p:tgtEl>
                                      </p:cMediaNode>
                                    </p:audio>
                                  </p:subTnLst>
                                </p:cTn>
                              </p:par>
                            </p:childTnLst>
                          </p:cTn>
                        </p:par>
                        <p:par>
                          <p:cTn id="23" fill="hold">
                            <p:stCondLst>
                              <p:cond delay="500"/>
                            </p:stCondLst>
                            <p:childTnLst>
                              <p:par>
                                <p:cTn id="24" presetID="22" presetClass="entr" presetSubtype="8" fill="hold" grpId="0" nodeType="after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wipe(left)">
                                      <p:cBhvr>
                                        <p:cTn id="26" dur="500"/>
                                        <p:tgtEl>
                                          <p:spTgt spid="35"/>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xit" presetSubtype="2" fill="hold" grpId="1" nodeType="clickEffect">
                                  <p:stCondLst>
                                    <p:cond delay="0"/>
                                  </p:stCondLst>
                                  <p:childTnLst>
                                    <p:animEffect transition="out" filter="wipe(right)">
                                      <p:cBhvr>
                                        <p:cTn id="30" dur="500"/>
                                        <p:tgtEl>
                                          <p:spTgt spid="35"/>
                                        </p:tgtEl>
                                      </p:cBhvr>
                                    </p:animEffect>
                                    <p:set>
                                      <p:cBhvr>
                                        <p:cTn id="31" dur="1" fill="hold">
                                          <p:stCondLst>
                                            <p:cond delay="499"/>
                                          </p:stCondLst>
                                        </p:cTn>
                                        <p:tgtEl>
                                          <p:spTgt spid="35"/>
                                        </p:tgtEl>
                                        <p:attrNameLst>
                                          <p:attrName>style.visibility</p:attrName>
                                        </p:attrNameLst>
                                      </p:cBhvr>
                                      <p:to>
                                        <p:strVal val="hidden"/>
                                      </p:to>
                                    </p:set>
                                  </p:childTnLst>
                                </p:cTn>
                              </p:par>
                            </p:childTnLst>
                          </p:cTn>
                        </p:par>
                        <p:par>
                          <p:cTn id="32" fill="hold">
                            <p:stCondLst>
                              <p:cond delay="500"/>
                            </p:stCondLst>
                            <p:childTnLst>
                              <p:par>
                                <p:cTn id="33" presetID="53" presetClass="exit" presetSubtype="32" fill="hold" nodeType="afterEffect">
                                  <p:stCondLst>
                                    <p:cond delay="0"/>
                                  </p:stCondLst>
                                  <p:childTnLst>
                                    <p:anim calcmode="lin" valueType="num">
                                      <p:cBhvr>
                                        <p:cTn id="34" dur="500"/>
                                        <p:tgtEl>
                                          <p:spTgt spid="26"/>
                                        </p:tgtEl>
                                        <p:attrNameLst>
                                          <p:attrName>ppt_w</p:attrName>
                                        </p:attrNameLst>
                                      </p:cBhvr>
                                      <p:tavLst>
                                        <p:tav tm="0">
                                          <p:val>
                                            <p:strVal val="ppt_w"/>
                                          </p:val>
                                        </p:tav>
                                        <p:tav tm="100000">
                                          <p:val>
                                            <p:fltVal val="0"/>
                                          </p:val>
                                        </p:tav>
                                      </p:tavLst>
                                    </p:anim>
                                    <p:anim calcmode="lin" valueType="num">
                                      <p:cBhvr>
                                        <p:cTn id="35" dur="500"/>
                                        <p:tgtEl>
                                          <p:spTgt spid="26"/>
                                        </p:tgtEl>
                                        <p:attrNameLst>
                                          <p:attrName>ppt_h</p:attrName>
                                        </p:attrNameLst>
                                      </p:cBhvr>
                                      <p:tavLst>
                                        <p:tav tm="0">
                                          <p:val>
                                            <p:strVal val="ppt_h"/>
                                          </p:val>
                                        </p:tav>
                                        <p:tav tm="100000">
                                          <p:val>
                                            <p:fltVal val="0"/>
                                          </p:val>
                                        </p:tav>
                                      </p:tavLst>
                                    </p:anim>
                                    <p:animEffect transition="out" filter="fade">
                                      <p:cBhvr>
                                        <p:cTn id="36" dur="500"/>
                                        <p:tgtEl>
                                          <p:spTgt spid="26"/>
                                        </p:tgtEl>
                                      </p:cBhvr>
                                    </p:animEffect>
                                    <p:set>
                                      <p:cBhvr>
                                        <p:cTn id="37" dur="1" fill="hold">
                                          <p:stCondLst>
                                            <p:cond delay="499"/>
                                          </p:stCondLst>
                                        </p:cTn>
                                        <p:tgtEl>
                                          <p:spTgt spid="26"/>
                                        </p:tgtEl>
                                        <p:attrNameLst>
                                          <p:attrName>style.visibility</p:attrName>
                                        </p:attrNameLst>
                                      </p:cBhvr>
                                      <p:to>
                                        <p:strVal val="hidden"/>
                                      </p:to>
                                    </p:set>
                                  </p:childTnLst>
                                </p:cTn>
                              </p:par>
                            </p:childTnLst>
                          </p:cTn>
                        </p:par>
                        <p:par>
                          <p:cTn id="38" fill="hold">
                            <p:stCondLst>
                              <p:cond delay="1000"/>
                            </p:stCondLst>
                            <p:childTnLst>
                              <p:par>
                                <p:cTn id="39" presetID="12" presetClass="entr" presetSubtype="1" fill="hold" grpId="0" nodeType="afterEffect">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cBhvr additive="base">
                                        <p:cTn id="41" dur="500"/>
                                        <p:tgtEl>
                                          <p:spTgt spid="37"/>
                                        </p:tgtEl>
                                        <p:attrNameLst>
                                          <p:attrName>ppt_y</p:attrName>
                                        </p:attrNameLst>
                                      </p:cBhvr>
                                      <p:tavLst>
                                        <p:tav tm="0">
                                          <p:val>
                                            <p:strVal val="#ppt_y-#ppt_h*1.125000"/>
                                          </p:val>
                                        </p:tav>
                                        <p:tav tm="100000">
                                          <p:val>
                                            <p:strVal val="#ppt_y"/>
                                          </p:val>
                                        </p:tav>
                                      </p:tavLst>
                                    </p:anim>
                                    <p:animEffect transition="in" filter="wipe(down)">
                                      <p:cBhvr>
                                        <p:cTn id="42" dur="500"/>
                                        <p:tgtEl>
                                          <p:spTgt spid="37"/>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nodeType="clickEffect">
                                  <p:stCondLst>
                                    <p:cond delay="0"/>
                                  </p:stCondLst>
                                  <p:childTnLst>
                                    <p:set>
                                      <p:cBhvr>
                                        <p:cTn id="46" dur="1" fill="hold">
                                          <p:stCondLst>
                                            <p:cond delay="0"/>
                                          </p:stCondLst>
                                        </p:cTn>
                                        <p:tgtEl>
                                          <p:spTgt spid="38"/>
                                        </p:tgtEl>
                                        <p:attrNameLst>
                                          <p:attrName>style.visibility</p:attrName>
                                        </p:attrNameLst>
                                      </p:cBhvr>
                                      <p:to>
                                        <p:strVal val="visible"/>
                                      </p:to>
                                    </p:set>
                                    <p:anim calcmode="lin" valueType="num">
                                      <p:cBhvr>
                                        <p:cTn id="47" dur="500" fill="hold"/>
                                        <p:tgtEl>
                                          <p:spTgt spid="38"/>
                                        </p:tgtEl>
                                        <p:attrNameLst>
                                          <p:attrName>ppt_w</p:attrName>
                                        </p:attrNameLst>
                                      </p:cBhvr>
                                      <p:tavLst>
                                        <p:tav tm="0">
                                          <p:val>
                                            <p:fltVal val="0"/>
                                          </p:val>
                                        </p:tav>
                                        <p:tav tm="100000">
                                          <p:val>
                                            <p:strVal val="#ppt_w"/>
                                          </p:val>
                                        </p:tav>
                                      </p:tavLst>
                                    </p:anim>
                                    <p:anim calcmode="lin" valueType="num">
                                      <p:cBhvr>
                                        <p:cTn id="48" dur="500" fill="hold"/>
                                        <p:tgtEl>
                                          <p:spTgt spid="38"/>
                                        </p:tgtEl>
                                        <p:attrNameLst>
                                          <p:attrName>ppt_h</p:attrName>
                                        </p:attrNameLst>
                                      </p:cBhvr>
                                      <p:tavLst>
                                        <p:tav tm="0">
                                          <p:val>
                                            <p:fltVal val="0"/>
                                          </p:val>
                                        </p:tav>
                                        <p:tav tm="100000">
                                          <p:val>
                                            <p:strVal val="#ppt_h"/>
                                          </p:val>
                                        </p:tav>
                                      </p:tavLst>
                                    </p:anim>
                                    <p:animEffect transition="in" filter="fade">
                                      <p:cBhvr>
                                        <p:cTn id="49" dur="500"/>
                                        <p:tgtEl>
                                          <p:spTgt spid="38"/>
                                        </p:tgtEl>
                                      </p:cBhvr>
                                    </p:animEffect>
                                  </p:childTnLst>
                                  <p:subTnLst>
                                    <p:audio>
                                      <p:cMediaNode>
                                        <p:cTn display="0" masterRel="sameClick">
                                          <p:stCondLst>
                                            <p:cond evt="begin" delay="0">
                                              <p:tn val="45"/>
                                            </p:cond>
                                          </p:stCondLst>
                                          <p:endCondLst>
                                            <p:cond evt="onStopAudio" delay="0">
                                              <p:tgtEl>
                                                <p:sldTgt/>
                                              </p:tgtEl>
                                            </p:cond>
                                          </p:endCondLst>
                                        </p:cTn>
                                        <p:tgtEl>
                                          <p:sndTgt r:embed="rId4" name="arrow.wav"/>
                                        </p:tgtEl>
                                      </p:cMediaNode>
                                    </p:audio>
                                  </p:subTnLst>
                                </p:cTn>
                              </p:par>
                            </p:childTnLst>
                          </p:cTn>
                        </p:par>
                        <p:par>
                          <p:cTn id="50" fill="hold">
                            <p:stCondLst>
                              <p:cond delay="500"/>
                            </p:stCondLst>
                            <p:childTnLst>
                              <p:par>
                                <p:cTn id="51" presetID="22" presetClass="entr" presetSubtype="8" fill="hold" grpId="0" nodeType="afterEffect">
                                  <p:stCondLst>
                                    <p:cond delay="0"/>
                                  </p:stCondLst>
                                  <p:childTnLst>
                                    <p:set>
                                      <p:cBhvr>
                                        <p:cTn id="52" dur="1" fill="hold">
                                          <p:stCondLst>
                                            <p:cond delay="0"/>
                                          </p:stCondLst>
                                        </p:cTn>
                                        <p:tgtEl>
                                          <p:spTgt spid="43"/>
                                        </p:tgtEl>
                                        <p:attrNameLst>
                                          <p:attrName>style.visibility</p:attrName>
                                        </p:attrNameLst>
                                      </p:cBhvr>
                                      <p:to>
                                        <p:strVal val="visible"/>
                                      </p:to>
                                    </p:set>
                                    <p:animEffect transition="in" filter="wipe(left)">
                                      <p:cBhvr>
                                        <p:cTn id="53" dur="500"/>
                                        <p:tgtEl>
                                          <p:spTgt spid="43"/>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xit" presetSubtype="2" fill="hold" grpId="1" nodeType="clickEffect">
                                  <p:stCondLst>
                                    <p:cond delay="0"/>
                                  </p:stCondLst>
                                  <p:childTnLst>
                                    <p:animEffect transition="out" filter="wipe(right)">
                                      <p:cBhvr>
                                        <p:cTn id="57" dur="500"/>
                                        <p:tgtEl>
                                          <p:spTgt spid="43"/>
                                        </p:tgtEl>
                                      </p:cBhvr>
                                    </p:animEffect>
                                    <p:set>
                                      <p:cBhvr>
                                        <p:cTn id="58" dur="1" fill="hold">
                                          <p:stCondLst>
                                            <p:cond delay="499"/>
                                          </p:stCondLst>
                                        </p:cTn>
                                        <p:tgtEl>
                                          <p:spTgt spid="43"/>
                                        </p:tgtEl>
                                        <p:attrNameLst>
                                          <p:attrName>style.visibility</p:attrName>
                                        </p:attrNameLst>
                                      </p:cBhvr>
                                      <p:to>
                                        <p:strVal val="hidden"/>
                                      </p:to>
                                    </p:set>
                                  </p:childTnLst>
                                </p:cTn>
                              </p:par>
                            </p:childTnLst>
                          </p:cTn>
                        </p:par>
                        <p:par>
                          <p:cTn id="59" fill="hold">
                            <p:stCondLst>
                              <p:cond delay="500"/>
                            </p:stCondLst>
                            <p:childTnLst>
                              <p:par>
                                <p:cTn id="60" presetID="53" presetClass="exit" presetSubtype="32" fill="hold" nodeType="afterEffect">
                                  <p:stCondLst>
                                    <p:cond delay="0"/>
                                  </p:stCondLst>
                                  <p:childTnLst>
                                    <p:anim calcmode="lin" valueType="num">
                                      <p:cBhvr>
                                        <p:cTn id="61" dur="500"/>
                                        <p:tgtEl>
                                          <p:spTgt spid="38"/>
                                        </p:tgtEl>
                                        <p:attrNameLst>
                                          <p:attrName>ppt_w</p:attrName>
                                        </p:attrNameLst>
                                      </p:cBhvr>
                                      <p:tavLst>
                                        <p:tav tm="0">
                                          <p:val>
                                            <p:strVal val="ppt_w"/>
                                          </p:val>
                                        </p:tav>
                                        <p:tav tm="100000">
                                          <p:val>
                                            <p:fltVal val="0"/>
                                          </p:val>
                                        </p:tav>
                                      </p:tavLst>
                                    </p:anim>
                                    <p:anim calcmode="lin" valueType="num">
                                      <p:cBhvr>
                                        <p:cTn id="62" dur="500"/>
                                        <p:tgtEl>
                                          <p:spTgt spid="38"/>
                                        </p:tgtEl>
                                        <p:attrNameLst>
                                          <p:attrName>ppt_h</p:attrName>
                                        </p:attrNameLst>
                                      </p:cBhvr>
                                      <p:tavLst>
                                        <p:tav tm="0">
                                          <p:val>
                                            <p:strVal val="ppt_h"/>
                                          </p:val>
                                        </p:tav>
                                        <p:tav tm="100000">
                                          <p:val>
                                            <p:fltVal val="0"/>
                                          </p:val>
                                        </p:tav>
                                      </p:tavLst>
                                    </p:anim>
                                    <p:animEffect transition="out" filter="fade">
                                      <p:cBhvr>
                                        <p:cTn id="63" dur="500"/>
                                        <p:tgtEl>
                                          <p:spTgt spid="38"/>
                                        </p:tgtEl>
                                      </p:cBhvr>
                                    </p:animEffect>
                                    <p:set>
                                      <p:cBhvr>
                                        <p:cTn id="64" dur="1" fill="hold">
                                          <p:stCondLst>
                                            <p:cond delay="499"/>
                                          </p:stCondLst>
                                        </p:cTn>
                                        <p:tgtEl>
                                          <p:spTgt spid="38"/>
                                        </p:tgtEl>
                                        <p:attrNameLst>
                                          <p:attrName>style.visibility</p:attrName>
                                        </p:attrNameLst>
                                      </p:cBhvr>
                                      <p:to>
                                        <p:strVal val="hidden"/>
                                      </p:to>
                                    </p:set>
                                  </p:childTnLst>
                                </p:cTn>
                              </p:par>
                            </p:childTnLst>
                          </p:cTn>
                        </p:par>
                      </p:childTnLst>
                    </p:cTn>
                  </p:par>
                  <p:par>
                    <p:cTn id="65" fill="hold">
                      <p:stCondLst>
                        <p:cond delay="indefinite"/>
                      </p:stCondLst>
                      <p:childTnLst>
                        <p:par>
                          <p:cTn id="66" fill="hold">
                            <p:stCondLst>
                              <p:cond delay="0"/>
                            </p:stCondLst>
                            <p:childTnLst>
                              <p:par>
                                <p:cTn id="67" presetID="31" presetClass="entr" presetSubtype="0" fill="hold" grpId="0" nodeType="clickEffect">
                                  <p:stCondLst>
                                    <p:cond delay="0"/>
                                  </p:stCondLst>
                                  <p:childTnLst>
                                    <p:set>
                                      <p:cBhvr>
                                        <p:cTn id="68" dur="1" fill="hold">
                                          <p:stCondLst>
                                            <p:cond delay="0"/>
                                          </p:stCondLst>
                                        </p:cTn>
                                        <p:tgtEl>
                                          <p:spTgt spid="44"/>
                                        </p:tgtEl>
                                        <p:attrNameLst>
                                          <p:attrName>style.visibility</p:attrName>
                                        </p:attrNameLst>
                                      </p:cBhvr>
                                      <p:to>
                                        <p:strVal val="visible"/>
                                      </p:to>
                                    </p:set>
                                    <p:anim calcmode="lin" valueType="num">
                                      <p:cBhvr>
                                        <p:cTn id="69" dur="1000" fill="hold"/>
                                        <p:tgtEl>
                                          <p:spTgt spid="44"/>
                                        </p:tgtEl>
                                        <p:attrNameLst>
                                          <p:attrName>ppt_w</p:attrName>
                                        </p:attrNameLst>
                                      </p:cBhvr>
                                      <p:tavLst>
                                        <p:tav tm="0">
                                          <p:val>
                                            <p:fltVal val="0"/>
                                          </p:val>
                                        </p:tav>
                                        <p:tav tm="100000">
                                          <p:val>
                                            <p:strVal val="#ppt_w"/>
                                          </p:val>
                                        </p:tav>
                                      </p:tavLst>
                                    </p:anim>
                                    <p:anim calcmode="lin" valueType="num">
                                      <p:cBhvr>
                                        <p:cTn id="70" dur="1000" fill="hold"/>
                                        <p:tgtEl>
                                          <p:spTgt spid="44"/>
                                        </p:tgtEl>
                                        <p:attrNameLst>
                                          <p:attrName>ppt_h</p:attrName>
                                        </p:attrNameLst>
                                      </p:cBhvr>
                                      <p:tavLst>
                                        <p:tav tm="0">
                                          <p:val>
                                            <p:fltVal val="0"/>
                                          </p:val>
                                        </p:tav>
                                        <p:tav tm="100000">
                                          <p:val>
                                            <p:strVal val="#ppt_h"/>
                                          </p:val>
                                        </p:tav>
                                      </p:tavLst>
                                    </p:anim>
                                    <p:anim calcmode="lin" valueType="num">
                                      <p:cBhvr>
                                        <p:cTn id="71" dur="1000" fill="hold"/>
                                        <p:tgtEl>
                                          <p:spTgt spid="44"/>
                                        </p:tgtEl>
                                        <p:attrNameLst>
                                          <p:attrName>style.rotation</p:attrName>
                                        </p:attrNameLst>
                                      </p:cBhvr>
                                      <p:tavLst>
                                        <p:tav tm="0">
                                          <p:val>
                                            <p:fltVal val="90"/>
                                          </p:val>
                                        </p:tav>
                                        <p:tav tm="100000">
                                          <p:val>
                                            <p:fltVal val="0"/>
                                          </p:val>
                                        </p:tav>
                                      </p:tavLst>
                                    </p:anim>
                                    <p:animEffect transition="in" filter="fade">
                                      <p:cBhvr>
                                        <p:cTn id="72" dur="1000"/>
                                        <p:tgtEl>
                                          <p:spTgt spid="44"/>
                                        </p:tgtEl>
                                      </p:cBhvr>
                                    </p:animEffect>
                                  </p:childTnLst>
                                  <p:subTnLst>
                                    <p:audio>
                                      <p:cMediaNode vol="59000">
                                        <p:cTn display="0" masterRel="sameClick">
                                          <p:stCondLst>
                                            <p:cond evt="begin" delay="0">
                                              <p:tn val="67"/>
                                            </p:cond>
                                          </p:stCondLst>
                                          <p:endCondLst>
                                            <p:cond evt="onStopAudio" delay="0">
                                              <p:tgtEl>
                                                <p:sldTgt/>
                                              </p:tgtEl>
                                            </p:cond>
                                          </p:endCondLst>
                                        </p:cTn>
                                        <p:tgtEl>
                                          <p:sndTgt r:embed="rId5" name="type.wav"/>
                                        </p:tgtEl>
                                      </p:cMediaNode>
                                    </p:audio>
                                  </p:subTnLst>
                                </p:cTn>
                              </p:par>
                            </p:childTnLst>
                          </p:cTn>
                        </p:par>
                      </p:childTnLst>
                    </p:cTn>
                  </p:par>
                  <p:par>
                    <p:cTn id="73" fill="hold">
                      <p:stCondLst>
                        <p:cond delay="indefinite"/>
                      </p:stCondLst>
                      <p:childTnLst>
                        <p:par>
                          <p:cTn id="74" fill="hold">
                            <p:stCondLst>
                              <p:cond delay="0"/>
                            </p:stCondLst>
                            <p:childTnLst>
                              <p:par>
                                <p:cTn id="75" presetID="31" presetClass="entr" presetSubtype="0" fill="hold" grpId="0" nodeType="clickEffect">
                                  <p:stCondLst>
                                    <p:cond delay="0"/>
                                  </p:stCondLst>
                                  <p:childTnLst>
                                    <p:set>
                                      <p:cBhvr>
                                        <p:cTn id="76" dur="1" fill="hold">
                                          <p:stCondLst>
                                            <p:cond delay="0"/>
                                          </p:stCondLst>
                                        </p:cTn>
                                        <p:tgtEl>
                                          <p:spTgt spid="45"/>
                                        </p:tgtEl>
                                        <p:attrNameLst>
                                          <p:attrName>style.visibility</p:attrName>
                                        </p:attrNameLst>
                                      </p:cBhvr>
                                      <p:to>
                                        <p:strVal val="visible"/>
                                      </p:to>
                                    </p:set>
                                    <p:anim calcmode="lin" valueType="num">
                                      <p:cBhvr>
                                        <p:cTn id="77" dur="1000" fill="hold"/>
                                        <p:tgtEl>
                                          <p:spTgt spid="45"/>
                                        </p:tgtEl>
                                        <p:attrNameLst>
                                          <p:attrName>ppt_w</p:attrName>
                                        </p:attrNameLst>
                                      </p:cBhvr>
                                      <p:tavLst>
                                        <p:tav tm="0">
                                          <p:val>
                                            <p:fltVal val="0"/>
                                          </p:val>
                                        </p:tav>
                                        <p:tav tm="100000">
                                          <p:val>
                                            <p:strVal val="#ppt_w"/>
                                          </p:val>
                                        </p:tav>
                                      </p:tavLst>
                                    </p:anim>
                                    <p:anim calcmode="lin" valueType="num">
                                      <p:cBhvr>
                                        <p:cTn id="78" dur="1000" fill="hold"/>
                                        <p:tgtEl>
                                          <p:spTgt spid="45"/>
                                        </p:tgtEl>
                                        <p:attrNameLst>
                                          <p:attrName>ppt_h</p:attrName>
                                        </p:attrNameLst>
                                      </p:cBhvr>
                                      <p:tavLst>
                                        <p:tav tm="0">
                                          <p:val>
                                            <p:fltVal val="0"/>
                                          </p:val>
                                        </p:tav>
                                        <p:tav tm="100000">
                                          <p:val>
                                            <p:strVal val="#ppt_h"/>
                                          </p:val>
                                        </p:tav>
                                      </p:tavLst>
                                    </p:anim>
                                    <p:anim calcmode="lin" valueType="num">
                                      <p:cBhvr>
                                        <p:cTn id="79" dur="1000" fill="hold"/>
                                        <p:tgtEl>
                                          <p:spTgt spid="45"/>
                                        </p:tgtEl>
                                        <p:attrNameLst>
                                          <p:attrName>style.rotation</p:attrName>
                                        </p:attrNameLst>
                                      </p:cBhvr>
                                      <p:tavLst>
                                        <p:tav tm="0">
                                          <p:val>
                                            <p:fltVal val="90"/>
                                          </p:val>
                                        </p:tav>
                                        <p:tav tm="100000">
                                          <p:val>
                                            <p:fltVal val="0"/>
                                          </p:val>
                                        </p:tav>
                                      </p:tavLst>
                                    </p:anim>
                                    <p:animEffect transition="in" filter="fade">
                                      <p:cBhvr>
                                        <p:cTn id="80" dur="1000"/>
                                        <p:tgtEl>
                                          <p:spTgt spid="45"/>
                                        </p:tgtEl>
                                      </p:cBhvr>
                                    </p:animEffect>
                                  </p:childTnLst>
                                  <p:subTnLst>
                                    <p:audio>
                                      <p:cMediaNode vol="59000">
                                        <p:cTn display="0" masterRel="sameClick">
                                          <p:stCondLst>
                                            <p:cond evt="begin" delay="0">
                                              <p:tn val="75"/>
                                            </p:cond>
                                          </p:stCondLst>
                                          <p:endCondLst>
                                            <p:cond evt="onStopAudio" delay="0">
                                              <p:tgtEl>
                                                <p:sldTgt/>
                                              </p:tgtEl>
                                            </p:cond>
                                          </p:endCondLst>
                                        </p:cTn>
                                        <p:tgtEl>
                                          <p:sndTgt r:embed="rId5" name="type.wav"/>
                                        </p:tgtEl>
                                      </p:cMediaNode>
                                    </p:audio>
                                  </p:subTnLst>
                                </p:cTn>
                              </p:par>
                            </p:childTnLst>
                          </p:cTn>
                        </p:par>
                      </p:childTnLst>
                    </p:cTn>
                  </p:par>
                  <p:par>
                    <p:cTn id="81" fill="hold">
                      <p:stCondLst>
                        <p:cond delay="indefinite"/>
                      </p:stCondLst>
                      <p:childTnLst>
                        <p:par>
                          <p:cTn id="82" fill="hold">
                            <p:stCondLst>
                              <p:cond delay="0"/>
                            </p:stCondLst>
                            <p:childTnLst>
                              <p:par>
                                <p:cTn id="83" presetID="31" presetClass="entr" presetSubtype="0" fill="hold" grpId="0" nodeType="clickEffect">
                                  <p:stCondLst>
                                    <p:cond delay="0"/>
                                  </p:stCondLst>
                                  <p:childTnLst>
                                    <p:set>
                                      <p:cBhvr>
                                        <p:cTn id="84" dur="1" fill="hold">
                                          <p:stCondLst>
                                            <p:cond delay="0"/>
                                          </p:stCondLst>
                                        </p:cTn>
                                        <p:tgtEl>
                                          <p:spTgt spid="46"/>
                                        </p:tgtEl>
                                        <p:attrNameLst>
                                          <p:attrName>style.visibility</p:attrName>
                                        </p:attrNameLst>
                                      </p:cBhvr>
                                      <p:to>
                                        <p:strVal val="visible"/>
                                      </p:to>
                                    </p:set>
                                    <p:anim calcmode="lin" valueType="num">
                                      <p:cBhvr>
                                        <p:cTn id="85" dur="1000" fill="hold"/>
                                        <p:tgtEl>
                                          <p:spTgt spid="46"/>
                                        </p:tgtEl>
                                        <p:attrNameLst>
                                          <p:attrName>ppt_w</p:attrName>
                                        </p:attrNameLst>
                                      </p:cBhvr>
                                      <p:tavLst>
                                        <p:tav tm="0">
                                          <p:val>
                                            <p:fltVal val="0"/>
                                          </p:val>
                                        </p:tav>
                                        <p:tav tm="100000">
                                          <p:val>
                                            <p:strVal val="#ppt_w"/>
                                          </p:val>
                                        </p:tav>
                                      </p:tavLst>
                                    </p:anim>
                                    <p:anim calcmode="lin" valueType="num">
                                      <p:cBhvr>
                                        <p:cTn id="86" dur="1000" fill="hold"/>
                                        <p:tgtEl>
                                          <p:spTgt spid="46"/>
                                        </p:tgtEl>
                                        <p:attrNameLst>
                                          <p:attrName>ppt_h</p:attrName>
                                        </p:attrNameLst>
                                      </p:cBhvr>
                                      <p:tavLst>
                                        <p:tav tm="0">
                                          <p:val>
                                            <p:fltVal val="0"/>
                                          </p:val>
                                        </p:tav>
                                        <p:tav tm="100000">
                                          <p:val>
                                            <p:strVal val="#ppt_h"/>
                                          </p:val>
                                        </p:tav>
                                      </p:tavLst>
                                    </p:anim>
                                    <p:anim calcmode="lin" valueType="num">
                                      <p:cBhvr>
                                        <p:cTn id="87" dur="1000" fill="hold"/>
                                        <p:tgtEl>
                                          <p:spTgt spid="46"/>
                                        </p:tgtEl>
                                        <p:attrNameLst>
                                          <p:attrName>style.rotation</p:attrName>
                                        </p:attrNameLst>
                                      </p:cBhvr>
                                      <p:tavLst>
                                        <p:tav tm="0">
                                          <p:val>
                                            <p:fltVal val="90"/>
                                          </p:val>
                                        </p:tav>
                                        <p:tav tm="100000">
                                          <p:val>
                                            <p:fltVal val="0"/>
                                          </p:val>
                                        </p:tav>
                                      </p:tavLst>
                                    </p:anim>
                                    <p:animEffect transition="in" filter="fade">
                                      <p:cBhvr>
                                        <p:cTn id="88" dur="1000"/>
                                        <p:tgtEl>
                                          <p:spTgt spid="46"/>
                                        </p:tgtEl>
                                      </p:cBhvr>
                                    </p:animEffect>
                                  </p:childTnLst>
                                  <p:subTnLst>
                                    <p:audio>
                                      <p:cMediaNode vol="59000">
                                        <p:cTn display="0" masterRel="sameClick">
                                          <p:stCondLst>
                                            <p:cond evt="begin" delay="0">
                                              <p:tn val="83"/>
                                            </p:cond>
                                          </p:stCondLst>
                                          <p:endCondLst>
                                            <p:cond evt="onStopAudio" delay="0">
                                              <p:tgtEl>
                                                <p:sldTgt/>
                                              </p:tgtEl>
                                            </p:cond>
                                          </p:endCondLst>
                                        </p:cTn>
                                        <p:tgtEl>
                                          <p:sndTgt r:embed="rId5" name="type.wav"/>
                                        </p:tgtEl>
                                      </p:cMediaNode>
                                    </p:audio>
                                  </p:subTnLst>
                                </p:cTn>
                              </p:par>
                            </p:childTnLst>
                          </p:cTn>
                        </p:par>
                      </p:childTnLst>
                    </p:cTn>
                  </p:par>
                  <p:par>
                    <p:cTn id="89" fill="hold">
                      <p:stCondLst>
                        <p:cond delay="indefinite"/>
                      </p:stCondLst>
                      <p:childTnLst>
                        <p:par>
                          <p:cTn id="90" fill="hold">
                            <p:stCondLst>
                              <p:cond delay="0"/>
                            </p:stCondLst>
                            <p:childTnLst>
                              <p:par>
                                <p:cTn id="91" presetID="31" presetClass="entr" presetSubtype="0" fill="hold" grpId="0" nodeType="clickEffect">
                                  <p:stCondLst>
                                    <p:cond delay="0"/>
                                  </p:stCondLst>
                                  <p:childTnLst>
                                    <p:set>
                                      <p:cBhvr>
                                        <p:cTn id="92" dur="1" fill="hold">
                                          <p:stCondLst>
                                            <p:cond delay="0"/>
                                          </p:stCondLst>
                                        </p:cTn>
                                        <p:tgtEl>
                                          <p:spTgt spid="47"/>
                                        </p:tgtEl>
                                        <p:attrNameLst>
                                          <p:attrName>style.visibility</p:attrName>
                                        </p:attrNameLst>
                                      </p:cBhvr>
                                      <p:to>
                                        <p:strVal val="visible"/>
                                      </p:to>
                                    </p:set>
                                    <p:anim calcmode="lin" valueType="num">
                                      <p:cBhvr>
                                        <p:cTn id="93" dur="1000" fill="hold"/>
                                        <p:tgtEl>
                                          <p:spTgt spid="47"/>
                                        </p:tgtEl>
                                        <p:attrNameLst>
                                          <p:attrName>ppt_w</p:attrName>
                                        </p:attrNameLst>
                                      </p:cBhvr>
                                      <p:tavLst>
                                        <p:tav tm="0">
                                          <p:val>
                                            <p:fltVal val="0"/>
                                          </p:val>
                                        </p:tav>
                                        <p:tav tm="100000">
                                          <p:val>
                                            <p:strVal val="#ppt_w"/>
                                          </p:val>
                                        </p:tav>
                                      </p:tavLst>
                                    </p:anim>
                                    <p:anim calcmode="lin" valueType="num">
                                      <p:cBhvr>
                                        <p:cTn id="94" dur="1000" fill="hold"/>
                                        <p:tgtEl>
                                          <p:spTgt spid="47"/>
                                        </p:tgtEl>
                                        <p:attrNameLst>
                                          <p:attrName>ppt_h</p:attrName>
                                        </p:attrNameLst>
                                      </p:cBhvr>
                                      <p:tavLst>
                                        <p:tav tm="0">
                                          <p:val>
                                            <p:fltVal val="0"/>
                                          </p:val>
                                        </p:tav>
                                        <p:tav tm="100000">
                                          <p:val>
                                            <p:strVal val="#ppt_h"/>
                                          </p:val>
                                        </p:tav>
                                      </p:tavLst>
                                    </p:anim>
                                    <p:anim calcmode="lin" valueType="num">
                                      <p:cBhvr>
                                        <p:cTn id="95" dur="1000" fill="hold"/>
                                        <p:tgtEl>
                                          <p:spTgt spid="47"/>
                                        </p:tgtEl>
                                        <p:attrNameLst>
                                          <p:attrName>style.rotation</p:attrName>
                                        </p:attrNameLst>
                                      </p:cBhvr>
                                      <p:tavLst>
                                        <p:tav tm="0">
                                          <p:val>
                                            <p:fltVal val="90"/>
                                          </p:val>
                                        </p:tav>
                                        <p:tav tm="100000">
                                          <p:val>
                                            <p:fltVal val="0"/>
                                          </p:val>
                                        </p:tav>
                                      </p:tavLst>
                                    </p:anim>
                                    <p:animEffect transition="in" filter="fade">
                                      <p:cBhvr>
                                        <p:cTn id="96" dur="1000"/>
                                        <p:tgtEl>
                                          <p:spTgt spid="47"/>
                                        </p:tgtEl>
                                      </p:cBhvr>
                                    </p:animEffect>
                                  </p:childTnLst>
                                  <p:subTnLst>
                                    <p:audio>
                                      <p:cMediaNode vol="59000">
                                        <p:cTn display="0" masterRel="sameClick">
                                          <p:stCondLst>
                                            <p:cond evt="begin" delay="0">
                                              <p:tn val="91"/>
                                            </p:cond>
                                          </p:stCondLst>
                                          <p:endCondLst>
                                            <p:cond evt="onStopAudio" delay="0">
                                              <p:tgtEl>
                                                <p:sldTgt/>
                                              </p:tgtEl>
                                            </p:cond>
                                          </p:endCondLst>
                                        </p:cTn>
                                        <p:tgtEl>
                                          <p:sndTgt r:embed="rId5"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5" grpId="0" animBg="1"/>
      <p:bldP spid="35" grpId="1" animBg="1"/>
      <p:bldP spid="37" grpId="0" animBg="1"/>
      <p:bldP spid="43" grpId="0" animBg="1"/>
      <p:bldP spid="43" grpId="1" animBg="1"/>
      <p:bldP spid="44" grpId="0" animBg="1"/>
      <p:bldP spid="45" grpId="0" animBg="1"/>
      <p:bldP spid="46" grpId="0" animBg="1"/>
      <p:bldP spid="4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91401" y="991610"/>
            <a:ext cx="5228057" cy="3029461"/>
          </a:xfrm>
          <a:prstGeom prst="rect">
            <a:avLst/>
          </a:prstGeom>
        </p:spPr>
      </p:pic>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40921" y="991610"/>
            <a:ext cx="5228058" cy="3029461"/>
          </a:xfrm>
          <a:prstGeom prst="rect">
            <a:avLst/>
          </a:prstGeom>
        </p:spPr>
      </p:pic>
      <p:sp>
        <p:nvSpPr>
          <p:cNvPr id="8"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İlk Uzay Yolcumuz Alper </a:t>
            </a:r>
            <a:r>
              <a:rPr lang="tr-TR" sz="2800" dirty="0" err="1" smtClean="0">
                <a:solidFill>
                  <a:schemeClr val="bg1"/>
                </a:solidFill>
              </a:rPr>
              <a:t>Gezeravcı</a:t>
            </a:r>
            <a:endParaRPr lang="en-US" sz="2800" dirty="0">
              <a:solidFill>
                <a:schemeClr val="bg1"/>
              </a:solidFill>
            </a:endParaRPr>
          </a:p>
        </p:txBody>
      </p:sp>
      <p:sp>
        <p:nvSpPr>
          <p:cNvPr id="9" name="Yuvarlatılmış Dikdörtgen 8"/>
          <p:cNvSpPr/>
          <p:nvPr/>
        </p:nvSpPr>
        <p:spPr>
          <a:xfrm>
            <a:off x="539415" y="4661730"/>
            <a:ext cx="5228058" cy="1816101"/>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Alper </a:t>
            </a:r>
            <a:r>
              <a:rPr lang="tr-TR" sz="2400" dirty="0" err="1" smtClean="0">
                <a:solidFill>
                  <a:schemeClr val="tx1"/>
                </a:solidFill>
              </a:rPr>
              <a:t>Gezeravcı</a:t>
            </a:r>
            <a:r>
              <a:rPr lang="tr-TR" sz="2400" dirty="0">
                <a:solidFill>
                  <a:schemeClr val="tx1"/>
                </a:solidFill>
              </a:rPr>
              <a:t>, 19 Ocak </a:t>
            </a:r>
            <a:r>
              <a:rPr lang="tr-TR" sz="2400" dirty="0" err="1" smtClean="0">
                <a:solidFill>
                  <a:schemeClr val="tx1"/>
                </a:solidFill>
              </a:rPr>
              <a:t>2024’te</a:t>
            </a:r>
            <a:r>
              <a:rPr lang="tr-TR" sz="2400" dirty="0" smtClean="0">
                <a:solidFill>
                  <a:schemeClr val="tx1"/>
                </a:solidFill>
              </a:rPr>
              <a:t> </a:t>
            </a:r>
            <a:r>
              <a:rPr lang="tr-TR" sz="2400" dirty="0" err="1" smtClean="0">
                <a:solidFill>
                  <a:schemeClr val="tx1"/>
                </a:solidFill>
              </a:rPr>
              <a:t>Ax</a:t>
            </a:r>
            <a:r>
              <a:rPr lang="tr-TR" sz="2400" dirty="0" smtClean="0">
                <a:solidFill>
                  <a:schemeClr val="tx1"/>
                </a:solidFill>
              </a:rPr>
              <a:t>-3 </a:t>
            </a:r>
            <a:r>
              <a:rPr lang="tr-TR" sz="2400" dirty="0">
                <a:solidFill>
                  <a:schemeClr val="tx1"/>
                </a:solidFill>
              </a:rPr>
              <a:t>göreviyle </a:t>
            </a:r>
            <a:r>
              <a:rPr lang="tr-TR" sz="2400" dirty="0" smtClean="0">
                <a:solidFill>
                  <a:schemeClr val="tx1"/>
                </a:solidFill>
              </a:rPr>
              <a:t>Uluslararası Uzay </a:t>
            </a:r>
            <a:r>
              <a:rPr lang="tr-TR" sz="2400" dirty="0">
                <a:solidFill>
                  <a:schemeClr val="tx1"/>
                </a:solidFill>
              </a:rPr>
              <a:t>İstasyonu’na </a:t>
            </a:r>
            <a:r>
              <a:rPr lang="tr-TR" sz="2400" dirty="0" smtClean="0">
                <a:solidFill>
                  <a:schemeClr val="tx1"/>
                </a:solidFill>
              </a:rPr>
              <a:t>ulaşarak Türkiye’nin </a:t>
            </a:r>
            <a:r>
              <a:rPr lang="tr-TR" sz="2400" dirty="0">
                <a:solidFill>
                  <a:schemeClr val="tx1"/>
                </a:solidFill>
              </a:rPr>
              <a:t>insanlı ilk uzay </a:t>
            </a:r>
            <a:r>
              <a:rPr lang="tr-TR" sz="2400" dirty="0" smtClean="0">
                <a:solidFill>
                  <a:schemeClr val="tx1"/>
                </a:solidFill>
              </a:rPr>
              <a:t>bilim  misyonunu </a:t>
            </a:r>
            <a:r>
              <a:rPr lang="tr-TR" sz="2400" dirty="0">
                <a:solidFill>
                  <a:schemeClr val="tx1"/>
                </a:solidFill>
              </a:rPr>
              <a:t>gerçekleştirmiştir</a:t>
            </a:r>
            <a:r>
              <a:rPr lang="tr-TR" sz="2400" dirty="0" smtClean="0">
                <a:solidFill>
                  <a:schemeClr val="tx1"/>
                </a:solidFill>
              </a:rPr>
              <a:t>.</a:t>
            </a:r>
            <a:endParaRPr lang="tr-TR" sz="3200" dirty="0">
              <a:solidFill>
                <a:schemeClr val="tx1"/>
              </a:solidFill>
            </a:endParaRPr>
          </a:p>
        </p:txBody>
      </p:sp>
      <p:grpSp>
        <p:nvGrpSpPr>
          <p:cNvPr id="26" name="Grup 25"/>
          <p:cNvGrpSpPr/>
          <p:nvPr/>
        </p:nvGrpSpPr>
        <p:grpSpPr>
          <a:xfrm>
            <a:off x="255494" y="5940859"/>
            <a:ext cx="914437" cy="819703"/>
            <a:chOff x="313837" y="4957280"/>
            <a:chExt cx="914437" cy="819703"/>
          </a:xfrm>
        </p:grpSpPr>
        <p:grpSp>
          <p:nvGrpSpPr>
            <p:cNvPr id="27" name="Grup 26"/>
            <p:cNvGrpSpPr/>
            <p:nvPr/>
          </p:nvGrpSpPr>
          <p:grpSpPr>
            <a:xfrm>
              <a:off x="313837" y="4957280"/>
              <a:ext cx="914437" cy="819703"/>
              <a:chOff x="6709431" y="3270742"/>
              <a:chExt cx="1544353" cy="1384361"/>
            </a:xfrm>
            <a:solidFill>
              <a:schemeClr val="tx1">
                <a:lumMod val="65000"/>
                <a:lumOff val="35000"/>
              </a:schemeClr>
            </a:solidFill>
          </p:grpSpPr>
          <p:sp>
            <p:nvSpPr>
              <p:cNvPr id="29"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0"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8"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35" name="Köşeli Çift Ayraç 34"/>
          <p:cNvSpPr/>
          <p:nvPr/>
        </p:nvSpPr>
        <p:spPr>
          <a:xfrm>
            <a:off x="1041616" y="5925807"/>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Alper </a:t>
            </a:r>
            <a:r>
              <a:rPr lang="tr-TR" sz="2400" dirty="0" err="1" smtClean="0">
                <a:solidFill>
                  <a:schemeClr val="tx1"/>
                </a:solidFill>
              </a:rPr>
              <a:t>Gezeravcı’nın</a:t>
            </a:r>
            <a:r>
              <a:rPr lang="tr-TR" sz="2400" dirty="0" smtClean="0">
                <a:solidFill>
                  <a:schemeClr val="tx1"/>
                </a:solidFill>
              </a:rPr>
              <a:t> uzaya çıkması sonucunda Türk milleti ne yapmıştır?</a:t>
            </a:r>
            <a:endParaRPr lang="tr-TR" sz="3200" dirty="0">
              <a:solidFill>
                <a:schemeClr val="tx1"/>
              </a:solidFill>
            </a:endParaRPr>
          </a:p>
        </p:txBody>
      </p:sp>
      <p:sp>
        <p:nvSpPr>
          <p:cNvPr id="37" name="Yuvarlatılmış Dikdörtgen 36"/>
          <p:cNvSpPr/>
          <p:nvPr/>
        </p:nvSpPr>
        <p:spPr>
          <a:xfrm>
            <a:off x="6591401" y="4661730"/>
            <a:ext cx="5230759" cy="1816101"/>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Fırlatmanın Türkiye saatiyle gece yarısına denk gelmesine rağmen milyonlarca kişi yayını canlı takip etti</a:t>
            </a:r>
            <a:r>
              <a:rPr lang="tr-TR" sz="2400" dirty="0" smtClean="0">
                <a:solidFill>
                  <a:schemeClr val="tx1"/>
                </a:solidFill>
              </a:rPr>
              <a:t>. Çeşitli yerlerde </a:t>
            </a:r>
            <a:r>
              <a:rPr lang="tr-TR" sz="2400" dirty="0">
                <a:solidFill>
                  <a:schemeClr val="tx1"/>
                </a:solidFill>
              </a:rPr>
              <a:t>toplu izleme etkinlikleri düzenlendi.</a:t>
            </a:r>
          </a:p>
        </p:txBody>
      </p:sp>
      <p:grpSp>
        <p:nvGrpSpPr>
          <p:cNvPr id="38" name="Grup 37"/>
          <p:cNvGrpSpPr/>
          <p:nvPr/>
        </p:nvGrpSpPr>
        <p:grpSpPr>
          <a:xfrm>
            <a:off x="255494" y="5934024"/>
            <a:ext cx="914437" cy="819703"/>
            <a:chOff x="313837" y="4957280"/>
            <a:chExt cx="914437" cy="819703"/>
          </a:xfrm>
        </p:grpSpPr>
        <p:grpSp>
          <p:nvGrpSpPr>
            <p:cNvPr id="39" name="Grup 38"/>
            <p:cNvGrpSpPr/>
            <p:nvPr/>
          </p:nvGrpSpPr>
          <p:grpSpPr>
            <a:xfrm>
              <a:off x="313837" y="4957280"/>
              <a:ext cx="914437" cy="819703"/>
              <a:chOff x="6709431" y="3270742"/>
              <a:chExt cx="1544353" cy="1384361"/>
            </a:xfrm>
            <a:solidFill>
              <a:schemeClr val="tx1">
                <a:lumMod val="65000"/>
                <a:lumOff val="35000"/>
              </a:schemeClr>
            </a:solidFill>
          </p:grpSpPr>
          <p:sp>
            <p:nvSpPr>
              <p:cNvPr id="41"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2"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0"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43" name="Köşeli Çift Ayraç 42"/>
          <p:cNvSpPr/>
          <p:nvPr/>
        </p:nvSpPr>
        <p:spPr>
          <a:xfrm>
            <a:off x="1041615" y="5948936"/>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Alper </a:t>
            </a:r>
            <a:r>
              <a:rPr lang="tr-TR" sz="2400" dirty="0" err="1" smtClean="0">
                <a:solidFill>
                  <a:schemeClr val="tx1"/>
                </a:solidFill>
              </a:rPr>
              <a:t>Gezeravcı’nın</a:t>
            </a:r>
            <a:r>
              <a:rPr lang="tr-TR" sz="2400" dirty="0" smtClean="0">
                <a:solidFill>
                  <a:schemeClr val="tx1"/>
                </a:solidFill>
              </a:rPr>
              <a:t> uzaya çıkması Türk milletinde hangi duyguları ortaya çıkarmıştır?</a:t>
            </a:r>
            <a:endParaRPr lang="tr-TR" sz="3200" dirty="0">
              <a:solidFill>
                <a:schemeClr val="tx1"/>
              </a:solidFill>
            </a:endParaRPr>
          </a:p>
        </p:txBody>
      </p:sp>
      <p:sp>
        <p:nvSpPr>
          <p:cNvPr id="44" name="Google Shape;1450;p25"/>
          <p:cNvSpPr/>
          <p:nvPr/>
        </p:nvSpPr>
        <p:spPr>
          <a:xfrm>
            <a:off x="1472377" y="1222304"/>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rgbClr val="92D05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Heyecan</a:t>
            </a:r>
            <a:endParaRPr sz="2400" dirty="0">
              <a:solidFill>
                <a:srgbClr val="000000"/>
              </a:solidFill>
              <a:latin typeface="Arial"/>
              <a:ea typeface="Arial"/>
              <a:cs typeface="Arial"/>
              <a:sym typeface="Arial"/>
            </a:endParaRPr>
          </a:p>
        </p:txBody>
      </p:sp>
      <p:sp>
        <p:nvSpPr>
          <p:cNvPr id="45" name="Google Shape;1450;p25"/>
          <p:cNvSpPr/>
          <p:nvPr/>
        </p:nvSpPr>
        <p:spPr>
          <a:xfrm>
            <a:off x="1472377" y="2559899"/>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lumMod val="60000"/>
              <a:lumOff val="4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tr-TR" sz="2400" dirty="0" smtClean="0">
                <a:solidFill>
                  <a:srgbClr val="000000"/>
                </a:solidFill>
                <a:latin typeface="Arial"/>
                <a:ea typeface="Arial"/>
                <a:cs typeface="Arial"/>
                <a:sym typeface="Arial"/>
              </a:rPr>
              <a:t>Merak</a:t>
            </a:r>
            <a:endParaRPr sz="2400" dirty="0">
              <a:solidFill>
                <a:srgbClr val="000000"/>
              </a:solidFill>
              <a:latin typeface="Arial"/>
              <a:ea typeface="Arial"/>
              <a:cs typeface="Arial"/>
              <a:sym typeface="Arial"/>
            </a:endParaRPr>
          </a:p>
        </p:txBody>
      </p:sp>
      <p:sp>
        <p:nvSpPr>
          <p:cNvPr id="46" name="Google Shape;1450;p25"/>
          <p:cNvSpPr/>
          <p:nvPr/>
        </p:nvSpPr>
        <p:spPr>
          <a:xfrm>
            <a:off x="7677003" y="1222304"/>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rgbClr val="FFFF00"/>
          </a:solidFill>
          <a:ln>
            <a:noFill/>
          </a:ln>
        </p:spPr>
        <p:txBody>
          <a:bodyPr spcFirstLastPara="1" wrap="square" lIns="91425" tIns="45700" rIns="91425" bIns="45700" anchor="ctr" anchorCtr="0">
            <a:noAutofit/>
          </a:bodyPr>
          <a:lstStyle/>
          <a:p>
            <a:pPr algn="ctr"/>
            <a:r>
              <a:rPr lang="tr-TR" sz="2400" dirty="0">
                <a:solidFill>
                  <a:srgbClr val="000000"/>
                </a:solidFill>
                <a:ea typeface="Arial"/>
                <a:cs typeface="Arial"/>
                <a:sym typeface="Arial"/>
              </a:rPr>
              <a:t>Millî </a:t>
            </a:r>
            <a:r>
              <a:rPr lang="tr-TR" sz="2400" dirty="0" smtClean="0">
                <a:solidFill>
                  <a:srgbClr val="000000"/>
                </a:solidFill>
                <a:ea typeface="Arial"/>
                <a:cs typeface="Arial"/>
                <a:sym typeface="Arial"/>
              </a:rPr>
              <a:t>Gurur</a:t>
            </a:r>
            <a:r>
              <a:rPr lang="tr-TR" sz="2400" dirty="0" smtClean="0">
                <a:solidFill>
                  <a:srgbClr val="000000"/>
                </a:solidFill>
                <a:latin typeface="Arial"/>
                <a:ea typeface="Arial"/>
                <a:cs typeface="Arial"/>
                <a:sym typeface="Arial"/>
              </a:rPr>
              <a:t> </a:t>
            </a:r>
            <a:endParaRPr sz="2400" dirty="0">
              <a:solidFill>
                <a:srgbClr val="000000"/>
              </a:solidFill>
              <a:latin typeface="Arial"/>
              <a:ea typeface="Arial"/>
              <a:cs typeface="Arial"/>
              <a:sym typeface="Arial"/>
            </a:endParaRPr>
          </a:p>
        </p:txBody>
      </p:sp>
      <p:sp>
        <p:nvSpPr>
          <p:cNvPr id="47" name="Google Shape;1450;p25"/>
          <p:cNvSpPr/>
          <p:nvPr/>
        </p:nvSpPr>
        <p:spPr>
          <a:xfrm>
            <a:off x="7677003" y="2559899"/>
            <a:ext cx="3056854" cy="781696"/>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rgbClr val="00B0F0"/>
          </a:solidFill>
          <a:ln>
            <a:noFill/>
          </a:ln>
        </p:spPr>
        <p:txBody>
          <a:bodyPr spcFirstLastPara="1" wrap="square" lIns="91425" tIns="45700" rIns="91425" bIns="45700" anchor="ctr" anchorCtr="0">
            <a:noAutofit/>
          </a:bodyPr>
          <a:lstStyle/>
          <a:p>
            <a:pPr lvl="0" algn="ctr"/>
            <a:r>
              <a:rPr lang="tr-TR" sz="2400" dirty="0">
                <a:solidFill>
                  <a:srgbClr val="000000"/>
                </a:solidFill>
                <a:ea typeface="Arial"/>
                <a:cs typeface="Arial"/>
                <a:sym typeface="Arial"/>
              </a:rPr>
              <a:t>Sevinç</a:t>
            </a:r>
            <a:endParaRPr sz="2400" dirty="0">
              <a:solidFill>
                <a:srgbClr val="000000"/>
              </a:solidFill>
              <a:latin typeface="Arial"/>
              <a:ea typeface="Arial"/>
              <a:cs typeface="Arial"/>
              <a:sym typeface="Arial"/>
            </a:endParaRPr>
          </a:p>
        </p:txBody>
      </p:sp>
      <p:grpSp>
        <p:nvGrpSpPr>
          <p:cNvPr id="31" name="Grup 30"/>
          <p:cNvGrpSpPr/>
          <p:nvPr/>
        </p:nvGrpSpPr>
        <p:grpSpPr>
          <a:xfrm>
            <a:off x="255494" y="5934024"/>
            <a:ext cx="914437" cy="819703"/>
            <a:chOff x="313837" y="4957280"/>
            <a:chExt cx="914437" cy="819703"/>
          </a:xfrm>
        </p:grpSpPr>
        <p:grpSp>
          <p:nvGrpSpPr>
            <p:cNvPr id="32" name="Grup 31"/>
            <p:cNvGrpSpPr/>
            <p:nvPr/>
          </p:nvGrpSpPr>
          <p:grpSpPr>
            <a:xfrm>
              <a:off x="313837" y="4957280"/>
              <a:ext cx="914437" cy="819703"/>
              <a:chOff x="6709431" y="3270742"/>
              <a:chExt cx="1544353" cy="1384361"/>
            </a:xfrm>
            <a:solidFill>
              <a:schemeClr val="tx1">
                <a:lumMod val="65000"/>
                <a:lumOff val="35000"/>
              </a:schemeClr>
            </a:solidFill>
          </p:grpSpPr>
          <p:sp>
            <p:nvSpPr>
              <p:cNvPr id="34"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6"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33"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2913509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p:tgtEl>
                                          <p:spTgt spid="9"/>
                                        </p:tgtEl>
                                        <p:attrNameLst>
                                          <p:attrName>ppt_y</p:attrName>
                                        </p:attrNameLst>
                                      </p:cBhvr>
                                      <p:tavLst>
                                        <p:tav tm="0">
                                          <p:val>
                                            <p:strVal val="#ppt_y-#ppt_h*1.125000"/>
                                          </p:val>
                                        </p:tav>
                                        <p:tav tm="100000">
                                          <p:val>
                                            <p:strVal val="#ppt_y"/>
                                          </p:val>
                                        </p:tav>
                                      </p:tavLst>
                                    </p:anim>
                                    <p:animEffect transition="in" filter="wipe(down)">
                                      <p:cBhvr>
                                        <p:cTn id="8" dur="500"/>
                                        <p:tgtEl>
                                          <p:spTgt spid="9"/>
                                        </p:tgtEl>
                                      </p:cBhvr>
                                    </p:animEffect>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500" fill="hold"/>
                                        <p:tgtEl>
                                          <p:spTgt spid="26"/>
                                        </p:tgtEl>
                                        <p:attrNameLst>
                                          <p:attrName>ppt_w</p:attrName>
                                        </p:attrNameLst>
                                      </p:cBhvr>
                                      <p:tavLst>
                                        <p:tav tm="0">
                                          <p:val>
                                            <p:fltVal val="0"/>
                                          </p:val>
                                        </p:tav>
                                        <p:tav tm="100000">
                                          <p:val>
                                            <p:strVal val="#ppt_w"/>
                                          </p:val>
                                        </p:tav>
                                      </p:tavLst>
                                    </p:anim>
                                    <p:anim calcmode="lin" valueType="num">
                                      <p:cBhvr>
                                        <p:cTn id="14" dur="500" fill="hold"/>
                                        <p:tgtEl>
                                          <p:spTgt spid="26"/>
                                        </p:tgtEl>
                                        <p:attrNameLst>
                                          <p:attrName>ppt_h</p:attrName>
                                        </p:attrNameLst>
                                      </p:cBhvr>
                                      <p:tavLst>
                                        <p:tav tm="0">
                                          <p:val>
                                            <p:fltVal val="0"/>
                                          </p:val>
                                        </p:tav>
                                        <p:tav tm="100000">
                                          <p:val>
                                            <p:strVal val="#ppt_h"/>
                                          </p:val>
                                        </p:tav>
                                      </p:tavLst>
                                    </p:anim>
                                    <p:animEffect transition="in" filter="fade">
                                      <p:cBhvr>
                                        <p:cTn id="15" dur="500"/>
                                        <p:tgtEl>
                                          <p:spTgt spid="26"/>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wipe(left)">
                                      <p:cBhvr>
                                        <p:cTn id="19" dur="500"/>
                                        <p:tgtEl>
                                          <p:spTgt spid="35"/>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xit" presetSubtype="2" fill="hold" grpId="1" nodeType="clickEffect">
                                  <p:stCondLst>
                                    <p:cond delay="0"/>
                                  </p:stCondLst>
                                  <p:childTnLst>
                                    <p:animEffect transition="out" filter="wipe(right)">
                                      <p:cBhvr>
                                        <p:cTn id="23" dur="500"/>
                                        <p:tgtEl>
                                          <p:spTgt spid="35"/>
                                        </p:tgtEl>
                                      </p:cBhvr>
                                    </p:animEffect>
                                    <p:set>
                                      <p:cBhvr>
                                        <p:cTn id="24" dur="1" fill="hold">
                                          <p:stCondLst>
                                            <p:cond delay="499"/>
                                          </p:stCondLst>
                                        </p:cTn>
                                        <p:tgtEl>
                                          <p:spTgt spid="35"/>
                                        </p:tgtEl>
                                        <p:attrNameLst>
                                          <p:attrName>style.visibility</p:attrName>
                                        </p:attrNameLst>
                                      </p:cBhvr>
                                      <p:to>
                                        <p:strVal val="hidden"/>
                                      </p:to>
                                    </p:set>
                                  </p:childTnLst>
                                </p:cTn>
                              </p:par>
                            </p:childTnLst>
                          </p:cTn>
                        </p:par>
                        <p:par>
                          <p:cTn id="25" fill="hold">
                            <p:stCondLst>
                              <p:cond delay="500"/>
                            </p:stCondLst>
                            <p:childTnLst>
                              <p:par>
                                <p:cTn id="26" presetID="53" presetClass="exit" presetSubtype="32" fill="hold" nodeType="afterEffect">
                                  <p:stCondLst>
                                    <p:cond delay="0"/>
                                  </p:stCondLst>
                                  <p:childTnLst>
                                    <p:anim calcmode="lin" valueType="num">
                                      <p:cBhvr>
                                        <p:cTn id="27" dur="500"/>
                                        <p:tgtEl>
                                          <p:spTgt spid="26"/>
                                        </p:tgtEl>
                                        <p:attrNameLst>
                                          <p:attrName>ppt_w</p:attrName>
                                        </p:attrNameLst>
                                      </p:cBhvr>
                                      <p:tavLst>
                                        <p:tav tm="0">
                                          <p:val>
                                            <p:strVal val="ppt_w"/>
                                          </p:val>
                                        </p:tav>
                                        <p:tav tm="100000">
                                          <p:val>
                                            <p:fltVal val="0"/>
                                          </p:val>
                                        </p:tav>
                                      </p:tavLst>
                                    </p:anim>
                                    <p:anim calcmode="lin" valueType="num">
                                      <p:cBhvr>
                                        <p:cTn id="28" dur="500"/>
                                        <p:tgtEl>
                                          <p:spTgt spid="26"/>
                                        </p:tgtEl>
                                        <p:attrNameLst>
                                          <p:attrName>ppt_h</p:attrName>
                                        </p:attrNameLst>
                                      </p:cBhvr>
                                      <p:tavLst>
                                        <p:tav tm="0">
                                          <p:val>
                                            <p:strVal val="ppt_h"/>
                                          </p:val>
                                        </p:tav>
                                        <p:tav tm="100000">
                                          <p:val>
                                            <p:fltVal val="0"/>
                                          </p:val>
                                        </p:tav>
                                      </p:tavLst>
                                    </p:anim>
                                    <p:animEffect transition="out" filter="fade">
                                      <p:cBhvr>
                                        <p:cTn id="29" dur="500"/>
                                        <p:tgtEl>
                                          <p:spTgt spid="26"/>
                                        </p:tgtEl>
                                      </p:cBhvr>
                                    </p:animEffect>
                                    <p:set>
                                      <p:cBhvr>
                                        <p:cTn id="30" dur="1" fill="hold">
                                          <p:stCondLst>
                                            <p:cond delay="499"/>
                                          </p:stCondLst>
                                        </p:cTn>
                                        <p:tgtEl>
                                          <p:spTgt spid="26"/>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fltVal val="0"/>
                                          </p:val>
                                        </p:tav>
                                        <p:tav tm="100000">
                                          <p:val>
                                            <p:strVal val="#ppt_w"/>
                                          </p:val>
                                        </p:tav>
                                      </p:tavLst>
                                    </p:anim>
                                    <p:anim calcmode="lin" valueType="num">
                                      <p:cBhvr>
                                        <p:cTn id="36" dur="500" fill="hold"/>
                                        <p:tgtEl>
                                          <p:spTgt spid="5"/>
                                        </p:tgtEl>
                                        <p:attrNameLst>
                                          <p:attrName>ppt_h</p:attrName>
                                        </p:attrNameLst>
                                      </p:cBhvr>
                                      <p:tavLst>
                                        <p:tav tm="0">
                                          <p:val>
                                            <p:fltVal val="0"/>
                                          </p:val>
                                        </p:tav>
                                        <p:tav tm="100000">
                                          <p:val>
                                            <p:strVal val="#ppt_h"/>
                                          </p:val>
                                        </p:tav>
                                      </p:tavLst>
                                    </p:anim>
                                    <p:animEffect transition="in" filter="fade">
                                      <p:cBhvr>
                                        <p:cTn id="37" dur="500"/>
                                        <p:tgtEl>
                                          <p:spTgt spid="5"/>
                                        </p:tgtEl>
                                      </p:cBhvr>
                                    </p:animEffect>
                                  </p:childTnLst>
                                </p:cTn>
                              </p:par>
                            </p:childTnLst>
                          </p:cTn>
                        </p:par>
                        <p:par>
                          <p:cTn id="38" fill="hold">
                            <p:stCondLst>
                              <p:cond delay="500"/>
                            </p:stCondLst>
                            <p:childTnLst>
                              <p:par>
                                <p:cTn id="39" presetID="12" presetClass="entr" presetSubtype="1" fill="hold" grpId="0" nodeType="afterEffect">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cBhvr additive="base">
                                        <p:cTn id="41" dur="500"/>
                                        <p:tgtEl>
                                          <p:spTgt spid="37"/>
                                        </p:tgtEl>
                                        <p:attrNameLst>
                                          <p:attrName>ppt_y</p:attrName>
                                        </p:attrNameLst>
                                      </p:cBhvr>
                                      <p:tavLst>
                                        <p:tav tm="0">
                                          <p:val>
                                            <p:strVal val="#ppt_y-#ppt_h*1.125000"/>
                                          </p:val>
                                        </p:tav>
                                        <p:tav tm="100000">
                                          <p:val>
                                            <p:strVal val="#ppt_y"/>
                                          </p:val>
                                        </p:tav>
                                      </p:tavLst>
                                    </p:anim>
                                    <p:animEffect transition="in" filter="wipe(down)">
                                      <p:cBhvr>
                                        <p:cTn id="42" dur="500"/>
                                        <p:tgtEl>
                                          <p:spTgt spid="37"/>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nodeType="clickEffect">
                                  <p:stCondLst>
                                    <p:cond delay="0"/>
                                  </p:stCondLst>
                                  <p:childTnLst>
                                    <p:set>
                                      <p:cBhvr>
                                        <p:cTn id="46" dur="1" fill="hold">
                                          <p:stCondLst>
                                            <p:cond delay="0"/>
                                          </p:stCondLst>
                                        </p:cTn>
                                        <p:tgtEl>
                                          <p:spTgt spid="38"/>
                                        </p:tgtEl>
                                        <p:attrNameLst>
                                          <p:attrName>style.visibility</p:attrName>
                                        </p:attrNameLst>
                                      </p:cBhvr>
                                      <p:to>
                                        <p:strVal val="visible"/>
                                      </p:to>
                                    </p:set>
                                    <p:anim calcmode="lin" valueType="num">
                                      <p:cBhvr>
                                        <p:cTn id="47" dur="500" fill="hold"/>
                                        <p:tgtEl>
                                          <p:spTgt spid="38"/>
                                        </p:tgtEl>
                                        <p:attrNameLst>
                                          <p:attrName>ppt_w</p:attrName>
                                        </p:attrNameLst>
                                      </p:cBhvr>
                                      <p:tavLst>
                                        <p:tav tm="0">
                                          <p:val>
                                            <p:fltVal val="0"/>
                                          </p:val>
                                        </p:tav>
                                        <p:tav tm="100000">
                                          <p:val>
                                            <p:strVal val="#ppt_w"/>
                                          </p:val>
                                        </p:tav>
                                      </p:tavLst>
                                    </p:anim>
                                    <p:anim calcmode="lin" valueType="num">
                                      <p:cBhvr>
                                        <p:cTn id="48" dur="500" fill="hold"/>
                                        <p:tgtEl>
                                          <p:spTgt spid="38"/>
                                        </p:tgtEl>
                                        <p:attrNameLst>
                                          <p:attrName>ppt_h</p:attrName>
                                        </p:attrNameLst>
                                      </p:cBhvr>
                                      <p:tavLst>
                                        <p:tav tm="0">
                                          <p:val>
                                            <p:fltVal val="0"/>
                                          </p:val>
                                        </p:tav>
                                        <p:tav tm="100000">
                                          <p:val>
                                            <p:strVal val="#ppt_h"/>
                                          </p:val>
                                        </p:tav>
                                      </p:tavLst>
                                    </p:anim>
                                    <p:animEffect transition="in" filter="fade">
                                      <p:cBhvr>
                                        <p:cTn id="49" dur="500"/>
                                        <p:tgtEl>
                                          <p:spTgt spid="38"/>
                                        </p:tgtEl>
                                      </p:cBhvr>
                                    </p:animEffect>
                                  </p:childTnLst>
                                  <p:subTnLst>
                                    <p:audio>
                                      <p:cMediaNode>
                                        <p:cTn display="0" masterRel="sameClick">
                                          <p:stCondLst>
                                            <p:cond evt="begin" delay="0">
                                              <p:tn val="45"/>
                                            </p:cond>
                                          </p:stCondLst>
                                          <p:endCondLst>
                                            <p:cond evt="onStopAudio" delay="0">
                                              <p:tgtEl>
                                                <p:sldTgt/>
                                              </p:tgtEl>
                                            </p:cond>
                                          </p:endCondLst>
                                        </p:cTn>
                                        <p:tgtEl>
                                          <p:sndTgt r:embed="rId4" name="arrow.wav"/>
                                        </p:tgtEl>
                                      </p:cMediaNode>
                                    </p:audio>
                                  </p:subTnLst>
                                </p:cTn>
                              </p:par>
                            </p:childTnLst>
                          </p:cTn>
                        </p:par>
                        <p:par>
                          <p:cTn id="50" fill="hold">
                            <p:stCondLst>
                              <p:cond delay="500"/>
                            </p:stCondLst>
                            <p:childTnLst>
                              <p:par>
                                <p:cTn id="51" presetID="22" presetClass="entr" presetSubtype="8" fill="hold" grpId="0" nodeType="afterEffect">
                                  <p:stCondLst>
                                    <p:cond delay="0"/>
                                  </p:stCondLst>
                                  <p:childTnLst>
                                    <p:set>
                                      <p:cBhvr>
                                        <p:cTn id="52" dur="1" fill="hold">
                                          <p:stCondLst>
                                            <p:cond delay="0"/>
                                          </p:stCondLst>
                                        </p:cTn>
                                        <p:tgtEl>
                                          <p:spTgt spid="43"/>
                                        </p:tgtEl>
                                        <p:attrNameLst>
                                          <p:attrName>style.visibility</p:attrName>
                                        </p:attrNameLst>
                                      </p:cBhvr>
                                      <p:to>
                                        <p:strVal val="visible"/>
                                      </p:to>
                                    </p:set>
                                    <p:animEffect transition="in" filter="wipe(left)">
                                      <p:cBhvr>
                                        <p:cTn id="53" dur="500"/>
                                        <p:tgtEl>
                                          <p:spTgt spid="43"/>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xit" presetSubtype="2" fill="hold" grpId="1" nodeType="clickEffect">
                                  <p:stCondLst>
                                    <p:cond delay="0"/>
                                  </p:stCondLst>
                                  <p:childTnLst>
                                    <p:animEffect transition="out" filter="wipe(right)">
                                      <p:cBhvr>
                                        <p:cTn id="57" dur="500"/>
                                        <p:tgtEl>
                                          <p:spTgt spid="43"/>
                                        </p:tgtEl>
                                      </p:cBhvr>
                                    </p:animEffect>
                                    <p:set>
                                      <p:cBhvr>
                                        <p:cTn id="58" dur="1" fill="hold">
                                          <p:stCondLst>
                                            <p:cond delay="499"/>
                                          </p:stCondLst>
                                        </p:cTn>
                                        <p:tgtEl>
                                          <p:spTgt spid="43"/>
                                        </p:tgtEl>
                                        <p:attrNameLst>
                                          <p:attrName>style.visibility</p:attrName>
                                        </p:attrNameLst>
                                      </p:cBhvr>
                                      <p:to>
                                        <p:strVal val="hidden"/>
                                      </p:to>
                                    </p:set>
                                  </p:childTnLst>
                                </p:cTn>
                              </p:par>
                            </p:childTnLst>
                          </p:cTn>
                        </p:par>
                        <p:par>
                          <p:cTn id="59" fill="hold">
                            <p:stCondLst>
                              <p:cond delay="500"/>
                            </p:stCondLst>
                            <p:childTnLst>
                              <p:par>
                                <p:cTn id="60" presetID="53" presetClass="exit" presetSubtype="32" fill="hold" nodeType="afterEffect">
                                  <p:stCondLst>
                                    <p:cond delay="0"/>
                                  </p:stCondLst>
                                  <p:childTnLst>
                                    <p:anim calcmode="lin" valueType="num">
                                      <p:cBhvr>
                                        <p:cTn id="61" dur="500"/>
                                        <p:tgtEl>
                                          <p:spTgt spid="38"/>
                                        </p:tgtEl>
                                        <p:attrNameLst>
                                          <p:attrName>ppt_w</p:attrName>
                                        </p:attrNameLst>
                                      </p:cBhvr>
                                      <p:tavLst>
                                        <p:tav tm="0">
                                          <p:val>
                                            <p:strVal val="ppt_w"/>
                                          </p:val>
                                        </p:tav>
                                        <p:tav tm="100000">
                                          <p:val>
                                            <p:fltVal val="0"/>
                                          </p:val>
                                        </p:tav>
                                      </p:tavLst>
                                    </p:anim>
                                    <p:anim calcmode="lin" valueType="num">
                                      <p:cBhvr>
                                        <p:cTn id="62" dur="500"/>
                                        <p:tgtEl>
                                          <p:spTgt spid="38"/>
                                        </p:tgtEl>
                                        <p:attrNameLst>
                                          <p:attrName>ppt_h</p:attrName>
                                        </p:attrNameLst>
                                      </p:cBhvr>
                                      <p:tavLst>
                                        <p:tav tm="0">
                                          <p:val>
                                            <p:strVal val="ppt_h"/>
                                          </p:val>
                                        </p:tav>
                                        <p:tav tm="100000">
                                          <p:val>
                                            <p:fltVal val="0"/>
                                          </p:val>
                                        </p:tav>
                                      </p:tavLst>
                                    </p:anim>
                                    <p:animEffect transition="out" filter="fade">
                                      <p:cBhvr>
                                        <p:cTn id="63" dur="500"/>
                                        <p:tgtEl>
                                          <p:spTgt spid="38"/>
                                        </p:tgtEl>
                                      </p:cBhvr>
                                    </p:animEffect>
                                    <p:set>
                                      <p:cBhvr>
                                        <p:cTn id="64" dur="1" fill="hold">
                                          <p:stCondLst>
                                            <p:cond delay="499"/>
                                          </p:stCondLst>
                                        </p:cTn>
                                        <p:tgtEl>
                                          <p:spTgt spid="38"/>
                                        </p:tgtEl>
                                        <p:attrNameLst>
                                          <p:attrName>style.visibility</p:attrName>
                                        </p:attrNameLst>
                                      </p:cBhvr>
                                      <p:to>
                                        <p:strVal val="hidden"/>
                                      </p:to>
                                    </p:set>
                                  </p:childTnLst>
                                </p:cTn>
                              </p:par>
                            </p:childTnLst>
                          </p:cTn>
                        </p:par>
                      </p:childTnLst>
                    </p:cTn>
                  </p:par>
                  <p:par>
                    <p:cTn id="65" fill="hold">
                      <p:stCondLst>
                        <p:cond delay="indefinite"/>
                      </p:stCondLst>
                      <p:childTnLst>
                        <p:par>
                          <p:cTn id="66" fill="hold">
                            <p:stCondLst>
                              <p:cond delay="0"/>
                            </p:stCondLst>
                            <p:childTnLst>
                              <p:par>
                                <p:cTn id="67" presetID="31" presetClass="entr" presetSubtype="0" fill="hold" grpId="0" nodeType="clickEffect">
                                  <p:stCondLst>
                                    <p:cond delay="0"/>
                                  </p:stCondLst>
                                  <p:childTnLst>
                                    <p:set>
                                      <p:cBhvr>
                                        <p:cTn id="68" dur="1" fill="hold">
                                          <p:stCondLst>
                                            <p:cond delay="0"/>
                                          </p:stCondLst>
                                        </p:cTn>
                                        <p:tgtEl>
                                          <p:spTgt spid="44"/>
                                        </p:tgtEl>
                                        <p:attrNameLst>
                                          <p:attrName>style.visibility</p:attrName>
                                        </p:attrNameLst>
                                      </p:cBhvr>
                                      <p:to>
                                        <p:strVal val="visible"/>
                                      </p:to>
                                    </p:set>
                                    <p:anim calcmode="lin" valueType="num">
                                      <p:cBhvr>
                                        <p:cTn id="69" dur="1000" fill="hold"/>
                                        <p:tgtEl>
                                          <p:spTgt spid="44"/>
                                        </p:tgtEl>
                                        <p:attrNameLst>
                                          <p:attrName>ppt_w</p:attrName>
                                        </p:attrNameLst>
                                      </p:cBhvr>
                                      <p:tavLst>
                                        <p:tav tm="0">
                                          <p:val>
                                            <p:fltVal val="0"/>
                                          </p:val>
                                        </p:tav>
                                        <p:tav tm="100000">
                                          <p:val>
                                            <p:strVal val="#ppt_w"/>
                                          </p:val>
                                        </p:tav>
                                      </p:tavLst>
                                    </p:anim>
                                    <p:anim calcmode="lin" valueType="num">
                                      <p:cBhvr>
                                        <p:cTn id="70" dur="1000" fill="hold"/>
                                        <p:tgtEl>
                                          <p:spTgt spid="44"/>
                                        </p:tgtEl>
                                        <p:attrNameLst>
                                          <p:attrName>ppt_h</p:attrName>
                                        </p:attrNameLst>
                                      </p:cBhvr>
                                      <p:tavLst>
                                        <p:tav tm="0">
                                          <p:val>
                                            <p:fltVal val="0"/>
                                          </p:val>
                                        </p:tav>
                                        <p:tav tm="100000">
                                          <p:val>
                                            <p:strVal val="#ppt_h"/>
                                          </p:val>
                                        </p:tav>
                                      </p:tavLst>
                                    </p:anim>
                                    <p:anim calcmode="lin" valueType="num">
                                      <p:cBhvr>
                                        <p:cTn id="71" dur="1000" fill="hold"/>
                                        <p:tgtEl>
                                          <p:spTgt spid="44"/>
                                        </p:tgtEl>
                                        <p:attrNameLst>
                                          <p:attrName>style.rotation</p:attrName>
                                        </p:attrNameLst>
                                      </p:cBhvr>
                                      <p:tavLst>
                                        <p:tav tm="0">
                                          <p:val>
                                            <p:fltVal val="90"/>
                                          </p:val>
                                        </p:tav>
                                        <p:tav tm="100000">
                                          <p:val>
                                            <p:fltVal val="0"/>
                                          </p:val>
                                        </p:tav>
                                      </p:tavLst>
                                    </p:anim>
                                    <p:animEffect transition="in" filter="fade">
                                      <p:cBhvr>
                                        <p:cTn id="72" dur="1000"/>
                                        <p:tgtEl>
                                          <p:spTgt spid="44"/>
                                        </p:tgtEl>
                                      </p:cBhvr>
                                    </p:animEffect>
                                  </p:childTnLst>
                                  <p:subTnLst>
                                    <p:audio>
                                      <p:cMediaNode vol="59000">
                                        <p:cTn display="0" masterRel="sameClick">
                                          <p:stCondLst>
                                            <p:cond evt="begin" delay="0">
                                              <p:tn val="67"/>
                                            </p:cond>
                                          </p:stCondLst>
                                          <p:endCondLst>
                                            <p:cond evt="onStopAudio" delay="0">
                                              <p:tgtEl>
                                                <p:sldTgt/>
                                              </p:tgtEl>
                                            </p:cond>
                                          </p:endCondLst>
                                        </p:cTn>
                                        <p:tgtEl>
                                          <p:sndTgt r:embed="rId5" name="type.wav"/>
                                        </p:tgtEl>
                                      </p:cMediaNode>
                                    </p:audio>
                                  </p:subTnLst>
                                </p:cTn>
                              </p:par>
                            </p:childTnLst>
                          </p:cTn>
                        </p:par>
                      </p:childTnLst>
                    </p:cTn>
                  </p:par>
                  <p:par>
                    <p:cTn id="73" fill="hold">
                      <p:stCondLst>
                        <p:cond delay="indefinite"/>
                      </p:stCondLst>
                      <p:childTnLst>
                        <p:par>
                          <p:cTn id="74" fill="hold">
                            <p:stCondLst>
                              <p:cond delay="0"/>
                            </p:stCondLst>
                            <p:childTnLst>
                              <p:par>
                                <p:cTn id="75" presetID="31" presetClass="entr" presetSubtype="0" fill="hold" grpId="0" nodeType="clickEffect">
                                  <p:stCondLst>
                                    <p:cond delay="0"/>
                                  </p:stCondLst>
                                  <p:childTnLst>
                                    <p:set>
                                      <p:cBhvr>
                                        <p:cTn id="76" dur="1" fill="hold">
                                          <p:stCondLst>
                                            <p:cond delay="0"/>
                                          </p:stCondLst>
                                        </p:cTn>
                                        <p:tgtEl>
                                          <p:spTgt spid="45"/>
                                        </p:tgtEl>
                                        <p:attrNameLst>
                                          <p:attrName>style.visibility</p:attrName>
                                        </p:attrNameLst>
                                      </p:cBhvr>
                                      <p:to>
                                        <p:strVal val="visible"/>
                                      </p:to>
                                    </p:set>
                                    <p:anim calcmode="lin" valueType="num">
                                      <p:cBhvr>
                                        <p:cTn id="77" dur="1000" fill="hold"/>
                                        <p:tgtEl>
                                          <p:spTgt spid="45"/>
                                        </p:tgtEl>
                                        <p:attrNameLst>
                                          <p:attrName>ppt_w</p:attrName>
                                        </p:attrNameLst>
                                      </p:cBhvr>
                                      <p:tavLst>
                                        <p:tav tm="0">
                                          <p:val>
                                            <p:fltVal val="0"/>
                                          </p:val>
                                        </p:tav>
                                        <p:tav tm="100000">
                                          <p:val>
                                            <p:strVal val="#ppt_w"/>
                                          </p:val>
                                        </p:tav>
                                      </p:tavLst>
                                    </p:anim>
                                    <p:anim calcmode="lin" valueType="num">
                                      <p:cBhvr>
                                        <p:cTn id="78" dur="1000" fill="hold"/>
                                        <p:tgtEl>
                                          <p:spTgt spid="45"/>
                                        </p:tgtEl>
                                        <p:attrNameLst>
                                          <p:attrName>ppt_h</p:attrName>
                                        </p:attrNameLst>
                                      </p:cBhvr>
                                      <p:tavLst>
                                        <p:tav tm="0">
                                          <p:val>
                                            <p:fltVal val="0"/>
                                          </p:val>
                                        </p:tav>
                                        <p:tav tm="100000">
                                          <p:val>
                                            <p:strVal val="#ppt_h"/>
                                          </p:val>
                                        </p:tav>
                                      </p:tavLst>
                                    </p:anim>
                                    <p:anim calcmode="lin" valueType="num">
                                      <p:cBhvr>
                                        <p:cTn id="79" dur="1000" fill="hold"/>
                                        <p:tgtEl>
                                          <p:spTgt spid="45"/>
                                        </p:tgtEl>
                                        <p:attrNameLst>
                                          <p:attrName>style.rotation</p:attrName>
                                        </p:attrNameLst>
                                      </p:cBhvr>
                                      <p:tavLst>
                                        <p:tav tm="0">
                                          <p:val>
                                            <p:fltVal val="90"/>
                                          </p:val>
                                        </p:tav>
                                        <p:tav tm="100000">
                                          <p:val>
                                            <p:fltVal val="0"/>
                                          </p:val>
                                        </p:tav>
                                      </p:tavLst>
                                    </p:anim>
                                    <p:animEffect transition="in" filter="fade">
                                      <p:cBhvr>
                                        <p:cTn id="80" dur="1000"/>
                                        <p:tgtEl>
                                          <p:spTgt spid="45"/>
                                        </p:tgtEl>
                                      </p:cBhvr>
                                    </p:animEffect>
                                  </p:childTnLst>
                                  <p:subTnLst>
                                    <p:audio>
                                      <p:cMediaNode vol="59000">
                                        <p:cTn display="0" masterRel="sameClick">
                                          <p:stCondLst>
                                            <p:cond evt="begin" delay="0">
                                              <p:tn val="75"/>
                                            </p:cond>
                                          </p:stCondLst>
                                          <p:endCondLst>
                                            <p:cond evt="onStopAudio" delay="0">
                                              <p:tgtEl>
                                                <p:sldTgt/>
                                              </p:tgtEl>
                                            </p:cond>
                                          </p:endCondLst>
                                        </p:cTn>
                                        <p:tgtEl>
                                          <p:sndTgt r:embed="rId5" name="type.wav"/>
                                        </p:tgtEl>
                                      </p:cMediaNode>
                                    </p:audio>
                                  </p:subTnLst>
                                </p:cTn>
                              </p:par>
                            </p:childTnLst>
                          </p:cTn>
                        </p:par>
                      </p:childTnLst>
                    </p:cTn>
                  </p:par>
                  <p:par>
                    <p:cTn id="81" fill="hold">
                      <p:stCondLst>
                        <p:cond delay="indefinite"/>
                      </p:stCondLst>
                      <p:childTnLst>
                        <p:par>
                          <p:cTn id="82" fill="hold">
                            <p:stCondLst>
                              <p:cond delay="0"/>
                            </p:stCondLst>
                            <p:childTnLst>
                              <p:par>
                                <p:cTn id="83" presetID="31" presetClass="entr" presetSubtype="0" fill="hold" grpId="0" nodeType="clickEffect">
                                  <p:stCondLst>
                                    <p:cond delay="0"/>
                                  </p:stCondLst>
                                  <p:childTnLst>
                                    <p:set>
                                      <p:cBhvr>
                                        <p:cTn id="84" dur="1" fill="hold">
                                          <p:stCondLst>
                                            <p:cond delay="0"/>
                                          </p:stCondLst>
                                        </p:cTn>
                                        <p:tgtEl>
                                          <p:spTgt spid="46"/>
                                        </p:tgtEl>
                                        <p:attrNameLst>
                                          <p:attrName>style.visibility</p:attrName>
                                        </p:attrNameLst>
                                      </p:cBhvr>
                                      <p:to>
                                        <p:strVal val="visible"/>
                                      </p:to>
                                    </p:set>
                                    <p:anim calcmode="lin" valueType="num">
                                      <p:cBhvr>
                                        <p:cTn id="85" dur="1000" fill="hold"/>
                                        <p:tgtEl>
                                          <p:spTgt spid="46"/>
                                        </p:tgtEl>
                                        <p:attrNameLst>
                                          <p:attrName>ppt_w</p:attrName>
                                        </p:attrNameLst>
                                      </p:cBhvr>
                                      <p:tavLst>
                                        <p:tav tm="0">
                                          <p:val>
                                            <p:fltVal val="0"/>
                                          </p:val>
                                        </p:tav>
                                        <p:tav tm="100000">
                                          <p:val>
                                            <p:strVal val="#ppt_w"/>
                                          </p:val>
                                        </p:tav>
                                      </p:tavLst>
                                    </p:anim>
                                    <p:anim calcmode="lin" valueType="num">
                                      <p:cBhvr>
                                        <p:cTn id="86" dur="1000" fill="hold"/>
                                        <p:tgtEl>
                                          <p:spTgt spid="46"/>
                                        </p:tgtEl>
                                        <p:attrNameLst>
                                          <p:attrName>ppt_h</p:attrName>
                                        </p:attrNameLst>
                                      </p:cBhvr>
                                      <p:tavLst>
                                        <p:tav tm="0">
                                          <p:val>
                                            <p:fltVal val="0"/>
                                          </p:val>
                                        </p:tav>
                                        <p:tav tm="100000">
                                          <p:val>
                                            <p:strVal val="#ppt_h"/>
                                          </p:val>
                                        </p:tav>
                                      </p:tavLst>
                                    </p:anim>
                                    <p:anim calcmode="lin" valueType="num">
                                      <p:cBhvr>
                                        <p:cTn id="87" dur="1000" fill="hold"/>
                                        <p:tgtEl>
                                          <p:spTgt spid="46"/>
                                        </p:tgtEl>
                                        <p:attrNameLst>
                                          <p:attrName>style.rotation</p:attrName>
                                        </p:attrNameLst>
                                      </p:cBhvr>
                                      <p:tavLst>
                                        <p:tav tm="0">
                                          <p:val>
                                            <p:fltVal val="90"/>
                                          </p:val>
                                        </p:tav>
                                        <p:tav tm="100000">
                                          <p:val>
                                            <p:fltVal val="0"/>
                                          </p:val>
                                        </p:tav>
                                      </p:tavLst>
                                    </p:anim>
                                    <p:animEffect transition="in" filter="fade">
                                      <p:cBhvr>
                                        <p:cTn id="88" dur="1000"/>
                                        <p:tgtEl>
                                          <p:spTgt spid="46"/>
                                        </p:tgtEl>
                                      </p:cBhvr>
                                    </p:animEffect>
                                  </p:childTnLst>
                                  <p:subTnLst>
                                    <p:audio>
                                      <p:cMediaNode vol="59000">
                                        <p:cTn display="0" masterRel="sameClick">
                                          <p:stCondLst>
                                            <p:cond evt="begin" delay="0">
                                              <p:tn val="83"/>
                                            </p:cond>
                                          </p:stCondLst>
                                          <p:endCondLst>
                                            <p:cond evt="onStopAudio" delay="0">
                                              <p:tgtEl>
                                                <p:sldTgt/>
                                              </p:tgtEl>
                                            </p:cond>
                                          </p:endCondLst>
                                        </p:cTn>
                                        <p:tgtEl>
                                          <p:sndTgt r:embed="rId5" name="type.wav"/>
                                        </p:tgtEl>
                                      </p:cMediaNode>
                                    </p:audio>
                                  </p:subTnLst>
                                </p:cTn>
                              </p:par>
                            </p:childTnLst>
                          </p:cTn>
                        </p:par>
                      </p:childTnLst>
                    </p:cTn>
                  </p:par>
                  <p:par>
                    <p:cTn id="89" fill="hold">
                      <p:stCondLst>
                        <p:cond delay="indefinite"/>
                      </p:stCondLst>
                      <p:childTnLst>
                        <p:par>
                          <p:cTn id="90" fill="hold">
                            <p:stCondLst>
                              <p:cond delay="0"/>
                            </p:stCondLst>
                            <p:childTnLst>
                              <p:par>
                                <p:cTn id="91" presetID="31" presetClass="entr" presetSubtype="0" fill="hold" grpId="0" nodeType="clickEffect">
                                  <p:stCondLst>
                                    <p:cond delay="0"/>
                                  </p:stCondLst>
                                  <p:childTnLst>
                                    <p:set>
                                      <p:cBhvr>
                                        <p:cTn id="92" dur="1" fill="hold">
                                          <p:stCondLst>
                                            <p:cond delay="0"/>
                                          </p:stCondLst>
                                        </p:cTn>
                                        <p:tgtEl>
                                          <p:spTgt spid="47"/>
                                        </p:tgtEl>
                                        <p:attrNameLst>
                                          <p:attrName>style.visibility</p:attrName>
                                        </p:attrNameLst>
                                      </p:cBhvr>
                                      <p:to>
                                        <p:strVal val="visible"/>
                                      </p:to>
                                    </p:set>
                                    <p:anim calcmode="lin" valueType="num">
                                      <p:cBhvr>
                                        <p:cTn id="93" dur="1000" fill="hold"/>
                                        <p:tgtEl>
                                          <p:spTgt spid="47"/>
                                        </p:tgtEl>
                                        <p:attrNameLst>
                                          <p:attrName>ppt_w</p:attrName>
                                        </p:attrNameLst>
                                      </p:cBhvr>
                                      <p:tavLst>
                                        <p:tav tm="0">
                                          <p:val>
                                            <p:fltVal val="0"/>
                                          </p:val>
                                        </p:tav>
                                        <p:tav tm="100000">
                                          <p:val>
                                            <p:strVal val="#ppt_w"/>
                                          </p:val>
                                        </p:tav>
                                      </p:tavLst>
                                    </p:anim>
                                    <p:anim calcmode="lin" valueType="num">
                                      <p:cBhvr>
                                        <p:cTn id="94" dur="1000" fill="hold"/>
                                        <p:tgtEl>
                                          <p:spTgt spid="47"/>
                                        </p:tgtEl>
                                        <p:attrNameLst>
                                          <p:attrName>ppt_h</p:attrName>
                                        </p:attrNameLst>
                                      </p:cBhvr>
                                      <p:tavLst>
                                        <p:tav tm="0">
                                          <p:val>
                                            <p:fltVal val="0"/>
                                          </p:val>
                                        </p:tav>
                                        <p:tav tm="100000">
                                          <p:val>
                                            <p:strVal val="#ppt_h"/>
                                          </p:val>
                                        </p:tav>
                                      </p:tavLst>
                                    </p:anim>
                                    <p:anim calcmode="lin" valueType="num">
                                      <p:cBhvr>
                                        <p:cTn id="95" dur="1000" fill="hold"/>
                                        <p:tgtEl>
                                          <p:spTgt spid="47"/>
                                        </p:tgtEl>
                                        <p:attrNameLst>
                                          <p:attrName>style.rotation</p:attrName>
                                        </p:attrNameLst>
                                      </p:cBhvr>
                                      <p:tavLst>
                                        <p:tav tm="0">
                                          <p:val>
                                            <p:fltVal val="90"/>
                                          </p:val>
                                        </p:tav>
                                        <p:tav tm="100000">
                                          <p:val>
                                            <p:fltVal val="0"/>
                                          </p:val>
                                        </p:tav>
                                      </p:tavLst>
                                    </p:anim>
                                    <p:animEffect transition="in" filter="fade">
                                      <p:cBhvr>
                                        <p:cTn id="96" dur="1000"/>
                                        <p:tgtEl>
                                          <p:spTgt spid="47"/>
                                        </p:tgtEl>
                                      </p:cBhvr>
                                    </p:animEffect>
                                  </p:childTnLst>
                                  <p:subTnLst>
                                    <p:audio>
                                      <p:cMediaNode vol="59000">
                                        <p:cTn display="0" masterRel="sameClick">
                                          <p:stCondLst>
                                            <p:cond evt="begin" delay="0">
                                              <p:tn val="91"/>
                                            </p:cond>
                                          </p:stCondLst>
                                          <p:endCondLst>
                                            <p:cond evt="onStopAudio" delay="0">
                                              <p:tgtEl>
                                                <p:sldTgt/>
                                              </p:tgtEl>
                                            </p:cond>
                                          </p:endCondLst>
                                        </p:cTn>
                                        <p:tgtEl>
                                          <p:sndTgt r:embed="rId5" name="type.wav"/>
                                        </p:tgtEl>
                                      </p:cMediaNode>
                                    </p:audio>
                                  </p:subTnLst>
                                </p:cTn>
                              </p:par>
                            </p:childTnLst>
                          </p:cTn>
                        </p:par>
                      </p:childTnLst>
                    </p:cTn>
                  </p:par>
                  <p:par>
                    <p:cTn id="97" fill="hold">
                      <p:stCondLst>
                        <p:cond delay="indefinite"/>
                      </p:stCondLst>
                      <p:childTnLst>
                        <p:par>
                          <p:cTn id="98" fill="hold">
                            <p:stCondLst>
                              <p:cond delay="0"/>
                            </p:stCondLst>
                            <p:childTnLst>
                              <p:par>
                                <p:cTn id="99" presetID="53" presetClass="entr" presetSubtype="16" fill="hold" nodeType="clickEffect">
                                  <p:stCondLst>
                                    <p:cond delay="0"/>
                                  </p:stCondLst>
                                  <p:childTnLst>
                                    <p:set>
                                      <p:cBhvr>
                                        <p:cTn id="100" dur="1" fill="hold">
                                          <p:stCondLst>
                                            <p:cond delay="0"/>
                                          </p:stCondLst>
                                        </p:cTn>
                                        <p:tgtEl>
                                          <p:spTgt spid="31"/>
                                        </p:tgtEl>
                                        <p:attrNameLst>
                                          <p:attrName>style.visibility</p:attrName>
                                        </p:attrNameLst>
                                      </p:cBhvr>
                                      <p:to>
                                        <p:strVal val="visible"/>
                                      </p:to>
                                    </p:set>
                                    <p:anim calcmode="lin" valueType="num">
                                      <p:cBhvr>
                                        <p:cTn id="101" dur="500" fill="hold"/>
                                        <p:tgtEl>
                                          <p:spTgt spid="31"/>
                                        </p:tgtEl>
                                        <p:attrNameLst>
                                          <p:attrName>ppt_w</p:attrName>
                                        </p:attrNameLst>
                                      </p:cBhvr>
                                      <p:tavLst>
                                        <p:tav tm="0">
                                          <p:val>
                                            <p:fltVal val="0"/>
                                          </p:val>
                                        </p:tav>
                                        <p:tav tm="100000">
                                          <p:val>
                                            <p:strVal val="#ppt_w"/>
                                          </p:val>
                                        </p:tav>
                                      </p:tavLst>
                                    </p:anim>
                                    <p:anim calcmode="lin" valueType="num">
                                      <p:cBhvr>
                                        <p:cTn id="102" dur="500" fill="hold"/>
                                        <p:tgtEl>
                                          <p:spTgt spid="31"/>
                                        </p:tgtEl>
                                        <p:attrNameLst>
                                          <p:attrName>ppt_h</p:attrName>
                                        </p:attrNameLst>
                                      </p:cBhvr>
                                      <p:tavLst>
                                        <p:tav tm="0">
                                          <p:val>
                                            <p:fltVal val="0"/>
                                          </p:val>
                                        </p:tav>
                                        <p:tav tm="100000">
                                          <p:val>
                                            <p:strVal val="#ppt_h"/>
                                          </p:val>
                                        </p:tav>
                                      </p:tavLst>
                                    </p:anim>
                                    <p:animEffect transition="in" filter="fade">
                                      <p:cBhvr>
                                        <p:cTn id="103" dur="500"/>
                                        <p:tgtEl>
                                          <p:spTgt spid="31"/>
                                        </p:tgtEl>
                                      </p:cBhvr>
                                    </p:animEffect>
                                  </p:childTnLst>
                                  <p:subTnLst>
                                    <p:audio>
                                      <p:cMediaNode>
                                        <p:cTn display="0" masterRel="sameClick">
                                          <p:stCondLst>
                                            <p:cond evt="begin" delay="0">
                                              <p:tn val="99"/>
                                            </p:cond>
                                          </p:stCondLst>
                                          <p:endCondLst>
                                            <p:cond evt="onStopAudio" delay="0">
                                              <p:tgtEl>
                                                <p:sldTgt/>
                                              </p:tgtEl>
                                            </p:cond>
                                          </p:endCondLst>
                                        </p:cTn>
                                        <p:tgtEl>
                                          <p:sndTgt r:embed="rId4" name="arrow.wav"/>
                                        </p:tgtEl>
                                      </p:cMediaNode>
                                    </p:audio>
                                  </p:subTnLst>
                                </p:cTn>
                              </p:par>
                            </p:childTnLst>
                          </p:cTn>
                        </p:par>
                        <p:par>
                          <p:cTn id="104" fill="hold">
                            <p:stCondLst>
                              <p:cond delay="500"/>
                            </p:stCondLst>
                            <p:childTnLst>
                              <p:par>
                                <p:cTn id="105" presetID="53" presetClass="exit" presetSubtype="32" fill="hold" nodeType="afterEffect">
                                  <p:stCondLst>
                                    <p:cond delay="0"/>
                                  </p:stCondLst>
                                  <p:childTnLst>
                                    <p:anim calcmode="lin" valueType="num">
                                      <p:cBhvr>
                                        <p:cTn id="106" dur="500"/>
                                        <p:tgtEl>
                                          <p:spTgt spid="31"/>
                                        </p:tgtEl>
                                        <p:attrNameLst>
                                          <p:attrName>ppt_w</p:attrName>
                                        </p:attrNameLst>
                                      </p:cBhvr>
                                      <p:tavLst>
                                        <p:tav tm="0">
                                          <p:val>
                                            <p:strVal val="ppt_w"/>
                                          </p:val>
                                        </p:tav>
                                        <p:tav tm="100000">
                                          <p:val>
                                            <p:fltVal val="0"/>
                                          </p:val>
                                        </p:tav>
                                      </p:tavLst>
                                    </p:anim>
                                    <p:anim calcmode="lin" valueType="num">
                                      <p:cBhvr>
                                        <p:cTn id="107" dur="500"/>
                                        <p:tgtEl>
                                          <p:spTgt spid="31"/>
                                        </p:tgtEl>
                                        <p:attrNameLst>
                                          <p:attrName>ppt_h</p:attrName>
                                        </p:attrNameLst>
                                      </p:cBhvr>
                                      <p:tavLst>
                                        <p:tav tm="0">
                                          <p:val>
                                            <p:strVal val="ppt_h"/>
                                          </p:val>
                                        </p:tav>
                                        <p:tav tm="100000">
                                          <p:val>
                                            <p:fltVal val="0"/>
                                          </p:val>
                                        </p:tav>
                                      </p:tavLst>
                                    </p:anim>
                                    <p:animEffect transition="out" filter="fade">
                                      <p:cBhvr>
                                        <p:cTn id="108" dur="500"/>
                                        <p:tgtEl>
                                          <p:spTgt spid="31"/>
                                        </p:tgtEl>
                                      </p:cBhvr>
                                    </p:animEffect>
                                    <p:set>
                                      <p:cBhvr>
                                        <p:cTn id="109" dur="1" fill="hold">
                                          <p:stCondLst>
                                            <p:cond delay="499"/>
                                          </p:stCondLst>
                                        </p:cTn>
                                        <p:tgtEl>
                                          <p:spTgt spid="3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5" grpId="0" animBg="1"/>
      <p:bldP spid="35" grpId="1" animBg="1"/>
      <p:bldP spid="37" grpId="0" animBg="1"/>
      <p:bldP spid="43" grpId="0" animBg="1"/>
      <p:bldP spid="43" grpId="1" animBg="1"/>
      <p:bldP spid="44" grpId="0" animBg="1"/>
      <p:bldP spid="45" grpId="0" animBg="1"/>
      <p:bldP spid="46" grpId="0" animBg="1"/>
      <p:bldP spid="4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742950"/>
            <a:ext cx="12192000" cy="6115050"/>
          </a:xfrm>
          <a:prstGeom prst="rect">
            <a:avLst/>
          </a:prstGeom>
        </p:spPr>
      </p:pic>
      <p:sp>
        <p:nvSpPr>
          <p:cNvPr id="5"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Millî Kalkınma Projeleri</a:t>
            </a:r>
            <a:endParaRPr lang="en-US" sz="2800" dirty="0">
              <a:solidFill>
                <a:schemeClr val="bg1"/>
              </a:solidFill>
            </a:endParaRPr>
          </a:p>
        </p:txBody>
      </p:sp>
      <p:sp>
        <p:nvSpPr>
          <p:cNvPr id="6" name="Yuvarlatılmış Dikdörtgen 5"/>
          <p:cNvSpPr/>
          <p:nvPr/>
        </p:nvSpPr>
        <p:spPr>
          <a:xfrm>
            <a:off x="581025" y="5410200"/>
            <a:ext cx="11163300" cy="1210195"/>
          </a:xfrm>
          <a:prstGeom prst="roundRect">
            <a:avLst>
              <a:gd name="adj" fmla="val 2151"/>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İnsansız Hava Araçları (</a:t>
            </a:r>
            <a:r>
              <a:rPr lang="tr-TR" sz="2400" b="1" dirty="0" err="1">
                <a:solidFill>
                  <a:schemeClr val="tx1"/>
                </a:solidFill>
              </a:rPr>
              <a:t>İHA</a:t>
            </a:r>
            <a:r>
              <a:rPr lang="tr-TR" sz="2400" dirty="0">
                <a:solidFill>
                  <a:schemeClr val="tx1"/>
                </a:solidFill>
              </a:rPr>
              <a:t>) ve Silahlı İnsansız Hava Araçları (</a:t>
            </a:r>
            <a:r>
              <a:rPr lang="tr-TR" sz="2400" b="1" dirty="0" err="1">
                <a:solidFill>
                  <a:schemeClr val="tx1"/>
                </a:solidFill>
              </a:rPr>
              <a:t>SİHA</a:t>
            </a:r>
            <a:r>
              <a:rPr lang="tr-TR" sz="2400" dirty="0">
                <a:solidFill>
                  <a:schemeClr val="tx1"/>
                </a:solidFill>
              </a:rPr>
              <a:t>), Türkiye'nin Millî Teknoloji Hamlesi ve kalkınma vizyonunun en stratejik basamakları arasında yer alır. </a:t>
            </a:r>
            <a:endParaRPr lang="tr-TR" sz="2400" dirty="0" smtClean="0">
              <a:solidFill>
                <a:schemeClr val="tx1"/>
              </a:solidFill>
            </a:endParaRPr>
          </a:p>
        </p:txBody>
      </p:sp>
      <p:sp>
        <p:nvSpPr>
          <p:cNvPr id="7" name="Köşeli Çift Ayraç 6"/>
          <p:cNvSpPr/>
          <p:nvPr/>
        </p:nvSpPr>
        <p:spPr>
          <a:xfrm>
            <a:off x="1041615" y="5948936"/>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err="1" smtClean="0">
                <a:solidFill>
                  <a:schemeClr val="tx1"/>
                </a:solidFill>
              </a:rPr>
              <a:t>İHA</a:t>
            </a:r>
            <a:r>
              <a:rPr lang="tr-TR" sz="2400" dirty="0" smtClean="0">
                <a:solidFill>
                  <a:schemeClr val="tx1"/>
                </a:solidFill>
              </a:rPr>
              <a:t> ve </a:t>
            </a:r>
            <a:r>
              <a:rPr lang="tr-TR" sz="2400" dirty="0" err="1" smtClean="0">
                <a:solidFill>
                  <a:schemeClr val="tx1"/>
                </a:solidFill>
              </a:rPr>
              <a:t>SİHA’ların</a:t>
            </a:r>
            <a:r>
              <a:rPr lang="tr-TR" sz="2400" dirty="0" smtClean="0">
                <a:solidFill>
                  <a:schemeClr val="tx1"/>
                </a:solidFill>
              </a:rPr>
              <a:t> faydaları nelerdir?</a:t>
            </a:r>
            <a:endParaRPr lang="tr-TR" sz="3200" dirty="0">
              <a:solidFill>
                <a:schemeClr val="tx1"/>
              </a:solidFill>
            </a:endParaRPr>
          </a:p>
        </p:txBody>
      </p:sp>
      <p:grpSp>
        <p:nvGrpSpPr>
          <p:cNvPr id="8" name="Grup 7"/>
          <p:cNvGrpSpPr/>
          <p:nvPr/>
        </p:nvGrpSpPr>
        <p:grpSpPr>
          <a:xfrm>
            <a:off x="255494" y="5934024"/>
            <a:ext cx="914437" cy="819703"/>
            <a:chOff x="313837" y="4957280"/>
            <a:chExt cx="914437" cy="819703"/>
          </a:xfrm>
        </p:grpSpPr>
        <p:grpSp>
          <p:nvGrpSpPr>
            <p:cNvPr id="9" name="Grup 8"/>
            <p:cNvGrpSpPr/>
            <p:nvPr/>
          </p:nvGrpSpPr>
          <p:grpSpPr>
            <a:xfrm>
              <a:off x="313837" y="4957280"/>
              <a:ext cx="914437" cy="819703"/>
              <a:chOff x="6709431" y="3270742"/>
              <a:chExt cx="1544353" cy="1384361"/>
            </a:xfrm>
            <a:solidFill>
              <a:schemeClr val="tx1">
                <a:lumMod val="65000"/>
                <a:lumOff val="35000"/>
              </a:schemeClr>
            </a:solidFill>
          </p:grpSpPr>
          <p:sp>
            <p:nvSpPr>
              <p:cNvPr id="11"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10"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69" name="Çift Köşeli Ayraç 68"/>
          <p:cNvSpPr/>
          <p:nvPr/>
        </p:nvSpPr>
        <p:spPr>
          <a:xfrm>
            <a:off x="2760615" y="1620650"/>
            <a:ext cx="6605336" cy="697832"/>
          </a:xfrm>
          <a:prstGeom prst="bracketPair">
            <a:avLst>
              <a:gd name="adj" fmla="val 21217"/>
            </a:avLst>
          </a:prstGeom>
          <a:solidFill>
            <a:schemeClr val="bg1"/>
          </a:solidFill>
          <a:ln w="57150">
            <a:solidFill>
              <a:schemeClr val="tx2"/>
            </a:solidFill>
            <a:prstDash val="solid"/>
          </a:ln>
          <a:effectLst>
            <a:glow rad="139700">
              <a:schemeClr val="accent3">
                <a:satMod val="175000"/>
                <a:alpha val="40000"/>
              </a:schemeClr>
            </a:glow>
            <a:outerShdw blurRad="50800" dist="38100" dir="8100000" algn="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marL="180975"/>
            <a:r>
              <a:rPr lang="tr-TR" sz="2400" dirty="0" smtClean="0"/>
              <a:t>Ülkemizin güvenliğini sağlamada kullanılmaktadır.</a:t>
            </a:r>
            <a:endParaRPr lang="tr-TR" sz="2400" dirty="0"/>
          </a:p>
        </p:txBody>
      </p:sp>
      <p:sp>
        <p:nvSpPr>
          <p:cNvPr id="70" name="Çift Köşeli Ayraç 69"/>
          <p:cNvSpPr/>
          <p:nvPr/>
        </p:nvSpPr>
        <p:spPr>
          <a:xfrm>
            <a:off x="2760615" y="2574908"/>
            <a:ext cx="6605336" cy="697832"/>
          </a:xfrm>
          <a:prstGeom prst="bracketPair">
            <a:avLst>
              <a:gd name="adj" fmla="val 21217"/>
            </a:avLst>
          </a:prstGeom>
          <a:solidFill>
            <a:schemeClr val="bg1"/>
          </a:solidFill>
          <a:ln w="57150">
            <a:solidFill>
              <a:srgbClr val="996633"/>
            </a:solidFill>
            <a:prstDash val="solid"/>
          </a:ln>
          <a:effectLst>
            <a:glow rad="139700">
              <a:schemeClr val="accent3">
                <a:satMod val="175000"/>
                <a:alpha val="40000"/>
              </a:schemeClr>
            </a:glow>
            <a:outerShdw blurRad="50800" dist="38100" dir="8100000" algn="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marL="180975"/>
            <a:r>
              <a:rPr lang="tr-TR" sz="2400" dirty="0" smtClean="0"/>
              <a:t>Düşmanlara karşı caydırıcı bir güçtür.</a:t>
            </a:r>
            <a:endParaRPr lang="tr-TR" sz="2400" dirty="0"/>
          </a:p>
        </p:txBody>
      </p:sp>
      <p:sp>
        <p:nvSpPr>
          <p:cNvPr id="71" name="Çift Köşeli Ayraç 70"/>
          <p:cNvSpPr/>
          <p:nvPr/>
        </p:nvSpPr>
        <p:spPr>
          <a:xfrm>
            <a:off x="2760615" y="3529166"/>
            <a:ext cx="6605336" cy="697832"/>
          </a:xfrm>
          <a:prstGeom prst="bracketPair">
            <a:avLst>
              <a:gd name="adj" fmla="val 21217"/>
            </a:avLst>
          </a:prstGeom>
          <a:solidFill>
            <a:schemeClr val="bg1"/>
          </a:solidFill>
          <a:ln w="57150">
            <a:solidFill>
              <a:srgbClr val="92D050"/>
            </a:solidFill>
            <a:prstDash val="solid"/>
          </a:ln>
          <a:effectLst>
            <a:glow rad="139700">
              <a:schemeClr val="accent3">
                <a:satMod val="175000"/>
                <a:alpha val="40000"/>
              </a:schemeClr>
            </a:glow>
            <a:outerShdw blurRad="50800" dist="38100" dir="8100000" algn="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marL="180975"/>
            <a:r>
              <a:rPr lang="tr-TR" sz="2400" dirty="0" smtClean="0"/>
              <a:t>İhraç edilerek ülkemize ekonomik katkı sağlamaktadır.</a:t>
            </a:r>
            <a:endParaRPr lang="tr-TR" sz="2400" dirty="0"/>
          </a:p>
        </p:txBody>
      </p:sp>
      <p:sp>
        <p:nvSpPr>
          <p:cNvPr id="73" name="Köşeli Çift Ayraç 72"/>
          <p:cNvSpPr/>
          <p:nvPr/>
        </p:nvSpPr>
        <p:spPr>
          <a:xfrm>
            <a:off x="1041615" y="5948936"/>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err="1" smtClean="0">
                <a:solidFill>
                  <a:schemeClr val="tx1"/>
                </a:solidFill>
              </a:rPr>
              <a:t>İHA</a:t>
            </a:r>
            <a:r>
              <a:rPr lang="tr-TR" sz="2400" dirty="0" smtClean="0">
                <a:solidFill>
                  <a:schemeClr val="tx1"/>
                </a:solidFill>
              </a:rPr>
              <a:t> ve </a:t>
            </a:r>
            <a:r>
              <a:rPr lang="tr-TR" sz="2400" dirty="0" err="1" smtClean="0">
                <a:solidFill>
                  <a:schemeClr val="tx1"/>
                </a:solidFill>
              </a:rPr>
              <a:t>SİHA’lar</a:t>
            </a:r>
            <a:r>
              <a:rPr lang="tr-TR" sz="2400" dirty="0" smtClean="0">
                <a:solidFill>
                  <a:schemeClr val="tx1"/>
                </a:solidFill>
              </a:rPr>
              <a:t> üretmemiz Türk milletinde hangi duyguları ortaya çıkarır?</a:t>
            </a:r>
            <a:endParaRPr lang="tr-TR" sz="3200" dirty="0">
              <a:solidFill>
                <a:schemeClr val="tx1"/>
              </a:solidFill>
            </a:endParaRPr>
          </a:p>
        </p:txBody>
      </p:sp>
      <p:grpSp>
        <p:nvGrpSpPr>
          <p:cNvPr id="74" name="Grup 73"/>
          <p:cNvGrpSpPr/>
          <p:nvPr/>
        </p:nvGrpSpPr>
        <p:grpSpPr>
          <a:xfrm>
            <a:off x="255494" y="5934024"/>
            <a:ext cx="914437" cy="819703"/>
            <a:chOff x="313837" y="4957280"/>
            <a:chExt cx="914437" cy="819703"/>
          </a:xfrm>
        </p:grpSpPr>
        <p:grpSp>
          <p:nvGrpSpPr>
            <p:cNvPr id="75" name="Grup 74"/>
            <p:cNvGrpSpPr/>
            <p:nvPr/>
          </p:nvGrpSpPr>
          <p:grpSpPr>
            <a:xfrm>
              <a:off x="313837" y="4957280"/>
              <a:ext cx="914437" cy="819703"/>
              <a:chOff x="6709431" y="3270742"/>
              <a:chExt cx="1544353" cy="1384361"/>
            </a:xfrm>
            <a:solidFill>
              <a:schemeClr val="tx1">
                <a:lumMod val="65000"/>
                <a:lumOff val="35000"/>
              </a:schemeClr>
            </a:solidFill>
          </p:grpSpPr>
          <p:sp>
            <p:nvSpPr>
              <p:cNvPr id="77"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8"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76"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1455174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xit" presetSubtype="2" fill="hold" grpId="1" nodeType="clickEffect">
                                  <p:stCondLst>
                                    <p:cond delay="0"/>
                                  </p:stCondLst>
                                  <p:childTnLst>
                                    <p:animEffect transition="out" filter="wipe(right)">
                                      <p:cBhvr>
                                        <p:cTn id="17" dur="500"/>
                                        <p:tgtEl>
                                          <p:spTgt spid="7"/>
                                        </p:tgtEl>
                                      </p:cBhvr>
                                    </p:animEffect>
                                    <p:set>
                                      <p:cBhvr>
                                        <p:cTn id="18" dur="1" fill="hold">
                                          <p:stCondLst>
                                            <p:cond delay="499"/>
                                          </p:stCondLst>
                                        </p:cTn>
                                        <p:tgtEl>
                                          <p:spTgt spid="7"/>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Effect transition="in" filter="fade">
                                      <p:cBhvr>
                                        <p:cTn id="25" dur="500"/>
                                        <p:tgtEl>
                                          <p:spTgt spid="8"/>
                                        </p:tgtEl>
                                      </p:cBhvr>
                                    </p:animEffect>
                                  </p:childTnLst>
                                  <p:subTnLst>
                                    <p:audio>
                                      <p:cMediaNode>
                                        <p:cTn display="0" masterRel="sameClick">
                                          <p:stCondLst>
                                            <p:cond evt="begin" delay="0">
                                              <p:tn val="21"/>
                                            </p:cond>
                                          </p:stCondLst>
                                          <p:endCondLst>
                                            <p:cond evt="onStopAudio" delay="0">
                                              <p:tgtEl>
                                                <p:sldTgt/>
                                              </p:tgtEl>
                                            </p:cond>
                                          </p:endCondLst>
                                        </p:cTn>
                                        <p:tgtEl>
                                          <p:sndTgt r:embed="rId4" name="arrow.wav"/>
                                        </p:tgtEl>
                                      </p:cMediaNode>
                                    </p:audio>
                                  </p:subTnLst>
                                </p:cTn>
                              </p:par>
                            </p:childTnLst>
                          </p:cTn>
                        </p:par>
                        <p:par>
                          <p:cTn id="26" fill="hold">
                            <p:stCondLst>
                              <p:cond delay="500"/>
                            </p:stCondLst>
                            <p:childTnLst>
                              <p:par>
                                <p:cTn id="27" presetID="53" presetClass="exit" presetSubtype="32" fill="hold" nodeType="afterEffect">
                                  <p:stCondLst>
                                    <p:cond delay="0"/>
                                  </p:stCondLst>
                                  <p:childTnLst>
                                    <p:anim calcmode="lin" valueType="num">
                                      <p:cBhvr>
                                        <p:cTn id="28" dur="500"/>
                                        <p:tgtEl>
                                          <p:spTgt spid="8"/>
                                        </p:tgtEl>
                                        <p:attrNameLst>
                                          <p:attrName>ppt_w</p:attrName>
                                        </p:attrNameLst>
                                      </p:cBhvr>
                                      <p:tavLst>
                                        <p:tav tm="0">
                                          <p:val>
                                            <p:strVal val="ppt_w"/>
                                          </p:val>
                                        </p:tav>
                                        <p:tav tm="100000">
                                          <p:val>
                                            <p:fltVal val="0"/>
                                          </p:val>
                                        </p:tav>
                                      </p:tavLst>
                                    </p:anim>
                                    <p:anim calcmode="lin" valueType="num">
                                      <p:cBhvr>
                                        <p:cTn id="29" dur="500"/>
                                        <p:tgtEl>
                                          <p:spTgt spid="8"/>
                                        </p:tgtEl>
                                        <p:attrNameLst>
                                          <p:attrName>ppt_h</p:attrName>
                                        </p:attrNameLst>
                                      </p:cBhvr>
                                      <p:tavLst>
                                        <p:tav tm="0">
                                          <p:val>
                                            <p:strVal val="ppt_h"/>
                                          </p:val>
                                        </p:tav>
                                        <p:tav tm="100000">
                                          <p:val>
                                            <p:fltVal val="0"/>
                                          </p:val>
                                        </p:tav>
                                      </p:tavLst>
                                    </p:anim>
                                    <p:animEffect transition="out" filter="fade">
                                      <p:cBhvr>
                                        <p:cTn id="30" dur="500"/>
                                        <p:tgtEl>
                                          <p:spTgt spid="8"/>
                                        </p:tgtEl>
                                      </p:cBhvr>
                                    </p:animEffect>
                                    <p:set>
                                      <p:cBhvr>
                                        <p:cTn id="31" dur="1" fill="hold">
                                          <p:stCondLst>
                                            <p:cond delay="499"/>
                                          </p:stCondLst>
                                        </p:cTn>
                                        <p:tgtEl>
                                          <p:spTgt spid="8"/>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69"/>
                                        </p:tgtEl>
                                        <p:attrNameLst>
                                          <p:attrName>style.visibility</p:attrName>
                                        </p:attrNameLst>
                                      </p:cBhvr>
                                      <p:to>
                                        <p:strVal val="visible"/>
                                      </p:to>
                                    </p:set>
                                    <p:animEffect transition="in" filter="wipe(left)">
                                      <p:cBhvr>
                                        <p:cTn id="36" dur="500"/>
                                        <p:tgtEl>
                                          <p:spTgt spid="69"/>
                                        </p:tgtEl>
                                      </p:cBhvr>
                                    </p:animEffect>
                                  </p:childTnLst>
                                  <p:subTnLst>
                                    <p:audio>
                                      <p:cMediaNode>
                                        <p:cTn display="0" masterRel="sameClick">
                                          <p:stCondLst>
                                            <p:cond evt="begin" delay="0">
                                              <p:tn val="34"/>
                                            </p:cond>
                                          </p:stCondLst>
                                          <p:endCondLst>
                                            <p:cond evt="onStopAudio" delay="0">
                                              <p:tgtEl>
                                                <p:sldTgt/>
                                              </p:tgtEl>
                                            </p:cond>
                                          </p:endCondLst>
                                        </p:cTn>
                                        <p:tgtEl>
                                          <p:sndTgt r:embed="rId5" name="suction.wav"/>
                                        </p:tgtEl>
                                      </p:cMediaNode>
                                    </p:audio>
                                  </p:sub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70"/>
                                        </p:tgtEl>
                                        <p:attrNameLst>
                                          <p:attrName>style.visibility</p:attrName>
                                        </p:attrNameLst>
                                      </p:cBhvr>
                                      <p:to>
                                        <p:strVal val="visible"/>
                                      </p:to>
                                    </p:set>
                                    <p:animEffect transition="in" filter="wipe(left)">
                                      <p:cBhvr>
                                        <p:cTn id="41" dur="500"/>
                                        <p:tgtEl>
                                          <p:spTgt spid="70"/>
                                        </p:tgtEl>
                                      </p:cBhvr>
                                    </p:animEffect>
                                  </p:childTnLst>
                                  <p:subTnLst>
                                    <p:audio>
                                      <p:cMediaNode>
                                        <p:cTn display="0" masterRel="sameClick">
                                          <p:stCondLst>
                                            <p:cond evt="begin" delay="0">
                                              <p:tn val="39"/>
                                            </p:cond>
                                          </p:stCondLst>
                                          <p:endCondLst>
                                            <p:cond evt="onStopAudio" delay="0">
                                              <p:tgtEl>
                                                <p:sldTgt/>
                                              </p:tgtEl>
                                            </p:cond>
                                          </p:endCondLst>
                                        </p:cTn>
                                        <p:tgtEl>
                                          <p:sndTgt r:embed="rId5" name="suction.wav"/>
                                        </p:tgtEl>
                                      </p:cMediaNode>
                                    </p:audio>
                                  </p:sub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71"/>
                                        </p:tgtEl>
                                        <p:attrNameLst>
                                          <p:attrName>style.visibility</p:attrName>
                                        </p:attrNameLst>
                                      </p:cBhvr>
                                      <p:to>
                                        <p:strVal val="visible"/>
                                      </p:to>
                                    </p:set>
                                    <p:animEffect transition="in" filter="wipe(left)">
                                      <p:cBhvr>
                                        <p:cTn id="46" dur="500"/>
                                        <p:tgtEl>
                                          <p:spTgt spid="71"/>
                                        </p:tgtEl>
                                      </p:cBhvr>
                                    </p:animEffect>
                                  </p:childTnLst>
                                  <p:subTnLst>
                                    <p:audio>
                                      <p:cMediaNode>
                                        <p:cTn display="0" masterRel="sameClick">
                                          <p:stCondLst>
                                            <p:cond evt="begin" delay="0">
                                              <p:tn val="44"/>
                                            </p:cond>
                                          </p:stCondLst>
                                          <p:endCondLst>
                                            <p:cond evt="onStopAudio" delay="0">
                                              <p:tgtEl>
                                                <p:sldTgt/>
                                              </p:tgtEl>
                                            </p:cond>
                                          </p:endCondLst>
                                        </p:cTn>
                                        <p:tgtEl>
                                          <p:sndTgt r:embed="rId5" name="suction.wav"/>
                                        </p:tgtEl>
                                      </p:cMediaNode>
                                    </p:audio>
                                  </p:subTnLst>
                                </p:cTn>
                              </p:par>
                            </p:childTnLst>
                          </p:cTn>
                        </p:par>
                        <p:par>
                          <p:cTn id="47" fill="hold">
                            <p:stCondLst>
                              <p:cond delay="500"/>
                            </p:stCondLst>
                            <p:childTnLst>
                              <p:par>
                                <p:cTn id="48" presetID="22" presetClass="entr" presetSubtype="8" fill="hold" grpId="0" nodeType="afterEffect">
                                  <p:stCondLst>
                                    <p:cond delay="0"/>
                                  </p:stCondLst>
                                  <p:childTnLst>
                                    <p:set>
                                      <p:cBhvr>
                                        <p:cTn id="49" dur="1" fill="hold">
                                          <p:stCondLst>
                                            <p:cond delay="0"/>
                                          </p:stCondLst>
                                        </p:cTn>
                                        <p:tgtEl>
                                          <p:spTgt spid="73"/>
                                        </p:tgtEl>
                                        <p:attrNameLst>
                                          <p:attrName>style.visibility</p:attrName>
                                        </p:attrNameLst>
                                      </p:cBhvr>
                                      <p:to>
                                        <p:strVal val="visible"/>
                                      </p:to>
                                    </p:set>
                                    <p:animEffect transition="in" filter="wipe(left)">
                                      <p:cBhvr>
                                        <p:cTn id="50" dur="500"/>
                                        <p:tgtEl>
                                          <p:spTgt spid="73"/>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xit" presetSubtype="2" fill="hold" grpId="1" nodeType="clickEffect">
                                  <p:stCondLst>
                                    <p:cond delay="0"/>
                                  </p:stCondLst>
                                  <p:childTnLst>
                                    <p:animEffect transition="out" filter="wipe(right)">
                                      <p:cBhvr>
                                        <p:cTn id="54" dur="500"/>
                                        <p:tgtEl>
                                          <p:spTgt spid="73"/>
                                        </p:tgtEl>
                                      </p:cBhvr>
                                    </p:animEffect>
                                    <p:set>
                                      <p:cBhvr>
                                        <p:cTn id="55" dur="1" fill="hold">
                                          <p:stCondLst>
                                            <p:cond delay="499"/>
                                          </p:stCondLst>
                                        </p:cTn>
                                        <p:tgtEl>
                                          <p:spTgt spid="73"/>
                                        </p:tgtEl>
                                        <p:attrNameLst>
                                          <p:attrName>style.visibility</p:attrName>
                                        </p:attrNameLst>
                                      </p:cBhvr>
                                      <p:to>
                                        <p:strVal val="hidden"/>
                                      </p:to>
                                    </p:set>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nodeType="clickEffect">
                                  <p:stCondLst>
                                    <p:cond delay="0"/>
                                  </p:stCondLst>
                                  <p:childTnLst>
                                    <p:set>
                                      <p:cBhvr>
                                        <p:cTn id="59" dur="1" fill="hold">
                                          <p:stCondLst>
                                            <p:cond delay="0"/>
                                          </p:stCondLst>
                                        </p:cTn>
                                        <p:tgtEl>
                                          <p:spTgt spid="74"/>
                                        </p:tgtEl>
                                        <p:attrNameLst>
                                          <p:attrName>style.visibility</p:attrName>
                                        </p:attrNameLst>
                                      </p:cBhvr>
                                      <p:to>
                                        <p:strVal val="visible"/>
                                      </p:to>
                                    </p:set>
                                    <p:anim calcmode="lin" valueType="num">
                                      <p:cBhvr>
                                        <p:cTn id="60" dur="500" fill="hold"/>
                                        <p:tgtEl>
                                          <p:spTgt spid="74"/>
                                        </p:tgtEl>
                                        <p:attrNameLst>
                                          <p:attrName>ppt_w</p:attrName>
                                        </p:attrNameLst>
                                      </p:cBhvr>
                                      <p:tavLst>
                                        <p:tav tm="0">
                                          <p:val>
                                            <p:fltVal val="0"/>
                                          </p:val>
                                        </p:tav>
                                        <p:tav tm="100000">
                                          <p:val>
                                            <p:strVal val="#ppt_w"/>
                                          </p:val>
                                        </p:tav>
                                      </p:tavLst>
                                    </p:anim>
                                    <p:anim calcmode="lin" valueType="num">
                                      <p:cBhvr>
                                        <p:cTn id="61" dur="500" fill="hold"/>
                                        <p:tgtEl>
                                          <p:spTgt spid="74"/>
                                        </p:tgtEl>
                                        <p:attrNameLst>
                                          <p:attrName>ppt_h</p:attrName>
                                        </p:attrNameLst>
                                      </p:cBhvr>
                                      <p:tavLst>
                                        <p:tav tm="0">
                                          <p:val>
                                            <p:fltVal val="0"/>
                                          </p:val>
                                        </p:tav>
                                        <p:tav tm="100000">
                                          <p:val>
                                            <p:strVal val="#ppt_h"/>
                                          </p:val>
                                        </p:tav>
                                      </p:tavLst>
                                    </p:anim>
                                    <p:animEffect transition="in" filter="fade">
                                      <p:cBhvr>
                                        <p:cTn id="62" dur="500"/>
                                        <p:tgtEl>
                                          <p:spTgt spid="74"/>
                                        </p:tgtEl>
                                      </p:cBhvr>
                                    </p:animEffect>
                                  </p:childTnLst>
                                  <p:subTnLst>
                                    <p:audio>
                                      <p:cMediaNode>
                                        <p:cTn display="0" masterRel="sameClick">
                                          <p:stCondLst>
                                            <p:cond evt="begin" delay="0">
                                              <p:tn val="58"/>
                                            </p:cond>
                                          </p:stCondLst>
                                          <p:endCondLst>
                                            <p:cond evt="onStopAudio" delay="0">
                                              <p:tgtEl>
                                                <p:sldTgt/>
                                              </p:tgtEl>
                                            </p:cond>
                                          </p:endCondLst>
                                        </p:cTn>
                                        <p:tgtEl>
                                          <p:sndTgt r:embed="rId4" name="arrow.wav"/>
                                        </p:tgtEl>
                                      </p:cMediaNode>
                                    </p:audio>
                                  </p:subTnLst>
                                </p:cTn>
                              </p:par>
                            </p:childTnLst>
                          </p:cTn>
                        </p:par>
                        <p:par>
                          <p:cTn id="63" fill="hold">
                            <p:stCondLst>
                              <p:cond delay="500"/>
                            </p:stCondLst>
                            <p:childTnLst>
                              <p:par>
                                <p:cTn id="64" presetID="53" presetClass="exit" presetSubtype="32" fill="hold" nodeType="afterEffect">
                                  <p:stCondLst>
                                    <p:cond delay="0"/>
                                  </p:stCondLst>
                                  <p:childTnLst>
                                    <p:anim calcmode="lin" valueType="num">
                                      <p:cBhvr>
                                        <p:cTn id="65" dur="500"/>
                                        <p:tgtEl>
                                          <p:spTgt spid="74"/>
                                        </p:tgtEl>
                                        <p:attrNameLst>
                                          <p:attrName>ppt_w</p:attrName>
                                        </p:attrNameLst>
                                      </p:cBhvr>
                                      <p:tavLst>
                                        <p:tav tm="0">
                                          <p:val>
                                            <p:strVal val="ppt_w"/>
                                          </p:val>
                                        </p:tav>
                                        <p:tav tm="100000">
                                          <p:val>
                                            <p:fltVal val="0"/>
                                          </p:val>
                                        </p:tav>
                                      </p:tavLst>
                                    </p:anim>
                                    <p:anim calcmode="lin" valueType="num">
                                      <p:cBhvr>
                                        <p:cTn id="66" dur="500"/>
                                        <p:tgtEl>
                                          <p:spTgt spid="74"/>
                                        </p:tgtEl>
                                        <p:attrNameLst>
                                          <p:attrName>ppt_h</p:attrName>
                                        </p:attrNameLst>
                                      </p:cBhvr>
                                      <p:tavLst>
                                        <p:tav tm="0">
                                          <p:val>
                                            <p:strVal val="ppt_h"/>
                                          </p:val>
                                        </p:tav>
                                        <p:tav tm="100000">
                                          <p:val>
                                            <p:fltVal val="0"/>
                                          </p:val>
                                        </p:tav>
                                      </p:tavLst>
                                    </p:anim>
                                    <p:animEffect transition="out" filter="fade">
                                      <p:cBhvr>
                                        <p:cTn id="67" dur="500"/>
                                        <p:tgtEl>
                                          <p:spTgt spid="74"/>
                                        </p:tgtEl>
                                      </p:cBhvr>
                                    </p:animEffect>
                                    <p:set>
                                      <p:cBhvr>
                                        <p:cTn id="68" dur="1" fill="hold">
                                          <p:stCondLst>
                                            <p:cond delay="499"/>
                                          </p:stCondLst>
                                        </p:cTn>
                                        <p:tgtEl>
                                          <p:spTgt spid="7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7" grpId="1" animBg="1"/>
      <p:bldP spid="69" grpId="0" animBg="1"/>
      <p:bldP spid="70" grpId="0" animBg="1"/>
      <p:bldP spid="71" grpId="0" animBg="1"/>
      <p:bldP spid="73" grpId="0" animBg="1"/>
      <p:bldP spid="73"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726045"/>
            <a:ext cx="12192000" cy="6131955"/>
          </a:xfrm>
          <a:prstGeom prst="rect">
            <a:avLst/>
          </a:prstGeom>
        </p:spPr>
      </p:pic>
      <p:grpSp>
        <p:nvGrpSpPr>
          <p:cNvPr id="28" name="Group 36"/>
          <p:cNvGrpSpPr/>
          <p:nvPr/>
        </p:nvGrpSpPr>
        <p:grpSpPr>
          <a:xfrm>
            <a:off x="1222827" y="2102100"/>
            <a:ext cx="3050981" cy="3381125"/>
            <a:chOff x="389188" y="1684361"/>
            <a:chExt cx="2057400" cy="3040039"/>
          </a:xfrm>
        </p:grpSpPr>
        <p:sp>
          <p:nvSpPr>
            <p:cNvPr id="29" name="Round Same Side Corner Rectangle 4"/>
            <p:cNvSpPr/>
            <p:nvPr/>
          </p:nvSpPr>
          <p:spPr>
            <a:xfrm>
              <a:off x="389188" y="1684361"/>
              <a:ext cx="2057400" cy="457200"/>
            </a:xfrm>
            <a:prstGeom prst="round2SameRect">
              <a:avLst/>
            </a:prstGeom>
            <a:solidFill>
              <a:srgbClr val="1F85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900" dirty="0"/>
                <a:t>Karşılıksız Dayanışma</a:t>
              </a:r>
              <a:endParaRPr lang="en-US" sz="1900" dirty="0">
                <a:solidFill>
                  <a:schemeClr val="bg1"/>
                </a:solidFill>
                <a:latin typeface="+mj-lt"/>
                <a:cs typeface="Arial" pitchFamily="34" charset="0"/>
              </a:endParaRPr>
            </a:p>
          </p:txBody>
        </p:sp>
        <p:sp>
          <p:nvSpPr>
            <p:cNvPr id="30" name="Round Same Side Corner Rectangle 9"/>
            <p:cNvSpPr/>
            <p:nvPr/>
          </p:nvSpPr>
          <p:spPr>
            <a:xfrm>
              <a:off x="389188" y="2141561"/>
              <a:ext cx="2057400" cy="2582839"/>
            </a:xfrm>
            <a:prstGeom prst="round2SameRect">
              <a:avLst>
                <a:gd name="adj1" fmla="val 0"/>
                <a:gd name="adj2" fmla="val 4757"/>
              </a:avLst>
            </a:prstGeom>
            <a:gradFill flip="none" rotWithShape="1">
              <a:gsLst>
                <a:gs pos="0">
                  <a:srgbClr val="00B0F0"/>
                </a:gs>
                <a:gs pos="100000">
                  <a:srgbClr val="0088D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2" name="TextBox 20"/>
            <p:cNvSpPr txBox="1"/>
            <p:nvPr/>
          </p:nvSpPr>
          <p:spPr>
            <a:xfrm>
              <a:off x="430012" y="2126903"/>
              <a:ext cx="1953319" cy="1743388"/>
            </a:xfrm>
            <a:prstGeom prst="rect">
              <a:avLst/>
            </a:prstGeom>
            <a:noFill/>
          </p:spPr>
          <p:txBody>
            <a:bodyPr wrap="square" rtlCol="0">
              <a:spAutoFit/>
            </a:bodyPr>
            <a:lstStyle/>
            <a:p>
              <a:r>
                <a:rPr lang="tr-TR" sz="2000" dirty="0"/>
                <a:t>Deprem, sel ve kriz anlarında kimlik sormaksızın ekmeğini, battaniyesini ve dualarını afetzedelerle paylaşma erdemi.</a:t>
              </a:r>
            </a:p>
          </p:txBody>
        </p:sp>
      </p:grpSp>
      <p:grpSp>
        <p:nvGrpSpPr>
          <p:cNvPr id="33" name="Group 35"/>
          <p:cNvGrpSpPr/>
          <p:nvPr/>
        </p:nvGrpSpPr>
        <p:grpSpPr>
          <a:xfrm>
            <a:off x="4332627" y="2102100"/>
            <a:ext cx="3241327" cy="3381125"/>
            <a:chOff x="2590800" y="1684361"/>
            <a:chExt cx="2185758" cy="3040039"/>
          </a:xfrm>
        </p:grpSpPr>
        <p:sp>
          <p:nvSpPr>
            <p:cNvPr id="34" name="Round Same Side Corner Rectangle 21"/>
            <p:cNvSpPr/>
            <p:nvPr/>
          </p:nvSpPr>
          <p:spPr>
            <a:xfrm>
              <a:off x="2590800" y="1684361"/>
              <a:ext cx="2057400" cy="457200"/>
            </a:xfrm>
            <a:prstGeom prst="round2SameRect">
              <a:avLst/>
            </a:prstGeom>
            <a:solidFill>
              <a:srgbClr val="DD87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dirty="0"/>
                <a:t>Ortak Sevinç ve Gurur</a:t>
              </a:r>
              <a:endParaRPr lang="en-US" sz="2000" dirty="0">
                <a:solidFill>
                  <a:schemeClr val="bg1"/>
                </a:solidFill>
              </a:endParaRPr>
            </a:p>
          </p:txBody>
        </p:sp>
        <p:sp>
          <p:nvSpPr>
            <p:cNvPr id="35" name="Round Same Side Corner Rectangle 22"/>
            <p:cNvSpPr/>
            <p:nvPr/>
          </p:nvSpPr>
          <p:spPr>
            <a:xfrm>
              <a:off x="2590800" y="2141561"/>
              <a:ext cx="2057400" cy="2582839"/>
            </a:xfrm>
            <a:prstGeom prst="round2SameRect">
              <a:avLst>
                <a:gd name="adj1" fmla="val 0"/>
                <a:gd name="adj2" fmla="val 4757"/>
              </a:avLst>
            </a:prstGeom>
            <a:gradFill flip="none" rotWithShape="1">
              <a:gsLst>
                <a:gs pos="0">
                  <a:srgbClr val="F7AB3B"/>
                </a:gs>
                <a:gs pos="100000">
                  <a:srgbClr val="DD8709"/>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TextBox 24"/>
            <p:cNvSpPr txBox="1"/>
            <p:nvPr/>
          </p:nvSpPr>
          <p:spPr>
            <a:xfrm>
              <a:off x="2715313" y="2163908"/>
              <a:ext cx="2061245" cy="2554545"/>
            </a:xfrm>
            <a:prstGeom prst="rect">
              <a:avLst/>
            </a:prstGeom>
            <a:noFill/>
          </p:spPr>
          <p:txBody>
            <a:bodyPr wrap="square" rtlCol="0">
              <a:spAutoFit/>
            </a:bodyPr>
            <a:lstStyle/>
            <a:p>
              <a:r>
                <a:rPr lang="tr-TR" sz="2000" dirty="0"/>
                <a:t>Bilim, teknoloji, sanat ve spordaki uluslararası başarılarda aynı bayrak altında sokaklara dökülüp sevinç gözyaşı dökebilme.</a:t>
              </a:r>
            </a:p>
          </p:txBody>
        </p:sp>
      </p:grpSp>
      <p:grpSp>
        <p:nvGrpSpPr>
          <p:cNvPr id="38" name="Group 34"/>
          <p:cNvGrpSpPr/>
          <p:nvPr/>
        </p:nvGrpSpPr>
        <p:grpSpPr>
          <a:xfrm>
            <a:off x="7442425" y="2102100"/>
            <a:ext cx="3109799" cy="3381125"/>
            <a:chOff x="5029200" y="1684361"/>
            <a:chExt cx="2097063" cy="3040039"/>
          </a:xfrm>
        </p:grpSpPr>
        <p:sp>
          <p:nvSpPr>
            <p:cNvPr id="39" name="Round Same Side Corner Rectangle 25"/>
            <p:cNvSpPr/>
            <p:nvPr/>
          </p:nvSpPr>
          <p:spPr>
            <a:xfrm>
              <a:off x="5029200" y="1684361"/>
              <a:ext cx="2057400" cy="457200"/>
            </a:xfrm>
            <a:prstGeom prst="round2SameRect">
              <a:avLst/>
            </a:prstGeom>
            <a:solidFill>
              <a:srgbClr val="00A0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dirty="0"/>
                <a:t>Millî Egemenlik Şuuru</a:t>
              </a:r>
              <a:endParaRPr lang="en-US" sz="2000" dirty="0">
                <a:solidFill>
                  <a:schemeClr val="bg1"/>
                </a:solidFill>
              </a:endParaRPr>
            </a:p>
          </p:txBody>
        </p:sp>
        <p:sp>
          <p:nvSpPr>
            <p:cNvPr id="40" name="Round Same Side Corner Rectangle 26"/>
            <p:cNvSpPr/>
            <p:nvPr/>
          </p:nvSpPr>
          <p:spPr>
            <a:xfrm>
              <a:off x="5029200" y="2141561"/>
              <a:ext cx="2057400" cy="2582839"/>
            </a:xfrm>
            <a:prstGeom prst="round2SameRect">
              <a:avLst>
                <a:gd name="adj1" fmla="val 0"/>
                <a:gd name="adj2" fmla="val 4757"/>
              </a:avLst>
            </a:prstGeom>
            <a:gradFill flip="none" rotWithShape="1">
              <a:gsLst>
                <a:gs pos="0">
                  <a:srgbClr val="00BC3A"/>
                </a:gs>
                <a:gs pos="100000">
                  <a:srgbClr val="00A04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28"/>
            <p:cNvSpPr txBox="1"/>
            <p:nvPr/>
          </p:nvSpPr>
          <p:spPr>
            <a:xfrm>
              <a:off x="5234940" y="2122711"/>
              <a:ext cx="1891323" cy="2554545"/>
            </a:xfrm>
            <a:prstGeom prst="rect">
              <a:avLst/>
            </a:prstGeom>
            <a:noFill/>
          </p:spPr>
          <p:txBody>
            <a:bodyPr wrap="square" rtlCol="0">
              <a:spAutoFit/>
            </a:bodyPr>
            <a:lstStyle/>
            <a:p>
              <a:r>
                <a:rPr lang="tr-TR" sz="2000" dirty="0"/>
                <a:t>Tarihten bugüne (Çanakkale'den 15 Temmuz'a) vatanın bölünmez bütünlüğü tehlikeye düştüğünde ortaya konan can </a:t>
              </a:r>
              <a:r>
                <a:rPr lang="tr-TR" sz="2000" dirty="0" err="1"/>
                <a:t>siperane</a:t>
              </a:r>
              <a:r>
                <a:rPr lang="tr-TR" sz="2000" dirty="0"/>
                <a:t> duruş.</a:t>
              </a:r>
            </a:p>
          </p:txBody>
        </p:sp>
      </p:grpSp>
      <p:grpSp>
        <p:nvGrpSpPr>
          <p:cNvPr id="43" name="Group 47"/>
          <p:cNvGrpSpPr/>
          <p:nvPr/>
        </p:nvGrpSpPr>
        <p:grpSpPr>
          <a:xfrm>
            <a:off x="4025916" y="3533987"/>
            <a:ext cx="559347" cy="559347"/>
            <a:chOff x="-891540" y="3558064"/>
            <a:chExt cx="548640" cy="548640"/>
          </a:xfrm>
        </p:grpSpPr>
        <p:sp>
          <p:nvSpPr>
            <p:cNvPr id="44" name="Oval 43"/>
            <p:cNvSpPr/>
            <p:nvPr/>
          </p:nvSpPr>
          <p:spPr>
            <a:xfrm>
              <a:off x="-891540" y="3558064"/>
              <a:ext cx="548640" cy="54864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Isosceles Triangle 40"/>
            <p:cNvSpPr/>
            <p:nvPr/>
          </p:nvSpPr>
          <p:spPr>
            <a:xfrm rot="5400000">
              <a:off x="-727397" y="3718084"/>
              <a:ext cx="304800" cy="228600"/>
            </a:xfrm>
            <a:prstGeom prst="triangl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6" name="Group 46"/>
          <p:cNvGrpSpPr/>
          <p:nvPr/>
        </p:nvGrpSpPr>
        <p:grpSpPr>
          <a:xfrm>
            <a:off x="7131624" y="3533987"/>
            <a:ext cx="559347" cy="559347"/>
            <a:chOff x="-819463" y="4450080"/>
            <a:chExt cx="548640" cy="548640"/>
          </a:xfrm>
        </p:grpSpPr>
        <p:sp>
          <p:nvSpPr>
            <p:cNvPr id="47" name="Oval 46"/>
            <p:cNvSpPr/>
            <p:nvPr/>
          </p:nvSpPr>
          <p:spPr>
            <a:xfrm>
              <a:off x="-819463" y="4450080"/>
              <a:ext cx="548640" cy="54864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Isosceles Triangle 42"/>
            <p:cNvSpPr/>
            <p:nvPr/>
          </p:nvSpPr>
          <p:spPr>
            <a:xfrm rot="5400000">
              <a:off x="-655320" y="4610100"/>
              <a:ext cx="304800" cy="228600"/>
            </a:xfrm>
            <a:prstGeom prst="triangle">
              <a:avLst/>
            </a:prstGeom>
            <a:solidFill>
              <a:srgbClr val="00A0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9"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Milli Meselelerde Türk Toplumu </a:t>
            </a:r>
            <a:endParaRPr lang="en-US" sz="2800" dirty="0">
              <a:solidFill>
                <a:schemeClr val="bg1"/>
              </a:solidFill>
            </a:endParaRPr>
          </a:p>
        </p:txBody>
      </p:sp>
    </p:spTree>
    <p:custDataLst>
      <p:tags r:id="rId1"/>
    </p:custDataLst>
    <p:extLst>
      <p:ext uri="{BB962C8B-B14F-4D97-AF65-F5344CB8AC3E}">
        <p14:creationId xmlns:p14="http://schemas.microsoft.com/office/powerpoint/2010/main" val="1418830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ppt_w</p:attrName>
                                        </p:attrNameLst>
                                      </p:cBhvr>
                                      <p:tavLst>
                                        <p:tav tm="0">
                                          <p:val>
                                            <p:fltVal val="0"/>
                                          </p:val>
                                        </p:tav>
                                        <p:tav tm="100000">
                                          <p:val>
                                            <p:strVal val="#ppt_w"/>
                                          </p:val>
                                        </p:tav>
                                      </p:tavLst>
                                    </p:anim>
                                    <p:anim calcmode="lin" valueType="num">
                                      <p:cBhvr>
                                        <p:cTn id="8" dur="500" fill="hold"/>
                                        <p:tgtEl>
                                          <p:spTgt spid="28"/>
                                        </p:tgtEl>
                                        <p:attrNameLst>
                                          <p:attrName>ppt_h</p:attrName>
                                        </p:attrNameLst>
                                      </p:cBhvr>
                                      <p:tavLst>
                                        <p:tav tm="0">
                                          <p:val>
                                            <p:fltVal val="0"/>
                                          </p:val>
                                        </p:tav>
                                        <p:tav tm="100000">
                                          <p:val>
                                            <p:strVal val="#ppt_h"/>
                                          </p:val>
                                        </p:tav>
                                      </p:tavLst>
                                    </p:anim>
                                    <p:animEffect transition="in" filter="fade">
                                      <p:cBhvr>
                                        <p:cTn id="9" dur="500"/>
                                        <p:tgtEl>
                                          <p:spTgt spid="28"/>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8" fill="hold" nodeType="clickEffect">
                                  <p:stCondLst>
                                    <p:cond delay="0"/>
                                  </p:stCondLst>
                                  <p:childTnLst>
                                    <p:set>
                                      <p:cBhvr>
                                        <p:cTn id="13" dur="1" fill="hold">
                                          <p:stCondLst>
                                            <p:cond delay="0"/>
                                          </p:stCondLst>
                                        </p:cTn>
                                        <p:tgtEl>
                                          <p:spTgt spid="43"/>
                                        </p:tgtEl>
                                        <p:attrNameLst>
                                          <p:attrName>style.visibility</p:attrName>
                                        </p:attrNameLst>
                                      </p:cBhvr>
                                      <p:to>
                                        <p:strVal val="visible"/>
                                      </p:to>
                                    </p:set>
                                    <p:anim calcmode="lin" valueType="num">
                                      <p:cBhvr additive="base">
                                        <p:cTn id="14" dur="500"/>
                                        <p:tgtEl>
                                          <p:spTgt spid="43"/>
                                        </p:tgtEl>
                                        <p:attrNameLst>
                                          <p:attrName>ppt_x</p:attrName>
                                        </p:attrNameLst>
                                      </p:cBhvr>
                                      <p:tavLst>
                                        <p:tav tm="0">
                                          <p:val>
                                            <p:strVal val="#ppt_x-#ppt_w*1.125000"/>
                                          </p:val>
                                        </p:tav>
                                        <p:tav tm="100000">
                                          <p:val>
                                            <p:strVal val="#ppt_x"/>
                                          </p:val>
                                        </p:tav>
                                      </p:tavLst>
                                    </p:anim>
                                    <p:animEffect transition="in" filter="wipe(right)">
                                      <p:cBhvr>
                                        <p:cTn id="15" dur="500"/>
                                        <p:tgtEl>
                                          <p:spTgt spid="43"/>
                                        </p:tgtEl>
                                      </p:cBhvr>
                                    </p:animEffect>
                                  </p:childTnLst>
                                </p:cTn>
                              </p:par>
                            </p:childTnLst>
                          </p:cTn>
                        </p:par>
                        <p:par>
                          <p:cTn id="16" fill="hold">
                            <p:stCondLst>
                              <p:cond delay="500"/>
                            </p:stCondLst>
                            <p:childTnLst>
                              <p:par>
                                <p:cTn id="17" presetID="53" presetClass="entr" presetSubtype="16" fill="hold" nodeType="after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p:cTn id="19" dur="500" fill="hold"/>
                                        <p:tgtEl>
                                          <p:spTgt spid="33"/>
                                        </p:tgtEl>
                                        <p:attrNameLst>
                                          <p:attrName>ppt_w</p:attrName>
                                        </p:attrNameLst>
                                      </p:cBhvr>
                                      <p:tavLst>
                                        <p:tav tm="0">
                                          <p:val>
                                            <p:fltVal val="0"/>
                                          </p:val>
                                        </p:tav>
                                        <p:tav tm="100000">
                                          <p:val>
                                            <p:strVal val="#ppt_w"/>
                                          </p:val>
                                        </p:tav>
                                      </p:tavLst>
                                    </p:anim>
                                    <p:anim calcmode="lin" valueType="num">
                                      <p:cBhvr>
                                        <p:cTn id="20" dur="500" fill="hold"/>
                                        <p:tgtEl>
                                          <p:spTgt spid="33"/>
                                        </p:tgtEl>
                                        <p:attrNameLst>
                                          <p:attrName>ppt_h</p:attrName>
                                        </p:attrNameLst>
                                      </p:cBhvr>
                                      <p:tavLst>
                                        <p:tav tm="0">
                                          <p:val>
                                            <p:fltVal val="0"/>
                                          </p:val>
                                        </p:tav>
                                        <p:tav tm="100000">
                                          <p:val>
                                            <p:strVal val="#ppt_h"/>
                                          </p:val>
                                        </p:tav>
                                      </p:tavLst>
                                    </p:anim>
                                    <p:animEffect transition="in" filter="fade">
                                      <p:cBhvr>
                                        <p:cTn id="21" dur="500"/>
                                        <p:tgtEl>
                                          <p:spTgt spid="33"/>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8" fill="hold" nodeType="clickEffect">
                                  <p:stCondLst>
                                    <p:cond delay="0"/>
                                  </p:stCondLst>
                                  <p:childTnLst>
                                    <p:set>
                                      <p:cBhvr>
                                        <p:cTn id="25" dur="1" fill="hold">
                                          <p:stCondLst>
                                            <p:cond delay="0"/>
                                          </p:stCondLst>
                                        </p:cTn>
                                        <p:tgtEl>
                                          <p:spTgt spid="46"/>
                                        </p:tgtEl>
                                        <p:attrNameLst>
                                          <p:attrName>style.visibility</p:attrName>
                                        </p:attrNameLst>
                                      </p:cBhvr>
                                      <p:to>
                                        <p:strVal val="visible"/>
                                      </p:to>
                                    </p:set>
                                    <p:anim calcmode="lin" valueType="num">
                                      <p:cBhvr additive="base">
                                        <p:cTn id="26" dur="500"/>
                                        <p:tgtEl>
                                          <p:spTgt spid="46"/>
                                        </p:tgtEl>
                                        <p:attrNameLst>
                                          <p:attrName>ppt_x</p:attrName>
                                        </p:attrNameLst>
                                      </p:cBhvr>
                                      <p:tavLst>
                                        <p:tav tm="0">
                                          <p:val>
                                            <p:strVal val="#ppt_x-#ppt_w*1.125000"/>
                                          </p:val>
                                        </p:tav>
                                        <p:tav tm="100000">
                                          <p:val>
                                            <p:strVal val="#ppt_x"/>
                                          </p:val>
                                        </p:tav>
                                      </p:tavLst>
                                    </p:anim>
                                    <p:animEffect transition="in" filter="wipe(right)">
                                      <p:cBhvr>
                                        <p:cTn id="27" dur="500"/>
                                        <p:tgtEl>
                                          <p:spTgt spid="46"/>
                                        </p:tgtEl>
                                      </p:cBhvr>
                                    </p:animEffect>
                                  </p:childTnLst>
                                </p:cTn>
                              </p:par>
                            </p:childTnLst>
                          </p:cTn>
                        </p:par>
                        <p:par>
                          <p:cTn id="28" fill="hold">
                            <p:stCondLst>
                              <p:cond delay="500"/>
                            </p:stCondLst>
                            <p:childTnLst>
                              <p:par>
                                <p:cTn id="29" presetID="53" presetClass="entr" presetSubtype="16" fill="hold" nodeType="afterEffect">
                                  <p:stCondLst>
                                    <p:cond delay="0"/>
                                  </p:stCondLst>
                                  <p:childTnLst>
                                    <p:set>
                                      <p:cBhvr>
                                        <p:cTn id="30" dur="1" fill="hold">
                                          <p:stCondLst>
                                            <p:cond delay="0"/>
                                          </p:stCondLst>
                                        </p:cTn>
                                        <p:tgtEl>
                                          <p:spTgt spid="38"/>
                                        </p:tgtEl>
                                        <p:attrNameLst>
                                          <p:attrName>style.visibility</p:attrName>
                                        </p:attrNameLst>
                                      </p:cBhvr>
                                      <p:to>
                                        <p:strVal val="visible"/>
                                      </p:to>
                                    </p:set>
                                    <p:anim calcmode="lin" valueType="num">
                                      <p:cBhvr>
                                        <p:cTn id="31" dur="500" fill="hold"/>
                                        <p:tgtEl>
                                          <p:spTgt spid="38"/>
                                        </p:tgtEl>
                                        <p:attrNameLst>
                                          <p:attrName>ppt_w</p:attrName>
                                        </p:attrNameLst>
                                      </p:cBhvr>
                                      <p:tavLst>
                                        <p:tav tm="0">
                                          <p:val>
                                            <p:fltVal val="0"/>
                                          </p:val>
                                        </p:tav>
                                        <p:tav tm="100000">
                                          <p:val>
                                            <p:strVal val="#ppt_w"/>
                                          </p:val>
                                        </p:tav>
                                      </p:tavLst>
                                    </p:anim>
                                    <p:anim calcmode="lin" valueType="num">
                                      <p:cBhvr>
                                        <p:cTn id="32" dur="500" fill="hold"/>
                                        <p:tgtEl>
                                          <p:spTgt spid="38"/>
                                        </p:tgtEl>
                                        <p:attrNameLst>
                                          <p:attrName>ppt_h</p:attrName>
                                        </p:attrNameLst>
                                      </p:cBhvr>
                                      <p:tavLst>
                                        <p:tav tm="0">
                                          <p:val>
                                            <p:fltVal val="0"/>
                                          </p:val>
                                        </p:tav>
                                        <p:tav tm="100000">
                                          <p:val>
                                            <p:strVal val="#ppt_h"/>
                                          </p:val>
                                        </p:tav>
                                      </p:tavLst>
                                    </p:anim>
                                    <p:animEffect transition="in" filter="fade">
                                      <p:cBhvr>
                                        <p:cTn id="3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 4"/>
          <p:cNvGrpSpPr/>
          <p:nvPr/>
        </p:nvGrpSpPr>
        <p:grpSpPr>
          <a:xfrm rot="2700000">
            <a:off x="4424143" y="2235800"/>
            <a:ext cx="3301778" cy="3301778"/>
            <a:chOff x="609600" y="1362075"/>
            <a:chExt cx="4800600" cy="4800600"/>
          </a:xfrm>
        </p:grpSpPr>
        <p:grpSp>
          <p:nvGrpSpPr>
            <p:cNvPr id="6" name="Group 24"/>
            <p:cNvGrpSpPr/>
            <p:nvPr/>
          </p:nvGrpSpPr>
          <p:grpSpPr>
            <a:xfrm>
              <a:off x="609600" y="1362075"/>
              <a:ext cx="4800600" cy="4800600"/>
              <a:chOff x="609600" y="1371600"/>
              <a:chExt cx="4800600" cy="4800600"/>
            </a:xfrm>
            <a:effectLst>
              <a:outerShdw blurRad="190500" dist="38100" dir="5400000" algn="t" rotWithShape="0">
                <a:prstClr val="black">
                  <a:alpha val="40000"/>
                </a:prstClr>
              </a:outerShdw>
            </a:effectLst>
          </p:grpSpPr>
          <p:sp>
            <p:nvSpPr>
              <p:cNvPr id="20" name="Oval 2"/>
              <p:cNvSpPr/>
              <p:nvPr/>
            </p:nvSpPr>
            <p:spPr>
              <a:xfrm>
                <a:off x="1312633" y="5038116"/>
                <a:ext cx="3394537" cy="1134084"/>
              </a:xfrm>
              <a:custGeom>
                <a:avLst/>
                <a:gdLst/>
                <a:ahLst/>
                <a:cxnLst/>
                <a:rect l="l" t="t" r="r" b="b"/>
                <a:pathLst>
                  <a:path w="3394537" h="1134084">
                    <a:moveTo>
                      <a:pt x="2963485" y="0"/>
                    </a:moveTo>
                    <a:lnTo>
                      <a:pt x="3394537" y="431052"/>
                    </a:lnTo>
                    <a:cubicBezTo>
                      <a:pt x="2960168" y="865421"/>
                      <a:pt x="2360093" y="1134084"/>
                      <a:pt x="1697268" y="1134084"/>
                    </a:cubicBezTo>
                    <a:cubicBezTo>
                      <a:pt x="1034444" y="1134084"/>
                      <a:pt x="434369" y="865422"/>
                      <a:pt x="0" y="431053"/>
                    </a:cubicBezTo>
                    <a:lnTo>
                      <a:pt x="431053" y="1"/>
                    </a:lnTo>
                    <a:cubicBezTo>
                      <a:pt x="755106" y="324053"/>
                      <a:pt x="1202780" y="524484"/>
                      <a:pt x="1697268" y="524484"/>
                    </a:cubicBezTo>
                    <a:cubicBezTo>
                      <a:pt x="2191756" y="524484"/>
                      <a:pt x="2639432" y="324053"/>
                      <a:pt x="2963485" y="0"/>
                    </a:cubicBezTo>
                    <a:close/>
                  </a:path>
                </a:pathLst>
              </a:custGeom>
              <a:solidFill>
                <a:schemeClr val="accent1">
                  <a:lumMod val="40000"/>
                  <a:lumOff val="60000"/>
                </a:schemeClr>
              </a:solidFill>
              <a:ln/>
              <a:effectLst/>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solidFill>
                    <a:prstClr val="white"/>
                  </a:solidFill>
                </a:endParaRPr>
              </a:p>
            </p:txBody>
          </p:sp>
          <p:sp>
            <p:nvSpPr>
              <p:cNvPr id="21" name="Oval 2"/>
              <p:cNvSpPr/>
              <p:nvPr/>
            </p:nvSpPr>
            <p:spPr>
              <a:xfrm>
                <a:off x="4276116" y="2074633"/>
                <a:ext cx="1134084" cy="3394537"/>
              </a:xfrm>
              <a:custGeom>
                <a:avLst/>
                <a:gdLst/>
                <a:ahLst/>
                <a:cxnLst/>
                <a:rect l="l" t="t" r="r" b="b"/>
                <a:pathLst>
                  <a:path w="1134084" h="3394537">
                    <a:moveTo>
                      <a:pt x="431053" y="0"/>
                    </a:moveTo>
                    <a:cubicBezTo>
                      <a:pt x="865421" y="434369"/>
                      <a:pt x="1134084" y="1034444"/>
                      <a:pt x="1134084" y="1697268"/>
                    </a:cubicBezTo>
                    <a:cubicBezTo>
                      <a:pt x="1134084" y="2360093"/>
                      <a:pt x="865421" y="2960168"/>
                      <a:pt x="431053" y="3394537"/>
                    </a:cubicBezTo>
                    <a:lnTo>
                      <a:pt x="0" y="2963484"/>
                    </a:lnTo>
                    <a:cubicBezTo>
                      <a:pt x="324053" y="2639431"/>
                      <a:pt x="524484" y="2191756"/>
                      <a:pt x="524484" y="1697268"/>
                    </a:cubicBezTo>
                    <a:cubicBezTo>
                      <a:pt x="524484" y="1202780"/>
                      <a:pt x="324053" y="755105"/>
                      <a:pt x="0" y="431052"/>
                    </a:cubicBezTo>
                    <a:close/>
                  </a:path>
                </a:pathLst>
              </a:custGeom>
              <a:ln/>
              <a:effectLst/>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a:solidFill>
                    <a:prstClr val="white"/>
                  </a:solidFill>
                </a:endParaRPr>
              </a:p>
            </p:txBody>
          </p:sp>
          <p:sp>
            <p:nvSpPr>
              <p:cNvPr id="22" name="Oval 2"/>
              <p:cNvSpPr/>
              <p:nvPr/>
            </p:nvSpPr>
            <p:spPr>
              <a:xfrm>
                <a:off x="1312633" y="1371600"/>
                <a:ext cx="3394537" cy="1134084"/>
              </a:xfrm>
              <a:custGeom>
                <a:avLst/>
                <a:gdLst/>
                <a:ahLst/>
                <a:cxnLst/>
                <a:rect l="l" t="t" r="r" b="b"/>
                <a:pathLst>
                  <a:path w="3394537" h="1134084">
                    <a:moveTo>
                      <a:pt x="1697268" y="0"/>
                    </a:moveTo>
                    <a:cubicBezTo>
                      <a:pt x="2360093" y="0"/>
                      <a:pt x="2960168" y="268663"/>
                      <a:pt x="3394537" y="703032"/>
                    </a:cubicBezTo>
                    <a:lnTo>
                      <a:pt x="2963484" y="1134084"/>
                    </a:lnTo>
                    <a:cubicBezTo>
                      <a:pt x="2639431" y="810031"/>
                      <a:pt x="2191756" y="609600"/>
                      <a:pt x="1697268" y="609600"/>
                    </a:cubicBezTo>
                    <a:cubicBezTo>
                      <a:pt x="1202780" y="609600"/>
                      <a:pt x="755105" y="810031"/>
                      <a:pt x="431052" y="1134084"/>
                    </a:cubicBezTo>
                    <a:lnTo>
                      <a:pt x="0" y="703032"/>
                    </a:lnTo>
                    <a:cubicBezTo>
                      <a:pt x="434369" y="268663"/>
                      <a:pt x="1034444" y="0"/>
                      <a:pt x="1697268" y="0"/>
                    </a:cubicBezTo>
                    <a:close/>
                  </a:path>
                </a:pathLst>
              </a:custGeom>
              <a:ln/>
              <a:effectLst/>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a:solidFill>
                    <a:prstClr val="white"/>
                  </a:solidFill>
                </a:endParaRPr>
              </a:p>
            </p:txBody>
          </p:sp>
          <p:sp>
            <p:nvSpPr>
              <p:cNvPr id="23" name="Oval 2"/>
              <p:cNvSpPr/>
              <p:nvPr/>
            </p:nvSpPr>
            <p:spPr>
              <a:xfrm>
                <a:off x="609600" y="2074633"/>
                <a:ext cx="1134084" cy="3394537"/>
              </a:xfrm>
              <a:custGeom>
                <a:avLst/>
                <a:gdLst/>
                <a:ahLst/>
                <a:cxnLst/>
                <a:rect l="l" t="t" r="r" b="b"/>
                <a:pathLst>
                  <a:path w="1134084" h="3394537">
                    <a:moveTo>
                      <a:pt x="703032" y="0"/>
                    </a:moveTo>
                    <a:lnTo>
                      <a:pt x="1134084" y="431052"/>
                    </a:lnTo>
                    <a:cubicBezTo>
                      <a:pt x="810031" y="755105"/>
                      <a:pt x="609600" y="1202780"/>
                      <a:pt x="609600" y="1697268"/>
                    </a:cubicBezTo>
                    <a:cubicBezTo>
                      <a:pt x="609600" y="2191756"/>
                      <a:pt x="810031" y="2639431"/>
                      <a:pt x="1134084" y="2963484"/>
                    </a:cubicBezTo>
                    <a:lnTo>
                      <a:pt x="703032" y="3394537"/>
                    </a:lnTo>
                    <a:cubicBezTo>
                      <a:pt x="268663" y="2960168"/>
                      <a:pt x="0" y="2360093"/>
                      <a:pt x="0" y="1697268"/>
                    </a:cubicBezTo>
                    <a:cubicBezTo>
                      <a:pt x="0" y="1034444"/>
                      <a:pt x="268663" y="434369"/>
                      <a:pt x="703032" y="0"/>
                    </a:cubicBezTo>
                    <a:close/>
                  </a:path>
                </a:pathLst>
              </a:custGeom>
              <a:ln/>
              <a:effectLst/>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solidFill>
                    <a:prstClr val="white"/>
                  </a:solidFill>
                </a:endParaRPr>
              </a:p>
            </p:txBody>
          </p:sp>
        </p:grpSp>
        <p:grpSp>
          <p:nvGrpSpPr>
            <p:cNvPr id="7" name="Group 22"/>
            <p:cNvGrpSpPr/>
            <p:nvPr/>
          </p:nvGrpSpPr>
          <p:grpSpPr>
            <a:xfrm>
              <a:off x="2021003" y="2783003"/>
              <a:ext cx="1977794" cy="1977794"/>
              <a:chOff x="1708427" y="2783004"/>
              <a:chExt cx="1977794" cy="1977794"/>
            </a:xfrm>
          </p:grpSpPr>
          <p:grpSp>
            <p:nvGrpSpPr>
              <p:cNvPr id="16" name="Group 18"/>
              <p:cNvGrpSpPr/>
              <p:nvPr/>
            </p:nvGrpSpPr>
            <p:grpSpPr>
              <a:xfrm>
                <a:off x="1708427" y="2783004"/>
                <a:ext cx="1977794" cy="1977794"/>
                <a:chOff x="6019800" y="3276599"/>
                <a:chExt cx="533400" cy="533400"/>
              </a:xfrm>
              <a:effectLst/>
            </p:grpSpPr>
            <p:sp>
              <p:nvSpPr>
                <p:cNvPr id="18" name="Oval 17"/>
                <p:cNvSpPr/>
                <p:nvPr/>
              </p:nvSpPr>
              <p:spPr>
                <a:xfrm>
                  <a:off x="6019800" y="3276599"/>
                  <a:ext cx="533400" cy="533400"/>
                </a:xfrm>
                <a:prstGeom prst="ellipse">
                  <a:avLst/>
                </a:prstGeom>
                <a:gradFill>
                  <a:gsLst>
                    <a:gs pos="35000">
                      <a:srgbClr val="00297A"/>
                    </a:gs>
                    <a:gs pos="70000">
                      <a:srgbClr val="0070C0"/>
                    </a:gs>
                    <a:gs pos="100000">
                      <a:srgbClr val="00B0F0"/>
                    </a:gs>
                  </a:gsLst>
                  <a:lin ang="5400000" scaled="1"/>
                </a:gradFill>
                <a:ln w="12700" cap="flat" cmpd="sng" algn="ctr">
                  <a:solidFill>
                    <a:srgbClr val="002060"/>
                  </a:solidFill>
                  <a:prstDash val="solid"/>
                </a:ln>
                <a:effectLst>
                  <a:outerShdw blurRad="50800" dist="38100" dir="5400000" algn="t" rotWithShape="0">
                    <a:prstClr val="black">
                      <a:alpha val="40000"/>
                    </a:prstClr>
                  </a:outerShdw>
                </a:effectLst>
              </p:spPr>
              <p:txBody>
                <a:bodyPr rtlCol="0" anchor="ctr"/>
                <a:lstStyle/>
                <a:p>
                  <a:pPr algn="ctr">
                    <a:defRPr/>
                  </a:pPr>
                  <a:endParaRPr lang="en-US" kern="0">
                    <a:solidFill>
                      <a:sysClr val="window" lastClr="FFFFFF"/>
                    </a:solidFill>
                    <a:latin typeface="Calibri"/>
                  </a:endParaRPr>
                </a:p>
              </p:txBody>
            </p:sp>
            <p:sp>
              <p:nvSpPr>
                <p:cNvPr id="19" name="Oval 18"/>
                <p:cNvSpPr/>
                <p:nvPr/>
              </p:nvSpPr>
              <p:spPr>
                <a:xfrm>
                  <a:off x="6076474" y="3294184"/>
                  <a:ext cx="420053" cy="369339"/>
                </a:xfrm>
                <a:prstGeom prst="ellipse">
                  <a:avLst/>
                </a:prstGeom>
                <a:gradFill>
                  <a:gsLst>
                    <a:gs pos="0">
                      <a:sysClr val="window" lastClr="FFFFFF">
                        <a:lumMod val="100000"/>
                        <a:alpha val="65000"/>
                      </a:sysClr>
                    </a:gs>
                    <a:gs pos="100000">
                      <a:sysClr val="window" lastClr="FFFFFF">
                        <a:alpha val="0"/>
                      </a:sysClr>
                    </a:gs>
                  </a:gsLst>
                  <a:lin ang="5400000" scaled="1"/>
                </a:gradFill>
                <a:ln w="12700" cap="flat" cmpd="sng" algn="ctr">
                  <a:noFill/>
                  <a:prstDash val="solid"/>
                </a:ln>
                <a:effectLst/>
              </p:spPr>
              <p:txBody>
                <a:bodyPr rtlCol="0" anchor="ctr"/>
                <a:lstStyle/>
                <a:p>
                  <a:pPr algn="ctr">
                    <a:defRPr/>
                  </a:pPr>
                  <a:endParaRPr lang="en-US" kern="0">
                    <a:solidFill>
                      <a:sysClr val="window" lastClr="FFFFFF"/>
                    </a:solidFill>
                    <a:latin typeface="Calibri"/>
                  </a:endParaRPr>
                </a:p>
              </p:txBody>
            </p:sp>
          </p:grpSp>
          <p:sp>
            <p:nvSpPr>
              <p:cNvPr id="17" name="Rectangle 21"/>
              <p:cNvSpPr/>
              <p:nvPr/>
            </p:nvSpPr>
            <p:spPr>
              <a:xfrm rot="18900000">
                <a:off x="1925870" y="3295005"/>
                <a:ext cx="1659348" cy="1029226"/>
              </a:xfrm>
              <a:prstGeom prst="rect">
                <a:avLst/>
              </a:prstGeom>
            </p:spPr>
            <p:txBody>
              <a:bodyPr wrap="square">
                <a:spAutoFit/>
              </a:bodyPr>
              <a:lstStyle/>
              <a:p>
                <a:pPr algn="ctr"/>
                <a:r>
                  <a:rPr lang="tr-TR" sz="2000" dirty="0" smtClean="0">
                    <a:solidFill>
                      <a:prstClr val="white"/>
                    </a:solidFill>
                    <a:effectLst>
                      <a:outerShdw blurRad="101600" dist="38100" dir="2700000" algn="tl" rotWithShape="0">
                        <a:prstClr val="black">
                          <a:alpha val="50000"/>
                        </a:prstClr>
                      </a:outerShdw>
                    </a:effectLst>
                    <a:latin typeface="Kozuka Gothic Pr6N B" pitchFamily="34" charset="-128"/>
                    <a:ea typeface="Kozuka Gothic Pr6N B" pitchFamily="34" charset="-128"/>
                  </a:rPr>
                  <a:t>VATAN SEVGİSİ</a:t>
                </a:r>
                <a:endParaRPr lang="en-US" sz="2000" dirty="0">
                  <a:solidFill>
                    <a:prstClr val="white"/>
                  </a:solidFill>
                  <a:effectLst>
                    <a:outerShdw blurRad="101600" dist="38100" dir="2700000" algn="tl" rotWithShape="0">
                      <a:prstClr val="black">
                        <a:alpha val="50000"/>
                      </a:prstClr>
                    </a:outerShdw>
                  </a:effectLst>
                  <a:latin typeface="Kozuka Gothic Pr6N B" pitchFamily="34" charset="-128"/>
                  <a:ea typeface="Kozuka Gothic Pr6N B" pitchFamily="34" charset="-128"/>
                </a:endParaRPr>
              </a:p>
            </p:txBody>
          </p:sp>
        </p:grpSp>
        <p:sp>
          <p:nvSpPr>
            <p:cNvPr id="8" name="Chevron 25"/>
            <p:cNvSpPr/>
            <p:nvPr/>
          </p:nvSpPr>
          <p:spPr>
            <a:xfrm>
              <a:off x="1312633" y="3404618"/>
              <a:ext cx="640080" cy="734564"/>
            </a:xfrm>
            <a:prstGeom prst="chevron">
              <a:avLst>
                <a:gd name="adj" fmla="val 40572"/>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solidFill>
                  <a:prstClr val="white"/>
                </a:solidFill>
              </a:endParaRPr>
            </a:p>
          </p:txBody>
        </p:sp>
        <p:sp>
          <p:nvSpPr>
            <p:cNvPr id="9" name="Chevron 26"/>
            <p:cNvSpPr/>
            <p:nvPr/>
          </p:nvSpPr>
          <p:spPr>
            <a:xfrm flipH="1">
              <a:off x="4048384" y="3404618"/>
              <a:ext cx="640080" cy="734564"/>
            </a:xfrm>
            <a:prstGeom prst="chevron">
              <a:avLst>
                <a:gd name="adj" fmla="val 40572"/>
              </a:avLst>
            </a:prstGeom>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solidFill>
                  <a:prstClr val="white"/>
                </a:solidFill>
              </a:endParaRPr>
            </a:p>
          </p:txBody>
        </p:sp>
        <p:sp>
          <p:nvSpPr>
            <p:cNvPr id="10" name="Chevron 27"/>
            <p:cNvSpPr/>
            <p:nvPr/>
          </p:nvSpPr>
          <p:spPr>
            <a:xfrm rot="16200000" flipH="1">
              <a:off x="2689860" y="2026262"/>
              <a:ext cx="640080" cy="734564"/>
            </a:xfrm>
            <a:prstGeom prst="chevron">
              <a:avLst>
                <a:gd name="adj" fmla="val 40572"/>
              </a:avLst>
            </a:prstGeom>
            <a:ln/>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solidFill>
                  <a:prstClr val="white"/>
                </a:solidFill>
              </a:endParaRPr>
            </a:p>
          </p:txBody>
        </p:sp>
        <p:sp>
          <p:nvSpPr>
            <p:cNvPr id="11" name="Chevron 28"/>
            <p:cNvSpPr/>
            <p:nvPr/>
          </p:nvSpPr>
          <p:spPr>
            <a:xfrm rot="16200000" flipV="1">
              <a:off x="2689860" y="4789993"/>
              <a:ext cx="640080" cy="734564"/>
            </a:xfrm>
            <a:prstGeom prst="chevron">
              <a:avLst>
                <a:gd name="adj" fmla="val 40572"/>
              </a:avLst>
            </a:prstGeom>
            <a:solidFill>
              <a:schemeClr val="accent1">
                <a:lumMod val="40000"/>
                <a:lumOff val="60000"/>
              </a:schemeClr>
            </a:solid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solidFill>
                  <a:prstClr val="white"/>
                </a:solidFill>
              </a:endParaRPr>
            </a:p>
          </p:txBody>
        </p:sp>
        <p:sp>
          <p:nvSpPr>
            <p:cNvPr id="12" name="TextBox 29"/>
            <p:cNvSpPr txBox="1"/>
            <p:nvPr/>
          </p:nvSpPr>
          <p:spPr>
            <a:xfrm>
              <a:off x="2057400" y="1705197"/>
              <a:ext cx="1890404" cy="688345"/>
            </a:xfrm>
            <a:prstGeom prst="rect">
              <a:avLst/>
            </a:prstGeom>
            <a:noFill/>
          </p:spPr>
          <p:txBody>
            <a:bodyPr wrap="square" rtlCol="0">
              <a:prstTxWarp prst="textArchUp">
                <a:avLst/>
              </a:prstTxWarp>
              <a:spAutoFit/>
            </a:bodyPr>
            <a:lstStyle/>
            <a:p>
              <a:pPr algn="ctr">
                <a:defRPr/>
              </a:pPr>
              <a:r>
                <a:rPr lang="tr-TR" sz="2400" kern="0" dirty="0" smtClean="0">
                  <a:solidFill>
                    <a:prstClr val="white"/>
                  </a:solidFill>
                  <a:effectLst>
                    <a:outerShdw blurRad="38100" dist="25400" dir="5400000" algn="t" rotWithShape="0">
                      <a:prstClr val="black">
                        <a:alpha val="57000"/>
                      </a:prstClr>
                    </a:outerShdw>
                  </a:effectLst>
                </a:rPr>
                <a:t>Yeşil Vatan</a:t>
              </a:r>
              <a:endParaRPr lang="en-US" sz="2400" kern="0" dirty="0">
                <a:solidFill>
                  <a:prstClr val="white"/>
                </a:solidFill>
                <a:effectLst>
                  <a:outerShdw blurRad="38100" dist="25400" dir="5400000" algn="t" rotWithShape="0">
                    <a:prstClr val="black">
                      <a:alpha val="57000"/>
                    </a:prstClr>
                  </a:outerShdw>
                </a:effectLst>
              </a:endParaRPr>
            </a:p>
          </p:txBody>
        </p:sp>
        <p:sp>
          <p:nvSpPr>
            <p:cNvPr id="13" name="TextBox 30"/>
            <p:cNvSpPr txBox="1"/>
            <p:nvPr/>
          </p:nvSpPr>
          <p:spPr>
            <a:xfrm rot="5400000">
              <a:off x="3801405" y="3427728"/>
              <a:ext cx="1890404" cy="688345"/>
            </a:xfrm>
            <a:prstGeom prst="rect">
              <a:avLst/>
            </a:prstGeom>
            <a:noFill/>
          </p:spPr>
          <p:txBody>
            <a:bodyPr wrap="square" rtlCol="0">
              <a:prstTxWarp prst="textArchUp">
                <a:avLst/>
              </a:prstTxWarp>
              <a:spAutoFit/>
            </a:bodyPr>
            <a:lstStyle/>
            <a:p>
              <a:pPr algn="ctr">
                <a:defRPr/>
              </a:pPr>
              <a:r>
                <a:rPr lang="tr-TR" sz="2400" kern="0" dirty="0" smtClean="0">
                  <a:solidFill>
                    <a:prstClr val="white"/>
                  </a:solidFill>
                  <a:effectLst>
                    <a:outerShdw blurRad="38100" dist="25400" dir="5400000" algn="t" rotWithShape="0">
                      <a:prstClr val="black">
                        <a:alpha val="57000"/>
                      </a:prstClr>
                    </a:outerShdw>
                  </a:effectLst>
                </a:rPr>
                <a:t>Mavi Vatan</a:t>
              </a:r>
              <a:endParaRPr lang="en-US" sz="2400" kern="0" dirty="0">
                <a:solidFill>
                  <a:prstClr val="white"/>
                </a:solidFill>
                <a:effectLst>
                  <a:outerShdw blurRad="38100" dist="25400" dir="5400000" algn="t" rotWithShape="0">
                    <a:prstClr val="black">
                      <a:alpha val="57000"/>
                    </a:prstClr>
                  </a:outerShdw>
                </a:effectLst>
              </a:endParaRPr>
            </a:p>
          </p:txBody>
        </p:sp>
        <p:sp>
          <p:nvSpPr>
            <p:cNvPr id="14" name="TextBox 32"/>
            <p:cNvSpPr txBox="1"/>
            <p:nvPr/>
          </p:nvSpPr>
          <p:spPr>
            <a:xfrm>
              <a:off x="2064698" y="5200650"/>
              <a:ext cx="1890404" cy="688345"/>
            </a:xfrm>
            <a:prstGeom prst="rect">
              <a:avLst/>
            </a:prstGeom>
            <a:noFill/>
          </p:spPr>
          <p:txBody>
            <a:bodyPr wrap="square" rtlCol="0">
              <a:prstTxWarp prst="textArchDown">
                <a:avLst/>
              </a:prstTxWarp>
              <a:spAutoFit/>
            </a:bodyPr>
            <a:lstStyle/>
            <a:p>
              <a:pPr algn="ctr">
                <a:defRPr/>
              </a:pPr>
              <a:r>
                <a:rPr lang="tr-TR" sz="2400" kern="0" dirty="0" smtClean="0">
                  <a:solidFill>
                    <a:prstClr val="white"/>
                  </a:solidFill>
                  <a:effectLst>
                    <a:outerShdw blurRad="38100" dist="25400" dir="5400000" algn="t" rotWithShape="0">
                      <a:prstClr val="black">
                        <a:alpha val="57000"/>
                      </a:prstClr>
                    </a:outerShdw>
                  </a:effectLst>
                </a:rPr>
                <a:t>Gök Vatan</a:t>
              </a:r>
              <a:endParaRPr lang="en-US" sz="2400" kern="0" dirty="0">
                <a:solidFill>
                  <a:prstClr val="white"/>
                </a:solidFill>
                <a:effectLst>
                  <a:outerShdw blurRad="38100" dist="25400" dir="5400000" algn="t" rotWithShape="0">
                    <a:prstClr val="black">
                      <a:alpha val="57000"/>
                    </a:prstClr>
                  </a:outerShdw>
                </a:effectLst>
              </a:endParaRPr>
            </a:p>
          </p:txBody>
        </p:sp>
        <p:sp>
          <p:nvSpPr>
            <p:cNvPr id="15" name="TextBox 35"/>
            <p:cNvSpPr txBox="1"/>
            <p:nvPr/>
          </p:nvSpPr>
          <p:spPr>
            <a:xfrm rot="16200000">
              <a:off x="283104" y="3369634"/>
              <a:ext cx="2116630" cy="804534"/>
            </a:xfrm>
            <a:prstGeom prst="rect">
              <a:avLst/>
            </a:prstGeom>
            <a:noFill/>
          </p:spPr>
          <p:txBody>
            <a:bodyPr wrap="square" rtlCol="0">
              <a:prstTxWarp prst="textArchUp">
                <a:avLst/>
              </a:prstTxWarp>
              <a:spAutoFit/>
            </a:bodyPr>
            <a:lstStyle/>
            <a:p>
              <a:pPr algn="ctr">
                <a:defRPr/>
              </a:pPr>
              <a:r>
                <a:rPr lang="tr-TR" sz="2400" kern="0" dirty="0" smtClean="0">
                  <a:solidFill>
                    <a:prstClr val="white"/>
                  </a:solidFill>
                  <a:effectLst>
                    <a:outerShdw blurRad="38100" dist="25400" dir="5400000" algn="t" rotWithShape="0">
                      <a:prstClr val="black">
                        <a:alpha val="57000"/>
                      </a:prstClr>
                    </a:outerShdw>
                  </a:effectLst>
                </a:rPr>
                <a:t>Toprak Vatan</a:t>
              </a:r>
              <a:endParaRPr lang="en-US" sz="2400" kern="0" dirty="0">
                <a:solidFill>
                  <a:prstClr val="white"/>
                </a:solidFill>
                <a:effectLst>
                  <a:outerShdw blurRad="38100" dist="25400" dir="5400000" algn="t" rotWithShape="0">
                    <a:prstClr val="black">
                      <a:alpha val="57000"/>
                    </a:prstClr>
                  </a:outerShdw>
                </a:effectLst>
              </a:endParaRPr>
            </a:p>
          </p:txBody>
        </p:sp>
      </p:grpSp>
      <p:sp>
        <p:nvSpPr>
          <p:cNvPr id="24" name="Freeform 10"/>
          <p:cNvSpPr>
            <a:spLocks/>
          </p:cNvSpPr>
          <p:nvPr/>
        </p:nvSpPr>
        <p:spPr bwMode="auto">
          <a:xfrm>
            <a:off x="25043" y="927633"/>
            <a:ext cx="3251557" cy="500063"/>
          </a:xfrm>
          <a:custGeom>
            <a:avLst/>
            <a:gdLst>
              <a:gd name="T0" fmla="*/ 0 w 2073"/>
              <a:gd name="T1" fmla="*/ 315 h 315"/>
              <a:gd name="T2" fmla="*/ 2073 w 2073"/>
              <a:gd name="T3" fmla="*/ 315 h 315"/>
              <a:gd name="T4" fmla="*/ 1849 w 2073"/>
              <a:gd name="T5" fmla="*/ 0 h 315"/>
              <a:gd name="T6" fmla="*/ 223 w 2073"/>
              <a:gd name="T7" fmla="*/ 0 h 315"/>
              <a:gd name="T8" fmla="*/ 0 w 2073"/>
              <a:gd name="T9" fmla="*/ 315 h 315"/>
            </a:gdLst>
            <a:ahLst/>
            <a:cxnLst>
              <a:cxn ang="0">
                <a:pos x="T0" y="T1"/>
              </a:cxn>
              <a:cxn ang="0">
                <a:pos x="T2" y="T3"/>
              </a:cxn>
              <a:cxn ang="0">
                <a:pos x="T4" y="T5"/>
              </a:cxn>
              <a:cxn ang="0">
                <a:pos x="T6" y="T7"/>
              </a:cxn>
              <a:cxn ang="0">
                <a:pos x="T8" y="T9"/>
              </a:cxn>
            </a:cxnLst>
            <a:rect l="0" t="0" r="r" b="b"/>
            <a:pathLst>
              <a:path w="2073" h="315">
                <a:moveTo>
                  <a:pt x="0" y="315"/>
                </a:moveTo>
                <a:lnTo>
                  <a:pt x="2073" y="315"/>
                </a:lnTo>
                <a:lnTo>
                  <a:pt x="1849" y="0"/>
                </a:lnTo>
                <a:lnTo>
                  <a:pt x="223" y="0"/>
                </a:lnTo>
                <a:lnTo>
                  <a:pt x="0" y="315"/>
                </a:lnTo>
                <a:close/>
              </a:path>
            </a:pathLst>
          </a:custGeom>
          <a:solidFill>
            <a:srgbClr val="FFC738"/>
          </a:solidFill>
          <a:ln>
            <a:headEnd/>
            <a:tailEnd/>
          </a:ln>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anchor="ctr" anchorCtr="0" compatLnSpc="1">
            <a:prstTxWarp prst="textNoShape">
              <a:avLst/>
            </a:prstTxWarp>
          </a:bodyPr>
          <a:lstStyle/>
          <a:p>
            <a:pPr lvl="0" algn="ctr"/>
            <a:r>
              <a:rPr lang="tr-TR" sz="2400" dirty="0" smtClean="0">
                <a:solidFill>
                  <a:prstClr val="white"/>
                </a:solidFill>
                <a:effectLst>
                  <a:outerShdw blurRad="101600" dist="38100" dir="2700000" algn="tl" rotWithShape="0">
                    <a:prstClr val="black">
                      <a:alpha val="50000"/>
                    </a:prstClr>
                  </a:outerShdw>
                </a:effectLst>
                <a:latin typeface="Kozuka Gothic Pr6N B" pitchFamily="34" charset="-128"/>
                <a:ea typeface="Kozuka Gothic Pr6N B" pitchFamily="34" charset="-128"/>
              </a:rPr>
              <a:t>Kara</a:t>
            </a:r>
            <a:endParaRPr lang="en-US" dirty="0">
              <a:solidFill>
                <a:prstClr val="white"/>
              </a:solidFill>
              <a:effectLst>
                <a:outerShdw blurRad="101600" dist="38100" dir="2700000" algn="tl" rotWithShape="0">
                  <a:prstClr val="black">
                    <a:alpha val="50000"/>
                  </a:prstClr>
                </a:outerShdw>
              </a:effectLst>
              <a:latin typeface="Kozuka Gothic Pr6N B" pitchFamily="34" charset="-128"/>
              <a:ea typeface="Kozuka Gothic Pr6N B" pitchFamily="34" charset="-128"/>
            </a:endParaRPr>
          </a:p>
        </p:txBody>
      </p:sp>
      <p:sp>
        <p:nvSpPr>
          <p:cNvPr id="30" name="Freeform 10"/>
          <p:cNvSpPr>
            <a:spLocks/>
          </p:cNvSpPr>
          <p:nvPr/>
        </p:nvSpPr>
        <p:spPr bwMode="auto">
          <a:xfrm>
            <a:off x="12520" y="4121727"/>
            <a:ext cx="3251557" cy="500063"/>
          </a:xfrm>
          <a:custGeom>
            <a:avLst/>
            <a:gdLst>
              <a:gd name="T0" fmla="*/ 0 w 2073"/>
              <a:gd name="T1" fmla="*/ 315 h 315"/>
              <a:gd name="T2" fmla="*/ 2073 w 2073"/>
              <a:gd name="T3" fmla="*/ 315 h 315"/>
              <a:gd name="T4" fmla="*/ 1849 w 2073"/>
              <a:gd name="T5" fmla="*/ 0 h 315"/>
              <a:gd name="T6" fmla="*/ 223 w 2073"/>
              <a:gd name="T7" fmla="*/ 0 h 315"/>
              <a:gd name="T8" fmla="*/ 0 w 2073"/>
              <a:gd name="T9" fmla="*/ 315 h 315"/>
            </a:gdLst>
            <a:ahLst/>
            <a:cxnLst>
              <a:cxn ang="0">
                <a:pos x="T0" y="T1"/>
              </a:cxn>
              <a:cxn ang="0">
                <a:pos x="T2" y="T3"/>
              </a:cxn>
              <a:cxn ang="0">
                <a:pos x="T4" y="T5"/>
              </a:cxn>
              <a:cxn ang="0">
                <a:pos x="T6" y="T7"/>
              </a:cxn>
              <a:cxn ang="0">
                <a:pos x="T8" y="T9"/>
              </a:cxn>
            </a:cxnLst>
            <a:rect l="0" t="0" r="r" b="b"/>
            <a:pathLst>
              <a:path w="2073" h="315">
                <a:moveTo>
                  <a:pt x="0" y="315"/>
                </a:moveTo>
                <a:lnTo>
                  <a:pt x="2073" y="315"/>
                </a:lnTo>
                <a:lnTo>
                  <a:pt x="1849" y="0"/>
                </a:lnTo>
                <a:lnTo>
                  <a:pt x="223" y="0"/>
                </a:lnTo>
                <a:lnTo>
                  <a:pt x="0" y="315"/>
                </a:lnTo>
                <a:close/>
              </a:path>
            </a:pathLst>
          </a:custGeom>
          <a:solidFill>
            <a:srgbClr val="BDD7EE"/>
          </a:solidFill>
          <a:ln>
            <a:headEnd/>
            <a:tailEnd/>
          </a:ln>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anchor="ctr" anchorCtr="0" compatLnSpc="1">
            <a:prstTxWarp prst="textNoShape">
              <a:avLst/>
            </a:prstTxWarp>
          </a:bodyPr>
          <a:lstStyle/>
          <a:p>
            <a:pPr lvl="0" algn="ctr"/>
            <a:r>
              <a:rPr lang="tr-TR" sz="2400" dirty="0" smtClean="0">
                <a:solidFill>
                  <a:prstClr val="white"/>
                </a:solidFill>
                <a:effectLst>
                  <a:outerShdw blurRad="101600" dist="38100" dir="2700000" algn="tl" rotWithShape="0">
                    <a:prstClr val="black">
                      <a:alpha val="50000"/>
                    </a:prstClr>
                  </a:outerShdw>
                </a:effectLst>
                <a:latin typeface="Kozuka Gothic Pr6N B" pitchFamily="34" charset="-128"/>
                <a:ea typeface="Kozuka Gothic Pr6N B" pitchFamily="34" charset="-128"/>
              </a:rPr>
              <a:t>Hava</a:t>
            </a:r>
            <a:endParaRPr lang="en-US" dirty="0">
              <a:solidFill>
                <a:prstClr val="white"/>
              </a:solidFill>
              <a:effectLst>
                <a:outerShdw blurRad="101600" dist="38100" dir="2700000" algn="tl" rotWithShape="0">
                  <a:prstClr val="black">
                    <a:alpha val="50000"/>
                  </a:prstClr>
                </a:outerShdw>
              </a:effectLst>
              <a:latin typeface="Kozuka Gothic Pr6N B" pitchFamily="34" charset="-128"/>
              <a:ea typeface="Kozuka Gothic Pr6N B" pitchFamily="34" charset="-128"/>
            </a:endParaRPr>
          </a:p>
        </p:txBody>
      </p:sp>
      <p:sp>
        <p:nvSpPr>
          <p:cNvPr id="32" name="Freeform 10"/>
          <p:cNvSpPr>
            <a:spLocks/>
          </p:cNvSpPr>
          <p:nvPr/>
        </p:nvSpPr>
        <p:spPr bwMode="auto">
          <a:xfrm>
            <a:off x="8903942" y="4130622"/>
            <a:ext cx="3251557" cy="500063"/>
          </a:xfrm>
          <a:custGeom>
            <a:avLst/>
            <a:gdLst>
              <a:gd name="T0" fmla="*/ 0 w 2073"/>
              <a:gd name="T1" fmla="*/ 315 h 315"/>
              <a:gd name="T2" fmla="*/ 2073 w 2073"/>
              <a:gd name="T3" fmla="*/ 315 h 315"/>
              <a:gd name="T4" fmla="*/ 1849 w 2073"/>
              <a:gd name="T5" fmla="*/ 0 h 315"/>
              <a:gd name="T6" fmla="*/ 223 w 2073"/>
              <a:gd name="T7" fmla="*/ 0 h 315"/>
              <a:gd name="T8" fmla="*/ 0 w 2073"/>
              <a:gd name="T9" fmla="*/ 315 h 315"/>
            </a:gdLst>
            <a:ahLst/>
            <a:cxnLst>
              <a:cxn ang="0">
                <a:pos x="T0" y="T1"/>
              </a:cxn>
              <a:cxn ang="0">
                <a:pos x="T2" y="T3"/>
              </a:cxn>
              <a:cxn ang="0">
                <a:pos x="T4" y="T5"/>
              </a:cxn>
              <a:cxn ang="0">
                <a:pos x="T6" y="T7"/>
              </a:cxn>
              <a:cxn ang="0">
                <a:pos x="T8" y="T9"/>
              </a:cxn>
            </a:cxnLst>
            <a:rect l="0" t="0" r="r" b="b"/>
            <a:pathLst>
              <a:path w="2073" h="315">
                <a:moveTo>
                  <a:pt x="0" y="315"/>
                </a:moveTo>
                <a:lnTo>
                  <a:pt x="2073" y="315"/>
                </a:lnTo>
                <a:lnTo>
                  <a:pt x="1849" y="0"/>
                </a:lnTo>
                <a:lnTo>
                  <a:pt x="223" y="0"/>
                </a:lnTo>
                <a:lnTo>
                  <a:pt x="0" y="315"/>
                </a:lnTo>
                <a:close/>
              </a:path>
            </a:pathLst>
          </a:custGeom>
          <a:solidFill>
            <a:srgbClr val="547DCB"/>
          </a:solidFill>
          <a:ln>
            <a:headEnd/>
            <a:tailEnd/>
          </a:ln>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anchor="ctr" anchorCtr="0" compatLnSpc="1">
            <a:prstTxWarp prst="textNoShape">
              <a:avLst/>
            </a:prstTxWarp>
          </a:bodyPr>
          <a:lstStyle/>
          <a:p>
            <a:pPr lvl="0" algn="ctr"/>
            <a:r>
              <a:rPr lang="tr-TR" sz="2400" dirty="0" smtClean="0">
                <a:solidFill>
                  <a:prstClr val="white"/>
                </a:solidFill>
                <a:effectLst>
                  <a:outerShdw blurRad="101600" dist="38100" dir="2700000" algn="tl" rotWithShape="0">
                    <a:prstClr val="black">
                      <a:alpha val="50000"/>
                    </a:prstClr>
                  </a:outerShdw>
                </a:effectLst>
                <a:latin typeface="Kozuka Gothic Pr6N B" pitchFamily="34" charset="-128"/>
                <a:ea typeface="Kozuka Gothic Pr6N B" pitchFamily="34" charset="-128"/>
              </a:rPr>
              <a:t>Deniz</a:t>
            </a:r>
            <a:endParaRPr lang="en-US" dirty="0">
              <a:solidFill>
                <a:prstClr val="white"/>
              </a:solidFill>
              <a:effectLst>
                <a:outerShdw blurRad="101600" dist="38100" dir="2700000" algn="tl" rotWithShape="0">
                  <a:prstClr val="black">
                    <a:alpha val="50000"/>
                  </a:prstClr>
                </a:outerShdw>
              </a:effectLst>
              <a:latin typeface="Kozuka Gothic Pr6N B" pitchFamily="34" charset="-128"/>
              <a:ea typeface="Kozuka Gothic Pr6N B" pitchFamily="34" charset="-128"/>
            </a:endParaRPr>
          </a:p>
        </p:txBody>
      </p:sp>
      <p:grpSp>
        <p:nvGrpSpPr>
          <p:cNvPr id="38" name="Grup 37"/>
          <p:cNvGrpSpPr/>
          <p:nvPr/>
        </p:nvGrpSpPr>
        <p:grpSpPr>
          <a:xfrm>
            <a:off x="37743" y="1427697"/>
            <a:ext cx="4563699" cy="1841947"/>
            <a:chOff x="37743" y="1427697"/>
            <a:chExt cx="4563699" cy="1841947"/>
          </a:xfrm>
        </p:grpSpPr>
        <p:sp>
          <p:nvSpPr>
            <p:cNvPr id="29" name="Rectangle 12"/>
            <p:cNvSpPr/>
            <p:nvPr/>
          </p:nvSpPr>
          <p:spPr>
            <a:xfrm rot="16200000" flipH="1" flipV="1">
              <a:off x="1403066" y="71268"/>
              <a:ext cx="1833053" cy="4563699"/>
            </a:xfrm>
            <a:custGeom>
              <a:avLst/>
              <a:gdLst/>
              <a:ahLst/>
              <a:cxnLst/>
              <a:rect l="l" t="t" r="r" b="b"/>
              <a:pathLst>
                <a:path w="1828800" h="1428750">
                  <a:moveTo>
                    <a:pt x="1566053" y="0"/>
                  </a:moveTo>
                  <a:lnTo>
                    <a:pt x="1794653" y="208282"/>
                  </a:lnTo>
                  <a:lnTo>
                    <a:pt x="1700673" y="208282"/>
                  </a:lnTo>
                  <a:lnTo>
                    <a:pt x="1700673" y="422910"/>
                  </a:lnTo>
                  <a:lnTo>
                    <a:pt x="1828800" y="422910"/>
                  </a:lnTo>
                  <a:lnTo>
                    <a:pt x="1828800" y="1428750"/>
                  </a:lnTo>
                  <a:lnTo>
                    <a:pt x="0" y="1428750"/>
                  </a:lnTo>
                  <a:lnTo>
                    <a:pt x="0" y="422910"/>
                  </a:lnTo>
                  <a:lnTo>
                    <a:pt x="1431433" y="422910"/>
                  </a:lnTo>
                  <a:lnTo>
                    <a:pt x="1431433" y="208282"/>
                  </a:lnTo>
                  <a:lnTo>
                    <a:pt x="1337453" y="208282"/>
                  </a:lnTo>
                  <a:close/>
                </a:path>
              </a:pathLst>
            </a:custGeom>
            <a:solidFill>
              <a:srgbClr val="FFC738"/>
            </a:solidFill>
            <a:ln/>
            <a:effectLst>
              <a:outerShdw blurRad="40000" dist="23000" dir="5400000" rotWithShape="0">
                <a:schemeClr val="bg1">
                  <a:alpha val="35000"/>
                </a:schemeClr>
              </a:outerShdw>
            </a:effectLst>
          </p:spPr>
          <p:style>
            <a:lnRef idx="0">
              <a:schemeClr val="accent5"/>
            </a:lnRef>
            <a:fillRef idx="3">
              <a:schemeClr val="accent5"/>
            </a:fillRef>
            <a:effectRef idx="3">
              <a:schemeClr val="accent5"/>
            </a:effectRef>
            <a:fontRef idx="minor">
              <a:schemeClr val="lt1"/>
            </a:fontRef>
          </p:style>
          <p:txBody>
            <a:bodyPr rtlCol="0" anchor="ctr"/>
            <a:lstStyle/>
            <a:p>
              <a:pPr algn="ctr"/>
              <a:r>
                <a:rPr lang="tr-TR" dirty="0" smtClean="0"/>
                <a:t> </a:t>
              </a:r>
              <a:endParaRPr lang="en-US" dirty="0"/>
            </a:p>
          </p:txBody>
        </p:sp>
        <p:sp>
          <p:nvSpPr>
            <p:cNvPr id="33" name="Yuvarlatılmış Dikdörtgen 32"/>
            <p:cNvSpPr/>
            <p:nvPr/>
          </p:nvSpPr>
          <p:spPr>
            <a:xfrm>
              <a:off x="64918" y="1427697"/>
              <a:ext cx="3211681" cy="1732886"/>
            </a:xfrm>
            <a:prstGeom prst="roundRect">
              <a:avLst>
                <a:gd name="adj" fmla="val 2151"/>
              </a:avLst>
            </a:prstGeom>
            <a:no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Sınır güvenliğini sağlamak, terörle mücadele etmek ülkenin bölünmezliğini korumak.</a:t>
              </a:r>
              <a:endParaRPr lang="tr-TR" sz="2400" dirty="0">
                <a:solidFill>
                  <a:schemeClr val="tx1"/>
                </a:solidFill>
              </a:endParaRPr>
            </a:p>
          </p:txBody>
        </p:sp>
      </p:grpSp>
      <p:grpSp>
        <p:nvGrpSpPr>
          <p:cNvPr id="41" name="Grup 40"/>
          <p:cNvGrpSpPr/>
          <p:nvPr/>
        </p:nvGrpSpPr>
        <p:grpSpPr>
          <a:xfrm>
            <a:off x="7548619" y="1436590"/>
            <a:ext cx="4598571" cy="1833054"/>
            <a:chOff x="7548619" y="1436590"/>
            <a:chExt cx="4598571" cy="1833054"/>
          </a:xfrm>
        </p:grpSpPr>
        <p:sp>
          <p:nvSpPr>
            <p:cNvPr id="26" name="Rectangle 12"/>
            <p:cNvSpPr/>
            <p:nvPr/>
          </p:nvSpPr>
          <p:spPr>
            <a:xfrm rot="16200000" flipH="1">
              <a:off x="8931378" y="53832"/>
              <a:ext cx="1833053" cy="4598571"/>
            </a:xfrm>
            <a:custGeom>
              <a:avLst/>
              <a:gdLst/>
              <a:ahLst/>
              <a:cxnLst/>
              <a:rect l="l" t="t" r="r" b="b"/>
              <a:pathLst>
                <a:path w="1828800" h="1428750">
                  <a:moveTo>
                    <a:pt x="1566053" y="0"/>
                  </a:moveTo>
                  <a:lnTo>
                    <a:pt x="1794653" y="208282"/>
                  </a:lnTo>
                  <a:lnTo>
                    <a:pt x="1700673" y="208282"/>
                  </a:lnTo>
                  <a:lnTo>
                    <a:pt x="1700673" y="422910"/>
                  </a:lnTo>
                  <a:lnTo>
                    <a:pt x="1828800" y="422910"/>
                  </a:lnTo>
                  <a:lnTo>
                    <a:pt x="1828800" y="1428750"/>
                  </a:lnTo>
                  <a:lnTo>
                    <a:pt x="0" y="1428750"/>
                  </a:lnTo>
                  <a:lnTo>
                    <a:pt x="0" y="422910"/>
                  </a:lnTo>
                  <a:lnTo>
                    <a:pt x="1431433" y="422910"/>
                  </a:lnTo>
                  <a:lnTo>
                    <a:pt x="1431433" y="208282"/>
                  </a:lnTo>
                  <a:lnTo>
                    <a:pt x="1337453" y="208282"/>
                  </a:lnTo>
                  <a:close/>
                </a:path>
              </a:pathLst>
            </a:custGeom>
            <a:solidFill>
              <a:srgbClr val="6BAD3E"/>
            </a:solidFill>
            <a:ln/>
            <a:effectLst>
              <a:outerShdw blurRad="40000" dist="23000" dir="5400000" rotWithShape="0">
                <a:schemeClr val="bg1">
                  <a:alpha val="35000"/>
                </a:schemeClr>
              </a:outerShdw>
            </a:effectLst>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a:p>
          </p:txBody>
        </p:sp>
        <p:sp>
          <p:nvSpPr>
            <p:cNvPr id="34" name="Yuvarlatılmış Dikdörtgen 33"/>
            <p:cNvSpPr/>
            <p:nvPr/>
          </p:nvSpPr>
          <p:spPr>
            <a:xfrm>
              <a:off x="8916464" y="1436590"/>
              <a:ext cx="3226261" cy="1732886"/>
            </a:xfrm>
            <a:prstGeom prst="roundRect">
              <a:avLst>
                <a:gd name="adj" fmla="val 2151"/>
              </a:avLst>
            </a:prstGeom>
            <a:no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Ormanlarımızı yangınlardan korumak ve ağaçlandırma çalışmalarına katılmak.</a:t>
              </a:r>
              <a:endParaRPr lang="tr-TR" sz="2400" dirty="0">
                <a:solidFill>
                  <a:schemeClr val="tx1"/>
                </a:solidFill>
              </a:endParaRPr>
            </a:p>
          </p:txBody>
        </p:sp>
      </p:grpSp>
      <p:grpSp>
        <p:nvGrpSpPr>
          <p:cNvPr id="40" name="Grup 39"/>
          <p:cNvGrpSpPr/>
          <p:nvPr/>
        </p:nvGrpSpPr>
        <p:grpSpPr>
          <a:xfrm>
            <a:off x="7538971" y="4644992"/>
            <a:ext cx="4598571" cy="1944493"/>
            <a:chOff x="7538971" y="4644992"/>
            <a:chExt cx="4598571" cy="1944493"/>
          </a:xfrm>
        </p:grpSpPr>
        <p:sp>
          <p:nvSpPr>
            <p:cNvPr id="25" name="Rectangle 12"/>
            <p:cNvSpPr/>
            <p:nvPr/>
          </p:nvSpPr>
          <p:spPr>
            <a:xfrm rot="16200000">
              <a:off x="8866010" y="3317953"/>
              <a:ext cx="1944493" cy="4598571"/>
            </a:xfrm>
            <a:custGeom>
              <a:avLst/>
              <a:gdLst/>
              <a:ahLst/>
              <a:cxnLst/>
              <a:rect l="l" t="t" r="r" b="b"/>
              <a:pathLst>
                <a:path w="1828800" h="1428750">
                  <a:moveTo>
                    <a:pt x="1566053" y="0"/>
                  </a:moveTo>
                  <a:lnTo>
                    <a:pt x="1794653" y="208282"/>
                  </a:lnTo>
                  <a:lnTo>
                    <a:pt x="1700673" y="208282"/>
                  </a:lnTo>
                  <a:lnTo>
                    <a:pt x="1700673" y="422910"/>
                  </a:lnTo>
                  <a:lnTo>
                    <a:pt x="1828800" y="422910"/>
                  </a:lnTo>
                  <a:lnTo>
                    <a:pt x="1828800" y="1428750"/>
                  </a:lnTo>
                  <a:lnTo>
                    <a:pt x="0" y="1428750"/>
                  </a:lnTo>
                  <a:lnTo>
                    <a:pt x="0" y="422910"/>
                  </a:lnTo>
                  <a:lnTo>
                    <a:pt x="1431433" y="422910"/>
                  </a:lnTo>
                  <a:lnTo>
                    <a:pt x="1431433" y="208282"/>
                  </a:lnTo>
                  <a:lnTo>
                    <a:pt x="1337453" y="208282"/>
                  </a:lnTo>
                  <a:close/>
                </a:path>
              </a:pathLst>
            </a:custGeom>
            <a:solidFill>
              <a:srgbClr val="547DCB"/>
            </a:solidFill>
            <a:ln/>
            <a:effectLst>
              <a:outerShdw blurRad="40000" dist="23000" dir="5400000" rotWithShape="0">
                <a:schemeClr val="bg1">
                  <a:alpha val="35000"/>
                </a:schemeClr>
              </a:outerShdw>
            </a:effectLst>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a:p>
          </p:txBody>
        </p:sp>
        <p:sp>
          <p:nvSpPr>
            <p:cNvPr id="35" name="Yuvarlatılmış Dikdörtgen 34"/>
            <p:cNvSpPr/>
            <p:nvPr/>
          </p:nvSpPr>
          <p:spPr>
            <a:xfrm>
              <a:off x="8903942" y="4713134"/>
              <a:ext cx="3211681" cy="1732886"/>
            </a:xfrm>
            <a:prstGeom prst="roundRect">
              <a:avLst>
                <a:gd name="adj" fmla="val 2151"/>
              </a:avLst>
            </a:prstGeom>
            <a:no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Denizlerimizi temiz tutmak, deniz yetki alanlarını savunmak ve denizdeki doğal yaşamı korumak.</a:t>
              </a:r>
              <a:endParaRPr lang="tr-TR" sz="2400" dirty="0">
                <a:solidFill>
                  <a:schemeClr val="tx1"/>
                </a:solidFill>
              </a:endParaRPr>
            </a:p>
          </p:txBody>
        </p:sp>
      </p:grpSp>
      <p:grpSp>
        <p:nvGrpSpPr>
          <p:cNvPr id="39" name="Grup 38"/>
          <p:cNvGrpSpPr/>
          <p:nvPr/>
        </p:nvGrpSpPr>
        <p:grpSpPr>
          <a:xfrm>
            <a:off x="28092" y="4644992"/>
            <a:ext cx="4563703" cy="1944493"/>
            <a:chOff x="28092" y="4644992"/>
            <a:chExt cx="4563703" cy="1944493"/>
          </a:xfrm>
        </p:grpSpPr>
        <p:sp>
          <p:nvSpPr>
            <p:cNvPr id="28" name="Rectangle 12"/>
            <p:cNvSpPr/>
            <p:nvPr/>
          </p:nvSpPr>
          <p:spPr>
            <a:xfrm rot="16200000" flipV="1">
              <a:off x="1337697" y="3335387"/>
              <a:ext cx="1944493" cy="4563703"/>
            </a:xfrm>
            <a:custGeom>
              <a:avLst/>
              <a:gdLst/>
              <a:ahLst/>
              <a:cxnLst/>
              <a:rect l="l" t="t" r="r" b="b"/>
              <a:pathLst>
                <a:path w="1828800" h="1428750">
                  <a:moveTo>
                    <a:pt x="1566053" y="0"/>
                  </a:moveTo>
                  <a:lnTo>
                    <a:pt x="1794653" y="208282"/>
                  </a:lnTo>
                  <a:lnTo>
                    <a:pt x="1700673" y="208282"/>
                  </a:lnTo>
                  <a:lnTo>
                    <a:pt x="1700673" y="422910"/>
                  </a:lnTo>
                  <a:lnTo>
                    <a:pt x="1828800" y="422910"/>
                  </a:lnTo>
                  <a:lnTo>
                    <a:pt x="1828800" y="1428750"/>
                  </a:lnTo>
                  <a:lnTo>
                    <a:pt x="0" y="1428750"/>
                  </a:lnTo>
                  <a:lnTo>
                    <a:pt x="0" y="422910"/>
                  </a:lnTo>
                  <a:lnTo>
                    <a:pt x="1431433" y="422910"/>
                  </a:lnTo>
                  <a:lnTo>
                    <a:pt x="1431433" y="208282"/>
                  </a:lnTo>
                  <a:lnTo>
                    <a:pt x="1337453" y="208282"/>
                  </a:lnTo>
                  <a:close/>
                </a:path>
              </a:pathLst>
            </a:custGeom>
            <a:solidFill>
              <a:schemeClr val="accent1">
                <a:lumMod val="40000"/>
                <a:lumOff val="60000"/>
              </a:schemeClr>
            </a:solidFill>
            <a:ln/>
            <a:effectLst>
              <a:outerShdw blurRad="40000" dist="23000" dir="5400000" rotWithShape="0">
                <a:schemeClr val="bg1">
                  <a:alpha val="35000"/>
                </a:schemeClr>
              </a:outerShdw>
            </a:effectLst>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a:p>
          </p:txBody>
        </p:sp>
        <p:sp>
          <p:nvSpPr>
            <p:cNvPr id="36" name="Yuvarlatılmış Dikdörtgen 35"/>
            <p:cNvSpPr/>
            <p:nvPr/>
          </p:nvSpPr>
          <p:spPr>
            <a:xfrm>
              <a:off x="37742" y="4713134"/>
              <a:ext cx="3211681" cy="1732886"/>
            </a:xfrm>
            <a:prstGeom prst="roundRect">
              <a:avLst>
                <a:gd name="adj" fmla="val 2151"/>
              </a:avLst>
            </a:prstGeom>
            <a:no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Hava sahamızın güvenliğine ve havacılık alanındaki bağımsızlığımıza sahip çıkmak</a:t>
              </a:r>
              <a:endParaRPr lang="tr-TR" sz="2400" dirty="0">
                <a:solidFill>
                  <a:schemeClr val="tx1"/>
                </a:solidFill>
              </a:endParaRPr>
            </a:p>
          </p:txBody>
        </p:sp>
      </p:grpSp>
      <p:sp>
        <p:nvSpPr>
          <p:cNvPr id="37"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Vatan Sevgisinin Gerekleri</a:t>
            </a:r>
            <a:endParaRPr lang="en-US" sz="2800" dirty="0">
              <a:solidFill>
                <a:schemeClr val="bg1"/>
              </a:solidFill>
            </a:endParaRPr>
          </a:p>
        </p:txBody>
      </p:sp>
      <p:sp>
        <p:nvSpPr>
          <p:cNvPr id="31" name="Freeform 10"/>
          <p:cNvSpPr>
            <a:spLocks/>
          </p:cNvSpPr>
          <p:nvPr/>
        </p:nvSpPr>
        <p:spPr bwMode="auto">
          <a:xfrm>
            <a:off x="8916465" y="936528"/>
            <a:ext cx="3251557" cy="500063"/>
          </a:xfrm>
          <a:custGeom>
            <a:avLst/>
            <a:gdLst>
              <a:gd name="T0" fmla="*/ 0 w 2073"/>
              <a:gd name="T1" fmla="*/ 315 h 315"/>
              <a:gd name="T2" fmla="*/ 2073 w 2073"/>
              <a:gd name="T3" fmla="*/ 315 h 315"/>
              <a:gd name="T4" fmla="*/ 1849 w 2073"/>
              <a:gd name="T5" fmla="*/ 0 h 315"/>
              <a:gd name="T6" fmla="*/ 223 w 2073"/>
              <a:gd name="T7" fmla="*/ 0 h 315"/>
              <a:gd name="T8" fmla="*/ 0 w 2073"/>
              <a:gd name="T9" fmla="*/ 315 h 315"/>
            </a:gdLst>
            <a:ahLst/>
            <a:cxnLst>
              <a:cxn ang="0">
                <a:pos x="T0" y="T1"/>
              </a:cxn>
              <a:cxn ang="0">
                <a:pos x="T2" y="T3"/>
              </a:cxn>
              <a:cxn ang="0">
                <a:pos x="T4" y="T5"/>
              </a:cxn>
              <a:cxn ang="0">
                <a:pos x="T6" y="T7"/>
              </a:cxn>
              <a:cxn ang="0">
                <a:pos x="T8" y="T9"/>
              </a:cxn>
            </a:cxnLst>
            <a:rect l="0" t="0" r="r" b="b"/>
            <a:pathLst>
              <a:path w="2073" h="315">
                <a:moveTo>
                  <a:pt x="0" y="315"/>
                </a:moveTo>
                <a:lnTo>
                  <a:pt x="2073" y="315"/>
                </a:lnTo>
                <a:lnTo>
                  <a:pt x="1849" y="0"/>
                </a:lnTo>
                <a:lnTo>
                  <a:pt x="223" y="0"/>
                </a:lnTo>
                <a:lnTo>
                  <a:pt x="0" y="315"/>
                </a:lnTo>
                <a:close/>
              </a:path>
            </a:pathLst>
          </a:custGeom>
          <a:solidFill>
            <a:srgbClr val="6BAD3E"/>
          </a:solidFill>
          <a:ln>
            <a:solidFill>
              <a:schemeClr val="bg2">
                <a:lumMod val="75000"/>
              </a:schemeClr>
            </a:solidFill>
            <a:headEnd/>
            <a:tailEnd/>
          </a:ln>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anchor="ctr" anchorCtr="0" compatLnSpc="1">
            <a:prstTxWarp prst="textNoShape">
              <a:avLst/>
            </a:prstTxWarp>
          </a:bodyPr>
          <a:lstStyle/>
          <a:p>
            <a:pPr lvl="0" algn="ctr"/>
            <a:r>
              <a:rPr lang="tr-TR" sz="2400" dirty="0" smtClean="0">
                <a:solidFill>
                  <a:prstClr val="white"/>
                </a:solidFill>
                <a:effectLst>
                  <a:outerShdw blurRad="101600" dist="38100" dir="2700000" algn="tl" rotWithShape="0">
                    <a:prstClr val="black">
                      <a:alpha val="50000"/>
                    </a:prstClr>
                  </a:outerShdw>
                </a:effectLst>
                <a:latin typeface="Kozuka Gothic Pr6N B" pitchFamily="34" charset="-128"/>
                <a:ea typeface="Kozuka Gothic Pr6N B" pitchFamily="34" charset="-128"/>
              </a:rPr>
              <a:t>Orman</a:t>
            </a:r>
            <a:endParaRPr lang="en-US" dirty="0">
              <a:solidFill>
                <a:prstClr val="white"/>
              </a:solidFill>
              <a:effectLst>
                <a:outerShdw blurRad="101600" dist="38100" dir="2700000" algn="tl" rotWithShape="0">
                  <a:prstClr val="black">
                    <a:alpha val="50000"/>
                  </a:prstClr>
                </a:outerShdw>
              </a:effectLst>
              <a:latin typeface="Kozuka Gothic Pr6N B" pitchFamily="34" charset="-128"/>
              <a:ea typeface="Kozuka Gothic Pr6N B" pitchFamily="34" charset="-128"/>
            </a:endParaRPr>
          </a:p>
        </p:txBody>
      </p:sp>
    </p:spTree>
    <p:custDataLst>
      <p:tags r:id="rId1"/>
    </p:custDataLst>
    <p:extLst>
      <p:ext uri="{BB962C8B-B14F-4D97-AF65-F5344CB8AC3E}">
        <p14:creationId xmlns:p14="http://schemas.microsoft.com/office/powerpoint/2010/main" val="4103347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12" presetClass="entr" presetSubtype="1"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additive="base">
                                        <p:cTn id="13" dur="500"/>
                                        <p:tgtEl>
                                          <p:spTgt spid="38"/>
                                        </p:tgtEl>
                                        <p:attrNameLst>
                                          <p:attrName>ppt_y</p:attrName>
                                        </p:attrNameLst>
                                      </p:cBhvr>
                                      <p:tavLst>
                                        <p:tav tm="0">
                                          <p:val>
                                            <p:strVal val="#ppt_y-#ppt_h*1.125000"/>
                                          </p:val>
                                        </p:tav>
                                        <p:tav tm="100000">
                                          <p:val>
                                            <p:strVal val="#ppt_y"/>
                                          </p:val>
                                        </p:tav>
                                      </p:tavLst>
                                    </p:anim>
                                    <p:animEffect transition="in" filter="wipe(down)">
                                      <p:cBhvr>
                                        <p:cTn id="14" dur="500"/>
                                        <p:tgtEl>
                                          <p:spTgt spid="38"/>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p:cTn id="19" dur="500" fill="hold"/>
                                        <p:tgtEl>
                                          <p:spTgt spid="30"/>
                                        </p:tgtEl>
                                        <p:attrNameLst>
                                          <p:attrName>ppt_w</p:attrName>
                                        </p:attrNameLst>
                                      </p:cBhvr>
                                      <p:tavLst>
                                        <p:tav tm="0">
                                          <p:val>
                                            <p:fltVal val="0"/>
                                          </p:val>
                                        </p:tav>
                                        <p:tav tm="100000">
                                          <p:val>
                                            <p:strVal val="#ppt_w"/>
                                          </p:val>
                                        </p:tav>
                                      </p:tavLst>
                                    </p:anim>
                                    <p:anim calcmode="lin" valueType="num">
                                      <p:cBhvr>
                                        <p:cTn id="20" dur="500" fill="hold"/>
                                        <p:tgtEl>
                                          <p:spTgt spid="30"/>
                                        </p:tgtEl>
                                        <p:attrNameLst>
                                          <p:attrName>ppt_h</p:attrName>
                                        </p:attrNameLst>
                                      </p:cBhvr>
                                      <p:tavLst>
                                        <p:tav tm="0">
                                          <p:val>
                                            <p:fltVal val="0"/>
                                          </p:val>
                                        </p:tav>
                                        <p:tav tm="100000">
                                          <p:val>
                                            <p:strVal val="#ppt_h"/>
                                          </p:val>
                                        </p:tav>
                                      </p:tavLst>
                                    </p:anim>
                                    <p:animEffect transition="in" filter="fade">
                                      <p:cBhvr>
                                        <p:cTn id="21" dur="500"/>
                                        <p:tgtEl>
                                          <p:spTgt spid="30"/>
                                        </p:tgtEl>
                                      </p:cBhvr>
                                    </p:animEffect>
                                  </p:childTnLst>
                                </p:cTn>
                              </p:par>
                            </p:childTnLst>
                          </p:cTn>
                        </p:par>
                        <p:par>
                          <p:cTn id="22" fill="hold">
                            <p:stCondLst>
                              <p:cond delay="500"/>
                            </p:stCondLst>
                            <p:childTnLst>
                              <p:par>
                                <p:cTn id="23" presetID="12" presetClass="entr" presetSubtype="1" fill="hold" nodeType="after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additive="base">
                                        <p:cTn id="25" dur="500"/>
                                        <p:tgtEl>
                                          <p:spTgt spid="39"/>
                                        </p:tgtEl>
                                        <p:attrNameLst>
                                          <p:attrName>ppt_y</p:attrName>
                                        </p:attrNameLst>
                                      </p:cBhvr>
                                      <p:tavLst>
                                        <p:tav tm="0">
                                          <p:val>
                                            <p:strVal val="#ppt_y-#ppt_h*1.125000"/>
                                          </p:val>
                                        </p:tav>
                                        <p:tav tm="100000">
                                          <p:val>
                                            <p:strVal val="#ppt_y"/>
                                          </p:val>
                                        </p:tav>
                                      </p:tavLst>
                                    </p:anim>
                                    <p:animEffect transition="in" filter="wipe(down)">
                                      <p:cBhvr>
                                        <p:cTn id="26" dur="500"/>
                                        <p:tgtEl>
                                          <p:spTgt spid="39"/>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childTnLst>
                          </p:cTn>
                        </p:par>
                        <p:par>
                          <p:cTn id="34" fill="hold">
                            <p:stCondLst>
                              <p:cond delay="500"/>
                            </p:stCondLst>
                            <p:childTnLst>
                              <p:par>
                                <p:cTn id="35" presetID="12" presetClass="entr" presetSubtype="1" fill="hold" nodeType="after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additive="base">
                                        <p:cTn id="37" dur="500"/>
                                        <p:tgtEl>
                                          <p:spTgt spid="41"/>
                                        </p:tgtEl>
                                        <p:attrNameLst>
                                          <p:attrName>ppt_y</p:attrName>
                                        </p:attrNameLst>
                                      </p:cBhvr>
                                      <p:tavLst>
                                        <p:tav tm="0">
                                          <p:val>
                                            <p:strVal val="#ppt_y-#ppt_h*1.125000"/>
                                          </p:val>
                                        </p:tav>
                                        <p:tav tm="100000">
                                          <p:val>
                                            <p:strVal val="#ppt_y"/>
                                          </p:val>
                                        </p:tav>
                                      </p:tavLst>
                                    </p:anim>
                                    <p:animEffect transition="in" filter="wipe(down)">
                                      <p:cBhvr>
                                        <p:cTn id="38" dur="500"/>
                                        <p:tgtEl>
                                          <p:spTgt spid="41"/>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p:cTn id="43" dur="500" fill="hold"/>
                                        <p:tgtEl>
                                          <p:spTgt spid="32"/>
                                        </p:tgtEl>
                                        <p:attrNameLst>
                                          <p:attrName>ppt_w</p:attrName>
                                        </p:attrNameLst>
                                      </p:cBhvr>
                                      <p:tavLst>
                                        <p:tav tm="0">
                                          <p:val>
                                            <p:fltVal val="0"/>
                                          </p:val>
                                        </p:tav>
                                        <p:tav tm="100000">
                                          <p:val>
                                            <p:strVal val="#ppt_w"/>
                                          </p:val>
                                        </p:tav>
                                      </p:tavLst>
                                    </p:anim>
                                    <p:anim calcmode="lin" valueType="num">
                                      <p:cBhvr>
                                        <p:cTn id="44" dur="500" fill="hold"/>
                                        <p:tgtEl>
                                          <p:spTgt spid="32"/>
                                        </p:tgtEl>
                                        <p:attrNameLst>
                                          <p:attrName>ppt_h</p:attrName>
                                        </p:attrNameLst>
                                      </p:cBhvr>
                                      <p:tavLst>
                                        <p:tav tm="0">
                                          <p:val>
                                            <p:fltVal val="0"/>
                                          </p:val>
                                        </p:tav>
                                        <p:tav tm="100000">
                                          <p:val>
                                            <p:strVal val="#ppt_h"/>
                                          </p:val>
                                        </p:tav>
                                      </p:tavLst>
                                    </p:anim>
                                    <p:animEffect transition="in" filter="fade">
                                      <p:cBhvr>
                                        <p:cTn id="45" dur="500"/>
                                        <p:tgtEl>
                                          <p:spTgt spid="32"/>
                                        </p:tgtEl>
                                      </p:cBhvr>
                                    </p:animEffect>
                                  </p:childTnLst>
                                </p:cTn>
                              </p:par>
                            </p:childTnLst>
                          </p:cTn>
                        </p:par>
                        <p:par>
                          <p:cTn id="46" fill="hold">
                            <p:stCondLst>
                              <p:cond delay="500"/>
                            </p:stCondLst>
                            <p:childTnLst>
                              <p:par>
                                <p:cTn id="47" presetID="12" presetClass="entr" presetSubtype="1"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additive="base">
                                        <p:cTn id="49" dur="500"/>
                                        <p:tgtEl>
                                          <p:spTgt spid="40"/>
                                        </p:tgtEl>
                                        <p:attrNameLst>
                                          <p:attrName>ppt_y</p:attrName>
                                        </p:attrNameLst>
                                      </p:cBhvr>
                                      <p:tavLst>
                                        <p:tav tm="0">
                                          <p:val>
                                            <p:strVal val="#ppt_y-#ppt_h*1.125000"/>
                                          </p:val>
                                        </p:tav>
                                        <p:tav tm="100000">
                                          <p:val>
                                            <p:strVal val="#ppt_y"/>
                                          </p:val>
                                        </p:tav>
                                      </p:tavLst>
                                    </p:anim>
                                    <p:animEffect transition="in" filter="wipe(down)">
                                      <p:cBhvr>
                                        <p:cTn id="50"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30" grpId="0" animBg="1"/>
      <p:bldP spid="32" grpId="0" animBg="1"/>
      <p:bldP spid="3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723267"/>
            <a:ext cx="12192000" cy="6108151"/>
          </a:xfrm>
          <a:prstGeom prst="rect">
            <a:avLst/>
          </a:prstGeom>
        </p:spPr>
      </p:pic>
      <p:sp>
        <p:nvSpPr>
          <p:cNvPr id="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Millî Meselelerde Biz</a:t>
            </a:r>
            <a:endParaRPr lang="en-US" sz="2800" dirty="0">
              <a:solidFill>
                <a:schemeClr val="bg1"/>
              </a:solidFill>
            </a:endParaRPr>
          </a:p>
        </p:txBody>
      </p:sp>
    </p:spTree>
    <p:custDataLst>
      <p:tags r:id="rId1"/>
    </p:custDataLst>
    <p:extLst>
      <p:ext uri="{BB962C8B-B14F-4D97-AF65-F5344CB8AC3E}">
        <p14:creationId xmlns:p14="http://schemas.microsoft.com/office/powerpoint/2010/main" val="146343652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30902" y="0"/>
            <a:ext cx="5379724" cy="550198"/>
          </a:xfrm>
          <a:prstGeom prst="rect">
            <a:avLst/>
          </a:prstGeom>
        </p:spPr>
      </p:pic>
      <p:sp>
        <p:nvSpPr>
          <p:cNvPr id="16" name="Title 1"/>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chemeClr val="tx1"/>
                </a:solidFill>
              </a:rPr>
              <a:t>Verilen ifadeleri inceleyiniz. İfade Yardımlaşma ve Dayanışma ile ilgiliyse ise ‘‘D’’ harfini değil ise ‘‘Y’’ harfini işaretleyiniz.</a:t>
            </a:r>
          </a:p>
        </p:txBody>
      </p:sp>
      <p:pic>
        <p:nvPicPr>
          <p:cNvPr id="4" name="Resim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5"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6" name="Grup 5"/>
          <p:cNvGrpSpPr/>
          <p:nvPr/>
        </p:nvGrpSpPr>
        <p:grpSpPr>
          <a:xfrm>
            <a:off x="4792435" y="5982794"/>
            <a:ext cx="1871362" cy="818356"/>
            <a:chOff x="10081839" y="4157577"/>
            <a:chExt cx="1871362" cy="818356"/>
          </a:xfrm>
        </p:grpSpPr>
        <p:sp>
          <p:nvSpPr>
            <p:cNvPr id="7" name="Google Shape;827;p11"/>
            <p:cNvSpPr/>
            <p:nvPr/>
          </p:nvSpPr>
          <p:spPr>
            <a:xfrm rot="10800000">
              <a:off x="10081839" y="4157577"/>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8" name="Resim 7">
              <a:hlinkClick r:id="" action="ppaction://hlinkshowjump?jump=nextslide"/>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353188" y="4300728"/>
              <a:ext cx="1257639" cy="425517"/>
            </a:xfrm>
            <a:prstGeom prst="rect">
              <a:avLst/>
            </a:prstGeom>
          </p:spPr>
        </p:pic>
      </p:grpSp>
    </p:spTree>
    <p:custDataLst>
      <p:tags r:id="rId1"/>
    </p:custDataLst>
    <p:extLst>
      <p:ext uri="{BB962C8B-B14F-4D97-AF65-F5344CB8AC3E}">
        <p14:creationId xmlns:p14="http://schemas.microsoft.com/office/powerpoint/2010/main" val="32651165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rotWithShape="1">
          <a:blip r:embed="rId6" cstate="print">
            <a:extLst>
              <a:ext uri="{28A0092B-C50C-407E-A947-70E740481C1C}">
                <a14:useLocalDpi xmlns:a14="http://schemas.microsoft.com/office/drawing/2010/main" val="0"/>
              </a:ext>
            </a:extLst>
          </a:blip>
          <a:srcRect l="1619"/>
          <a:stretch/>
        </p:blipFill>
        <p:spPr>
          <a:xfrm>
            <a:off x="-9526" y="675866"/>
            <a:ext cx="12201525" cy="6182134"/>
          </a:xfrm>
          <a:prstGeom prst="rect">
            <a:avLst/>
          </a:prstGeom>
        </p:spPr>
      </p:pic>
      <p:sp>
        <p:nvSpPr>
          <p:cNvPr id="5" name="TextBox 9"/>
          <p:cNvSpPr txBox="1"/>
          <p:nvPr/>
        </p:nvSpPr>
        <p:spPr>
          <a:xfrm>
            <a:off x="1087341" y="5606045"/>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6" name="TextBox 9"/>
          <p:cNvSpPr txBox="1"/>
          <p:nvPr/>
        </p:nvSpPr>
        <p:spPr>
          <a:xfrm>
            <a:off x="10685493" y="562433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20" name="Google Shape;1548;p26"/>
          <p:cNvGrpSpPr/>
          <p:nvPr/>
        </p:nvGrpSpPr>
        <p:grpSpPr>
          <a:xfrm>
            <a:off x="10606018" y="5488337"/>
            <a:ext cx="663625" cy="663625"/>
            <a:chOff x="3246456" y="3096252"/>
            <a:chExt cx="719923" cy="719923"/>
          </a:xfrm>
        </p:grpSpPr>
        <p:sp>
          <p:nvSpPr>
            <p:cNvPr id="21"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22"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23" name="Google Shape;1551;p26"/>
          <p:cNvGrpSpPr/>
          <p:nvPr/>
        </p:nvGrpSpPr>
        <p:grpSpPr>
          <a:xfrm>
            <a:off x="996046" y="5480755"/>
            <a:ext cx="668016" cy="668016"/>
            <a:chOff x="2467039" y="3048355"/>
            <a:chExt cx="719923" cy="719923"/>
          </a:xfrm>
        </p:grpSpPr>
        <p:sp>
          <p:nvSpPr>
            <p:cNvPr id="24"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25"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pic>
        <p:nvPicPr>
          <p:cNvPr id="13" name="Resim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30902" y="0"/>
            <a:ext cx="5379724" cy="550198"/>
          </a:xfrm>
          <a:prstGeom prst="rect">
            <a:avLst/>
          </a:prstGeom>
        </p:spPr>
      </p:pic>
      <p:sp>
        <p:nvSpPr>
          <p:cNvPr id="16" name="Title 1"/>
          <p:cNvSpPr txBox="1">
            <a:spLocks/>
          </p:cNvSpPr>
          <p:nvPr/>
        </p:nvSpPr>
        <p:spPr>
          <a:xfrm>
            <a:off x="766916" y="1229033"/>
            <a:ext cx="10648336" cy="4007772"/>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t>Millî meselelerde gösterilen dayanışma ve yardımlaşma duygusu, bireylerde toplumsal görev bilincini köreltir ve yardımlaşma arzusunu zayıflatır.</a:t>
            </a:r>
            <a:endParaRPr lang="tr-TR" sz="2400" dirty="0">
              <a:latin typeface="Arial" charset="0"/>
              <a:cs typeface="Arial" charset="0"/>
            </a:endParaRPr>
          </a:p>
        </p:txBody>
      </p:sp>
      <p:grpSp>
        <p:nvGrpSpPr>
          <p:cNvPr id="17" name="Grup 16"/>
          <p:cNvGrpSpPr/>
          <p:nvPr/>
        </p:nvGrpSpPr>
        <p:grpSpPr>
          <a:xfrm>
            <a:off x="4784941" y="5969932"/>
            <a:ext cx="1871362" cy="818356"/>
            <a:chOff x="4784941" y="5969932"/>
            <a:chExt cx="1871362" cy="818356"/>
          </a:xfrm>
        </p:grpSpPr>
        <p:sp>
          <p:nvSpPr>
            <p:cNvPr id="18"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9" name="Resim 18">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pic>
        <p:nvPicPr>
          <p:cNvPr id="26" name="Resim 2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7"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1"/>
    </p:custDataLst>
    <p:extLst>
      <p:ext uri="{BB962C8B-B14F-4D97-AF65-F5344CB8AC3E}">
        <p14:creationId xmlns:p14="http://schemas.microsoft.com/office/powerpoint/2010/main" val="41661280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subTnLst>
                                    <p:audio>
                                      <p:cMediaNode>
                                        <p:cTn display="0" masterRel="sameClick">
                                          <p:stCondLst>
                                            <p:cond evt="begin" delay="0">
                                              <p:tn val="5"/>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6"/>
                  </p:tgtEl>
                </p:cond>
              </p:nextCondLst>
            </p:seq>
            <p:seq concurrent="1" nextAc="seek">
              <p:cTn id="11" restart="whenNotActive" fill="hold" evtFilter="cancelBubble" nodeType="interactiveSeq">
                <p:stCondLst>
                  <p:cond evt="onClick" delay="0">
                    <p:tgtEl>
                      <p:spTgt spid="5"/>
                    </p:tgtEl>
                  </p:cond>
                </p:stCondLst>
                <p:endSync evt="end" delay="0">
                  <p:rtn val="all"/>
                </p:endSync>
                <p:childTnLst>
                  <p:par>
                    <p:cTn id="12" fill="hold">
                      <p:stCondLst>
                        <p:cond delay="0"/>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subTnLst>
                                    <p:audio>
                                      <p:cMediaNode>
                                        <p:cTn display="0" masterRel="sameClick">
                                          <p:stCondLst>
                                            <p:cond evt="begin" delay="0">
                                              <p:tn val="1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5"/>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rotWithShape="1">
          <a:blip r:embed="rId6" cstate="print">
            <a:extLst>
              <a:ext uri="{28A0092B-C50C-407E-A947-70E740481C1C}">
                <a14:useLocalDpi xmlns:a14="http://schemas.microsoft.com/office/drawing/2010/main" val="0"/>
              </a:ext>
            </a:extLst>
          </a:blip>
          <a:srcRect l="1696"/>
          <a:stretch/>
        </p:blipFill>
        <p:spPr>
          <a:xfrm>
            <a:off x="0" y="675866"/>
            <a:ext cx="12192000" cy="6182134"/>
          </a:xfrm>
          <a:prstGeom prst="rect">
            <a:avLst/>
          </a:prstGeom>
        </p:spPr>
      </p:pic>
      <p:sp>
        <p:nvSpPr>
          <p:cNvPr id="5" name="TextBox 9"/>
          <p:cNvSpPr txBox="1"/>
          <p:nvPr/>
        </p:nvSpPr>
        <p:spPr>
          <a:xfrm>
            <a:off x="1087341" y="5606045"/>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6" name="TextBox 9"/>
          <p:cNvSpPr txBox="1"/>
          <p:nvPr/>
        </p:nvSpPr>
        <p:spPr>
          <a:xfrm>
            <a:off x="10685493" y="562433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7" name="Google Shape;1548;p26"/>
          <p:cNvGrpSpPr/>
          <p:nvPr/>
        </p:nvGrpSpPr>
        <p:grpSpPr>
          <a:xfrm>
            <a:off x="998241" y="5473325"/>
            <a:ext cx="663625" cy="663625"/>
            <a:chOff x="3246456" y="3096252"/>
            <a:chExt cx="719923" cy="719923"/>
          </a:xfrm>
        </p:grpSpPr>
        <p:sp>
          <p:nvSpPr>
            <p:cNvPr id="8"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9"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13" name="Google Shape;1551;p26"/>
          <p:cNvGrpSpPr/>
          <p:nvPr/>
        </p:nvGrpSpPr>
        <p:grpSpPr>
          <a:xfrm>
            <a:off x="10603823" y="5480755"/>
            <a:ext cx="668016" cy="668016"/>
            <a:chOff x="2467039" y="3048355"/>
            <a:chExt cx="719923" cy="719923"/>
          </a:xfrm>
        </p:grpSpPr>
        <p:sp>
          <p:nvSpPr>
            <p:cNvPr id="14"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15"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pic>
        <p:nvPicPr>
          <p:cNvPr id="16" name="Resim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30902" y="0"/>
            <a:ext cx="5379724" cy="550198"/>
          </a:xfrm>
          <a:prstGeom prst="rect">
            <a:avLst/>
          </a:prstGeom>
        </p:spPr>
      </p:pic>
      <p:sp>
        <p:nvSpPr>
          <p:cNvPr id="17" name="Title 1"/>
          <p:cNvSpPr txBox="1">
            <a:spLocks/>
          </p:cNvSpPr>
          <p:nvPr/>
        </p:nvSpPr>
        <p:spPr>
          <a:xfrm>
            <a:off x="766916" y="1229033"/>
            <a:ext cx="10648336" cy="4007772"/>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t>Millî meseleler yalnızca devlet yöneticilerini değil, bağımsızlık, vatan bütünlüğü ve ülke geleceği gibi konularda toplumun tüm bireylerini ilgilendirir. </a:t>
            </a:r>
            <a:endParaRPr lang="tr-TR" sz="2400" dirty="0">
              <a:latin typeface="Arial" charset="0"/>
              <a:cs typeface="Arial" charset="0"/>
            </a:endParaRPr>
          </a:p>
        </p:txBody>
      </p:sp>
      <p:grpSp>
        <p:nvGrpSpPr>
          <p:cNvPr id="19" name="Grup 18"/>
          <p:cNvGrpSpPr/>
          <p:nvPr/>
        </p:nvGrpSpPr>
        <p:grpSpPr>
          <a:xfrm>
            <a:off x="4784941" y="5969932"/>
            <a:ext cx="1871362" cy="818356"/>
            <a:chOff x="4784941" y="5969932"/>
            <a:chExt cx="1871362" cy="818356"/>
          </a:xfrm>
        </p:grpSpPr>
        <p:sp>
          <p:nvSpPr>
            <p:cNvPr id="20"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3" name="Resim 22">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73696052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subTnLst>
                                    <p:audio>
                                      <p:cMediaNode>
                                        <p:cTn display="0" masterRel="sameClick">
                                          <p:stCondLst>
                                            <p:cond evt="begin" delay="0">
                                              <p:tn val="5"/>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5"/>
                  </p:tgtEl>
                </p:cond>
              </p:nextCondLst>
            </p:seq>
            <p:seq concurrent="1" nextAc="seek">
              <p:cTn id="11" restart="whenNotActive" fill="hold" evtFilter="cancelBubble" nodeType="interactiveSeq">
                <p:stCondLst>
                  <p:cond evt="onClick" delay="0">
                    <p:tgtEl>
                      <p:spTgt spid="6"/>
                    </p:tgtEl>
                  </p:cond>
                </p:stCondLst>
                <p:endSync evt="end" delay="0">
                  <p:rtn val="all"/>
                </p:endSync>
                <p:childTnLst>
                  <p:par>
                    <p:cTn id="12" fill="hold">
                      <p:stCondLst>
                        <p:cond delay="0"/>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500" fill="hold"/>
                                        <p:tgtEl>
                                          <p:spTgt spid="13"/>
                                        </p:tgtEl>
                                        <p:attrNameLst>
                                          <p:attrName>ppt_w</p:attrName>
                                        </p:attrNameLst>
                                      </p:cBhvr>
                                      <p:tavLst>
                                        <p:tav tm="0">
                                          <p:val>
                                            <p:fltVal val="0"/>
                                          </p:val>
                                        </p:tav>
                                        <p:tav tm="100000">
                                          <p:val>
                                            <p:strVal val="#ppt_w"/>
                                          </p:val>
                                        </p:tav>
                                      </p:tavLst>
                                    </p:anim>
                                    <p:anim calcmode="lin" valueType="num">
                                      <p:cBhvr>
                                        <p:cTn id="17" dur="500" fill="hold"/>
                                        <p:tgtEl>
                                          <p:spTgt spid="13"/>
                                        </p:tgtEl>
                                        <p:attrNameLst>
                                          <p:attrName>ppt_h</p:attrName>
                                        </p:attrNameLst>
                                      </p:cBhvr>
                                      <p:tavLst>
                                        <p:tav tm="0">
                                          <p:val>
                                            <p:fltVal val="0"/>
                                          </p:val>
                                        </p:tav>
                                        <p:tav tm="100000">
                                          <p:val>
                                            <p:strVal val="#ppt_h"/>
                                          </p:val>
                                        </p:tav>
                                      </p:tavLst>
                                    </p:anim>
                                    <p:animEffect transition="in" filter="fade">
                                      <p:cBhvr>
                                        <p:cTn id="18" dur="500"/>
                                        <p:tgtEl>
                                          <p:spTgt spid="13"/>
                                        </p:tgtEl>
                                      </p:cBhvr>
                                    </p:animEffect>
                                  </p:childTnLst>
                                  <p:subTnLst>
                                    <p:audio>
                                      <p:cMediaNode>
                                        <p:cTn display="0" masterRel="sameClick">
                                          <p:stCondLst>
                                            <p:cond evt="begin" delay="0">
                                              <p:tn val="1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6"/>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0312" y="675866"/>
            <a:ext cx="12402312" cy="6182134"/>
          </a:xfrm>
          <a:prstGeom prst="rect">
            <a:avLst/>
          </a:prstGeom>
        </p:spPr>
      </p:pic>
      <p:sp>
        <p:nvSpPr>
          <p:cNvPr id="5" name="TextBox 9"/>
          <p:cNvSpPr txBox="1"/>
          <p:nvPr/>
        </p:nvSpPr>
        <p:spPr>
          <a:xfrm>
            <a:off x="1087341" y="5606045"/>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6" name="TextBox 9"/>
          <p:cNvSpPr txBox="1"/>
          <p:nvPr/>
        </p:nvSpPr>
        <p:spPr>
          <a:xfrm>
            <a:off x="10685493" y="562433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20" name="Google Shape;1548;p26"/>
          <p:cNvGrpSpPr/>
          <p:nvPr/>
        </p:nvGrpSpPr>
        <p:grpSpPr>
          <a:xfrm>
            <a:off x="10606018" y="5488337"/>
            <a:ext cx="663625" cy="663625"/>
            <a:chOff x="3246456" y="3096252"/>
            <a:chExt cx="719923" cy="719923"/>
          </a:xfrm>
        </p:grpSpPr>
        <p:sp>
          <p:nvSpPr>
            <p:cNvPr id="21"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22"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23" name="Google Shape;1551;p26"/>
          <p:cNvGrpSpPr/>
          <p:nvPr/>
        </p:nvGrpSpPr>
        <p:grpSpPr>
          <a:xfrm>
            <a:off x="996046" y="5480755"/>
            <a:ext cx="668016" cy="668016"/>
            <a:chOff x="2467039" y="3048355"/>
            <a:chExt cx="719923" cy="719923"/>
          </a:xfrm>
        </p:grpSpPr>
        <p:sp>
          <p:nvSpPr>
            <p:cNvPr id="24"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25"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pic>
        <p:nvPicPr>
          <p:cNvPr id="13" name="Resim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30902" y="0"/>
            <a:ext cx="5379724" cy="550198"/>
          </a:xfrm>
          <a:prstGeom prst="rect">
            <a:avLst/>
          </a:prstGeom>
        </p:spPr>
      </p:pic>
      <p:sp>
        <p:nvSpPr>
          <p:cNvPr id="16" name="Title 1"/>
          <p:cNvSpPr txBox="1">
            <a:spLocks/>
          </p:cNvSpPr>
          <p:nvPr/>
        </p:nvSpPr>
        <p:spPr>
          <a:xfrm>
            <a:off x="766916" y="1229033"/>
            <a:ext cx="10648336" cy="4007772"/>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spcBef>
                <a:spcPct val="20000"/>
              </a:spcBef>
              <a:defRPr/>
            </a:pPr>
            <a:r>
              <a:rPr lang="tr-TR" sz="2400" dirty="0"/>
              <a:t>Millî Mücadele yıllarında halkın ordunun lojistik ihtiyaçları için varını yoğunu seferber etmesi, bireylerin kendi can güvenliğini toplumsal bağımsızlıktan daha fazla önemsediğini gösterir.</a:t>
            </a:r>
            <a:endParaRPr lang="tr-TR" sz="2400" dirty="0">
              <a:latin typeface="Arial" charset="0"/>
              <a:cs typeface="Arial" charset="0"/>
            </a:endParaRPr>
          </a:p>
        </p:txBody>
      </p:sp>
      <p:pic>
        <p:nvPicPr>
          <p:cNvPr id="26" name="Resim 2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7" name="Rectangle: Rounded Corners 111">
            <a:hlinkClick r:id="rId9"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8" name="Grup 27"/>
          <p:cNvGrpSpPr/>
          <p:nvPr/>
        </p:nvGrpSpPr>
        <p:grpSpPr>
          <a:xfrm>
            <a:off x="4784941" y="5969932"/>
            <a:ext cx="1871362" cy="818356"/>
            <a:chOff x="4784941" y="5969932"/>
            <a:chExt cx="1871362" cy="818356"/>
          </a:xfrm>
        </p:grpSpPr>
        <p:sp>
          <p:nvSpPr>
            <p:cNvPr id="29"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0" name="Resim 29">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387184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subTnLst>
                                    <p:audio>
                                      <p:cMediaNode>
                                        <p:cTn display="0" masterRel="sameClick">
                                          <p:stCondLst>
                                            <p:cond evt="begin" delay="0">
                                              <p:tn val="5"/>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6"/>
                  </p:tgtEl>
                </p:cond>
              </p:nextCondLst>
            </p:seq>
            <p:seq concurrent="1" nextAc="seek">
              <p:cTn id="11" restart="whenNotActive" fill="hold" evtFilter="cancelBubble" nodeType="interactiveSeq">
                <p:stCondLst>
                  <p:cond evt="onClick" delay="0">
                    <p:tgtEl>
                      <p:spTgt spid="5"/>
                    </p:tgtEl>
                  </p:cond>
                </p:stCondLst>
                <p:endSync evt="end" delay="0">
                  <p:rtn val="all"/>
                </p:endSync>
                <p:childTnLst>
                  <p:par>
                    <p:cTn id="12" fill="hold">
                      <p:stCondLst>
                        <p:cond delay="0"/>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subTnLst>
                                    <p:audio>
                                      <p:cMediaNode>
                                        <p:cTn display="0" masterRel="sameClick">
                                          <p:stCondLst>
                                            <p:cond evt="begin" delay="0">
                                              <p:tn val="1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5"/>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rotWithShape="1">
          <a:blip r:embed="rId6" cstate="print">
            <a:extLst>
              <a:ext uri="{28A0092B-C50C-407E-A947-70E740481C1C}">
                <a14:useLocalDpi xmlns:a14="http://schemas.microsoft.com/office/drawing/2010/main" val="0"/>
              </a:ext>
            </a:extLst>
          </a:blip>
          <a:srcRect l="1542"/>
          <a:stretch/>
        </p:blipFill>
        <p:spPr>
          <a:xfrm>
            <a:off x="-19050" y="675866"/>
            <a:ext cx="12211050" cy="6182134"/>
          </a:xfrm>
          <a:prstGeom prst="rect">
            <a:avLst/>
          </a:prstGeom>
        </p:spPr>
      </p:pic>
      <p:sp>
        <p:nvSpPr>
          <p:cNvPr id="5" name="TextBox 9"/>
          <p:cNvSpPr txBox="1"/>
          <p:nvPr/>
        </p:nvSpPr>
        <p:spPr>
          <a:xfrm>
            <a:off x="1087341" y="5606045"/>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6" name="TextBox 9"/>
          <p:cNvSpPr txBox="1"/>
          <p:nvPr/>
        </p:nvSpPr>
        <p:spPr>
          <a:xfrm>
            <a:off x="10685493" y="562433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7" name="Google Shape;1548;p26"/>
          <p:cNvGrpSpPr/>
          <p:nvPr/>
        </p:nvGrpSpPr>
        <p:grpSpPr>
          <a:xfrm>
            <a:off x="998241" y="5473325"/>
            <a:ext cx="663625" cy="663625"/>
            <a:chOff x="3246456" y="3096252"/>
            <a:chExt cx="719923" cy="719923"/>
          </a:xfrm>
        </p:grpSpPr>
        <p:sp>
          <p:nvSpPr>
            <p:cNvPr id="8"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9"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13" name="Google Shape;1551;p26"/>
          <p:cNvGrpSpPr/>
          <p:nvPr/>
        </p:nvGrpSpPr>
        <p:grpSpPr>
          <a:xfrm>
            <a:off x="10603823" y="5480755"/>
            <a:ext cx="668016" cy="668016"/>
            <a:chOff x="2467039" y="3048355"/>
            <a:chExt cx="719923" cy="719923"/>
          </a:xfrm>
        </p:grpSpPr>
        <p:sp>
          <p:nvSpPr>
            <p:cNvPr id="14"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15"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pic>
        <p:nvPicPr>
          <p:cNvPr id="16" name="Resim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30902" y="0"/>
            <a:ext cx="5379724" cy="550198"/>
          </a:xfrm>
          <a:prstGeom prst="rect">
            <a:avLst/>
          </a:prstGeom>
        </p:spPr>
      </p:pic>
      <p:sp>
        <p:nvSpPr>
          <p:cNvPr id="17" name="Title 1"/>
          <p:cNvSpPr txBox="1">
            <a:spLocks/>
          </p:cNvSpPr>
          <p:nvPr/>
        </p:nvSpPr>
        <p:spPr>
          <a:xfrm>
            <a:off x="766916" y="1229033"/>
            <a:ext cx="10648336" cy="4007772"/>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defRPr/>
            </a:pPr>
            <a:r>
              <a:rPr lang="tr-TR" sz="2400" dirty="0"/>
              <a:t>Alper </a:t>
            </a:r>
            <a:r>
              <a:rPr lang="tr-TR" sz="2400" dirty="0" err="1"/>
              <a:t>Gezeravcı</a:t>
            </a:r>
            <a:r>
              <a:rPr lang="tr-TR" sz="2400" dirty="0"/>
              <a:t>, 19 Ocak </a:t>
            </a:r>
            <a:r>
              <a:rPr lang="tr-TR" sz="2400" dirty="0" err="1"/>
              <a:t>2024'te</a:t>
            </a:r>
            <a:r>
              <a:rPr lang="tr-TR" sz="2400" dirty="0"/>
              <a:t> </a:t>
            </a:r>
            <a:r>
              <a:rPr lang="tr-TR" sz="2400" dirty="0" err="1"/>
              <a:t>Ax</a:t>
            </a:r>
            <a:r>
              <a:rPr lang="tr-TR" sz="2400" dirty="0"/>
              <a:t>-3 göreviyle Uluslararası Uzay İstasyonu'na ulaşarak uzaya çıkan ilk Türk olmuştur.</a:t>
            </a:r>
            <a:endParaRPr lang="tr-TR" sz="2400" dirty="0">
              <a:latin typeface="Arial" charset="0"/>
              <a:cs typeface="Arial" charset="0"/>
            </a:endParaRPr>
          </a:p>
        </p:txBody>
      </p:sp>
      <p:pic>
        <p:nvPicPr>
          <p:cNvPr id="23" name="Resim 2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4" name="Rectangle: Rounded Corners 111">
            <a:hlinkClick r:id="rId9"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9" name="Grup 18"/>
          <p:cNvGrpSpPr/>
          <p:nvPr/>
        </p:nvGrpSpPr>
        <p:grpSpPr>
          <a:xfrm>
            <a:off x="4784941" y="5969932"/>
            <a:ext cx="1871362" cy="818356"/>
            <a:chOff x="4784941" y="5969932"/>
            <a:chExt cx="1871362" cy="818356"/>
          </a:xfrm>
        </p:grpSpPr>
        <p:sp>
          <p:nvSpPr>
            <p:cNvPr id="20"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5" name="Resim 24">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46625409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subTnLst>
                                    <p:audio>
                                      <p:cMediaNode>
                                        <p:cTn display="0" masterRel="sameClick">
                                          <p:stCondLst>
                                            <p:cond evt="begin" delay="0">
                                              <p:tn val="5"/>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5"/>
                  </p:tgtEl>
                </p:cond>
              </p:nextCondLst>
            </p:seq>
            <p:seq concurrent="1" nextAc="seek">
              <p:cTn id="11" restart="whenNotActive" fill="hold" evtFilter="cancelBubble" nodeType="interactiveSeq">
                <p:stCondLst>
                  <p:cond evt="onClick" delay="0">
                    <p:tgtEl>
                      <p:spTgt spid="6"/>
                    </p:tgtEl>
                  </p:cond>
                </p:stCondLst>
                <p:endSync evt="end" delay="0">
                  <p:rtn val="all"/>
                </p:endSync>
                <p:childTnLst>
                  <p:par>
                    <p:cTn id="12" fill="hold">
                      <p:stCondLst>
                        <p:cond delay="0"/>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500" fill="hold"/>
                                        <p:tgtEl>
                                          <p:spTgt spid="13"/>
                                        </p:tgtEl>
                                        <p:attrNameLst>
                                          <p:attrName>ppt_w</p:attrName>
                                        </p:attrNameLst>
                                      </p:cBhvr>
                                      <p:tavLst>
                                        <p:tav tm="0">
                                          <p:val>
                                            <p:fltVal val="0"/>
                                          </p:val>
                                        </p:tav>
                                        <p:tav tm="100000">
                                          <p:val>
                                            <p:strVal val="#ppt_w"/>
                                          </p:val>
                                        </p:tav>
                                      </p:tavLst>
                                    </p:anim>
                                    <p:anim calcmode="lin" valueType="num">
                                      <p:cBhvr>
                                        <p:cTn id="17" dur="500" fill="hold"/>
                                        <p:tgtEl>
                                          <p:spTgt spid="13"/>
                                        </p:tgtEl>
                                        <p:attrNameLst>
                                          <p:attrName>ppt_h</p:attrName>
                                        </p:attrNameLst>
                                      </p:cBhvr>
                                      <p:tavLst>
                                        <p:tav tm="0">
                                          <p:val>
                                            <p:fltVal val="0"/>
                                          </p:val>
                                        </p:tav>
                                        <p:tav tm="100000">
                                          <p:val>
                                            <p:strVal val="#ppt_h"/>
                                          </p:val>
                                        </p:tav>
                                      </p:tavLst>
                                    </p:anim>
                                    <p:animEffect transition="in" filter="fade">
                                      <p:cBhvr>
                                        <p:cTn id="18" dur="500"/>
                                        <p:tgtEl>
                                          <p:spTgt spid="13"/>
                                        </p:tgtEl>
                                      </p:cBhvr>
                                    </p:animEffect>
                                  </p:childTnLst>
                                  <p:subTnLst>
                                    <p:audio>
                                      <p:cMediaNode>
                                        <p:cTn display="0" masterRel="sameClick">
                                          <p:stCondLst>
                                            <p:cond evt="begin" delay="0">
                                              <p:tn val="1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6"/>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rotWithShape="1">
          <a:blip r:embed="rId6" cstate="print">
            <a:extLst>
              <a:ext uri="{28A0092B-C50C-407E-A947-70E740481C1C}">
                <a14:useLocalDpi xmlns:a14="http://schemas.microsoft.com/office/drawing/2010/main" val="0"/>
              </a:ext>
            </a:extLst>
          </a:blip>
          <a:srcRect l="1696"/>
          <a:stretch/>
        </p:blipFill>
        <p:spPr>
          <a:xfrm>
            <a:off x="0" y="675866"/>
            <a:ext cx="12192000" cy="6182134"/>
          </a:xfrm>
          <a:prstGeom prst="rect">
            <a:avLst/>
          </a:prstGeom>
        </p:spPr>
      </p:pic>
      <p:sp>
        <p:nvSpPr>
          <p:cNvPr id="5" name="TextBox 9"/>
          <p:cNvSpPr txBox="1"/>
          <p:nvPr/>
        </p:nvSpPr>
        <p:spPr>
          <a:xfrm>
            <a:off x="1087341" y="5606045"/>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6" name="TextBox 9"/>
          <p:cNvSpPr txBox="1"/>
          <p:nvPr/>
        </p:nvSpPr>
        <p:spPr>
          <a:xfrm>
            <a:off x="10685493" y="562433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7" name="Google Shape;1548;p26"/>
          <p:cNvGrpSpPr/>
          <p:nvPr/>
        </p:nvGrpSpPr>
        <p:grpSpPr>
          <a:xfrm>
            <a:off x="998241" y="5473325"/>
            <a:ext cx="663625" cy="663625"/>
            <a:chOff x="3246456" y="3096252"/>
            <a:chExt cx="719923" cy="719923"/>
          </a:xfrm>
        </p:grpSpPr>
        <p:sp>
          <p:nvSpPr>
            <p:cNvPr id="8"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9"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13" name="Google Shape;1551;p26"/>
          <p:cNvGrpSpPr/>
          <p:nvPr/>
        </p:nvGrpSpPr>
        <p:grpSpPr>
          <a:xfrm>
            <a:off x="10603823" y="5480755"/>
            <a:ext cx="668016" cy="668016"/>
            <a:chOff x="2467039" y="3048355"/>
            <a:chExt cx="719923" cy="719923"/>
          </a:xfrm>
        </p:grpSpPr>
        <p:sp>
          <p:nvSpPr>
            <p:cNvPr id="14"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15"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pic>
        <p:nvPicPr>
          <p:cNvPr id="16" name="Resim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30902" y="0"/>
            <a:ext cx="5379724" cy="550198"/>
          </a:xfrm>
          <a:prstGeom prst="rect">
            <a:avLst/>
          </a:prstGeom>
        </p:spPr>
      </p:pic>
      <p:sp>
        <p:nvSpPr>
          <p:cNvPr id="17" name="Title 1"/>
          <p:cNvSpPr txBox="1">
            <a:spLocks/>
          </p:cNvSpPr>
          <p:nvPr/>
        </p:nvSpPr>
        <p:spPr>
          <a:xfrm>
            <a:off x="766916" y="1229033"/>
            <a:ext cx="10648336" cy="4007772"/>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t>Millî kimlik, bir milletin kendine özgü düşünüş, yaşayış, dil, töre ve gelenekleri gibi özelliklerin bütünüdür.</a:t>
            </a:r>
            <a:endParaRPr lang="tr-TR" sz="2400" dirty="0" smtClean="0">
              <a:solidFill>
                <a:schemeClr val="tx1"/>
              </a:solidFill>
            </a:endParaRPr>
          </a:p>
        </p:txBody>
      </p:sp>
      <p:pic>
        <p:nvPicPr>
          <p:cNvPr id="23" name="Resim 2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4" name="Rectangle: Rounded Corners 111">
            <a:hlinkClick r:id="rId9"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9" name="Grup 18"/>
          <p:cNvGrpSpPr/>
          <p:nvPr/>
        </p:nvGrpSpPr>
        <p:grpSpPr>
          <a:xfrm>
            <a:off x="4784941" y="5969932"/>
            <a:ext cx="1871362" cy="818356"/>
            <a:chOff x="4784941" y="5969932"/>
            <a:chExt cx="1871362" cy="818356"/>
          </a:xfrm>
        </p:grpSpPr>
        <p:sp>
          <p:nvSpPr>
            <p:cNvPr id="20"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5" name="Resim 24">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28662550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subTnLst>
                                    <p:audio>
                                      <p:cMediaNode>
                                        <p:cTn display="0" masterRel="sameClick">
                                          <p:stCondLst>
                                            <p:cond evt="begin" delay="0">
                                              <p:tn val="5"/>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5"/>
                  </p:tgtEl>
                </p:cond>
              </p:nextCondLst>
            </p:seq>
            <p:seq concurrent="1" nextAc="seek">
              <p:cTn id="11" restart="whenNotActive" fill="hold" evtFilter="cancelBubble" nodeType="interactiveSeq">
                <p:stCondLst>
                  <p:cond evt="onClick" delay="0">
                    <p:tgtEl>
                      <p:spTgt spid="6"/>
                    </p:tgtEl>
                  </p:cond>
                </p:stCondLst>
                <p:endSync evt="end" delay="0">
                  <p:rtn val="all"/>
                </p:endSync>
                <p:childTnLst>
                  <p:par>
                    <p:cTn id="12" fill="hold">
                      <p:stCondLst>
                        <p:cond delay="0"/>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500" fill="hold"/>
                                        <p:tgtEl>
                                          <p:spTgt spid="13"/>
                                        </p:tgtEl>
                                        <p:attrNameLst>
                                          <p:attrName>ppt_w</p:attrName>
                                        </p:attrNameLst>
                                      </p:cBhvr>
                                      <p:tavLst>
                                        <p:tav tm="0">
                                          <p:val>
                                            <p:fltVal val="0"/>
                                          </p:val>
                                        </p:tav>
                                        <p:tav tm="100000">
                                          <p:val>
                                            <p:strVal val="#ppt_w"/>
                                          </p:val>
                                        </p:tav>
                                      </p:tavLst>
                                    </p:anim>
                                    <p:anim calcmode="lin" valueType="num">
                                      <p:cBhvr>
                                        <p:cTn id="17" dur="500" fill="hold"/>
                                        <p:tgtEl>
                                          <p:spTgt spid="13"/>
                                        </p:tgtEl>
                                        <p:attrNameLst>
                                          <p:attrName>ppt_h</p:attrName>
                                        </p:attrNameLst>
                                      </p:cBhvr>
                                      <p:tavLst>
                                        <p:tav tm="0">
                                          <p:val>
                                            <p:fltVal val="0"/>
                                          </p:val>
                                        </p:tav>
                                        <p:tav tm="100000">
                                          <p:val>
                                            <p:strVal val="#ppt_h"/>
                                          </p:val>
                                        </p:tav>
                                      </p:tavLst>
                                    </p:anim>
                                    <p:animEffect transition="in" filter="fade">
                                      <p:cBhvr>
                                        <p:cTn id="18" dur="500"/>
                                        <p:tgtEl>
                                          <p:spTgt spid="13"/>
                                        </p:tgtEl>
                                      </p:cBhvr>
                                    </p:animEffect>
                                  </p:childTnLst>
                                  <p:subTnLst>
                                    <p:audio>
                                      <p:cMediaNode>
                                        <p:cTn display="0" masterRel="sameClick">
                                          <p:stCondLst>
                                            <p:cond evt="begin" delay="0">
                                              <p:tn val="1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6"/>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rotWithShape="1">
          <a:blip r:embed="rId6" cstate="print">
            <a:extLst>
              <a:ext uri="{28A0092B-C50C-407E-A947-70E740481C1C}">
                <a14:useLocalDpi xmlns:a14="http://schemas.microsoft.com/office/drawing/2010/main" val="0"/>
              </a:ext>
            </a:extLst>
          </a:blip>
          <a:srcRect l="1696"/>
          <a:stretch/>
        </p:blipFill>
        <p:spPr>
          <a:xfrm>
            <a:off x="0" y="675866"/>
            <a:ext cx="12192000" cy="6182134"/>
          </a:xfrm>
          <a:prstGeom prst="rect">
            <a:avLst/>
          </a:prstGeom>
        </p:spPr>
      </p:pic>
      <p:sp>
        <p:nvSpPr>
          <p:cNvPr id="5" name="TextBox 9"/>
          <p:cNvSpPr txBox="1"/>
          <p:nvPr/>
        </p:nvSpPr>
        <p:spPr>
          <a:xfrm>
            <a:off x="1087341" y="5606045"/>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6" name="TextBox 9"/>
          <p:cNvSpPr txBox="1"/>
          <p:nvPr/>
        </p:nvSpPr>
        <p:spPr>
          <a:xfrm>
            <a:off x="10685493" y="562433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20" name="Google Shape;1548;p26"/>
          <p:cNvGrpSpPr/>
          <p:nvPr/>
        </p:nvGrpSpPr>
        <p:grpSpPr>
          <a:xfrm>
            <a:off x="10606018" y="5488337"/>
            <a:ext cx="663625" cy="663625"/>
            <a:chOff x="3246456" y="3096252"/>
            <a:chExt cx="719923" cy="719923"/>
          </a:xfrm>
        </p:grpSpPr>
        <p:sp>
          <p:nvSpPr>
            <p:cNvPr id="21"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22"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23" name="Google Shape;1551;p26"/>
          <p:cNvGrpSpPr/>
          <p:nvPr/>
        </p:nvGrpSpPr>
        <p:grpSpPr>
          <a:xfrm>
            <a:off x="996046" y="5480755"/>
            <a:ext cx="668016" cy="668016"/>
            <a:chOff x="2467039" y="3048355"/>
            <a:chExt cx="719923" cy="719923"/>
          </a:xfrm>
        </p:grpSpPr>
        <p:sp>
          <p:nvSpPr>
            <p:cNvPr id="24"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25"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pic>
        <p:nvPicPr>
          <p:cNvPr id="13" name="Resim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30902" y="0"/>
            <a:ext cx="5379724" cy="550198"/>
          </a:xfrm>
          <a:prstGeom prst="rect">
            <a:avLst/>
          </a:prstGeom>
        </p:spPr>
      </p:pic>
      <p:sp>
        <p:nvSpPr>
          <p:cNvPr id="16" name="Title 1"/>
          <p:cNvSpPr txBox="1">
            <a:spLocks/>
          </p:cNvSpPr>
          <p:nvPr/>
        </p:nvSpPr>
        <p:spPr>
          <a:xfrm>
            <a:off x="766916" y="1229033"/>
            <a:ext cx="10648336" cy="4007772"/>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t>15 Temmuz gecesi vatandaşların meydanlara inip iradesine sahip çıkması, demokratik kurumlara duyulan güvenin sarsılmasına ve siyasi çözülmeye zemin hazırlamıştır.</a:t>
            </a:r>
            <a:endParaRPr lang="tr-TR" sz="2400" dirty="0" smtClean="0">
              <a:solidFill>
                <a:schemeClr val="tx1"/>
              </a:solidFill>
            </a:endParaRPr>
          </a:p>
        </p:txBody>
      </p:sp>
      <p:pic>
        <p:nvPicPr>
          <p:cNvPr id="26" name="Resim 2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7" name="Rectangle: Rounded Corners 111">
            <a:hlinkClick r:id="rId9"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8" name="Grup 27"/>
          <p:cNvGrpSpPr/>
          <p:nvPr/>
        </p:nvGrpSpPr>
        <p:grpSpPr>
          <a:xfrm>
            <a:off x="4784941" y="5969932"/>
            <a:ext cx="1871362" cy="818356"/>
            <a:chOff x="4784941" y="5969932"/>
            <a:chExt cx="1871362" cy="818356"/>
          </a:xfrm>
        </p:grpSpPr>
        <p:sp>
          <p:nvSpPr>
            <p:cNvPr id="29"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0" name="Resim 29">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31713308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subTnLst>
                                    <p:audio>
                                      <p:cMediaNode>
                                        <p:cTn display="0" masterRel="sameClick">
                                          <p:stCondLst>
                                            <p:cond evt="begin" delay="0">
                                              <p:tn val="5"/>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6"/>
                  </p:tgtEl>
                </p:cond>
              </p:nextCondLst>
            </p:seq>
            <p:seq concurrent="1" nextAc="seek">
              <p:cTn id="11" restart="whenNotActive" fill="hold" evtFilter="cancelBubble" nodeType="interactiveSeq">
                <p:stCondLst>
                  <p:cond evt="onClick" delay="0">
                    <p:tgtEl>
                      <p:spTgt spid="5"/>
                    </p:tgtEl>
                  </p:cond>
                </p:stCondLst>
                <p:endSync evt="end" delay="0">
                  <p:rtn val="all"/>
                </p:endSync>
                <p:childTnLst>
                  <p:par>
                    <p:cTn id="12" fill="hold">
                      <p:stCondLst>
                        <p:cond delay="0"/>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subTnLst>
                                    <p:audio>
                                      <p:cMediaNode>
                                        <p:cTn display="0" masterRel="sameClick">
                                          <p:stCondLst>
                                            <p:cond evt="begin" delay="0">
                                              <p:tn val="1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5"/>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rotWithShape="1">
          <a:blip r:embed="rId6" cstate="print">
            <a:extLst>
              <a:ext uri="{28A0092B-C50C-407E-A947-70E740481C1C}">
                <a14:useLocalDpi xmlns:a14="http://schemas.microsoft.com/office/drawing/2010/main" val="0"/>
              </a:ext>
            </a:extLst>
          </a:blip>
          <a:srcRect l="1619"/>
          <a:stretch/>
        </p:blipFill>
        <p:spPr>
          <a:xfrm>
            <a:off x="-9526" y="675866"/>
            <a:ext cx="12201525" cy="6182134"/>
          </a:xfrm>
          <a:prstGeom prst="rect">
            <a:avLst/>
          </a:prstGeom>
        </p:spPr>
      </p:pic>
      <p:sp>
        <p:nvSpPr>
          <p:cNvPr id="5" name="TextBox 9"/>
          <p:cNvSpPr txBox="1"/>
          <p:nvPr/>
        </p:nvSpPr>
        <p:spPr>
          <a:xfrm>
            <a:off x="1087341" y="5606045"/>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6" name="TextBox 9"/>
          <p:cNvSpPr txBox="1"/>
          <p:nvPr/>
        </p:nvSpPr>
        <p:spPr>
          <a:xfrm>
            <a:off x="10685493" y="562433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7" name="Google Shape;1548;p26"/>
          <p:cNvGrpSpPr/>
          <p:nvPr/>
        </p:nvGrpSpPr>
        <p:grpSpPr>
          <a:xfrm>
            <a:off x="998241" y="5473325"/>
            <a:ext cx="663625" cy="663625"/>
            <a:chOff x="3246456" y="3096252"/>
            <a:chExt cx="719923" cy="719923"/>
          </a:xfrm>
        </p:grpSpPr>
        <p:sp>
          <p:nvSpPr>
            <p:cNvPr id="8"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9"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13" name="Google Shape;1551;p26"/>
          <p:cNvGrpSpPr/>
          <p:nvPr/>
        </p:nvGrpSpPr>
        <p:grpSpPr>
          <a:xfrm>
            <a:off x="10603823" y="5480755"/>
            <a:ext cx="668016" cy="668016"/>
            <a:chOff x="2467039" y="3048355"/>
            <a:chExt cx="719923" cy="719923"/>
          </a:xfrm>
        </p:grpSpPr>
        <p:sp>
          <p:nvSpPr>
            <p:cNvPr id="14"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15"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pic>
        <p:nvPicPr>
          <p:cNvPr id="16" name="Resim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30902" y="0"/>
            <a:ext cx="5379724" cy="550198"/>
          </a:xfrm>
          <a:prstGeom prst="rect">
            <a:avLst/>
          </a:prstGeom>
        </p:spPr>
      </p:pic>
      <p:sp>
        <p:nvSpPr>
          <p:cNvPr id="17" name="Title 1"/>
          <p:cNvSpPr txBox="1">
            <a:spLocks/>
          </p:cNvSpPr>
          <p:nvPr/>
        </p:nvSpPr>
        <p:spPr>
          <a:xfrm>
            <a:off x="766916" y="1229033"/>
            <a:ext cx="10648336" cy="4007772"/>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t>"Mavi Vatan" olarak adlandırılan denizlerimizi temiz tutmak, doğal yaşamı gözetmek vatan sevgisinin somut bir göstergesidir. </a:t>
            </a:r>
            <a:endParaRPr lang="tr-TR" sz="2400" dirty="0" smtClean="0">
              <a:solidFill>
                <a:schemeClr val="tx1"/>
              </a:solidFill>
            </a:endParaRPr>
          </a:p>
        </p:txBody>
      </p:sp>
      <p:pic>
        <p:nvPicPr>
          <p:cNvPr id="23" name="Resim 2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4" name="Rectangle: Rounded Corners 111">
            <a:hlinkClick r:id="rId9"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9" name="Grup 18"/>
          <p:cNvGrpSpPr/>
          <p:nvPr/>
        </p:nvGrpSpPr>
        <p:grpSpPr>
          <a:xfrm>
            <a:off x="4784941" y="5969932"/>
            <a:ext cx="1871362" cy="818356"/>
            <a:chOff x="4784941" y="5969932"/>
            <a:chExt cx="1871362" cy="818356"/>
          </a:xfrm>
        </p:grpSpPr>
        <p:sp>
          <p:nvSpPr>
            <p:cNvPr id="20"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5" name="Resim 24">
              <a:hlinkClick r:id="" action="ppaction://hlinkshowjump?jump=nextslide"/>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7075824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subTnLst>
                                    <p:audio>
                                      <p:cMediaNode>
                                        <p:cTn display="0" masterRel="sameClick">
                                          <p:stCondLst>
                                            <p:cond evt="begin" delay="0">
                                              <p:tn val="5"/>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5"/>
                  </p:tgtEl>
                </p:cond>
              </p:nextCondLst>
            </p:seq>
            <p:seq concurrent="1" nextAc="seek">
              <p:cTn id="11" restart="whenNotActive" fill="hold" evtFilter="cancelBubble" nodeType="interactiveSeq">
                <p:stCondLst>
                  <p:cond evt="onClick" delay="0">
                    <p:tgtEl>
                      <p:spTgt spid="6"/>
                    </p:tgtEl>
                  </p:cond>
                </p:stCondLst>
                <p:endSync evt="end" delay="0">
                  <p:rtn val="all"/>
                </p:endSync>
                <p:childTnLst>
                  <p:par>
                    <p:cTn id="12" fill="hold">
                      <p:stCondLst>
                        <p:cond delay="0"/>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500" fill="hold"/>
                                        <p:tgtEl>
                                          <p:spTgt spid="13"/>
                                        </p:tgtEl>
                                        <p:attrNameLst>
                                          <p:attrName>ppt_w</p:attrName>
                                        </p:attrNameLst>
                                      </p:cBhvr>
                                      <p:tavLst>
                                        <p:tav tm="0">
                                          <p:val>
                                            <p:fltVal val="0"/>
                                          </p:val>
                                        </p:tav>
                                        <p:tav tm="100000">
                                          <p:val>
                                            <p:strVal val="#ppt_w"/>
                                          </p:val>
                                        </p:tav>
                                      </p:tavLst>
                                    </p:anim>
                                    <p:anim calcmode="lin" valueType="num">
                                      <p:cBhvr>
                                        <p:cTn id="17" dur="500" fill="hold"/>
                                        <p:tgtEl>
                                          <p:spTgt spid="13"/>
                                        </p:tgtEl>
                                        <p:attrNameLst>
                                          <p:attrName>ppt_h</p:attrName>
                                        </p:attrNameLst>
                                      </p:cBhvr>
                                      <p:tavLst>
                                        <p:tav tm="0">
                                          <p:val>
                                            <p:fltVal val="0"/>
                                          </p:val>
                                        </p:tav>
                                        <p:tav tm="100000">
                                          <p:val>
                                            <p:strVal val="#ppt_h"/>
                                          </p:val>
                                        </p:tav>
                                      </p:tavLst>
                                    </p:anim>
                                    <p:animEffect transition="in" filter="fade">
                                      <p:cBhvr>
                                        <p:cTn id="18" dur="500"/>
                                        <p:tgtEl>
                                          <p:spTgt spid="13"/>
                                        </p:tgtEl>
                                      </p:cBhvr>
                                    </p:animEffect>
                                  </p:childTnLst>
                                  <p:subTnLst>
                                    <p:audio>
                                      <p:cMediaNode>
                                        <p:cTn display="0" masterRel="sameClick">
                                          <p:stCondLst>
                                            <p:cond evt="begin" delay="0">
                                              <p:tn val="1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6"/>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6" name="Title 1"/>
          <p:cNvSpPr txBox="1">
            <a:spLocks/>
          </p:cNvSpPr>
          <p:nvPr/>
        </p:nvSpPr>
        <p:spPr>
          <a:xfrm>
            <a:off x="0" y="933450"/>
            <a:ext cx="12192000" cy="336232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rgbClr val="FF0000"/>
                </a:solidFill>
              </a:rPr>
              <a:t>UYGULANIŞI</a:t>
            </a:r>
          </a:p>
          <a:p>
            <a:pPr marL="342900" indent="-342900">
              <a:buFont typeface="Arial" panose="020B0604020202020204" pitchFamily="34" charset="0"/>
              <a:buChar char="•"/>
            </a:pPr>
            <a:r>
              <a:rPr lang="tr-TR" sz="2400" dirty="0">
                <a:solidFill>
                  <a:schemeClr val="tx1"/>
                </a:solidFill>
              </a:rPr>
              <a:t>Bu etkinlikte iki öğrenci tahtaya çıkarılır.</a:t>
            </a:r>
          </a:p>
          <a:p>
            <a:pPr marL="342900" indent="-342900">
              <a:buFont typeface="Arial" panose="020B0604020202020204" pitchFamily="34" charset="0"/>
              <a:buChar char="•"/>
            </a:pPr>
            <a:r>
              <a:rPr lang="tr-TR" sz="2400" dirty="0">
                <a:solidFill>
                  <a:schemeClr val="tx1"/>
                </a:solidFill>
              </a:rPr>
              <a:t>1. öğrenci sol taraftaki D ve Y harfine, 2. öğrenci ise sağ taraftaki D ve Y harfine basabilir.</a:t>
            </a:r>
          </a:p>
          <a:p>
            <a:pPr marL="342900" indent="-342900">
              <a:buFont typeface="Arial" panose="020B0604020202020204" pitchFamily="34" charset="0"/>
              <a:buChar char="•"/>
            </a:pPr>
            <a:r>
              <a:rPr lang="tr-TR" sz="2400" dirty="0">
                <a:solidFill>
                  <a:schemeClr val="tx1"/>
                </a:solidFill>
              </a:rPr>
              <a:t>Soruyu önce hangi öğrenci doğru bir şekilde cevaplarsa o öğrenci kazanır. </a:t>
            </a:r>
          </a:p>
          <a:p>
            <a:pPr marL="342900" indent="-342900">
              <a:buFont typeface="Arial" panose="020B0604020202020204" pitchFamily="34" charset="0"/>
              <a:buChar char="•"/>
            </a:pPr>
            <a:r>
              <a:rPr lang="tr-TR" sz="2400" dirty="0">
                <a:solidFill>
                  <a:schemeClr val="tx1"/>
                </a:solidFill>
              </a:rPr>
              <a:t>Kaybeden öğrencinin yerine başka bir öğrenci gelir.</a:t>
            </a:r>
          </a:p>
          <a:p>
            <a:pPr marL="342900" indent="-342900">
              <a:buFont typeface="Arial" panose="020B0604020202020204" pitchFamily="34" charset="0"/>
              <a:buChar char="•"/>
            </a:pPr>
            <a:r>
              <a:rPr lang="tr-TR" sz="2400" dirty="0">
                <a:solidFill>
                  <a:schemeClr val="tx1"/>
                </a:solidFill>
              </a:rPr>
              <a:t>Soruya önce basan öğrenci eğer yanlış cevap verdiyse bu sefer o kaybeder ve onun yerine başka bir öğrenci gelir.</a:t>
            </a:r>
          </a:p>
          <a:p>
            <a:pPr marL="342900" indent="-342900">
              <a:buFont typeface="Arial" panose="020B0604020202020204" pitchFamily="34" charset="0"/>
              <a:buChar char="•"/>
            </a:pPr>
            <a:r>
              <a:rPr lang="tr-TR" sz="2400" dirty="0">
                <a:solidFill>
                  <a:schemeClr val="tx1"/>
                </a:solidFill>
              </a:rPr>
              <a:t>Verilen süre sonunda iki öğrenci de cevap veremezse yerine yeni iki öğrenci seçilir.</a:t>
            </a:r>
          </a:p>
        </p:txBody>
      </p:sp>
      <p:pic>
        <p:nvPicPr>
          <p:cNvPr id="8" name="Resim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9"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7" name="Grup 6"/>
          <p:cNvGrpSpPr/>
          <p:nvPr/>
        </p:nvGrpSpPr>
        <p:grpSpPr>
          <a:xfrm>
            <a:off x="4784940" y="5968745"/>
            <a:ext cx="1871362" cy="818356"/>
            <a:chOff x="10081839" y="4157577"/>
            <a:chExt cx="1871362" cy="818356"/>
          </a:xfrm>
        </p:grpSpPr>
        <p:sp>
          <p:nvSpPr>
            <p:cNvPr id="10" name="Google Shape;827;p11"/>
            <p:cNvSpPr/>
            <p:nvPr/>
          </p:nvSpPr>
          <p:spPr>
            <a:xfrm rot="10800000">
              <a:off x="10081839" y="4157577"/>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1" name="Resim 10">
              <a:hlinkClick r:id="" action="ppaction://hlinkshowjump?jump=nextslide"/>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353188" y="4300728"/>
              <a:ext cx="1257639" cy="425517"/>
            </a:xfrm>
            <a:prstGeom prst="rect">
              <a:avLst/>
            </a:prstGeom>
          </p:spPr>
        </p:pic>
      </p:grpSp>
    </p:spTree>
    <p:custDataLst>
      <p:tags r:id="rId1"/>
    </p:custDataLst>
    <p:extLst>
      <p:ext uri="{BB962C8B-B14F-4D97-AF65-F5344CB8AC3E}">
        <p14:creationId xmlns:p14="http://schemas.microsoft.com/office/powerpoint/2010/main" val="398719424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Türk milleti, savaşlar, afetler ve terör eylemleri gibi durumlarda sorumluluk duygusu ve toplumsal görev bilinciyle hareket eder. </a:t>
            </a:r>
            <a:endParaRPr lang="ko-KR" altLang="en-US" sz="2400" b="1"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69"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0"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9"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1"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2"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3"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4"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5"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6"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7"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8"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9"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0"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1"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2"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3"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4"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5"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6"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7"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8"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9"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0"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1"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2"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103" name="Grup 102"/>
          <p:cNvGrpSpPr/>
          <p:nvPr/>
        </p:nvGrpSpPr>
        <p:grpSpPr>
          <a:xfrm>
            <a:off x="4784941" y="5969932"/>
            <a:ext cx="1871362" cy="818356"/>
            <a:chOff x="4784941" y="5969932"/>
            <a:chExt cx="1871362" cy="818356"/>
          </a:xfrm>
        </p:grpSpPr>
        <p:sp>
          <p:nvSpPr>
            <p:cNvPr id="104"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5" name="Resim 104">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3221357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79"/>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1"/>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2"/>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3"/>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4"/>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5"/>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6"/>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7"/>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8"/>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89"/>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0"/>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1"/>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2"/>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3"/>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4"/>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5"/>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6"/>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7"/>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8"/>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99"/>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0"/>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1"/>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2"/>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0"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Denizlerimizi koruma bilinci olan Mavi Vatan anlayışı, çevre duyarlılığından bağımsız olarak sadece askerî bir güç gösterisi niteliği taşır. </a:t>
            </a:r>
            <a:endParaRPr lang="ko-KR" altLang="en-US" sz="2400" b="1"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7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6"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7"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105" name="Grup 104"/>
          <p:cNvGrpSpPr/>
          <p:nvPr/>
        </p:nvGrpSpPr>
        <p:grpSpPr>
          <a:xfrm>
            <a:off x="4784941" y="5969932"/>
            <a:ext cx="1871362" cy="818356"/>
            <a:chOff x="4784941" y="5969932"/>
            <a:chExt cx="1871362" cy="818356"/>
          </a:xfrm>
        </p:grpSpPr>
        <p:sp>
          <p:nvSpPr>
            <p:cNvPr id="106"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7" name="Resim 106">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1349754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Türkiye Kadın Millî Voleybol Takımı’nın kazandığı şampiyonluklar, sporun milleti sevinç ve coşkuda kenetleyen birleştirici gücünü yansıtmaktadır.</a:t>
            </a:r>
            <a:endParaRPr lang="ko-KR" altLang="en-US" sz="2400" b="1"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69"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0"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9"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1"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2"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3"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4"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5"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6"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7"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8"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9"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0"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1"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2"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3"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4"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5"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6"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7"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8"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9"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0"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1"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2"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103" name="Grup 102"/>
          <p:cNvGrpSpPr/>
          <p:nvPr/>
        </p:nvGrpSpPr>
        <p:grpSpPr>
          <a:xfrm>
            <a:off x="4784941" y="5969932"/>
            <a:ext cx="1871362" cy="818356"/>
            <a:chOff x="4784941" y="5969932"/>
            <a:chExt cx="1871362" cy="818356"/>
          </a:xfrm>
        </p:grpSpPr>
        <p:sp>
          <p:nvSpPr>
            <p:cNvPr id="104"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5" name="Resim 104">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356244215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79"/>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1"/>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2"/>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3"/>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4"/>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5"/>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6"/>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7"/>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8"/>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89"/>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0"/>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1"/>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2"/>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3"/>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4"/>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5"/>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6"/>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7"/>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8"/>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99"/>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0"/>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1"/>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2"/>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0"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Millî bayramların yurt genelinde coşkuyla kutlanması, farklı kuşaklar arasındaki tarih bilincini ve aidiyet duygusunu zayıflatan sembolik bir alışkanlıktır.</a:t>
            </a:r>
            <a:endParaRPr lang="ko-KR" altLang="en-US" sz="2400" b="1"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7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6"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7"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105" name="Grup 104"/>
          <p:cNvGrpSpPr/>
          <p:nvPr/>
        </p:nvGrpSpPr>
        <p:grpSpPr>
          <a:xfrm>
            <a:off x="4784941" y="5969932"/>
            <a:ext cx="1871362" cy="818356"/>
            <a:chOff x="4784941" y="5969932"/>
            <a:chExt cx="1871362" cy="818356"/>
          </a:xfrm>
        </p:grpSpPr>
        <p:sp>
          <p:nvSpPr>
            <p:cNvPr id="106"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7" name="Resim 106">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19200697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Bayrak asma ve anma günlerinde ortak duygularda birleşmek, toplumsal hafızayı diri tutmaktan çok geçmişin sorunlarını günümüze taşıyarak huzuru bozar.</a:t>
            </a:r>
            <a:endParaRPr lang="ko-KR" altLang="en-US" sz="2400" b="1"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7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6"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7"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105" name="Grup 104"/>
          <p:cNvGrpSpPr/>
          <p:nvPr/>
        </p:nvGrpSpPr>
        <p:grpSpPr>
          <a:xfrm>
            <a:off x="4784941" y="5969932"/>
            <a:ext cx="1871362" cy="818356"/>
            <a:chOff x="4784941" y="5969932"/>
            <a:chExt cx="1871362" cy="818356"/>
          </a:xfrm>
        </p:grpSpPr>
        <p:sp>
          <p:nvSpPr>
            <p:cNvPr id="106"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7" name="Resim 106">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31340798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Millî meseleler; vatanın bağımsızlığı, güvenliği ve geleceği gibi alanlarda toplumun tüm fertlerini ilgilendiren hayati konulardan oluşur. </a:t>
            </a:r>
            <a:endParaRPr lang="ko-KR" altLang="en-US" sz="2400" b="1"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68" name="Grup 67"/>
          <p:cNvGrpSpPr/>
          <p:nvPr/>
        </p:nvGrpSpPr>
        <p:grpSpPr>
          <a:xfrm>
            <a:off x="4784941" y="5969932"/>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69"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0"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9"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1"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2"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3"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4"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5"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6"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7"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8"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9"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0"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1"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2"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3"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4"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5"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6"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7"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8"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9"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0"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1"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2"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17642852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79"/>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1"/>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2"/>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3"/>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4"/>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5"/>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6"/>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7"/>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8"/>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89"/>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0"/>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1"/>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2"/>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3"/>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4"/>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5"/>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6"/>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7"/>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8"/>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99"/>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0"/>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1"/>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2"/>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0"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Mete </a:t>
            </a:r>
            <a:r>
              <a:rPr lang="tr-TR" sz="2400" b="1" dirty="0" err="1"/>
              <a:t>Gazoz’un</a:t>
            </a:r>
            <a:r>
              <a:rPr lang="tr-TR" sz="2400" b="1" dirty="0"/>
              <a:t> okçulukta olimpiyat ve dünya şampiyonluklarına ulaşması, Türk toplumunda ortak bir gurur, sevinç ve millî aidiyet duygusu oluşturmuştur. </a:t>
            </a:r>
            <a:endParaRPr lang="ko-KR" altLang="en-US" sz="2400" b="1"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69"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0"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9"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1"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2"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3"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4"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5"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6"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7"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8"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9"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0"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1"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2"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3"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4"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5"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6"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7"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8"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9"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0"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1"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2"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106" name="Grup 105"/>
          <p:cNvGrpSpPr/>
          <p:nvPr/>
        </p:nvGrpSpPr>
        <p:grpSpPr>
          <a:xfrm>
            <a:off x="4784941" y="5969932"/>
            <a:ext cx="1871362" cy="818356"/>
            <a:chOff x="4784941" y="5969932"/>
            <a:chExt cx="1871362" cy="818356"/>
          </a:xfrm>
        </p:grpSpPr>
        <p:sp>
          <p:nvSpPr>
            <p:cNvPr id="107"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8" name="Resim 107">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330765827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79"/>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1"/>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2"/>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3"/>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4"/>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5"/>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6"/>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7"/>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8"/>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89"/>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0"/>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1"/>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2"/>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3"/>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4"/>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5"/>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6"/>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7"/>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8"/>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99"/>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0"/>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1"/>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2"/>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0"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Kadın Voleybol Millî Takımı’nın kazandığı uluslararası zaferler, sporun birleştirici gücünden ziyade toplumdaki kültürel ayrışmayı artıran bir faktör olmuştur. </a:t>
            </a:r>
            <a:endParaRPr lang="ko-KR" altLang="en-US" sz="2400" b="1"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7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6"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7"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108" name="Grup 107"/>
          <p:cNvGrpSpPr/>
          <p:nvPr/>
        </p:nvGrpSpPr>
        <p:grpSpPr>
          <a:xfrm>
            <a:off x="4784941" y="5969932"/>
            <a:ext cx="1871362" cy="818356"/>
            <a:chOff x="4784941" y="5969932"/>
            <a:chExt cx="1871362" cy="818356"/>
          </a:xfrm>
        </p:grpSpPr>
        <p:sp>
          <p:nvSpPr>
            <p:cNvPr id="109"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10" name="Resim 109">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27401145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15 Temmuz Demokrasi ve Millî Birlik Günü anmaları, toplumun geleceğe umutla bakmasını engelleyerek geçmişteki çatışmaları körükleyen bir faaliyettir.</a:t>
            </a:r>
            <a:endParaRPr lang="ko-KR" altLang="en-US" sz="2400" b="1"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7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6"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7"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105" name="Grup 104"/>
          <p:cNvGrpSpPr/>
          <p:nvPr/>
        </p:nvGrpSpPr>
        <p:grpSpPr>
          <a:xfrm>
            <a:off x="4784941" y="5969932"/>
            <a:ext cx="1871362" cy="818356"/>
            <a:chOff x="4784941" y="5969932"/>
            <a:chExt cx="1871362" cy="818356"/>
          </a:xfrm>
        </p:grpSpPr>
        <p:sp>
          <p:nvSpPr>
            <p:cNvPr id="106"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7" name="Resim 106">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84899630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Tekâlif-i Millîye Emirleri doğrultusunda halkın orduya malzeme sağlaması, Türk milletinin vatan savunması karşısındaki fedakârlık düzeyini ortaya koymaktadır.</a:t>
            </a:r>
            <a:endParaRPr lang="ko-KR" altLang="en-US" sz="2400" b="1"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69"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0"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9"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1"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2"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3"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4"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5"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6"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7"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8"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9"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0"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1"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2"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3"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4"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5"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6"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7"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8"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9"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0"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1"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2"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grpSp>
        <p:nvGrpSpPr>
          <p:cNvPr id="103" name="Grup 102"/>
          <p:cNvGrpSpPr/>
          <p:nvPr/>
        </p:nvGrpSpPr>
        <p:grpSpPr>
          <a:xfrm>
            <a:off x="4784941" y="5969932"/>
            <a:ext cx="1871362" cy="818356"/>
            <a:chOff x="4784941" y="5969932"/>
            <a:chExt cx="1871362" cy="818356"/>
          </a:xfrm>
        </p:grpSpPr>
        <p:sp>
          <p:nvSpPr>
            <p:cNvPr id="104"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05" name="Resim 104">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8520244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79"/>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1"/>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2"/>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3"/>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4"/>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5"/>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6"/>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7"/>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8"/>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89"/>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0"/>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1"/>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2"/>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3"/>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4"/>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5"/>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6"/>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7"/>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8"/>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99"/>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0"/>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1"/>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2"/>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0"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ikdörtgen 8"/>
          <p:cNvSpPr/>
          <p:nvPr/>
        </p:nvSpPr>
        <p:spPr>
          <a:xfrm>
            <a:off x="62361" y="5225534"/>
            <a:ext cx="11262057" cy="830997"/>
          </a:xfrm>
          <a:prstGeom prst="rect">
            <a:avLst/>
          </a:prstGeom>
        </p:spPr>
        <p:txBody>
          <a:bodyPr wrap="none">
            <a:spAutoFit/>
          </a:bodyPr>
          <a:lstStyle/>
          <a:p>
            <a:pPr algn="ctr"/>
            <a:r>
              <a:rPr lang="tr-TR" sz="2400" dirty="0" smtClean="0"/>
              <a:t>Detaylı incelemek için linke tıklayınız</a:t>
            </a:r>
            <a:endParaRPr lang="tr-TR" sz="2400" dirty="0" smtClean="0">
              <a:hlinkClick r:id=""/>
            </a:endParaRPr>
          </a:p>
          <a:p>
            <a:pPr algn="ctr"/>
            <a:r>
              <a:rPr lang="tr-TR" sz="2400" dirty="0">
                <a:hlinkClick r:id="rId4"/>
              </a:rPr>
              <a:t>https://www.ariyayin.com/result/?_sft_branslar=sosyal-bilgiler&amp;_</a:t>
            </a:r>
            <a:r>
              <a:rPr lang="tr-TR" sz="2400" dirty="0" smtClean="0">
                <a:hlinkClick r:id="rId4"/>
              </a:rPr>
              <a:t>sft_siniflar=7-sinif</a:t>
            </a:r>
            <a:r>
              <a:rPr lang="tr-TR" sz="2400" dirty="0" smtClean="0"/>
              <a:t> </a:t>
            </a:r>
            <a:endParaRPr lang="tr-TR" sz="2400" dirty="0"/>
          </a:p>
        </p:txBody>
      </p:sp>
      <p:sp>
        <p:nvSpPr>
          <p:cNvPr id="2" name="Dikdörtgen 1"/>
          <p:cNvSpPr/>
          <p:nvPr/>
        </p:nvSpPr>
        <p:spPr>
          <a:xfrm>
            <a:off x="1181736" y="743139"/>
            <a:ext cx="10223499" cy="6477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rgbClr val="FF0000"/>
                </a:solidFill>
              </a:rPr>
              <a:t>Yayınlarımızı alarak veya aldırarak daha iyi hizmet verebilmemiz için bizlere destek olabilirsiniz. </a:t>
            </a:r>
            <a:endParaRPr lang="tr-TR" sz="2400" dirty="0">
              <a:solidFill>
                <a:srgbClr val="FF0000"/>
              </a:solidFill>
            </a:endParaRPr>
          </a:p>
        </p:txBody>
      </p:sp>
      <p:pic>
        <p:nvPicPr>
          <p:cNvPr id="10" name="Resim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36265" y="-6904"/>
            <a:ext cx="6376673" cy="652159"/>
          </a:xfrm>
          <a:prstGeom prst="rect">
            <a:avLst/>
          </a:prstGeom>
        </p:spPr>
      </p:pic>
      <p:pic>
        <p:nvPicPr>
          <p:cNvPr id="3" name="Resim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0020" y="1447447"/>
            <a:ext cx="3096793" cy="3778087"/>
          </a:xfrm>
          <a:prstGeom prst="rect">
            <a:avLst/>
          </a:prstGeom>
        </p:spPr>
      </p:pic>
      <p:pic>
        <p:nvPicPr>
          <p:cNvPr id="6" name="Resim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45956" y="1390839"/>
            <a:ext cx="3141067" cy="3834695"/>
          </a:xfrm>
          <a:prstGeom prst="rect">
            <a:avLst/>
          </a:prstGeom>
        </p:spPr>
      </p:pic>
      <p:pic>
        <p:nvPicPr>
          <p:cNvPr id="11" name="Resim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236957" y="1488724"/>
            <a:ext cx="3049361" cy="3722738"/>
          </a:xfrm>
          <a:prstGeom prst="rect">
            <a:avLst/>
          </a:prstGeom>
        </p:spPr>
      </p:pic>
    </p:spTree>
    <p:custDataLst>
      <p:tags r:id="rId1"/>
    </p:custDataLst>
    <p:extLst>
      <p:ext uri="{BB962C8B-B14F-4D97-AF65-F5344CB8AC3E}">
        <p14:creationId xmlns:p14="http://schemas.microsoft.com/office/powerpoint/2010/main" val="277954896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0" y="608415"/>
            <a:ext cx="12192000" cy="5925736"/>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rgbClr val="FF0000"/>
                </a:solidFill>
              </a:rPr>
              <a:t>UYGULANIŞI</a:t>
            </a:r>
          </a:p>
          <a:p>
            <a:pPr marL="342900" indent="-342900">
              <a:buFont typeface="Arial" panose="020B0604020202020204" pitchFamily="34" charset="0"/>
              <a:buChar char="•"/>
            </a:pPr>
            <a:r>
              <a:rPr lang="tr-TR" sz="2400" dirty="0">
                <a:solidFill>
                  <a:schemeClr val="tx1"/>
                </a:solidFill>
              </a:rPr>
              <a:t>Bu etkinlikte iki grup oluşturulur.</a:t>
            </a:r>
          </a:p>
          <a:p>
            <a:pPr marL="342900" indent="-342900">
              <a:buFont typeface="Arial" panose="020B0604020202020204" pitchFamily="34" charset="0"/>
              <a:buChar char="•"/>
            </a:pPr>
            <a:r>
              <a:rPr lang="tr-TR" sz="2400" dirty="0">
                <a:solidFill>
                  <a:schemeClr val="tx1"/>
                </a:solidFill>
              </a:rPr>
              <a:t>A grubunun 1. öğrencisi ile B grubunun 1. öğrencisi tahtaya çıkar.</a:t>
            </a:r>
          </a:p>
          <a:p>
            <a:pPr marL="342900" indent="-342900">
              <a:buFont typeface="Arial" panose="020B0604020202020204" pitchFamily="34" charset="0"/>
              <a:buChar char="•"/>
            </a:pPr>
            <a:r>
              <a:rPr lang="tr-TR" sz="2400" dirty="0">
                <a:solidFill>
                  <a:schemeClr val="tx1"/>
                </a:solidFill>
              </a:rPr>
              <a:t>A grubunun öğrencileri A harfine, B grubunun öğrencileri ise B harfine basabilir.</a:t>
            </a:r>
          </a:p>
          <a:p>
            <a:pPr marL="342900" indent="-342900">
              <a:buFont typeface="Arial" panose="020B0604020202020204" pitchFamily="34" charset="0"/>
              <a:buChar char="•"/>
            </a:pPr>
            <a:r>
              <a:rPr lang="tr-TR" sz="2400" dirty="0">
                <a:solidFill>
                  <a:schemeClr val="tx1"/>
                </a:solidFill>
              </a:rPr>
              <a:t>Çıkan açık uçlu sorunun cevabını bulan öğrenci 30 saniye içinde kendi harfine basmalıdır.</a:t>
            </a:r>
          </a:p>
          <a:p>
            <a:pPr marL="342900" indent="-342900">
              <a:buFont typeface="Arial" panose="020B0604020202020204" pitchFamily="34" charset="0"/>
              <a:buChar char="•"/>
            </a:pPr>
            <a:r>
              <a:rPr lang="tr-TR" sz="2400" dirty="0">
                <a:solidFill>
                  <a:schemeClr val="tx1"/>
                </a:solidFill>
              </a:rPr>
              <a:t>Kim önce basarsa sorunun cevabını o verecektir. A grubu önce bastıysa açılan pencerede A grubunun harfi olacak, B grubunun harfi olmayacaktır. B grubu önce bastıysa B grubunun harfi olacak, A grubunun harfi olmayacaktır.</a:t>
            </a:r>
          </a:p>
          <a:p>
            <a:pPr marL="342900" indent="-342900">
              <a:buFont typeface="Arial" panose="020B0604020202020204" pitchFamily="34" charset="0"/>
              <a:buChar char="•"/>
            </a:pPr>
            <a:r>
              <a:rPr lang="tr-TR" sz="2400" dirty="0">
                <a:solidFill>
                  <a:schemeClr val="tx1"/>
                </a:solidFill>
              </a:rPr>
              <a:t>Kim önce bastıysa soruya 10 saniye içinde cevap vermelidir. </a:t>
            </a:r>
          </a:p>
          <a:p>
            <a:pPr marL="342900" indent="-342900">
              <a:buFont typeface="Arial" panose="020B0604020202020204" pitchFamily="34" charset="0"/>
              <a:buChar char="•"/>
            </a:pPr>
            <a:r>
              <a:rPr lang="tr-TR" sz="2400" dirty="0">
                <a:solidFill>
                  <a:schemeClr val="tx1"/>
                </a:solidFill>
              </a:rPr>
              <a:t>Öğrenci cevabı verdikten sonra ‘‘Cevap’’ butonuna basılarak doğru cevap açılır.</a:t>
            </a:r>
          </a:p>
          <a:p>
            <a:pPr marL="342900" indent="-342900">
              <a:buFont typeface="Arial" panose="020B0604020202020204" pitchFamily="34" charset="0"/>
              <a:buChar char="•"/>
            </a:pPr>
            <a:r>
              <a:rPr lang="tr-TR" sz="2400" dirty="0">
                <a:solidFill>
                  <a:schemeClr val="tx1"/>
                </a:solidFill>
              </a:rPr>
              <a:t>Eğer 10 saniye içinde cevap vermezse ‘‘Soruya Dön’’ tuşu ile soruya tekrar dönülür. Bu sefer diğer öğrencinin cevaplaması istenir. </a:t>
            </a:r>
          </a:p>
          <a:p>
            <a:pPr marL="342900" indent="-342900">
              <a:buFont typeface="Arial" panose="020B0604020202020204" pitchFamily="34" charset="0"/>
              <a:buChar char="•"/>
            </a:pPr>
            <a:r>
              <a:rPr lang="tr-TR" sz="2400" dirty="0">
                <a:solidFill>
                  <a:schemeClr val="tx1"/>
                </a:solidFill>
              </a:rPr>
              <a:t>Doğru cevap verildi ise gruplardan iki yeni öğrenci gelir ve ‘‘Yeni Soru’’ butonuna basılarak yeni soruya geçilir.</a:t>
            </a:r>
          </a:p>
        </p:txBody>
      </p:sp>
      <p:pic>
        <p:nvPicPr>
          <p:cNvPr id="5" name="Resi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pic>
        <p:nvPicPr>
          <p:cNvPr id="8" name="Resim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9"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7" name="Grup 6"/>
          <p:cNvGrpSpPr/>
          <p:nvPr/>
        </p:nvGrpSpPr>
        <p:grpSpPr>
          <a:xfrm>
            <a:off x="5218577" y="5967389"/>
            <a:ext cx="1871362" cy="818356"/>
            <a:chOff x="10081839" y="4157577"/>
            <a:chExt cx="1871362" cy="818356"/>
          </a:xfrm>
        </p:grpSpPr>
        <p:sp>
          <p:nvSpPr>
            <p:cNvPr id="10" name="Google Shape;827;p11"/>
            <p:cNvSpPr/>
            <p:nvPr/>
          </p:nvSpPr>
          <p:spPr>
            <a:xfrm rot="10800000">
              <a:off x="10081839" y="4157577"/>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1" name="Resim 10">
              <a:hlinkClick r:id="" action="ppaction://hlinkshowjump?jump=nextslide"/>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353188" y="4300728"/>
              <a:ext cx="1257639" cy="425517"/>
            </a:xfrm>
            <a:prstGeom prst="rect">
              <a:avLst/>
            </a:prstGeom>
          </p:spPr>
        </p:pic>
      </p:grpSp>
    </p:spTree>
    <p:custDataLst>
      <p:tags r:id="rId1"/>
    </p:custDataLst>
    <p:extLst>
      <p:ext uri="{BB962C8B-B14F-4D97-AF65-F5344CB8AC3E}">
        <p14:creationId xmlns:p14="http://schemas.microsoft.com/office/powerpoint/2010/main" val="394367046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 action="ppaction://hlinkshowjump?jump=nextslide"/>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7"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Deprem, sel, yangın gibi can ve mal kaybına yol açan, insanların hayatını aniden zorlaştıran büyük doğa olayları veya felaketler.</a:t>
            </a:r>
            <a:endParaRPr lang="ko-KR" altLang="en-US" sz="3200" b="1" dirty="0"/>
          </a:p>
        </p:txBody>
      </p:sp>
      <p:grpSp>
        <p:nvGrpSpPr>
          <p:cNvPr id="78" name="Grup 77"/>
          <p:cNvGrpSpPr/>
          <p:nvPr/>
        </p:nvGrpSpPr>
        <p:grpSpPr>
          <a:xfrm>
            <a:off x="5230900" y="5977820"/>
            <a:ext cx="1871362" cy="818356"/>
            <a:chOff x="4784941" y="5969932"/>
            <a:chExt cx="1871362" cy="818356"/>
          </a:xfrm>
        </p:grpSpPr>
        <p:sp>
          <p:nvSpPr>
            <p:cNvPr id="79"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80" name="Resim 79">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5"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6"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1"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9"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0"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1"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2"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3"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4"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5"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6"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7"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8"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9"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0"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1"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2"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3"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4"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5"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6"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7"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281436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1"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5"/>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6"/>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7"/>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5" grpId="0"/>
      <p:bldP spid="76"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Afet</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5296" y="5827474"/>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84799" y="5864283"/>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26807300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Afet</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5296" y="5827474"/>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84799" y="5864283"/>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1"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2"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3"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4"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5"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6"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7"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8"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0"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4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59"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0"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1"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2"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3"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4"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5"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6"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7"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8"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9"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0"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1"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2"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3"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4"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5"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6"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7"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87248821"/>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1"/>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2"/>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3"/>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4"/>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5"/>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6"/>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7"/>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8"/>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0"/>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7"/>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Karşılaşılan zorluklara, engellere rağmen pes etmeden bir hedefe ulaşmak için kararlılıkla çaba gösterme.</a:t>
            </a:r>
          </a:p>
        </p:txBody>
      </p:sp>
      <p:grpSp>
        <p:nvGrpSpPr>
          <p:cNvPr id="72" name="Grup 71"/>
          <p:cNvGrpSpPr/>
          <p:nvPr/>
        </p:nvGrpSpPr>
        <p:grpSpPr>
          <a:xfrm>
            <a:off x="5167493" y="5975819"/>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8"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9"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0"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1"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9"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0"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1"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2"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3"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4"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5"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6"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7"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8"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9"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0"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1"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2"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3"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4"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5"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6"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7"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4359590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2"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8"/>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9"/>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0"/>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7"/>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Azim</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4196210" y="5840174"/>
            <a:ext cx="1886927" cy="818356"/>
            <a:chOff x="4044500" y="5864283"/>
            <a:chExt cx="1886927" cy="818356"/>
          </a:xfrm>
        </p:grpSpPr>
        <p:sp>
          <p:nvSpPr>
            <p:cNvPr id="27"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pic>
        <p:nvPicPr>
          <p:cNvPr id="29" name="Resim 28">
            <a:hlinkClick r:id="rId11" action="ppaction://hlinksldjump"/>
          </p:cNvPr>
          <p:cNvPicPr>
            <a:picLocks noChangeAspect="1"/>
          </p:cNvPicPr>
          <p:nvPr/>
        </p:nvPicPr>
        <p:blipFill>
          <a:blip r:embed="rId12"/>
          <a:stretch>
            <a:fillRect/>
          </a:stretch>
        </p:blipFill>
        <p:spPr>
          <a:xfrm>
            <a:off x="6165160" y="5831607"/>
            <a:ext cx="1871634" cy="823031"/>
          </a:xfrm>
          <a:prstGeom prst="rect">
            <a:avLst/>
          </a:prstGeom>
        </p:spPr>
      </p:pic>
      <p:sp>
        <p:nvSpPr>
          <p:cNvPr id="23"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4"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5"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0"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1"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4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44"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5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3019325757"/>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4"/>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5"/>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0"/>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4"/>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4" grpId="0"/>
      <p:bldP spid="25" grpId="0"/>
      <p:bldP spid="30" grpId="0"/>
      <p:bldP spid="31" grpId="0"/>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Azim</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4196210" y="5847450"/>
            <a:ext cx="1886927" cy="818356"/>
            <a:chOff x="4044500" y="5864283"/>
            <a:chExt cx="1886927" cy="818356"/>
          </a:xfrm>
        </p:grpSpPr>
        <p:sp>
          <p:nvSpPr>
            <p:cNvPr id="25"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pic>
        <p:nvPicPr>
          <p:cNvPr id="27" name="Resim 26">
            <a:hlinkClick r:id="rId11" action="ppaction://hlinksldjump"/>
          </p:cNvPr>
          <p:cNvPicPr>
            <a:picLocks noChangeAspect="1"/>
          </p:cNvPicPr>
          <p:nvPr/>
        </p:nvPicPr>
        <p:blipFill>
          <a:blip r:embed="rId12"/>
          <a:stretch>
            <a:fillRect/>
          </a:stretch>
        </p:blipFill>
        <p:spPr>
          <a:xfrm>
            <a:off x="6165160" y="5831607"/>
            <a:ext cx="1871634" cy="823031"/>
          </a:xfrm>
          <a:prstGeom prst="rect">
            <a:avLst/>
          </a:prstGeom>
        </p:spPr>
      </p:pic>
      <p:sp>
        <p:nvSpPr>
          <p:cNvPr id="23"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8"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9"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0"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1"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4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44"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5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2230987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8"/>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9"/>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0"/>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4"/>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8" grpId="0"/>
      <p:bldP spid="29" grpId="0"/>
      <p:bldP spid="30" grpId="0"/>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Bir milletin veya devletin başka bir gücün emri altına girmeden, kendi topraklarında özgürce ve kendi kararlarıyla yaşaması.</a:t>
            </a:r>
          </a:p>
        </p:txBody>
      </p:sp>
      <p:grpSp>
        <p:nvGrpSpPr>
          <p:cNvPr id="72" name="Grup 71"/>
          <p:cNvGrpSpPr/>
          <p:nvPr/>
        </p:nvGrpSpPr>
        <p:grpSpPr>
          <a:xfrm>
            <a:off x="5167493" y="5977820"/>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8"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9"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0"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1"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9"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0"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1"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2"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3"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4"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5"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6"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7"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8"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9"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0"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1"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2"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3"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4"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5"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6"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7"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5627973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2"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8"/>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9"/>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0"/>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7"/>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Bağımsızlık</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6580" y="5837219"/>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373215759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Bağımsızlık</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6580" y="5837219"/>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1"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2"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3"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4"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5"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6"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7"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8"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0"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4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59"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0"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1"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2"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3"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4"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5"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6"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7"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8"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9"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0"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1"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2"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3"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4"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5"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6"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7"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7096542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1"/>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2"/>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3"/>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4"/>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5"/>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6"/>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7"/>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8"/>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0"/>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7"/>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İnsanların ortak bir amaç, sevinç veya üzüntü etrafında bir araya gelmesi; el ele vererek tek bir yürek gibi hareket etmesi.</a:t>
            </a:r>
            <a:endParaRPr lang="ko-KR" altLang="en-US" sz="3200" b="1" dirty="0"/>
          </a:p>
        </p:txBody>
      </p:sp>
      <p:grpSp>
        <p:nvGrpSpPr>
          <p:cNvPr id="72" name="Grup 71"/>
          <p:cNvGrpSpPr/>
          <p:nvPr/>
        </p:nvGrpSpPr>
        <p:grpSpPr>
          <a:xfrm>
            <a:off x="5167493" y="5977820"/>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8"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9"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0"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1"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9"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0"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1"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2"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3"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4"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5"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6"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7"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8"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9"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0"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1"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2"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3"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4"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5"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6"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7"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9141676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2"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8"/>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9"/>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0"/>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7"/>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Birlik beraberlik</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6580" y="5827474"/>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88327768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a:t>Birlik </a:t>
            </a:r>
            <a:r>
              <a:rPr lang="tr-TR" altLang="ko-KR" sz="2400" dirty="0" smtClean="0"/>
              <a:t>beraberlik</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6580" y="5827474"/>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1"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2"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3"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4"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5"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6"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7"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8"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0"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4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59"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0"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1"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2"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3"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4"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5"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6"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7"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8"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9"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0"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1"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2"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3"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4"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5"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6"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7"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89046817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1"/>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2"/>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3"/>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4"/>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5"/>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6"/>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7"/>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8"/>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0"/>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7"/>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Bir ülkede halkın seçtiği yönetimi, yasalara aykırı olarak askerî güç veya zor kullanarak görevden uzaklaştırma ya da yönetime el koyma girişimi.</a:t>
            </a:r>
            <a:endParaRPr lang="ko-KR" altLang="en-US" sz="3200" b="1" dirty="0"/>
          </a:p>
        </p:txBody>
      </p:sp>
      <p:grpSp>
        <p:nvGrpSpPr>
          <p:cNvPr id="72" name="Grup 71"/>
          <p:cNvGrpSpPr/>
          <p:nvPr/>
        </p:nvGrpSpPr>
        <p:grpSpPr>
          <a:xfrm>
            <a:off x="5230900" y="5975819"/>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8"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9"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0"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1"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9"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0"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1"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2"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3"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4"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5"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6"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7"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8"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9"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0"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1"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2"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3"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4"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5"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6"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7"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7594646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2"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8"/>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9"/>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0"/>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7"/>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Darbe</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5296" y="5827474"/>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89557400"/>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Darbe</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5296" y="5827474"/>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1"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2"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3"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4"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5"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6"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7"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8"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0"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4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59"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0"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1"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2"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3"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4"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5"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6"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7"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8"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9"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0"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1"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2"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3"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4"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5"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6"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7"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74832655"/>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1"/>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2"/>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3"/>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4"/>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5"/>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6"/>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7"/>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8"/>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0"/>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7"/>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Zor zamanlarda veya ortak hedeflerde insanların birbirine destek olması, yükü birlikte omuzlaması.</a:t>
            </a:r>
            <a:endParaRPr lang="ko-KR" altLang="en-US" sz="2400" b="1" dirty="0"/>
          </a:p>
        </p:txBody>
      </p:sp>
      <p:grpSp>
        <p:nvGrpSpPr>
          <p:cNvPr id="72" name="Grup 71"/>
          <p:cNvGrpSpPr/>
          <p:nvPr/>
        </p:nvGrpSpPr>
        <p:grpSpPr>
          <a:xfrm>
            <a:off x="5230900" y="5977820"/>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8"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9"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0"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1"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9"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0"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1"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2"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3"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4"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5"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6"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7"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8"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9"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0"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1"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2"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3"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4"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5"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6"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7"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7281692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2"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8"/>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9"/>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0"/>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7"/>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Dayanışma</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6580" y="5864283"/>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3358827869"/>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Dayanışma</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6580" y="5864283"/>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1"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2"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3"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4"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5"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6"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7"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8"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0"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4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59"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0"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1"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2"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3"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4"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5"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6"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7"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8"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9"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0"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1"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2"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3"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4"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5"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6"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7"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91672395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1"/>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2"/>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3"/>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4"/>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5"/>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6"/>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7"/>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8"/>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0"/>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7"/>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Ülkeyi yönetecek kişilerin halk tarafından seçimle belirlendiği, herkesin eşit haklara sahip olduğu yönetim anlayışı.</a:t>
            </a:r>
            <a:endParaRPr lang="ko-KR" altLang="en-US" sz="3200" b="1" dirty="0"/>
          </a:p>
        </p:txBody>
      </p:sp>
      <p:grpSp>
        <p:nvGrpSpPr>
          <p:cNvPr id="72" name="Grup 71"/>
          <p:cNvGrpSpPr/>
          <p:nvPr/>
        </p:nvGrpSpPr>
        <p:grpSpPr>
          <a:xfrm>
            <a:off x="5230900" y="5977820"/>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8"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9"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0"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1"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9"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0"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1"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2"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3"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4"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5"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6"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7"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8"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9"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0"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1"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2"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3"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4"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5"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6"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7"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505371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2"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8"/>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9"/>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0"/>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7"/>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Demokrasi</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6580" y="5864283"/>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89589546"/>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Demokrasi</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6580" y="5864283"/>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1"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2"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3"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4"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5"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6"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7"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8"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0"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4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59"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0"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1"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2"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3"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4"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5"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6"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7"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8"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9"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0"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1"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2"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3"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4"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5"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6"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7"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012768401"/>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1"/>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2"/>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3"/>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4"/>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5"/>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6"/>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7"/>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8"/>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0"/>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7"/>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Vatanı, milleti veya sevdikleri için insanın kendi rahatından, malından ve hatta gerektiğinde canından vazgeçebilmesi; özveride bulunması.</a:t>
            </a:r>
            <a:endParaRPr lang="ko-KR" altLang="en-US" sz="2400" b="1" dirty="0"/>
          </a:p>
        </p:txBody>
      </p:sp>
      <p:grpSp>
        <p:nvGrpSpPr>
          <p:cNvPr id="72" name="Grup 71"/>
          <p:cNvGrpSpPr/>
          <p:nvPr/>
        </p:nvGrpSpPr>
        <p:grpSpPr>
          <a:xfrm>
            <a:off x="5230900" y="5903257"/>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8"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9"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0"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1"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9"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0"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1"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2"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3"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4"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5"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6"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7"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8"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9"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0"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1"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2"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3"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4"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5"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6"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7"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5802018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2"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8"/>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9"/>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0"/>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7"/>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err="1" smtClean="0"/>
              <a:t>Fedâkarlık</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5296" y="5827474"/>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769499941"/>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err="1"/>
              <a:t>Fedâkarlık</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5296" y="5827474"/>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1"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2"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3"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4"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5"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6"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7"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8"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0"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4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59"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0"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1"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2"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3"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4"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5"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6"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7"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8"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9"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0"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1"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2"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3"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4"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5"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6"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7"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626613869"/>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1"/>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2"/>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3"/>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4"/>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5"/>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6"/>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7"/>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8"/>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0"/>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7"/>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Bir milletin bireylerinin ortak amaçlar, değerler ve vatan sevgisi etrafında bir araya gelerek kenetlenmesi. </a:t>
            </a:r>
            <a:endParaRPr lang="ko-KR" altLang="en-US" sz="3200" b="1" dirty="0"/>
          </a:p>
        </p:txBody>
      </p:sp>
      <p:grpSp>
        <p:nvGrpSpPr>
          <p:cNvPr id="72" name="Grup 71"/>
          <p:cNvGrpSpPr/>
          <p:nvPr/>
        </p:nvGrpSpPr>
        <p:grpSpPr>
          <a:xfrm>
            <a:off x="5230900" y="5969932"/>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8"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9"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0"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1"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9"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0"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1"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2"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3"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4"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5"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6"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7"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8"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9"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0"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1"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2"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3"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4"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5"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6"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7"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4759581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2"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8"/>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9"/>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0"/>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7"/>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smtClean="0"/>
              <a:t>Millî </a:t>
            </a:r>
            <a:r>
              <a:rPr lang="tr-TR" sz="2400" dirty="0"/>
              <a:t>Birlik ve Beraberlik</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5296" y="5827694"/>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561002538"/>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Millî Birlik ve </a:t>
            </a:r>
            <a:r>
              <a:rPr lang="tr-TR" sz="2400" dirty="0" smtClean="0"/>
              <a:t>Beraberlik</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5296" y="5827694"/>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1"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2"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3"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4"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5"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6"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7"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8"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0"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4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59"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0"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1"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2"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3"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4"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5"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6"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7"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8"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9"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0"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1"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2"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3"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4"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5"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6"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7"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725875239"/>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1"/>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2"/>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3"/>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4"/>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5"/>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6"/>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7"/>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8"/>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0"/>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7"/>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b="1" dirty="0" smtClean="0"/>
              <a:t>Milli Mücadele Dönemi’nde ordunun ihtiyaçlarını karşılamak amacı ile çıkarılan kanundur. </a:t>
            </a:r>
            <a:endParaRPr lang="ko-KR" altLang="en-US" sz="2400" b="1" dirty="0"/>
          </a:p>
        </p:txBody>
      </p:sp>
      <p:grpSp>
        <p:nvGrpSpPr>
          <p:cNvPr id="78" name="Grup 77"/>
          <p:cNvGrpSpPr/>
          <p:nvPr/>
        </p:nvGrpSpPr>
        <p:grpSpPr>
          <a:xfrm>
            <a:off x="5230900" y="5969932"/>
            <a:ext cx="1871362" cy="818356"/>
            <a:chOff x="4784941" y="5969932"/>
            <a:chExt cx="1871362" cy="818356"/>
          </a:xfrm>
        </p:grpSpPr>
        <p:sp>
          <p:nvSpPr>
            <p:cNvPr id="79"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80" name="Resim 79">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5"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6"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1"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9"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0"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1"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2"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3"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4"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5"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6"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7"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8"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9"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0"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1"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2"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3"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4"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5"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6"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7"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42532657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2"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5"/>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6"/>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7"/>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5" grpId="0"/>
      <p:bldP spid="76"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Tekalif-i Millîye Emirleri </a:t>
            </a:r>
            <a:endParaRPr lang="ko-KR" altLang="en-US" sz="32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1" name="Grup 20"/>
          <p:cNvGrpSpPr/>
          <p:nvPr/>
        </p:nvGrpSpPr>
        <p:grpSpPr>
          <a:xfrm>
            <a:off x="5102751" y="5977820"/>
            <a:ext cx="1886927" cy="818356"/>
            <a:chOff x="4044500" y="5864283"/>
            <a:chExt cx="1886927" cy="818356"/>
          </a:xfrm>
        </p:grpSpPr>
        <p:sp>
          <p:nvSpPr>
            <p:cNvPr id="22"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3" name="Resim 22">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2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2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2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36"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37"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3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41"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4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58"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59"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0"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1"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2"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3"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4"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5"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6"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67"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68"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69"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0"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1"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85417636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1"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2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8"/>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59"/>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0"/>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1"/>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2"/>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3"/>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4"/>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5"/>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6"/>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7"/>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8"/>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69"/>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0"/>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1"/>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Tekalif-i Millîye Emirleri </a:t>
            </a:r>
            <a:endParaRPr lang="ko-KR" altLang="en-US" sz="32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1" name="Grup 20"/>
          <p:cNvGrpSpPr/>
          <p:nvPr/>
        </p:nvGrpSpPr>
        <p:grpSpPr>
          <a:xfrm>
            <a:off x="5102751" y="5977820"/>
            <a:ext cx="1886927" cy="818356"/>
            <a:chOff x="4044500" y="5864283"/>
            <a:chExt cx="1886927" cy="818356"/>
          </a:xfrm>
        </p:grpSpPr>
        <p:sp>
          <p:nvSpPr>
            <p:cNvPr id="24"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5" name="Resim 24">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2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2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29"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0"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2"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3"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4"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5"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36"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37"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3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4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4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58"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59"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0"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1"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2"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3"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4"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5"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6"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67"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68"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69"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0"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1"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29648297"/>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1"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2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8"/>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59"/>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0"/>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1"/>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2"/>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3"/>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4"/>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5"/>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6"/>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7"/>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8"/>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69"/>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0"/>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1"/>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3" grpId="0"/>
      <p:bldP spid="26" grpId="0"/>
      <p:bldP spid="27" grpId="0"/>
      <p:bldP spid="28" grpId="0"/>
      <p:bldP spid="29" grpId="0"/>
      <p:bldP spid="30" grpId="0"/>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dirty="0"/>
              <a:t>Türk toplumunda, komşuların birbirlerine yemek vermesi, aşure gününde aşurelerin dağıtılması, cenaze evlerine yemek götürülmesi, düğünlerde hediye verilmesi, ihtiyaç sahibi insanlar için aşevleri kurulması gibi uygulamalar görülmektedir.</a:t>
            </a:r>
            <a:br>
              <a:rPr lang="tr-TR" sz="2400" dirty="0"/>
            </a:br>
            <a:r>
              <a:rPr lang="tr-TR" sz="2400" b="1" dirty="0"/>
              <a:t>Bu uygulamaların toplumda aşağıdakilerden hangisinin gelişimine katkı sağladığı </a:t>
            </a:r>
            <a:r>
              <a:rPr lang="tr-TR" sz="2400" b="1" u="sng" dirty="0"/>
              <a:t>söylenemez</a:t>
            </a:r>
            <a:r>
              <a:rPr lang="tr-TR" sz="2400" b="1" dirty="0"/>
              <a:t>?</a:t>
            </a:r>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r>
              <a:rPr lang="tr-TR" sz="2400" b="1" dirty="0"/>
              <a:t/>
            </a:r>
            <a:br>
              <a:rPr lang="tr-TR" sz="2400" b="1" dirty="0"/>
            </a:br>
            <a:r>
              <a:rPr lang="tr-TR" sz="2400" dirty="0"/>
              <a:t> </a:t>
            </a:r>
            <a:r>
              <a:rPr lang="tr-TR" sz="2400" dirty="0" smtClean="0"/>
              <a:t>    Sosyal </a:t>
            </a:r>
            <a:r>
              <a:rPr lang="tr-TR" sz="2400" dirty="0"/>
              <a:t>yardımlaşma ve dayanışmanın</a:t>
            </a:r>
            <a:br>
              <a:rPr lang="tr-TR" sz="2400" dirty="0"/>
            </a:br>
            <a:r>
              <a:rPr lang="tr-TR" sz="2400" dirty="0"/>
              <a:t> </a:t>
            </a:r>
            <a:r>
              <a:rPr lang="tr-TR" sz="2400" dirty="0" smtClean="0"/>
              <a:t>    Toplumsal </a:t>
            </a:r>
            <a:r>
              <a:rPr lang="tr-TR" sz="2400" dirty="0"/>
              <a:t>birlik ve beraberliğin</a:t>
            </a:r>
            <a:br>
              <a:rPr lang="tr-TR" sz="2400" dirty="0"/>
            </a:br>
            <a:r>
              <a:rPr lang="tr-TR" sz="2400" dirty="0"/>
              <a:t> </a:t>
            </a:r>
            <a:r>
              <a:rPr lang="tr-TR" sz="2400" dirty="0" smtClean="0"/>
              <a:t>    </a:t>
            </a:r>
            <a:r>
              <a:rPr lang="tr-TR" sz="2400" dirty="0"/>
              <a:t>Şefkat ve merhametin</a:t>
            </a:r>
            <a:br>
              <a:rPr lang="tr-TR" sz="2400" dirty="0"/>
            </a:br>
            <a:r>
              <a:rPr lang="tr-TR" sz="2400" dirty="0"/>
              <a:t> </a:t>
            </a:r>
            <a:r>
              <a:rPr lang="tr-TR" sz="2400" dirty="0" smtClean="0"/>
              <a:t>    </a:t>
            </a:r>
            <a:r>
              <a:rPr lang="tr-TR" sz="2400" dirty="0"/>
              <a:t>Sağlıklı yaşama verilen değerin</a:t>
            </a:r>
            <a:endParaRPr lang="tr-TR" sz="48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7265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2024</a:t>
            </a:r>
            <a:endParaRPr lang="tr-TR" sz="2400" dirty="0" smtClean="0"/>
          </a:p>
        </p:txBody>
      </p:sp>
      <p:sp>
        <p:nvSpPr>
          <p:cNvPr id="15" name="Yuvarlatılmış Dikdörtgen 14"/>
          <p:cNvSpPr/>
          <p:nvPr/>
        </p:nvSpPr>
        <p:spPr>
          <a:xfrm>
            <a:off x="295403" y="487146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6" name="Yuvarlatılmış Dikdörtgen 15"/>
          <p:cNvSpPr/>
          <p:nvPr/>
        </p:nvSpPr>
        <p:spPr>
          <a:xfrm>
            <a:off x="295402" y="522817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B</a:t>
            </a:r>
          </a:p>
        </p:txBody>
      </p:sp>
      <p:sp>
        <p:nvSpPr>
          <p:cNvPr id="17" name="Yuvarlatılmış Dikdörtgen 16"/>
          <p:cNvSpPr/>
          <p:nvPr/>
        </p:nvSpPr>
        <p:spPr>
          <a:xfrm>
            <a:off x="295226" y="559637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8" name="Yuvarlatılmış Dikdörtgen 17"/>
          <p:cNvSpPr/>
          <p:nvPr/>
        </p:nvSpPr>
        <p:spPr>
          <a:xfrm>
            <a:off x="306463" y="595841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pic>
        <p:nvPicPr>
          <p:cNvPr id="19" name="Resim 1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9547" y="5940569"/>
            <a:ext cx="345083" cy="322350"/>
          </a:xfrm>
          <a:prstGeom prst="rect">
            <a:avLst/>
          </a:prstGeom>
        </p:spPr>
      </p:pic>
      <p:pic>
        <p:nvPicPr>
          <p:cNvPr id="20" name="Resim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9547" y="4830390"/>
            <a:ext cx="344412" cy="329278"/>
          </a:xfrm>
          <a:prstGeom prst="rect">
            <a:avLst/>
          </a:prstGeom>
        </p:spPr>
      </p:pic>
      <p:pic>
        <p:nvPicPr>
          <p:cNvPr id="21" name="Resim 2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9547" y="5195853"/>
            <a:ext cx="344412" cy="329278"/>
          </a:xfrm>
          <a:prstGeom prst="rect">
            <a:avLst/>
          </a:prstGeom>
        </p:spPr>
      </p:pic>
      <p:pic>
        <p:nvPicPr>
          <p:cNvPr id="22" name="Resim 2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9547" y="5556678"/>
            <a:ext cx="344412" cy="329278"/>
          </a:xfrm>
          <a:prstGeom prst="rect">
            <a:avLst/>
          </a:prstGeom>
        </p:spPr>
      </p:pic>
      <p:pic>
        <p:nvPicPr>
          <p:cNvPr id="26" name="Resim 2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7"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31" name="Grup 30"/>
          <p:cNvGrpSpPr/>
          <p:nvPr/>
        </p:nvGrpSpPr>
        <p:grpSpPr>
          <a:xfrm>
            <a:off x="10167416" y="5920791"/>
            <a:ext cx="1871362" cy="818356"/>
            <a:chOff x="4784941" y="5969932"/>
            <a:chExt cx="1871362" cy="818356"/>
          </a:xfrm>
        </p:grpSpPr>
        <p:sp>
          <p:nvSpPr>
            <p:cNvPr id="3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3" name="Resim 32">
              <a:hlinkClick r:id="" action="ppaction://hlinkshowjump?jump=nextslide"/>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pic>
        <p:nvPicPr>
          <p:cNvPr id="23" name="Resim 22"/>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0" y="-656949"/>
            <a:ext cx="12192000" cy="8128677"/>
          </a:xfrm>
          <a:prstGeom prst="rect">
            <a:avLst/>
          </a:prstGeom>
        </p:spPr>
      </p:pic>
      <p:pic>
        <p:nvPicPr>
          <p:cNvPr id="24" name="Resim 2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1390" y="5211193"/>
            <a:ext cx="8051080" cy="914895"/>
          </a:xfrm>
          <a:prstGeom prst="rect">
            <a:avLst/>
          </a:prstGeom>
        </p:spPr>
      </p:pic>
    </p:spTree>
    <p:custDataLst>
      <p:tags r:id="rId1"/>
    </p:custDataLst>
    <p:extLst>
      <p:ext uri="{BB962C8B-B14F-4D97-AF65-F5344CB8AC3E}">
        <p14:creationId xmlns:p14="http://schemas.microsoft.com/office/powerpoint/2010/main" val="8311312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8"/>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8"/>
                  </p:tgtEl>
                </p:cond>
              </p:nextCondLst>
            </p:seq>
            <p:seq concurrent="1" nextAc="seek">
              <p:cTn id="15" restart="whenNotActive" fill="hold" evtFilter="cancelBubble" nodeType="interactiveSeq">
                <p:stCondLst>
                  <p:cond evt="onClick" delay="0">
                    <p:tgtEl>
                      <p:spTgt spid="15"/>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p:cTn id="20" dur="500" fill="hold"/>
                                        <p:tgtEl>
                                          <p:spTgt spid="20"/>
                                        </p:tgtEl>
                                        <p:attrNameLst>
                                          <p:attrName>ppt_w</p:attrName>
                                        </p:attrNameLst>
                                      </p:cBhvr>
                                      <p:tavLst>
                                        <p:tav tm="0">
                                          <p:val>
                                            <p:fltVal val="0"/>
                                          </p:val>
                                        </p:tav>
                                        <p:tav tm="100000">
                                          <p:val>
                                            <p:strVal val="#ppt_w"/>
                                          </p:val>
                                        </p:tav>
                                      </p:tavLst>
                                    </p:anim>
                                    <p:anim calcmode="lin" valueType="num">
                                      <p:cBhvr>
                                        <p:cTn id="21" dur="500" fill="hold"/>
                                        <p:tgtEl>
                                          <p:spTgt spid="20"/>
                                        </p:tgtEl>
                                        <p:attrNameLst>
                                          <p:attrName>ppt_h</p:attrName>
                                        </p:attrNameLst>
                                      </p:cBhvr>
                                      <p:tavLst>
                                        <p:tav tm="0">
                                          <p:val>
                                            <p:fltVal val="0"/>
                                          </p:val>
                                        </p:tav>
                                        <p:tav tm="100000">
                                          <p:val>
                                            <p:strVal val="#ppt_h"/>
                                          </p:val>
                                        </p:tav>
                                      </p:tavLst>
                                    </p:anim>
                                    <p:animEffect transition="in" filter="fade">
                                      <p:cBhvr>
                                        <p:cTn id="22" dur="500"/>
                                        <p:tgtEl>
                                          <p:spTgt spid="20"/>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5"/>
                  </p:tgtEl>
                </p:cond>
              </p:nextCondLst>
            </p:seq>
            <p:seq concurrent="1" nextAc="seek">
              <p:cTn id="23" restart="whenNotActive" fill="hold" evtFilter="cancelBubble" nodeType="interactiveSeq">
                <p:stCondLst>
                  <p:cond evt="onClick" delay="0">
                    <p:tgtEl>
                      <p:spTgt spid="16"/>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p:cTn id="28" dur="500" fill="hold"/>
                                        <p:tgtEl>
                                          <p:spTgt spid="21"/>
                                        </p:tgtEl>
                                        <p:attrNameLst>
                                          <p:attrName>ppt_w</p:attrName>
                                        </p:attrNameLst>
                                      </p:cBhvr>
                                      <p:tavLst>
                                        <p:tav tm="0">
                                          <p:val>
                                            <p:fltVal val="0"/>
                                          </p:val>
                                        </p:tav>
                                        <p:tav tm="100000">
                                          <p:val>
                                            <p:strVal val="#ppt_w"/>
                                          </p:val>
                                        </p:tav>
                                      </p:tavLst>
                                    </p:anim>
                                    <p:anim calcmode="lin" valueType="num">
                                      <p:cBhvr>
                                        <p:cTn id="29" dur="500" fill="hold"/>
                                        <p:tgtEl>
                                          <p:spTgt spid="21"/>
                                        </p:tgtEl>
                                        <p:attrNameLst>
                                          <p:attrName>ppt_h</p:attrName>
                                        </p:attrNameLst>
                                      </p:cBhvr>
                                      <p:tavLst>
                                        <p:tav tm="0">
                                          <p:val>
                                            <p:fltVal val="0"/>
                                          </p:val>
                                        </p:tav>
                                        <p:tav tm="100000">
                                          <p:val>
                                            <p:strVal val="#ppt_h"/>
                                          </p:val>
                                        </p:tav>
                                      </p:tavLst>
                                    </p:anim>
                                    <p:animEffect transition="in" filter="fade">
                                      <p:cBhvr>
                                        <p:cTn id="30" dur="500"/>
                                        <p:tgtEl>
                                          <p:spTgt spid="21"/>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6"/>
                  </p:tgtEl>
                </p:cond>
              </p:nextCondLst>
            </p:seq>
            <p:seq concurrent="1" nextAc="seek">
              <p:cTn id="31" restart="whenNotActive" fill="hold" evtFilter="cancelBubble" nodeType="interactiveSeq">
                <p:stCondLst>
                  <p:cond evt="onClick" delay="0">
                    <p:tgtEl>
                      <p:spTgt spid="17"/>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Effect transition="in" filter="fade">
                                      <p:cBhvr>
                                        <p:cTn id="38" dur="500"/>
                                        <p:tgtEl>
                                          <p:spTgt spid="22"/>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7"/>
                  </p:tgtEl>
                </p:cond>
              </p:nextCondLst>
            </p:seq>
          </p:childTnLst>
        </p:cTn>
      </p:par>
    </p:tnLst>
    <p:bldLst>
      <p:bldP spid="7"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dirty="0"/>
              <a:t>Mustafa Kemal Paşa, Millî Mücadele Dönemi’nde ordunun ihtiyaçlarını halktan karşılamak için Tekâlif-i Millîye Emirlerini yayımladı. Yayımlanan emirler karşısında Türk milleti hiçbir fedakârlıktan kaçmadı ve ordusuyla işbirliği yaptı. Vatanın kurtuluşunu sağlayacak olan ordusuna destek oldu. Ülkesi için maddi ve manevi bütün kaynaklarını seferber etti.</a:t>
            </a:r>
            <a:br>
              <a:rPr lang="tr-TR" sz="2400" dirty="0"/>
            </a:br>
            <a:r>
              <a:rPr lang="tr-TR" sz="2400" b="1" dirty="0"/>
              <a:t>Bu bilgide, aşağıdaki kavramlardan hangisine örnek bir durum yoktur?</a:t>
            </a:r>
            <a:br>
              <a:rPr lang="tr-TR" sz="2400" b="1" dirty="0"/>
            </a:br>
            <a:endParaRPr lang="tr-TR" sz="2400" b="1" dirty="0"/>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r>
              <a:rPr lang="tr-TR" sz="2400" dirty="0"/>
              <a:t> </a:t>
            </a:r>
            <a:r>
              <a:rPr lang="tr-TR" sz="2400" dirty="0" smtClean="0"/>
              <a:t>    </a:t>
            </a:r>
            <a:r>
              <a:rPr lang="tr-TR" sz="2400" dirty="0"/>
              <a:t>Özveriye</a:t>
            </a:r>
            <a:br>
              <a:rPr lang="tr-TR" sz="2400" dirty="0"/>
            </a:br>
            <a:r>
              <a:rPr lang="tr-TR" sz="2400" dirty="0"/>
              <a:t> </a:t>
            </a:r>
            <a:r>
              <a:rPr lang="tr-TR" sz="2400" dirty="0" smtClean="0"/>
              <a:t>    </a:t>
            </a:r>
            <a:r>
              <a:rPr lang="tr-TR" sz="2400" dirty="0"/>
              <a:t>Millî egemenliğe</a:t>
            </a:r>
            <a:br>
              <a:rPr lang="tr-TR" sz="2400" dirty="0"/>
            </a:br>
            <a:r>
              <a:rPr lang="tr-TR" sz="2400" dirty="0"/>
              <a:t> </a:t>
            </a:r>
            <a:r>
              <a:rPr lang="tr-TR" sz="2400" dirty="0" smtClean="0"/>
              <a:t>    </a:t>
            </a:r>
            <a:r>
              <a:rPr lang="tr-TR" sz="2400" dirty="0"/>
              <a:t>Millî dayanışmaya</a:t>
            </a:r>
            <a:br>
              <a:rPr lang="tr-TR" sz="2400" dirty="0"/>
            </a:br>
            <a:r>
              <a:rPr lang="tr-TR" sz="2400" dirty="0"/>
              <a:t> </a:t>
            </a:r>
            <a:r>
              <a:rPr lang="tr-TR" sz="2400" dirty="0" smtClean="0"/>
              <a:t>    </a:t>
            </a:r>
            <a:r>
              <a:rPr lang="tr-TR" sz="2400" dirty="0"/>
              <a:t>Vatanseverliğe</a:t>
            </a:r>
            <a:endParaRPr lang="tr-TR" sz="40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7265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2022</a:t>
            </a:r>
            <a:endParaRPr lang="tr-TR" sz="2400" dirty="0" smtClean="0"/>
          </a:p>
        </p:txBody>
      </p:sp>
      <p:pic>
        <p:nvPicPr>
          <p:cNvPr id="26" name="Resim 2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7"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31" name="Grup 30"/>
          <p:cNvGrpSpPr/>
          <p:nvPr/>
        </p:nvGrpSpPr>
        <p:grpSpPr>
          <a:xfrm>
            <a:off x="10167416" y="5920791"/>
            <a:ext cx="1871362" cy="818356"/>
            <a:chOff x="4784941" y="5969932"/>
            <a:chExt cx="1871362" cy="818356"/>
          </a:xfrm>
        </p:grpSpPr>
        <p:sp>
          <p:nvSpPr>
            <p:cNvPr id="3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3" name="Resim 3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23" name="Yuvarlatılmış Dikdörtgen 22"/>
          <p:cNvSpPr/>
          <p:nvPr/>
        </p:nvSpPr>
        <p:spPr>
          <a:xfrm>
            <a:off x="324929" y="485547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24" name="Yuvarlatılmış Dikdörtgen 23"/>
          <p:cNvSpPr/>
          <p:nvPr/>
        </p:nvSpPr>
        <p:spPr>
          <a:xfrm>
            <a:off x="321843" y="558209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25" name="Yuvarlatılmış Dikdörtgen 24"/>
          <p:cNvSpPr/>
          <p:nvPr/>
        </p:nvSpPr>
        <p:spPr>
          <a:xfrm>
            <a:off x="321667" y="595028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28" name="Yuvarlatılmış Dikdörtgen 27"/>
          <p:cNvSpPr/>
          <p:nvPr/>
        </p:nvSpPr>
        <p:spPr>
          <a:xfrm>
            <a:off x="322179" y="521952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pic>
        <p:nvPicPr>
          <p:cNvPr id="29" name="Resim 28"/>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10033" y="5192461"/>
            <a:ext cx="345083" cy="322350"/>
          </a:xfrm>
          <a:prstGeom prst="rect">
            <a:avLst/>
          </a:prstGeom>
        </p:spPr>
      </p:pic>
      <p:pic>
        <p:nvPicPr>
          <p:cNvPr id="30" name="Resim 29"/>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10704" y="4822111"/>
            <a:ext cx="344412" cy="329278"/>
          </a:xfrm>
          <a:prstGeom prst="rect">
            <a:avLst/>
          </a:prstGeom>
        </p:spPr>
      </p:pic>
      <p:pic>
        <p:nvPicPr>
          <p:cNvPr id="34" name="Resim 33"/>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15988" y="5540244"/>
            <a:ext cx="344412" cy="329278"/>
          </a:xfrm>
          <a:prstGeom prst="rect">
            <a:avLst/>
          </a:prstGeom>
        </p:spPr>
      </p:pic>
      <p:pic>
        <p:nvPicPr>
          <p:cNvPr id="35" name="Resim 34"/>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15988" y="5910594"/>
            <a:ext cx="344412" cy="329278"/>
          </a:xfrm>
          <a:prstGeom prst="rect">
            <a:avLst/>
          </a:prstGeom>
        </p:spPr>
      </p:pic>
    </p:spTree>
    <p:custDataLst>
      <p:tags r:id="rId1"/>
    </p:custDataLst>
    <p:extLst>
      <p:ext uri="{BB962C8B-B14F-4D97-AF65-F5344CB8AC3E}">
        <p14:creationId xmlns:p14="http://schemas.microsoft.com/office/powerpoint/2010/main" val="2405488569"/>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8"/>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500" fill="hold"/>
                                        <p:tgtEl>
                                          <p:spTgt spid="29"/>
                                        </p:tgtEl>
                                        <p:attrNameLst>
                                          <p:attrName>ppt_w</p:attrName>
                                        </p:attrNameLst>
                                      </p:cBhvr>
                                      <p:tavLst>
                                        <p:tav tm="0">
                                          <p:val>
                                            <p:fltVal val="0"/>
                                          </p:val>
                                        </p:tav>
                                        <p:tav tm="100000">
                                          <p:val>
                                            <p:strVal val="#ppt_w"/>
                                          </p:val>
                                        </p:tav>
                                      </p:tavLst>
                                    </p:anim>
                                    <p:anim calcmode="lin" valueType="num">
                                      <p:cBhvr>
                                        <p:cTn id="13" dur="500" fill="hold"/>
                                        <p:tgtEl>
                                          <p:spTgt spid="29"/>
                                        </p:tgtEl>
                                        <p:attrNameLst>
                                          <p:attrName>ppt_h</p:attrName>
                                        </p:attrNameLst>
                                      </p:cBhvr>
                                      <p:tavLst>
                                        <p:tav tm="0">
                                          <p:val>
                                            <p:fltVal val="0"/>
                                          </p:val>
                                        </p:tav>
                                        <p:tav tm="100000">
                                          <p:val>
                                            <p:strVal val="#ppt_h"/>
                                          </p:val>
                                        </p:tav>
                                      </p:tavLst>
                                    </p:anim>
                                    <p:animEffect transition="in" filter="fade">
                                      <p:cBhvr>
                                        <p:cTn id="14" dur="500"/>
                                        <p:tgtEl>
                                          <p:spTgt spid="29"/>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28"/>
                  </p:tgtEl>
                </p:cond>
              </p:nextCondLst>
            </p:seq>
            <p:seq concurrent="1" nextAc="seek">
              <p:cTn id="15" restart="whenNotActive" fill="hold" evtFilter="cancelBubble" nodeType="interactiveSeq">
                <p:stCondLst>
                  <p:cond evt="onClick" delay="0">
                    <p:tgtEl>
                      <p:spTgt spid="23"/>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ppt_w</p:attrName>
                                        </p:attrNameLst>
                                      </p:cBhvr>
                                      <p:tavLst>
                                        <p:tav tm="0">
                                          <p:val>
                                            <p:fltVal val="0"/>
                                          </p:val>
                                        </p:tav>
                                        <p:tav tm="100000">
                                          <p:val>
                                            <p:strVal val="#ppt_w"/>
                                          </p:val>
                                        </p:tav>
                                      </p:tavLst>
                                    </p:anim>
                                    <p:anim calcmode="lin" valueType="num">
                                      <p:cBhvr>
                                        <p:cTn id="21" dur="500" fill="hold"/>
                                        <p:tgtEl>
                                          <p:spTgt spid="30"/>
                                        </p:tgtEl>
                                        <p:attrNameLst>
                                          <p:attrName>ppt_h</p:attrName>
                                        </p:attrNameLst>
                                      </p:cBhvr>
                                      <p:tavLst>
                                        <p:tav tm="0">
                                          <p:val>
                                            <p:fltVal val="0"/>
                                          </p:val>
                                        </p:tav>
                                        <p:tav tm="100000">
                                          <p:val>
                                            <p:strVal val="#ppt_h"/>
                                          </p:val>
                                        </p:tav>
                                      </p:tavLst>
                                    </p:anim>
                                    <p:animEffect transition="in" filter="fade">
                                      <p:cBhvr>
                                        <p:cTn id="22" dur="500"/>
                                        <p:tgtEl>
                                          <p:spTgt spid="30"/>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3"/>
                  </p:tgtEl>
                </p:cond>
              </p:nextCondLst>
            </p:seq>
            <p:seq concurrent="1" nextAc="seek">
              <p:cTn id="23" restart="whenNotActive" fill="hold" evtFilter="cancelBubble" nodeType="interactiveSeq">
                <p:stCondLst>
                  <p:cond evt="onClick" delay="0">
                    <p:tgtEl>
                      <p:spTgt spid="24"/>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34"/>
                                        </p:tgtEl>
                                        <p:attrNameLst>
                                          <p:attrName>style.visibility</p:attrName>
                                        </p:attrNameLst>
                                      </p:cBhvr>
                                      <p:to>
                                        <p:strVal val="visible"/>
                                      </p:to>
                                    </p:set>
                                    <p:anim calcmode="lin" valueType="num">
                                      <p:cBhvr>
                                        <p:cTn id="28" dur="500" fill="hold"/>
                                        <p:tgtEl>
                                          <p:spTgt spid="34"/>
                                        </p:tgtEl>
                                        <p:attrNameLst>
                                          <p:attrName>ppt_w</p:attrName>
                                        </p:attrNameLst>
                                      </p:cBhvr>
                                      <p:tavLst>
                                        <p:tav tm="0">
                                          <p:val>
                                            <p:fltVal val="0"/>
                                          </p:val>
                                        </p:tav>
                                        <p:tav tm="100000">
                                          <p:val>
                                            <p:strVal val="#ppt_w"/>
                                          </p:val>
                                        </p:tav>
                                      </p:tavLst>
                                    </p:anim>
                                    <p:anim calcmode="lin" valueType="num">
                                      <p:cBhvr>
                                        <p:cTn id="29" dur="500" fill="hold"/>
                                        <p:tgtEl>
                                          <p:spTgt spid="34"/>
                                        </p:tgtEl>
                                        <p:attrNameLst>
                                          <p:attrName>ppt_h</p:attrName>
                                        </p:attrNameLst>
                                      </p:cBhvr>
                                      <p:tavLst>
                                        <p:tav tm="0">
                                          <p:val>
                                            <p:fltVal val="0"/>
                                          </p:val>
                                        </p:tav>
                                        <p:tav tm="100000">
                                          <p:val>
                                            <p:strVal val="#ppt_h"/>
                                          </p:val>
                                        </p:tav>
                                      </p:tavLst>
                                    </p:anim>
                                    <p:animEffect transition="in" filter="fade">
                                      <p:cBhvr>
                                        <p:cTn id="30" dur="500"/>
                                        <p:tgtEl>
                                          <p:spTgt spid="34"/>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4"/>
                  </p:tgtEl>
                </p:cond>
              </p:nextCondLst>
            </p:seq>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35"/>
                                        </p:tgtEl>
                                        <p:attrNameLst>
                                          <p:attrName>style.visibility</p:attrName>
                                        </p:attrNameLst>
                                      </p:cBhvr>
                                      <p:to>
                                        <p:strVal val="visible"/>
                                      </p:to>
                                    </p:set>
                                    <p:anim calcmode="lin" valueType="num">
                                      <p:cBhvr>
                                        <p:cTn id="36" dur="500" fill="hold"/>
                                        <p:tgtEl>
                                          <p:spTgt spid="35"/>
                                        </p:tgtEl>
                                        <p:attrNameLst>
                                          <p:attrName>ppt_w</p:attrName>
                                        </p:attrNameLst>
                                      </p:cBhvr>
                                      <p:tavLst>
                                        <p:tav tm="0">
                                          <p:val>
                                            <p:fltVal val="0"/>
                                          </p:val>
                                        </p:tav>
                                        <p:tav tm="100000">
                                          <p:val>
                                            <p:strVal val="#ppt_w"/>
                                          </p:val>
                                        </p:tav>
                                      </p:tavLst>
                                    </p:anim>
                                    <p:anim calcmode="lin" valueType="num">
                                      <p:cBhvr>
                                        <p:cTn id="37" dur="500" fill="hold"/>
                                        <p:tgtEl>
                                          <p:spTgt spid="35"/>
                                        </p:tgtEl>
                                        <p:attrNameLst>
                                          <p:attrName>ppt_h</p:attrName>
                                        </p:attrNameLst>
                                      </p:cBhvr>
                                      <p:tavLst>
                                        <p:tav tm="0">
                                          <p:val>
                                            <p:fltVal val="0"/>
                                          </p:val>
                                        </p:tav>
                                        <p:tav tm="100000">
                                          <p:val>
                                            <p:strVal val="#ppt_h"/>
                                          </p:val>
                                        </p:tav>
                                      </p:tavLst>
                                    </p:anim>
                                    <p:animEffect transition="in" filter="fade">
                                      <p:cBhvr>
                                        <p:cTn id="38" dur="500"/>
                                        <p:tgtEl>
                                          <p:spTgt spid="35"/>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5"/>
                  </p:tgtEl>
                </p:cond>
              </p:nextCondLst>
            </p:seq>
          </p:childTnLst>
        </p:cTn>
      </p:par>
    </p:tnLst>
    <p:bldLst>
      <p:bldP spid="7"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dirty="0"/>
              <a:t>“... Gerçekten, milletimiz düşmanın hazırlıklarına karşılık vermek için hiç bir fedakârlıktan çekinmedi. Ordumuzu takviye için para, insan, silah, hayvan, araba velhasıl her ne lazımsa büyük bir hevesle bol bol verdi.”</a:t>
            </a:r>
          </a:p>
          <a:p>
            <a:pPr>
              <a:spcBef>
                <a:spcPct val="0"/>
              </a:spcBef>
            </a:pPr>
            <a:r>
              <a:rPr lang="tr-TR" sz="2400" dirty="0"/>
              <a:t/>
            </a:r>
            <a:br>
              <a:rPr lang="tr-TR" sz="2400" dirty="0"/>
            </a:br>
            <a:r>
              <a:rPr lang="tr-TR" sz="2400" b="1" dirty="0"/>
              <a:t>Mustafa Kemal bu sözleriyle Türk halkının hangi özelliğini vurgulamıştır?</a:t>
            </a:r>
          </a:p>
          <a:p>
            <a:pPr>
              <a:spcBef>
                <a:spcPct val="0"/>
              </a:spcBef>
            </a:pPr>
            <a:endParaRPr lang="tr-TR" sz="2400" dirty="0"/>
          </a:p>
          <a:p>
            <a:pPr>
              <a:spcBef>
                <a:spcPct val="0"/>
              </a:spcBef>
            </a:pPr>
            <a:endParaRPr lang="tr-TR" sz="2400" dirty="0"/>
          </a:p>
          <a:p>
            <a:pPr>
              <a:spcBef>
                <a:spcPct val="0"/>
              </a:spcBef>
            </a:pPr>
            <a:endParaRPr lang="tr-TR" sz="2400" dirty="0" smtClean="0"/>
          </a:p>
          <a:p>
            <a:pPr>
              <a:spcBef>
                <a:spcPct val="0"/>
              </a:spcBef>
            </a:pPr>
            <a:endParaRPr lang="tr-TR" sz="2400" dirty="0"/>
          </a:p>
          <a:p>
            <a:pPr>
              <a:spcBef>
                <a:spcPct val="0"/>
              </a:spcBef>
            </a:pPr>
            <a:endParaRPr lang="tr-TR" sz="2400" dirty="0" smtClean="0"/>
          </a:p>
          <a:p>
            <a:pPr>
              <a:spcBef>
                <a:spcPct val="0"/>
              </a:spcBef>
            </a:pPr>
            <a:r>
              <a:rPr lang="tr-TR" sz="2400" dirty="0"/>
              <a:t> </a:t>
            </a:r>
            <a:r>
              <a:rPr lang="tr-TR" sz="2400" dirty="0" smtClean="0"/>
              <a:t>    </a:t>
            </a:r>
            <a:r>
              <a:rPr lang="tr-TR" sz="2400" dirty="0"/>
              <a:t>Cesaretini </a:t>
            </a:r>
          </a:p>
          <a:p>
            <a:pPr>
              <a:spcBef>
                <a:spcPct val="0"/>
              </a:spcBef>
            </a:pPr>
            <a:r>
              <a:rPr lang="tr-TR" sz="2400" dirty="0"/>
              <a:t> </a:t>
            </a:r>
            <a:r>
              <a:rPr lang="tr-TR" sz="2400" dirty="0" smtClean="0"/>
              <a:t>    </a:t>
            </a:r>
            <a:r>
              <a:rPr lang="tr-TR" sz="2400" dirty="0"/>
              <a:t>Özverili oluşunu</a:t>
            </a:r>
            <a:br>
              <a:rPr lang="tr-TR" sz="2400" dirty="0"/>
            </a:br>
            <a:r>
              <a:rPr lang="tr-TR" sz="2400" dirty="0"/>
              <a:t> </a:t>
            </a:r>
            <a:r>
              <a:rPr lang="tr-TR" sz="2400" dirty="0" smtClean="0"/>
              <a:t>    </a:t>
            </a:r>
            <a:r>
              <a:rPr lang="tr-TR" sz="2400" dirty="0"/>
              <a:t>Çalışkanlığını </a:t>
            </a:r>
          </a:p>
          <a:p>
            <a:pPr>
              <a:spcBef>
                <a:spcPct val="0"/>
              </a:spcBef>
            </a:pPr>
            <a:r>
              <a:rPr lang="tr-TR" sz="2400" dirty="0"/>
              <a:t> </a:t>
            </a:r>
            <a:r>
              <a:rPr lang="tr-TR" sz="2400" dirty="0" smtClean="0"/>
              <a:t>    </a:t>
            </a:r>
            <a:r>
              <a:rPr lang="tr-TR" sz="2400" dirty="0"/>
              <a:t>Hoşgörülü </a:t>
            </a:r>
            <a:r>
              <a:rPr lang="tr-TR" sz="2400" dirty="0" smtClean="0"/>
              <a:t>oluşunu</a:t>
            </a:r>
            <a:endParaRPr lang="tr-TR" sz="24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7265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2020</a:t>
            </a:r>
            <a:endParaRPr lang="tr-TR" sz="2400" dirty="0" smtClean="0"/>
          </a:p>
        </p:txBody>
      </p:sp>
      <p:pic>
        <p:nvPicPr>
          <p:cNvPr id="26" name="Resim 2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7"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31" name="Grup 30"/>
          <p:cNvGrpSpPr/>
          <p:nvPr/>
        </p:nvGrpSpPr>
        <p:grpSpPr>
          <a:xfrm>
            <a:off x="10167416" y="5920791"/>
            <a:ext cx="1871362" cy="818356"/>
            <a:chOff x="4784941" y="5969932"/>
            <a:chExt cx="1871362" cy="818356"/>
          </a:xfrm>
        </p:grpSpPr>
        <p:sp>
          <p:nvSpPr>
            <p:cNvPr id="3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3" name="Resim 3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23" name="Yuvarlatılmış Dikdörtgen 22"/>
          <p:cNvSpPr/>
          <p:nvPr/>
        </p:nvSpPr>
        <p:spPr>
          <a:xfrm>
            <a:off x="324929" y="485547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24" name="Yuvarlatılmış Dikdörtgen 23"/>
          <p:cNvSpPr/>
          <p:nvPr/>
        </p:nvSpPr>
        <p:spPr>
          <a:xfrm>
            <a:off x="321843" y="558209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25" name="Yuvarlatılmış Dikdörtgen 24"/>
          <p:cNvSpPr/>
          <p:nvPr/>
        </p:nvSpPr>
        <p:spPr>
          <a:xfrm>
            <a:off x="321667" y="595028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28" name="Yuvarlatılmış Dikdörtgen 27"/>
          <p:cNvSpPr/>
          <p:nvPr/>
        </p:nvSpPr>
        <p:spPr>
          <a:xfrm>
            <a:off x="322179" y="521952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pic>
        <p:nvPicPr>
          <p:cNvPr id="29" name="Resim 28"/>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10033" y="5192461"/>
            <a:ext cx="345083" cy="322350"/>
          </a:xfrm>
          <a:prstGeom prst="rect">
            <a:avLst/>
          </a:prstGeom>
        </p:spPr>
      </p:pic>
      <p:pic>
        <p:nvPicPr>
          <p:cNvPr id="30" name="Resim 29"/>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10704" y="4822111"/>
            <a:ext cx="344412" cy="329278"/>
          </a:xfrm>
          <a:prstGeom prst="rect">
            <a:avLst/>
          </a:prstGeom>
        </p:spPr>
      </p:pic>
      <p:pic>
        <p:nvPicPr>
          <p:cNvPr id="34" name="Resim 33"/>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15988" y="5540244"/>
            <a:ext cx="344412" cy="329278"/>
          </a:xfrm>
          <a:prstGeom prst="rect">
            <a:avLst/>
          </a:prstGeom>
        </p:spPr>
      </p:pic>
      <p:pic>
        <p:nvPicPr>
          <p:cNvPr id="35" name="Resim 34"/>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15988" y="5910594"/>
            <a:ext cx="344412" cy="329278"/>
          </a:xfrm>
          <a:prstGeom prst="rect">
            <a:avLst/>
          </a:prstGeom>
        </p:spPr>
      </p:pic>
    </p:spTree>
    <p:custDataLst>
      <p:tags r:id="rId1"/>
    </p:custDataLst>
    <p:extLst>
      <p:ext uri="{BB962C8B-B14F-4D97-AF65-F5344CB8AC3E}">
        <p14:creationId xmlns:p14="http://schemas.microsoft.com/office/powerpoint/2010/main" val="2646517861"/>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8"/>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500" fill="hold"/>
                                        <p:tgtEl>
                                          <p:spTgt spid="29"/>
                                        </p:tgtEl>
                                        <p:attrNameLst>
                                          <p:attrName>ppt_w</p:attrName>
                                        </p:attrNameLst>
                                      </p:cBhvr>
                                      <p:tavLst>
                                        <p:tav tm="0">
                                          <p:val>
                                            <p:fltVal val="0"/>
                                          </p:val>
                                        </p:tav>
                                        <p:tav tm="100000">
                                          <p:val>
                                            <p:strVal val="#ppt_w"/>
                                          </p:val>
                                        </p:tav>
                                      </p:tavLst>
                                    </p:anim>
                                    <p:anim calcmode="lin" valueType="num">
                                      <p:cBhvr>
                                        <p:cTn id="13" dur="500" fill="hold"/>
                                        <p:tgtEl>
                                          <p:spTgt spid="29"/>
                                        </p:tgtEl>
                                        <p:attrNameLst>
                                          <p:attrName>ppt_h</p:attrName>
                                        </p:attrNameLst>
                                      </p:cBhvr>
                                      <p:tavLst>
                                        <p:tav tm="0">
                                          <p:val>
                                            <p:fltVal val="0"/>
                                          </p:val>
                                        </p:tav>
                                        <p:tav tm="100000">
                                          <p:val>
                                            <p:strVal val="#ppt_h"/>
                                          </p:val>
                                        </p:tav>
                                      </p:tavLst>
                                    </p:anim>
                                    <p:animEffect transition="in" filter="fade">
                                      <p:cBhvr>
                                        <p:cTn id="14" dur="500"/>
                                        <p:tgtEl>
                                          <p:spTgt spid="29"/>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28"/>
                  </p:tgtEl>
                </p:cond>
              </p:nextCondLst>
            </p:seq>
            <p:seq concurrent="1" nextAc="seek">
              <p:cTn id="15" restart="whenNotActive" fill="hold" evtFilter="cancelBubble" nodeType="interactiveSeq">
                <p:stCondLst>
                  <p:cond evt="onClick" delay="0">
                    <p:tgtEl>
                      <p:spTgt spid="23"/>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ppt_w</p:attrName>
                                        </p:attrNameLst>
                                      </p:cBhvr>
                                      <p:tavLst>
                                        <p:tav tm="0">
                                          <p:val>
                                            <p:fltVal val="0"/>
                                          </p:val>
                                        </p:tav>
                                        <p:tav tm="100000">
                                          <p:val>
                                            <p:strVal val="#ppt_w"/>
                                          </p:val>
                                        </p:tav>
                                      </p:tavLst>
                                    </p:anim>
                                    <p:anim calcmode="lin" valueType="num">
                                      <p:cBhvr>
                                        <p:cTn id="21" dur="500" fill="hold"/>
                                        <p:tgtEl>
                                          <p:spTgt spid="30"/>
                                        </p:tgtEl>
                                        <p:attrNameLst>
                                          <p:attrName>ppt_h</p:attrName>
                                        </p:attrNameLst>
                                      </p:cBhvr>
                                      <p:tavLst>
                                        <p:tav tm="0">
                                          <p:val>
                                            <p:fltVal val="0"/>
                                          </p:val>
                                        </p:tav>
                                        <p:tav tm="100000">
                                          <p:val>
                                            <p:strVal val="#ppt_h"/>
                                          </p:val>
                                        </p:tav>
                                      </p:tavLst>
                                    </p:anim>
                                    <p:animEffect transition="in" filter="fade">
                                      <p:cBhvr>
                                        <p:cTn id="22" dur="500"/>
                                        <p:tgtEl>
                                          <p:spTgt spid="30"/>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3"/>
                  </p:tgtEl>
                </p:cond>
              </p:nextCondLst>
            </p:seq>
            <p:seq concurrent="1" nextAc="seek">
              <p:cTn id="23" restart="whenNotActive" fill="hold" evtFilter="cancelBubble" nodeType="interactiveSeq">
                <p:stCondLst>
                  <p:cond evt="onClick" delay="0">
                    <p:tgtEl>
                      <p:spTgt spid="24"/>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34"/>
                                        </p:tgtEl>
                                        <p:attrNameLst>
                                          <p:attrName>style.visibility</p:attrName>
                                        </p:attrNameLst>
                                      </p:cBhvr>
                                      <p:to>
                                        <p:strVal val="visible"/>
                                      </p:to>
                                    </p:set>
                                    <p:anim calcmode="lin" valueType="num">
                                      <p:cBhvr>
                                        <p:cTn id="28" dur="500" fill="hold"/>
                                        <p:tgtEl>
                                          <p:spTgt spid="34"/>
                                        </p:tgtEl>
                                        <p:attrNameLst>
                                          <p:attrName>ppt_w</p:attrName>
                                        </p:attrNameLst>
                                      </p:cBhvr>
                                      <p:tavLst>
                                        <p:tav tm="0">
                                          <p:val>
                                            <p:fltVal val="0"/>
                                          </p:val>
                                        </p:tav>
                                        <p:tav tm="100000">
                                          <p:val>
                                            <p:strVal val="#ppt_w"/>
                                          </p:val>
                                        </p:tav>
                                      </p:tavLst>
                                    </p:anim>
                                    <p:anim calcmode="lin" valueType="num">
                                      <p:cBhvr>
                                        <p:cTn id="29" dur="500" fill="hold"/>
                                        <p:tgtEl>
                                          <p:spTgt spid="34"/>
                                        </p:tgtEl>
                                        <p:attrNameLst>
                                          <p:attrName>ppt_h</p:attrName>
                                        </p:attrNameLst>
                                      </p:cBhvr>
                                      <p:tavLst>
                                        <p:tav tm="0">
                                          <p:val>
                                            <p:fltVal val="0"/>
                                          </p:val>
                                        </p:tav>
                                        <p:tav tm="100000">
                                          <p:val>
                                            <p:strVal val="#ppt_h"/>
                                          </p:val>
                                        </p:tav>
                                      </p:tavLst>
                                    </p:anim>
                                    <p:animEffect transition="in" filter="fade">
                                      <p:cBhvr>
                                        <p:cTn id="30" dur="500"/>
                                        <p:tgtEl>
                                          <p:spTgt spid="34"/>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4"/>
                  </p:tgtEl>
                </p:cond>
              </p:nextCondLst>
            </p:seq>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35"/>
                                        </p:tgtEl>
                                        <p:attrNameLst>
                                          <p:attrName>style.visibility</p:attrName>
                                        </p:attrNameLst>
                                      </p:cBhvr>
                                      <p:to>
                                        <p:strVal val="visible"/>
                                      </p:to>
                                    </p:set>
                                    <p:anim calcmode="lin" valueType="num">
                                      <p:cBhvr>
                                        <p:cTn id="36" dur="500" fill="hold"/>
                                        <p:tgtEl>
                                          <p:spTgt spid="35"/>
                                        </p:tgtEl>
                                        <p:attrNameLst>
                                          <p:attrName>ppt_w</p:attrName>
                                        </p:attrNameLst>
                                      </p:cBhvr>
                                      <p:tavLst>
                                        <p:tav tm="0">
                                          <p:val>
                                            <p:fltVal val="0"/>
                                          </p:val>
                                        </p:tav>
                                        <p:tav tm="100000">
                                          <p:val>
                                            <p:strVal val="#ppt_w"/>
                                          </p:val>
                                        </p:tav>
                                      </p:tavLst>
                                    </p:anim>
                                    <p:anim calcmode="lin" valueType="num">
                                      <p:cBhvr>
                                        <p:cTn id="37" dur="500" fill="hold"/>
                                        <p:tgtEl>
                                          <p:spTgt spid="35"/>
                                        </p:tgtEl>
                                        <p:attrNameLst>
                                          <p:attrName>ppt_h</p:attrName>
                                        </p:attrNameLst>
                                      </p:cBhvr>
                                      <p:tavLst>
                                        <p:tav tm="0">
                                          <p:val>
                                            <p:fltVal val="0"/>
                                          </p:val>
                                        </p:tav>
                                        <p:tav tm="100000">
                                          <p:val>
                                            <p:strVal val="#ppt_h"/>
                                          </p:val>
                                        </p:tav>
                                      </p:tavLst>
                                    </p:anim>
                                    <p:animEffect transition="in" filter="fade">
                                      <p:cBhvr>
                                        <p:cTn id="38" dur="500"/>
                                        <p:tgtEl>
                                          <p:spTgt spid="35"/>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5"/>
                  </p:tgtEl>
                </p:cond>
              </p:nextCondLst>
            </p:seq>
          </p:childTnLst>
        </p:cTn>
      </p:par>
    </p:tnLst>
    <p:bldLst>
      <p:bldP spid="7"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0" y="1076324"/>
            <a:ext cx="12192000" cy="578167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300" dirty="0">
                <a:solidFill>
                  <a:srgbClr val="FF0000"/>
                </a:solidFill>
              </a:rPr>
              <a:t>UYGULANIŞI</a:t>
            </a:r>
          </a:p>
          <a:p>
            <a:pPr marL="342900" indent="-342900">
              <a:buFont typeface="Arial" panose="020B0604020202020204" pitchFamily="34" charset="0"/>
              <a:buChar char="•"/>
            </a:pPr>
            <a:r>
              <a:rPr lang="tr-TR" sz="2300" dirty="0">
                <a:solidFill>
                  <a:schemeClr val="tx1"/>
                </a:solidFill>
              </a:rPr>
              <a:t>Sınıftaki öğrenci sayısına göre 2, 3, 4 ya da 5 grup oluşturulur.</a:t>
            </a:r>
          </a:p>
          <a:p>
            <a:pPr marL="342900" indent="-342900">
              <a:buFont typeface="Arial" panose="020B0604020202020204" pitchFamily="34" charset="0"/>
              <a:buChar char="•"/>
            </a:pPr>
            <a:r>
              <a:rPr lang="tr-TR" sz="2300" dirty="0">
                <a:solidFill>
                  <a:schemeClr val="tx1"/>
                </a:solidFill>
              </a:rPr>
              <a:t>Gruplar kendilerine bir grubun adını seçer ya da kendilerine yeni bir grup ismi verirler.</a:t>
            </a:r>
          </a:p>
          <a:p>
            <a:pPr marL="342900" indent="-342900">
              <a:buFont typeface="Arial" panose="020B0604020202020204" pitchFamily="34" charset="0"/>
              <a:buChar char="•"/>
            </a:pPr>
            <a:r>
              <a:rPr lang="tr-TR" sz="2300" dirty="0">
                <a:solidFill>
                  <a:schemeClr val="tx1"/>
                </a:solidFill>
              </a:rPr>
              <a:t>A grubundan bir öğrenci Çevir butonuna basarak çarkı çevirir.</a:t>
            </a:r>
          </a:p>
          <a:p>
            <a:pPr marL="342900" indent="-342900">
              <a:buFont typeface="Arial" panose="020B0604020202020204" pitchFamily="34" charset="0"/>
              <a:buChar char="•"/>
            </a:pPr>
            <a:r>
              <a:rPr lang="tr-TR" sz="2300" dirty="0">
                <a:solidFill>
                  <a:schemeClr val="tx1"/>
                </a:solidFill>
              </a:rPr>
              <a:t>Çark durduktan sonra kaç puan çıkarsa çıkacak olan soruyu bilen grup o puanı alacaktır.</a:t>
            </a:r>
          </a:p>
          <a:p>
            <a:pPr marL="342900" indent="-342900">
              <a:buFont typeface="Arial" panose="020B0604020202020204" pitchFamily="34" charset="0"/>
              <a:buChar char="•"/>
            </a:pPr>
            <a:r>
              <a:rPr lang="tr-TR" sz="2300" dirty="0">
                <a:solidFill>
                  <a:schemeClr val="tx1"/>
                </a:solidFill>
              </a:rPr>
              <a:t>Soru butonuna basılarak soru tablosuna geçilir.</a:t>
            </a:r>
          </a:p>
          <a:p>
            <a:pPr marL="342900" indent="-342900">
              <a:buFont typeface="Arial" panose="020B0604020202020204" pitchFamily="34" charset="0"/>
              <a:buChar char="•"/>
            </a:pPr>
            <a:r>
              <a:rPr lang="tr-TR" sz="2300" dirty="0">
                <a:solidFill>
                  <a:schemeClr val="tx1"/>
                </a:solidFill>
              </a:rPr>
              <a:t>A grubu hangi numaralı soruyu istiyorsa o numara tıklanır.</a:t>
            </a:r>
          </a:p>
          <a:p>
            <a:pPr marL="342900" indent="-342900">
              <a:buFont typeface="Arial" panose="020B0604020202020204" pitchFamily="34" charset="0"/>
              <a:buChar char="•"/>
            </a:pPr>
            <a:r>
              <a:rPr lang="tr-TR" sz="2300" dirty="0">
                <a:solidFill>
                  <a:schemeClr val="tx1"/>
                </a:solidFill>
              </a:rPr>
              <a:t>Çıkan soruyu 1 dakika içinde cevaplar. </a:t>
            </a:r>
          </a:p>
          <a:p>
            <a:pPr marL="342900" indent="-342900">
              <a:buFont typeface="Arial" panose="020B0604020202020204" pitchFamily="34" charset="0"/>
              <a:buChar char="•"/>
            </a:pPr>
            <a:r>
              <a:rPr lang="tr-TR" sz="2300" dirty="0">
                <a:solidFill>
                  <a:schemeClr val="tx1"/>
                </a:solidFill>
              </a:rPr>
              <a:t>Çark görseline basılarak puan tablosu sayfasına gelinir. Eğer grup soruyu bildiyse çarktaki puan A grubunun puan bölümüne yazılır. </a:t>
            </a:r>
          </a:p>
          <a:p>
            <a:pPr marL="342900" indent="-342900">
              <a:buFont typeface="Arial" panose="020B0604020202020204" pitchFamily="34" charset="0"/>
              <a:buChar char="•"/>
            </a:pPr>
            <a:r>
              <a:rPr lang="tr-TR" sz="2300" dirty="0">
                <a:solidFill>
                  <a:schemeClr val="tx1"/>
                </a:solidFill>
              </a:rPr>
              <a:t>Sıra ile diğer gruplar aynı işlemi yaparlar.</a:t>
            </a:r>
          </a:p>
          <a:p>
            <a:pPr marL="342900" indent="-342900">
              <a:buFont typeface="Arial" panose="020B0604020202020204" pitchFamily="34" charset="0"/>
              <a:buChar char="•"/>
            </a:pPr>
            <a:r>
              <a:rPr lang="tr-TR" sz="2300" dirty="0">
                <a:solidFill>
                  <a:schemeClr val="tx1"/>
                </a:solidFill>
              </a:rPr>
              <a:t>Çarkta ‘‘Pas’’ gelirse o gruba soru sorulmaz ve diğer gruba geçilir.</a:t>
            </a:r>
          </a:p>
          <a:p>
            <a:pPr marL="342900" indent="-342900">
              <a:buFont typeface="Arial" panose="020B0604020202020204" pitchFamily="34" charset="0"/>
              <a:buChar char="•"/>
            </a:pPr>
            <a:r>
              <a:rPr lang="tr-TR" sz="2300" dirty="0">
                <a:solidFill>
                  <a:schemeClr val="tx1"/>
                </a:solidFill>
              </a:rPr>
              <a:t>Çarkta ‘‘İflas’’ gelirse o grubun topladığı puanlar silinir.</a:t>
            </a:r>
          </a:p>
          <a:p>
            <a:pPr marL="342900" indent="-342900">
              <a:buFont typeface="Arial" panose="020B0604020202020204" pitchFamily="34" charset="0"/>
              <a:buChar char="•"/>
            </a:pPr>
            <a:r>
              <a:rPr lang="tr-TR" sz="2300" dirty="0">
                <a:solidFill>
                  <a:schemeClr val="tx1"/>
                </a:solidFill>
              </a:rPr>
              <a:t>Çarkta ‘‘Takas’ gelirse ve o grup soruyu bilirse istediği bir grubun tüm puanlarını alarak kendi grubuna ekler</a:t>
            </a:r>
          </a:p>
          <a:p>
            <a:pPr marL="342900" indent="-342900">
              <a:buFont typeface="Arial" panose="020B0604020202020204" pitchFamily="34" charset="0"/>
              <a:buChar char="•"/>
            </a:pPr>
            <a:r>
              <a:rPr lang="tr-TR" sz="2300" dirty="0">
                <a:solidFill>
                  <a:schemeClr val="tx1"/>
                </a:solidFill>
              </a:rPr>
              <a:t>Çarkta ‘‘</a:t>
            </a:r>
            <a:r>
              <a:rPr lang="tr-TR" sz="2300" dirty="0" err="1">
                <a:solidFill>
                  <a:schemeClr val="tx1"/>
                </a:solidFill>
              </a:rPr>
              <a:t>2X</a:t>
            </a:r>
            <a:r>
              <a:rPr lang="tr-TR" sz="2300" dirty="0">
                <a:solidFill>
                  <a:schemeClr val="tx1"/>
                </a:solidFill>
              </a:rPr>
              <a:t>’’ gelirse ve o grup soruyu bilirse o grubun o ana kadar topladığı puanlar iki katına çıkarılır. </a:t>
            </a:r>
            <a:r>
              <a:rPr lang="tr-TR" sz="2300">
                <a:solidFill>
                  <a:schemeClr val="tx1"/>
                </a:solidFill>
              </a:rPr>
              <a:t>Eğer grubun puanı yoksa 200 puan eklenir.</a:t>
            </a:r>
          </a:p>
          <a:p>
            <a:pPr marL="342900" indent="-342900">
              <a:buFont typeface="Arial" panose="020B0604020202020204" pitchFamily="34" charset="0"/>
              <a:buChar char="•"/>
            </a:pPr>
            <a:endParaRPr lang="tr-TR" sz="2300" dirty="0">
              <a:solidFill>
                <a:schemeClr val="tx1"/>
              </a:solidFill>
            </a:endParaRPr>
          </a:p>
        </p:txBody>
      </p:sp>
      <p:pic>
        <p:nvPicPr>
          <p:cNvPr id="7" name="Resi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17164" y="0"/>
            <a:ext cx="5757671" cy="654281"/>
          </a:xfrm>
          <a:prstGeom prst="rect">
            <a:avLst/>
          </a:prstGeom>
        </p:spPr>
      </p:pic>
      <p:pic>
        <p:nvPicPr>
          <p:cNvPr id="8" name="Resim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9"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0" name="Grup 9"/>
          <p:cNvGrpSpPr/>
          <p:nvPr/>
        </p:nvGrpSpPr>
        <p:grpSpPr>
          <a:xfrm>
            <a:off x="10081839" y="4157577"/>
            <a:ext cx="1871362" cy="818356"/>
            <a:chOff x="10081839" y="4157577"/>
            <a:chExt cx="1871362" cy="818356"/>
          </a:xfrm>
        </p:grpSpPr>
        <p:sp>
          <p:nvSpPr>
            <p:cNvPr id="11" name="Google Shape;827;p11"/>
            <p:cNvSpPr/>
            <p:nvPr/>
          </p:nvSpPr>
          <p:spPr>
            <a:xfrm rot="10800000">
              <a:off x="10081839" y="4157577"/>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2" name="Resim 11">
              <a:hlinkClick r:id="" action="ppaction://hlinkshowjump?jump=nextslide"/>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353188" y="4300728"/>
              <a:ext cx="1257639" cy="425517"/>
            </a:xfrm>
            <a:prstGeom prst="rect">
              <a:avLst/>
            </a:prstGeom>
          </p:spPr>
        </p:pic>
      </p:grpSp>
    </p:spTree>
    <p:custDataLst>
      <p:tags r:id="rId1"/>
    </p:custDataLst>
    <p:extLst>
      <p:ext uri="{BB962C8B-B14F-4D97-AF65-F5344CB8AC3E}">
        <p14:creationId xmlns:p14="http://schemas.microsoft.com/office/powerpoint/2010/main" val="1829964959"/>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TheWheel">
            <a:extLst>
              <a:ext uri="{FF2B5EF4-FFF2-40B4-BE49-F238E27FC236}">
                <a16:creationId xmlns:a16="http://schemas.microsoft.com/office/drawing/2014/main" id="{19E6DC52-EBDA-4FD4-AD7D-D3853454DDDF}"/>
              </a:ext>
            </a:extLst>
          </p:cNvPr>
          <p:cNvGrpSpPr/>
          <p:nvPr/>
        </p:nvGrpSpPr>
        <p:grpSpPr>
          <a:xfrm>
            <a:off x="2140016" y="870805"/>
            <a:ext cx="5876543" cy="5876544"/>
            <a:chOff x="2368296" y="472821"/>
            <a:chExt cx="4407408" cy="4407408"/>
          </a:xfrm>
        </p:grpSpPr>
        <p:sp>
          <p:nvSpPr>
            <p:cNvPr id="18" name="WheelTrim"/>
            <p:cNvSpPr/>
            <p:nvPr/>
          </p:nvSpPr>
          <p:spPr>
            <a:xfrm rot="450000">
              <a:off x="2368296" y="472821"/>
              <a:ext cx="4407408" cy="4407408"/>
            </a:xfrm>
            <a:prstGeom prst="ellipse">
              <a:avLst/>
            </a:prstGeom>
            <a:gradFill flip="none" rotWithShape="1">
              <a:gsLst>
                <a:gs pos="66000">
                  <a:srgbClr val="B6D1F8"/>
                </a:gs>
                <a:gs pos="73000">
                  <a:srgbClr val="1B0B7B"/>
                </a:gs>
              </a:gsLst>
              <a:path path="circle">
                <a:fillToRect l="50000" t="50000" r="50000" b="50000"/>
              </a:path>
              <a:tileRect/>
            </a:gra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9" name="Oval 18"/>
            <p:cNvSpPr/>
            <p:nvPr/>
          </p:nvSpPr>
          <p:spPr>
            <a:xfrm rot="450000">
              <a:off x="2477993" y="586515"/>
              <a:ext cx="4178808" cy="4178808"/>
            </a:xfrm>
            <a:prstGeom prst="ellipse">
              <a:avLst/>
            </a:prstGeom>
            <a:solidFill>
              <a:srgbClr val="C1A63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6" name="5Wedge">
              <a:extLst>
                <a:ext uri="{FF2B5EF4-FFF2-40B4-BE49-F238E27FC236}">
                  <a16:creationId xmlns:a16="http://schemas.microsoft.com/office/drawing/2014/main" id="{D645265E-FA22-42A6-9DAE-4ABF17D29740}"/>
                </a:ext>
              </a:extLst>
            </p:cNvPr>
            <p:cNvSpPr/>
            <p:nvPr/>
          </p:nvSpPr>
          <p:spPr>
            <a:xfrm rot="16620000">
              <a:off x="5558569" y="2525018"/>
              <a:ext cx="380078" cy="629532"/>
            </a:xfrm>
            <a:prstGeom prst="trapezoid">
              <a:avLst/>
            </a:prstGeom>
            <a:solidFill>
              <a:srgbClr val="AB79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267" b="1" dirty="0">
                <a:latin typeface="Corbel" panose="020B0503020204020204" pitchFamily="34" charset="0"/>
              </a:endParaRPr>
            </a:p>
          </p:txBody>
        </p:sp>
      </p:grpSp>
      <p:grpSp>
        <p:nvGrpSpPr>
          <p:cNvPr id="27" name="Group 3"/>
          <p:cNvGrpSpPr>
            <a:grpSpLocks/>
          </p:cNvGrpSpPr>
          <p:nvPr/>
        </p:nvGrpSpPr>
        <p:grpSpPr bwMode="auto">
          <a:xfrm rot="-369975">
            <a:off x="1903672" y="626908"/>
            <a:ext cx="6356821" cy="6363903"/>
            <a:chOff x="108" y="111"/>
            <a:chExt cx="3064" cy="3111"/>
          </a:xfrm>
        </p:grpSpPr>
        <p:pic>
          <p:nvPicPr>
            <p:cNvPr id="28" name="Picture 4"/>
            <p:cNvPicPr>
              <a:picLocks noChangeAspect="1" noChangeArrowheads="1"/>
            </p:cNvPicPr>
            <p:nvPr/>
          </p:nvPicPr>
          <p:blipFill>
            <a:blip r:embed="rId16">
              <a:extLst>
                <a:ext uri="{28A0092B-C50C-407E-A947-70E740481C1C}">
                  <a14:useLocalDpi xmlns:a14="http://schemas.microsoft.com/office/drawing/2010/main" val="0"/>
                </a:ext>
              </a:extLst>
            </a:blip>
            <a:stretch>
              <a:fillRect/>
            </a:stretch>
          </p:blipFill>
          <p:spPr bwMode="auto">
            <a:xfrm rot="369975">
              <a:off x="108" y="111"/>
              <a:ext cx="3064" cy="3111"/>
            </a:xfrm>
            <a:prstGeom prst="ellipse">
              <a:avLst/>
            </a:prstGeom>
            <a:ln>
              <a:noFill/>
            </a:ln>
            <a:effectLst>
              <a:softEdge rad="63500"/>
            </a:effectLst>
            <a:scene3d>
              <a:camera prst="perspectiveFront"/>
              <a:lightRig rig="threePt" dir="t"/>
            </a:scene3d>
          </p:spPr>
        </p:pic>
        <p:sp>
          <p:nvSpPr>
            <p:cNvPr id="29" name="Text Box 7"/>
            <p:cNvSpPr txBox="1">
              <a:spLocks noChangeArrowheads="1"/>
            </p:cNvSpPr>
            <p:nvPr/>
          </p:nvSpPr>
          <p:spPr bwMode="auto">
            <a:xfrm rot="-5174897">
              <a:off x="2321" y="1333"/>
              <a:ext cx="1201" cy="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endParaRPr lang="tr-TR" altLang="tr-TR" sz="3200" b="1">
                <a:latin typeface="Verdana" panose="020B0604030504040204" pitchFamily="34" charset="0"/>
              </a:endParaRPr>
            </a:p>
          </p:txBody>
        </p:sp>
        <p:sp>
          <p:nvSpPr>
            <p:cNvPr id="30" name="Text Box 13"/>
            <p:cNvSpPr txBox="1">
              <a:spLocks noChangeArrowheads="1"/>
            </p:cNvSpPr>
            <p:nvPr/>
          </p:nvSpPr>
          <p:spPr bwMode="auto">
            <a:xfrm rot="-7212679">
              <a:off x="2640" y="1060"/>
              <a:ext cx="528" cy="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endParaRPr lang="tr-TR" altLang="tr-TR" sz="3200" b="1">
                <a:solidFill>
                  <a:schemeClr val="bg1"/>
                </a:solidFill>
                <a:latin typeface="Verdana" panose="020B0604030504040204" pitchFamily="34" charset="0"/>
              </a:endParaRPr>
            </a:p>
          </p:txBody>
        </p:sp>
      </p:grpSp>
      <p:sp>
        <p:nvSpPr>
          <p:cNvPr id="32" name="Text Box 53">
            <a:hlinkClick r:id="" action="ppaction://hlinkshowjump?jump=nextslide" highlightClick="1"/>
          </p:cNvPr>
          <p:cNvSpPr txBox="1">
            <a:spLocks noChangeArrowheads="1"/>
          </p:cNvSpPr>
          <p:nvPr/>
        </p:nvSpPr>
        <p:spPr bwMode="auto">
          <a:xfrm>
            <a:off x="282072" y="5845835"/>
            <a:ext cx="1143000" cy="461665"/>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a:spAutoFit/>
          </a:bodyPr>
          <a:lstStyle/>
          <a:p>
            <a:pPr algn="ctr">
              <a:spcBef>
                <a:spcPct val="50000"/>
              </a:spcBef>
              <a:defRPr/>
            </a:pPr>
            <a:r>
              <a:rPr lang="tr-TR" sz="2400" b="1" dirty="0">
                <a:solidFill>
                  <a:schemeClr val="bg1"/>
                </a:solidFill>
              </a:rPr>
              <a:t>Soru</a:t>
            </a:r>
          </a:p>
        </p:txBody>
      </p:sp>
      <p:sp>
        <p:nvSpPr>
          <p:cNvPr id="33" name="WheelArrow">
            <a:extLst>
              <a:ext uri="{FF2B5EF4-FFF2-40B4-BE49-F238E27FC236}">
                <a16:creationId xmlns:a16="http://schemas.microsoft.com/office/drawing/2014/main" id="{246D1A37-5769-4A68-82D4-202B2A0CBD1E}"/>
              </a:ext>
            </a:extLst>
          </p:cNvPr>
          <p:cNvSpPr/>
          <p:nvPr/>
        </p:nvSpPr>
        <p:spPr>
          <a:xfrm rot="10800000">
            <a:off x="4905664" y="682601"/>
            <a:ext cx="291221" cy="398521"/>
          </a:xfrm>
          <a:prstGeom prst="triangle">
            <a:avLst/>
          </a:prstGeom>
          <a:solidFill>
            <a:schemeClr val="bg1">
              <a:lumMod val="95000"/>
            </a:schemeClr>
          </a:solidFill>
          <a:effectLst>
            <a:glow rad="38100">
              <a:schemeClr val="accent6">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solidFill>
                <a:prstClr val="white"/>
              </a:solidFill>
            </a:endParaRPr>
          </a:p>
        </p:txBody>
      </p:sp>
      <p:sp>
        <p:nvSpPr>
          <p:cNvPr id="34" name="Rectangle 2"/>
          <p:cNvSpPr>
            <a:spLocks noChangeArrowheads="1"/>
          </p:cNvSpPr>
          <p:nvPr/>
        </p:nvSpPr>
        <p:spPr bwMode="auto">
          <a:xfrm>
            <a:off x="8647133" y="787399"/>
            <a:ext cx="3291131" cy="6010275"/>
          </a:xfrm>
          <a:prstGeom prst="rect">
            <a:avLst/>
          </a:prstGeom>
          <a:solidFill>
            <a:srgbClr val="996633">
              <a:alpha val="66000"/>
            </a:srgbClr>
          </a:solidFill>
          <a:ln w="9525">
            <a:noFill/>
            <a:miter lim="800000"/>
            <a:headEnd/>
            <a:tailEnd/>
          </a:ln>
          <a:effectLst/>
          <a:scene3d>
            <a:camera prst="orthographicFront">
              <a:rot lat="0" lon="0" rev="0"/>
            </a:camera>
            <a:lightRig rig="glow" dir="t">
              <a:rot lat="0" lon="0" rev="14100000"/>
            </a:lightRig>
          </a:scene3d>
          <a:sp3d prstMaterial="softEdge">
            <a:bevelT w="127000" prst="artDeco"/>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5" name="Line 22"/>
          <p:cNvSpPr>
            <a:spLocks noChangeShapeType="1"/>
          </p:cNvSpPr>
          <p:nvPr/>
        </p:nvSpPr>
        <p:spPr bwMode="auto">
          <a:xfrm>
            <a:off x="8986447" y="5276850"/>
            <a:ext cx="2667000"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tr-TR"/>
          </a:p>
        </p:txBody>
      </p:sp>
      <p:sp>
        <p:nvSpPr>
          <p:cNvPr id="36" name="WordArt 39"/>
          <p:cNvSpPr>
            <a:spLocks noChangeArrowheads="1" noChangeShapeType="1" noTextEdit="1"/>
          </p:cNvSpPr>
          <p:nvPr/>
        </p:nvSpPr>
        <p:spPr bwMode="auto">
          <a:xfrm>
            <a:off x="8843684" y="1039813"/>
            <a:ext cx="1785938" cy="538162"/>
          </a:xfrm>
          <a:prstGeom prst="rect">
            <a:avLst/>
          </a:prstGeom>
          <a:extLst>
            <a:ext uri="{AF507438-7753-43E0-B8FC-AC1667EBCBE1}">
              <a14:hiddenEffects xmlns:a14="http://schemas.microsoft.com/office/drawing/2010/main">
                <a:effectLst/>
              </a14:hiddenEffects>
            </a:ext>
          </a:extLst>
        </p:spPr>
        <p:txBody>
          <a:bodyPr wrap="none" fromWordArt="1">
            <a:prstTxWarp prst="textCanUp">
              <a:avLst>
                <a:gd name="adj" fmla="val 66667"/>
              </a:avLst>
            </a:prstTxWarp>
          </a:bodyPr>
          <a:lstStyle/>
          <a:p>
            <a:pPr algn="ctr"/>
            <a:r>
              <a:rPr lang="tr-TR" sz="3600" kern="10" dirty="0">
                <a:ln w="9525">
                  <a:solidFill>
                    <a:srgbClr val="000000"/>
                  </a:solidFill>
                  <a:round/>
                  <a:headEnd/>
                  <a:tailEnd/>
                </a:ln>
                <a:solidFill>
                  <a:srgbClr val="000000"/>
                </a:solidFill>
                <a:latin typeface="Times New Roman" panose="02020603050405020304" pitchFamily="18" charset="0"/>
                <a:cs typeface="Times New Roman" panose="02020603050405020304" pitchFamily="18" charset="0"/>
              </a:rPr>
              <a:t>YARIŞMACILAR</a:t>
            </a:r>
          </a:p>
        </p:txBody>
      </p:sp>
      <p:sp>
        <p:nvSpPr>
          <p:cNvPr id="37" name="WordArt 50"/>
          <p:cNvSpPr>
            <a:spLocks noChangeArrowheads="1" noChangeShapeType="1" noTextEdit="1"/>
          </p:cNvSpPr>
          <p:nvPr/>
        </p:nvSpPr>
        <p:spPr bwMode="auto">
          <a:xfrm>
            <a:off x="10857875" y="1052513"/>
            <a:ext cx="914400" cy="461962"/>
          </a:xfrm>
          <a:prstGeom prst="rect">
            <a:avLst/>
          </a:prstGeom>
          <a:extLst>
            <a:ext uri="{AF507438-7753-43E0-B8FC-AC1667EBCBE1}">
              <a14:hiddenEffects xmlns:a14="http://schemas.microsoft.com/office/drawing/2010/main">
                <a:effectLst/>
              </a14:hiddenEffects>
            </a:ext>
          </a:extLst>
        </p:spPr>
        <p:txBody>
          <a:bodyPr wrap="none" fromWordArt="1">
            <a:prstTxWarp prst="textCanUp">
              <a:avLst>
                <a:gd name="adj" fmla="val 70791"/>
              </a:avLst>
            </a:prstTxWarp>
          </a:bodyPr>
          <a:lstStyle/>
          <a:p>
            <a:pPr algn="ctr"/>
            <a:r>
              <a:rPr lang="tr-TR" sz="3600" kern="10" dirty="0">
                <a:ln w="9525">
                  <a:solidFill>
                    <a:srgbClr val="000000"/>
                  </a:solidFill>
                  <a:round/>
                  <a:headEnd/>
                  <a:tailEnd/>
                </a:ln>
                <a:solidFill>
                  <a:srgbClr val="000000"/>
                </a:solidFill>
                <a:latin typeface="Times New Roman" panose="02020603050405020304" pitchFamily="18" charset="0"/>
                <a:cs typeface="Times New Roman" panose="02020603050405020304" pitchFamily="18" charset="0"/>
              </a:rPr>
              <a:t>PUANLAR</a:t>
            </a:r>
          </a:p>
        </p:txBody>
      </p:sp>
      <p:grpSp>
        <p:nvGrpSpPr>
          <p:cNvPr id="38" name="Group 16"/>
          <p:cNvGrpSpPr>
            <a:grpSpLocks noChangeAspect="1"/>
          </p:cNvGrpSpPr>
          <p:nvPr/>
        </p:nvGrpSpPr>
        <p:grpSpPr bwMode="auto">
          <a:xfrm>
            <a:off x="9689431" y="5455444"/>
            <a:ext cx="1476375" cy="1223963"/>
            <a:chOff x="3944" y="3285"/>
            <a:chExt cx="1205" cy="997"/>
          </a:xfrm>
        </p:grpSpPr>
        <p:pic>
          <p:nvPicPr>
            <p:cNvPr id="39" name="Picture 18" descr="j0232284"/>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043" y="3285"/>
              <a:ext cx="979" cy="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WordArt 19"/>
            <p:cNvSpPr>
              <a:spLocks noChangeArrowheads="1" noChangeShapeType="1" noTextEdit="1"/>
            </p:cNvSpPr>
            <p:nvPr/>
          </p:nvSpPr>
          <p:spPr bwMode="auto">
            <a:xfrm>
              <a:off x="3944" y="3603"/>
              <a:ext cx="1205" cy="343"/>
            </a:xfrm>
            <a:prstGeom prst="rect">
              <a:avLst/>
            </a:prstGeom>
          </p:spPr>
          <p:txBody>
            <a:bodyPr wrap="none" fromWordArt="1">
              <a:prstTxWarp prst="textPlain">
                <a:avLst>
                  <a:gd name="adj" fmla="val 50000"/>
                </a:avLst>
              </a:prstTxWarp>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tr-TR" sz="3200" b="1" i="1" kern="10" spc="50" dirty="0">
                  <a:ln w="11430"/>
                  <a:solidFill>
                    <a:srgbClr val="CC3300"/>
                  </a:solidFill>
                  <a:effectLst>
                    <a:outerShdw blurRad="76200" dist="50800" dir="5400000" algn="tl" rotWithShape="0">
                      <a:srgbClr val="000000">
                        <a:alpha val="65000"/>
                      </a:srgbClr>
                    </a:outerShdw>
                  </a:effectLst>
                  <a:latin typeface="Arial"/>
                  <a:cs typeface="Arial"/>
                </a:rPr>
                <a:t>ÇEVİR</a:t>
              </a:r>
            </a:p>
          </p:txBody>
        </p:sp>
      </p:grpSp>
      <p:pic>
        <p:nvPicPr>
          <p:cNvPr id="2" name="Resim 1"/>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318049" y="0"/>
            <a:ext cx="5757671" cy="654281"/>
          </a:xfrm>
          <a:prstGeom prst="rect">
            <a:avLst/>
          </a:prstGeom>
        </p:spPr>
      </p:pic>
      <p:pic>
        <p:nvPicPr>
          <p:cNvPr id="31" name="Resim 30"/>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50" name="Rectangle: Rounded Corners 111">
            <a:hlinkClick r:id="rId2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2"/>
    </p:custDataLst>
    <p:controls>
      <mc:AlternateContent xmlns:mc="http://schemas.openxmlformats.org/markup-compatibility/2006">
        <mc:Choice xmlns:v="urn:schemas-microsoft-com:vml" Requires="v">
          <p:control spid="3882" name="TextBox1" r:id="rId3" imgW="990720" imgH="380880"/>
        </mc:Choice>
        <mc:Fallback>
          <p:control name="TextBox1" r:id="rId3" imgW="990720" imgH="380880">
            <p:pic>
              <p:nvPicPr>
                <p:cNvPr id="41" name="TextBox1"/>
                <p:cNvPicPr preferRelativeResize="0">
                  <a:picLocks noChangeArrowheads="1" noChangeShapeType="1"/>
                </p:cNvPicPr>
                <p:nvPr/>
              </p:nvPicPr>
              <p:blipFill>
                <a:blip r:embed="rId21"/>
                <a:srcRect/>
                <a:stretch>
                  <a:fillRect/>
                </a:stretch>
              </p:blipFill>
              <p:spPr bwMode="auto">
                <a:xfrm>
                  <a:off x="10857875" y="31654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883" name="TextBox2" r:id="rId4" imgW="990720" imgH="380880"/>
        </mc:Choice>
        <mc:Fallback>
          <p:control name="TextBox2" r:id="rId4" imgW="990720" imgH="380880">
            <p:pic>
              <p:nvPicPr>
                <p:cNvPr id="42" name="TextBox2"/>
                <p:cNvPicPr preferRelativeResize="0">
                  <a:picLocks noChangeArrowheads="1" noChangeShapeType="1"/>
                </p:cNvPicPr>
                <p:nvPr/>
              </p:nvPicPr>
              <p:blipFill>
                <a:blip r:embed="rId21"/>
                <a:srcRect/>
                <a:stretch>
                  <a:fillRect/>
                </a:stretch>
              </p:blipFill>
              <p:spPr bwMode="auto">
                <a:xfrm>
                  <a:off x="10857875" y="38893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884" name="TextBox3" r:id="rId5" imgW="990720" imgH="380880"/>
        </mc:Choice>
        <mc:Fallback>
          <p:control name="TextBox3" r:id="rId5" imgW="990720" imgH="380880">
            <p:pic>
              <p:nvPicPr>
                <p:cNvPr id="43" name="TextBox3"/>
                <p:cNvPicPr preferRelativeResize="0">
                  <a:picLocks noChangeArrowheads="1" noChangeShapeType="1"/>
                </p:cNvPicPr>
                <p:nvPr/>
              </p:nvPicPr>
              <p:blipFill>
                <a:blip r:embed="rId21"/>
                <a:srcRect/>
                <a:stretch>
                  <a:fillRect/>
                </a:stretch>
              </p:blipFill>
              <p:spPr bwMode="auto">
                <a:xfrm>
                  <a:off x="10857875" y="24161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885" name="TextBox4" r:id="rId6" imgW="990720" imgH="380880"/>
        </mc:Choice>
        <mc:Fallback>
          <p:control name="TextBox4" r:id="rId6" imgW="990720" imgH="380880">
            <p:pic>
              <p:nvPicPr>
                <p:cNvPr id="44" name="TextBox4"/>
                <p:cNvPicPr preferRelativeResize="0">
                  <a:picLocks noChangeArrowheads="1" noChangeShapeType="1"/>
                </p:cNvPicPr>
                <p:nvPr/>
              </p:nvPicPr>
              <p:blipFill>
                <a:blip r:embed="rId21"/>
                <a:srcRect/>
                <a:stretch>
                  <a:fillRect/>
                </a:stretch>
              </p:blipFill>
              <p:spPr bwMode="auto">
                <a:xfrm>
                  <a:off x="10857875" y="17049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886" name="TextBox9" r:id="rId7" imgW="1905120" imgH="380880"/>
        </mc:Choice>
        <mc:Fallback>
          <p:control name="TextBox9" r:id="rId7" imgW="1905120" imgH="380880">
            <p:pic>
              <p:nvPicPr>
                <p:cNvPr id="45" name="TextBox9"/>
                <p:cNvPicPr preferRelativeResize="0">
                  <a:picLocks noChangeArrowheads="1" noChangeShapeType="1"/>
                </p:cNvPicPr>
                <p:nvPr/>
              </p:nvPicPr>
              <p:blipFill>
                <a:blip r:embed="rId22"/>
                <a:srcRect/>
                <a:stretch>
                  <a:fillRect/>
                </a:stretch>
              </p:blipFill>
              <p:spPr bwMode="auto">
                <a:xfrm>
                  <a:off x="8767484" y="16922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887" name="TextBox10" r:id="rId8" imgW="1905120" imgH="380880"/>
        </mc:Choice>
        <mc:Fallback>
          <p:control name="TextBox10" r:id="rId8" imgW="1905120" imgH="380880">
            <p:pic>
              <p:nvPicPr>
                <p:cNvPr id="46" name="TextBox10"/>
                <p:cNvPicPr preferRelativeResize="0">
                  <a:picLocks noChangeArrowheads="1" noChangeShapeType="1"/>
                </p:cNvPicPr>
                <p:nvPr/>
              </p:nvPicPr>
              <p:blipFill>
                <a:blip r:embed="rId23"/>
                <a:srcRect/>
                <a:stretch>
                  <a:fillRect/>
                </a:stretch>
              </p:blipFill>
              <p:spPr bwMode="auto">
                <a:xfrm>
                  <a:off x="8767484" y="24034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888" name="TextBox11" r:id="rId9" imgW="1905120" imgH="380880"/>
        </mc:Choice>
        <mc:Fallback>
          <p:control name="TextBox11" r:id="rId9" imgW="1905120" imgH="380880">
            <p:pic>
              <p:nvPicPr>
                <p:cNvPr id="47" name="TextBox11"/>
                <p:cNvPicPr preferRelativeResize="0">
                  <a:picLocks noChangeArrowheads="1" noChangeShapeType="1"/>
                </p:cNvPicPr>
                <p:nvPr/>
              </p:nvPicPr>
              <p:blipFill>
                <a:blip r:embed="rId24"/>
                <a:srcRect/>
                <a:stretch>
                  <a:fillRect/>
                </a:stretch>
              </p:blipFill>
              <p:spPr bwMode="auto">
                <a:xfrm>
                  <a:off x="8767484" y="31527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889" name="TextBox12" r:id="rId10" imgW="1905120" imgH="380880"/>
        </mc:Choice>
        <mc:Fallback>
          <p:control name="TextBox12" r:id="rId10" imgW="1905120" imgH="380880">
            <p:pic>
              <p:nvPicPr>
                <p:cNvPr id="48" name="TextBox12"/>
                <p:cNvPicPr preferRelativeResize="0">
                  <a:picLocks noChangeArrowheads="1" noChangeShapeType="1"/>
                </p:cNvPicPr>
                <p:nvPr/>
              </p:nvPicPr>
              <p:blipFill>
                <a:blip r:embed="rId25"/>
                <a:srcRect/>
                <a:stretch>
                  <a:fillRect/>
                </a:stretch>
              </p:blipFill>
              <p:spPr bwMode="auto">
                <a:xfrm>
                  <a:off x="8767484" y="38766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890" name="TextBox5" r:id="rId11" imgW="990720" imgH="380880"/>
        </mc:Choice>
        <mc:Fallback>
          <p:control name="TextBox5" r:id="rId11" imgW="990720" imgH="380880">
            <p:pic>
              <p:nvPicPr>
                <p:cNvPr id="49" name="TextBox5"/>
                <p:cNvPicPr preferRelativeResize="0">
                  <a:picLocks noChangeArrowheads="1" noChangeShapeType="1"/>
                </p:cNvPicPr>
                <p:nvPr/>
              </p:nvPicPr>
              <p:blipFill>
                <a:blip r:embed="rId26"/>
                <a:srcRect/>
                <a:stretch>
                  <a:fillRect/>
                </a:stretch>
              </p:blipFill>
              <p:spPr bwMode="auto">
                <a:xfrm>
                  <a:off x="10874263" y="4625974"/>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891" name="TextBox7" r:id="rId12" imgW="1905120" imgH="380880"/>
        </mc:Choice>
        <mc:Fallback>
          <p:control name="TextBox7" r:id="rId12" imgW="1905120" imgH="380880">
            <p:pic>
              <p:nvPicPr>
                <p:cNvPr id="51" name="TextBox7"/>
                <p:cNvPicPr preferRelativeResize="0">
                  <a:picLocks noChangeArrowheads="1" noChangeShapeType="1"/>
                </p:cNvPicPr>
                <p:nvPr/>
              </p:nvPicPr>
              <p:blipFill>
                <a:blip r:embed="rId27"/>
                <a:srcRect/>
                <a:stretch>
                  <a:fillRect/>
                </a:stretch>
              </p:blipFill>
              <p:spPr bwMode="auto">
                <a:xfrm>
                  <a:off x="8783872" y="4613274"/>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1714446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8"/>
                    </p:tgtEl>
                  </p:cond>
                </p:stCondLst>
                <p:endSync evt="end" delay="0">
                  <p:rtn val="all"/>
                </p:endSync>
                <p:childTnLst>
                  <p:par>
                    <p:cTn id="3" fill="hold">
                      <p:stCondLst>
                        <p:cond delay="0"/>
                      </p:stCondLst>
                      <p:childTnLst>
                        <p:par>
                          <p:cTn id="4" fill="hold">
                            <p:stCondLst>
                              <p:cond delay="0"/>
                            </p:stCondLst>
                            <p:childTnLst>
                              <p:par>
                                <p:cTn id="5" presetID="8" presetClass="emph" presetSubtype="0" fill="hold" nodeType="clickEffect">
                                  <p:stCondLst>
                                    <p:cond delay="0"/>
                                  </p:stCondLst>
                                  <p:childTnLst>
                                    <p:animRot by="24000000">
                                      <p:cBhvr>
                                        <p:cTn id="6" dur="2000" fill="hold"/>
                                        <p:tgtEl>
                                          <p:spTgt spid="27"/>
                                        </p:tgtEl>
                                        <p:attrNameLst>
                                          <p:attrName>r</p:attrName>
                                        </p:attrNameLst>
                                      </p:cBhvr>
                                    </p:animRot>
                                  </p:childTnLst>
                                  <p:subTnLst>
                                    <p:audio>
                                      <p:cMediaNode>
                                        <p:cTn display="0" masterRel="sameClick">
                                          <p:stCondLst>
                                            <p:cond evt="begin" delay="0">
                                              <p:tn val="5"/>
                                            </p:cond>
                                          </p:stCondLst>
                                          <p:endCondLst>
                                            <p:cond evt="onStopAudio" delay="0">
                                              <p:tgtEl>
                                                <p:sldTgt/>
                                              </p:tgtEl>
                                            </p:cond>
                                          </p:endCondLst>
                                        </p:cTn>
                                        <p:tgtEl>
                                          <p:sndTgt r:embed="rId15" name="spin_around5.wav"/>
                                        </p:tgtEl>
                                      </p:cMediaNode>
                                    </p:audio>
                                  </p:subTnLst>
                                </p:cTn>
                              </p:par>
                            </p:childTnLst>
                          </p:cTn>
                        </p:par>
                      </p:childTnLst>
                    </p:cTn>
                  </p:par>
                  <p:par>
                    <p:cTn id="7" fill="hold">
                      <p:stCondLst>
                        <p:cond delay="indefinite"/>
                      </p:stCondLst>
                      <p:childTnLst>
                        <p:par>
                          <p:cTn id="8" fill="hold">
                            <p:stCondLst>
                              <p:cond delay="0"/>
                            </p:stCondLst>
                            <p:childTnLst>
                              <p:par>
                                <p:cTn id="9" presetID="8" presetClass="emph" presetSubtype="0" fill="hold" nodeType="clickEffect">
                                  <p:stCondLst>
                                    <p:cond delay="0"/>
                                  </p:stCondLst>
                                  <p:childTnLst>
                                    <p:animRot by="24000000">
                                      <p:cBhvr>
                                        <p:cTn id="10" dur="2000" fill="hold"/>
                                        <p:tgtEl>
                                          <p:spTgt spid="27"/>
                                        </p:tgtEl>
                                        <p:attrNameLst>
                                          <p:attrName>r</p:attrName>
                                        </p:attrNameLst>
                                      </p:cBhvr>
                                    </p:animRot>
                                  </p:childTnLst>
                                  <p:subTnLst>
                                    <p:audio>
                                      <p:cMediaNode>
                                        <p:cTn display="0" masterRel="sameClick">
                                          <p:stCondLst>
                                            <p:cond evt="begin" delay="0">
                                              <p:tn val="9"/>
                                            </p:cond>
                                          </p:stCondLst>
                                          <p:endCondLst>
                                            <p:cond evt="onStopAudio" delay="0">
                                              <p:tgtEl>
                                                <p:sldTgt/>
                                              </p:tgtEl>
                                            </p:cond>
                                          </p:endCondLst>
                                        </p:cTn>
                                        <p:tgtEl>
                                          <p:sndTgt r:embed="rId15" name="spin_around5.wav"/>
                                        </p:tgtEl>
                                      </p:cMediaNode>
                                    </p:audio>
                                  </p:subTnLst>
                                </p:cTn>
                              </p:par>
                            </p:childTnLst>
                          </p:cTn>
                        </p:par>
                      </p:childTnLst>
                    </p:cTn>
                  </p:par>
                  <p:par>
                    <p:cTn id="11" fill="hold">
                      <p:stCondLst>
                        <p:cond delay="indefinite"/>
                      </p:stCondLst>
                      <p:childTnLst>
                        <p:par>
                          <p:cTn id="12" fill="hold">
                            <p:stCondLst>
                              <p:cond delay="0"/>
                            </p:stCondLst>
                            <p:childTnLst>
                              <p:par>
                                <p:cTn id="13" presetID="8" presetClass="emph" presetSubtype="0" fill="hold" nodeType="clickEffect">
                                  <p:stCondLst>
                                    <p:cond delay="0"/>
                                  </p:stCondLst>
                                  <p:childTnLst>
                                    <p:animRot by="33600000">
                                      <p:cBhvr>
                                        <p:cTn id="14" dur="2000" fill="hold"/>
                                        <p:tgtEl>
                                          <p:spTgt spid="27"/>
                                        </p:tgtEl>
                                        <p:attrNameLst>
                                          <p:attrName>r</p:attrName>
                                        </p:attrNameLst>
                                      </p:cBhvr>
                                    </p:animRot>
                                  </p:childTnLst>
                                  <p:subTnLst>
                                    <p:audio>
                                      <p:cMediaNode>
                                        <p:cTn display="0" masterRel="sameClick">
                                          <p:stCondLst>
                                            <p:cond evt="begin" delay="0">
                                              <p:tn val="13"/>
                                            </p:cond>
                                          </p:stCondLst>
                                          <p:endCondLst>
                                            <p:cond evt="onStopAudio" delay="0">
                                              <p:tgtEl>
                                                <p:sldTgt/>
                                              </p:tgtEl>
                                            </p:cond>
                                          </p:endCondLst>
                                        </p:cTn>
                                        <p:tgtEl>
                                          <p:sndTgt r:embed="rId15" name="spin_around5.wav"/>
                                        </p:tgtEl>
                                      </p:cMediaNode>
                                    </p:audio>
                                  </p:subTnLst>
                                </p:cTn>
                              </p:par>
                            </p:childTnLst>
                          </p:cTn>
                        </p:par>
                      </p:childTnLst>
                    </p:cTn>
                  </p:par>
                  <p:par>
                    <p:cTn id="15" fill="hold">
                      <p:stCondLst>
                        <p:cond delay="indefinite"/>
                      </p:stCondLst>
                      <p:childTnLst>
                        <p:par>
                          <p:cTn id="16" fill="hold">
                            <p:stCondLst>
                              <p:cond delay="0"/>
                            </p:stCondLst>
                            <p:childTnLst>
                              <p:par>
                                <p:cTn id="17" presetID="8" presetClass="emph" presetSubtype="0" fill="hold" nodeType="clickEffect">
                                  <p:stCondLst>
                                    <p:cond delay="0"/>
                                  </p:stCondLst>
                                  <p:childTnLst>
                                    <p:animRot by="31200000">
                                      <p:cBhvr>
                                        <p:cTn id="18" dur="2000" fill="hold"/>
                                        <p:tgtEl>
                                          <p:spTgt spid="27"/>
                                        </p:tgtEl>
                                        <p:attrNameLst>
                                          <p:attrName>r</p:attrName>
                                        </p:attrNameLst>
                                      </p:cBhvr>
                                    </p:animRot>
                                  </p:childTnLst>
                                  <p:subTnLst>
                                    <p:audio>
                                      <p:cMediaNode>
                                        <p:cTn display="0" masterRel="sameClick">
                                          <p:stCondLst>
                                            <p:cond evt="begin" delay="0">
                                              <p:tn val="17"/>
                                            </p:cond>
                                          </p:stCondLst>
                                          <p:endCondLst>
                                            <p:cond evt="onStopAudio" delay="0">
                                              <p:tgtEl>
                                                <p:sldTgt/>
                                              </p:tgtEl>
                                            </p:cond>
                                          </p:endCondLst>
                                        </p:cTn>
                                        <p:tgtEl>
                                          <p:sndTgt r:embed="rId15" name="spin_around5.wav"/>
                                        </p:tgtEl>
                                      </p:cMediaNode>
                                    </p:audio>
                                  </p:subTnLst>
                                </p:cTn>
                              </p:par>
                            </p:childTnLst>
                          </p:cTn>
                        </p:par>
                      </p:childTnLst>
                    </p:cTn>
                  </p:par>
                  <p:par>
                    <p:cTn id="19" fill="hold">
                      <p:stCondLst>
                        <p:cond delay="indefinite"/>
                      </p:stCondLst>
                      <p:childTnLst>
                        <p:par>
                          <p:cTn id="20" fill="hold">
                            <p:stCondLst>
                              <p:cond delay="0"/>
                            </p:stCondLst>
                            <p:childTnLst>
                              <p:par>
                                <p:cTn id="21" presetID="8" presetClass="emph" presetSubtype="0" fill="hold" nodeType="clickEffect">
                                  <p:stCondLst>
                                    <p:cond delay="0"/>
                                  </p:stCondLst>
                                  <p:childTnLst>
                                    <p:animRot by="26400000">
                                      <p:cBhvr>
                                        <p:cTn id="22" dur="2000" fill="hold"/>
                                        <p:tgtEl>
                                          <p:spTgt spid="27"/>
                                        </p:tgtEl>
                                        <p:attrNameLst>
                                          <p:attrName>r</p:attrName>
                                        </p:attrNameLst>
                                      </p:cBhvr>
                                    </p:animRot>
                                  </p:childTnLst>
                                  <p:subTnLst>
                                    <p:audio>
                                      <p:cMediaNode>
                                        <p:cTn display="0" masterRel="sameClick">
                                          <p:stCondLst>
                                            <p:cond evt="begin" delay="0">
                                              <p:tn val="21"/>
                                            </p:cond>
                                          </p:stCondLst>
                                          <p:endCondLst>
                                            <p:cond evt="onStopAudio" delay="0">
                                              <p:tgtEl>
                                                <p:sldTgt/>
                                              </p:tgtEl>
                                            </p:cond>
                                          </p:endCondLst>
                                        </p:cTn>
                                        <p:tgtEl>
                                          <p:sndTgt r:embed="rId15" name="spin_around5.wav"/>
                                        </p:tgtEl>
                                      </p:cMediaNode>
                                    </p:audio>
                                  </p:subTnLst>
                                </p:cTn>
                              </p:par>
                            </p:childTnLst>
                          </p:cTn>
                        </p:par>
                      </p:childTnLst>
                    </p:cTn>
                  </p:par>
                  <p:par>
                    <p:cTn id="23" fill="hold">
                      <p:stCondLst>
                        <p:cond delay="indefinite"/>
                      </p:stCondLst>
                      <p:childTnLst>
                        <p:par>
                          <p:cTn id="24" fill="hold">
                            <p:stCondLst>
                              <p:cond delay="0"/>
                            </p:stCondLst>
                            <p:childTnLst>
                              <p:par>
                                <p:cTn id="25" presetID="8" presetClass="emph" presetSubtype="0" fill="hold" nodeType="clickEffect">
                                  <p:stCondLst>
                                    <p:cond delay="0"/>
                                  </p:stCondLst>
                                  <p:childTnLst>
                                    <p:animRot by="24000000">
                                      <p:cBhvr>
                                        <p:cTn id="26" dur="2000" fill="hold"/>
                                        <p:tgtEl>
                                          <p:spTgt spid="27"/>
                                        </p:tgtEl>
                                        <p:attrNameLst>
                                          <p:attrName>r</p:attrName>
                                        </p:attrNameLst>
                                      </p:cBhvr>
                                    </p:animRot>
                                  </p:childTnLst>
                                  <p:subTnLst>
                                    <p:audio>
                                      <p:cMediaNode>
                                        <p:cTn display="0" masterRel="sameClick">
                                          <p:stCondLst>
                                            <p:cond evt="begin" delay="0">
                                              <p:tn val="25"/>
                                            </p:cond>
                                          </p:stCondLst>
                                          <p:endCondLst>
                                            <p:cond evt="onStopAudio" delay="0">
                                              <p:tgtEl>
                                                <p:sldTgt/>
                                              </p:tgtEl>
                                            </p:cond>
                                          </p:endCondLst>
                                        </p:cTn>
                                        <p:tgtEl>
                                          <p:sndTgt r:embed="rId15" name="spin_around5.wav"/>
                                        </p:tgtEl>
                                      </p:cMediaNode>
                                    </p:audio>
                                  </p:subTnLst>
                                </p:cTn>
                              </p:par>
                            </p:childTnLst>
                          </p:cTn>
                        </p:par>
                      </p:childTnLst>
                    </p:cTn>
                  </p:par>
                  <p:par>
                    <p:cTn id="27" fill="hold">
                      <p:stCondLst>
                        <p:cond delay="indefinite"/>
                      </p:stCondLst>
                      <p:childTnLst>
                        <p:par>
                          <p:cTn id="28" fill="hold">
                            <p:stCondLst>
                              <p:cond delay="0"/>
                            </p:stCondLst>
                            <p:childTnLst>
                              <p:par>
                                <p:cTn id="29" presetID="8" presetClass="emph" presetSubtype="0" fill="hold" nodeType="clickEffect">
                                  <p:stCondLst>
                                    <p:cond delay="0"/>
                                  </p:stCondLst>
                                  <p:childTnLst>
                                    <p:animRot by="26400000">
                                      <p:cBhvr>
                                        <p:cTn id="30" dur="2000" fill="hold"/>
                                        <p:tgtEl>
                                          <p:spTgt spid="27"/>
                                        </p:tgtEl>
                                        <p:attrNameLst>
                                          <p:attrName>r</p:attrName>
                                        </p:attrNameLst>
                                      </p:cBhvr>
                                    </p:animRot>
                                  </p:childTnLst>
                                  <p:subTnLst>
                                    <p:audio>
                                      <p:cMediaNode>
                                        <p:cTn display="0" masterRel="sameClick">
                                          <p:stCondLst>
                                            <p:cond evt="begin" delay="0">
                                              <p:tn val="29"/>
                                            </p:cond>
                                          </p:stCondLst>
                                          <p:endCondLst>
                                            <p:cond evt="onStopAudio" delay="0">
                                              <p:tgtEl>
                                                <p:sldTgt/>
                                              </p:tgtEl>
                                            </p:cond>
                                          </p:endCondLst>
                                        </p:cTn>
                                        <p:tgtEl>
                                          <p:sndTgt r:embed="rId15" name="spin_around5.wav"/>
                                        </p:tgtEl>
                                      </p:cMediaNode>
                                    </p:audio>
                                  </p:subTnLst>
                                </p:cTn>
                              </p:par>
                            </p:childTnLst>
                          </p:cTn>
                        </p:par>
                      </p:childTnLst>
                    </p:cTn>
                  </p:par>
                  <p:par>
                    <p:cTn id="31" fill="hold">
                      <p:stCondLst>
                        <p:cond delay="indefinite"/>
                      </p:stCondLst>
                      <p:childTnLst>
                        <p:par>
                          <p:cTn id="32" fill="hold">
                            <p:stCondLst>
                              <p:cond delay="0"/>
                            </p:stCondLst>
                            <p:childTnLst>
                              <p:par>
                                <p:cTn id="33" presetID="8" presetClass="emph" presetSubtype="0" fill="hold" nodeType="clickEffect">
                                  <p:stCondLst>
                                    <p:cond delay="0"/>
                                  </p:stCondLst>
                                  <p:childTnLst>
                                    <p:animRot by="31200000">
                                      <p:cBhvr>
                                        <p:cTn id="34" dur="2000" fill="hold"/>
                                        <p:tgtEl>
                                          <p:spTgt spid="27"/>
                                        </p:tgtEl>
                                        <p:attrNameLst>
                                          <p:attrName>r</p:attrName>
                                        </p:attrNameLst>
                                      </p:cBhvr>
                                    </p:animRot>
                                  </p:childTnLst>
                                  <p:subTnLst>
                                    <p:audio>
                                      <p:cMediaNode>
                                        <p:cTn display="0" masterRel="sameClick">
                                          <p:stCondLst>
                                            <p:cond evt="begin" delay="0">
                                              <p:tn val="33"/>
                                            </p:cond>
                                          </p:stCondLst>
                                          <p:endCondLst>
                                            <p:cond evt="onStopAudio" delay="0">
                                              <p:tgtEl>
                                                <p:sldTgt/>
                                              </p:tgtEl>
                                            </p:cond>
                                          </p:endCondLst>
                                        </p:cTn>
                                        <p:tgtEl>
                                          <p:sndTgt r:embed="rId15" name="spin_around5.wav"/>
                                        </p:tgtEl>
                                      </p:cMediaNode>
                                    </p:audio>
                                  </p:subTnLst>
                                </p:cTn>
                              </p:par>
                            </p:childTnLst>
                          </p:cTn>
                        </p:par>
                      </p:childTnLst>
                    </p:cTn>
                  </p:par>
                  <p:par>
                    <p:cTn id="35" fill="hold">
                      <p:stCondLst>
                        <p:cond delay="indefinite"/>
                      </p:stCondLst>
                      <p:childTnLst>
                        <p:par>
                          <p:cTn id="36" fill="hold">
                            <p:stCondLst>
                              <p:cond delay="0"/>
                            </p:stCondLst>
                            <p:childTnLst>
                              <p:par>
                                <p:cTn id="37" presetID="8" presetClass="emph" presetSubtype="0" fill="hold" nodeType="clickEffect">
                                  <p:stCondLst>
                                    <p:cond delay="0"/>
                                  </p:stCondLst>
                                  <p:childTnLst>
                                    <p:animRot by="28800000">
                                      <p:cBhvr>
                                        <p:cTn id="38" dur="2000" fill="hold"/>
                                        <p:tgtEl>
                                          <p:spTgt spid="27"/>
                                        </p:tgtEl>
                                        <p:attrNameLst>
                                          <p:attrName>r</p:attrName>
                                        </p:attrNameLst>
                                      </p:cBhvr>
                                    </p:animRot>
                                  </p:childTnLst>
                                  <p:subTnLst>
                                    <p:audio>
                                      <p:cMediaNode>
                                        <p:cTn display="0" masterRel="sameClick">
                                          <p:stCondLst>
                                            <p:cond evt="begin" delay="0">
                                              <p:tn val="37"/>
                                            </p:cond>
                                          </p:stCondLst>
                                          <p:endCondLst>
                                            <p:cond evt="onStopAudio" delay="0">
                                              <p:tgtEl>
                                                <p:sldTgt/>
                                              </p:tgtEl>
                                            </p:cond>
                                          </p:endCondLst>
                                        </p:cTn>
                                        <p:tgtEl>
                                          <p:sndTgt r:embed="rId15" name="spin_around5.wav"/>
                                        </p:tgtEl>
                                      </p:cMediaNode>
                                    </p:audio>
                                  </p:subTnLst>
                                </p:cTn>
                              </p:par>
                            </p:childTnLst>
                          </p:cTn>
                        </p:par>
                      </p:childTnLst>
                    </p:cTn>
                  </p:par>
                  <p:par>
                    <p:cTn id="39" fill="hold">
                      <p:stCondLst>
                        <p:cond delay="indefinite"/>
                      </p:stCondLst>
                      <p:childTnLst>
                        <p:par>
                          <p:cTn id="40" fill="hold">
                            <p:stCondLst>
                              <p:cond delay="0"/>
                            </p:stCondLst>
                            <p:childTnLst>
                              <p:par>
                                <p:cTn id="41" presetID="8" presetClass="emph" presetSubtype="0" fill="hold" nodeType="clickEffect">
                                  <p:stCondLst>
                                    <p:cond delay="0"/>
                                  </p:stCondLst>
                                  <p:childTnLst>
                                    <p:animRot by="31200000">
                                      <p:cBhvr>
                                        <p:cTn id="42" dur="2000" fill="hold"/>
                                        <p:tgtEl>
                                          <p:spTgt spid="27"/>
                                        </p:tgtEl>
                                        <p:attrNameLst>
                                          <p:attrName>r</p:attrName>
                                        </p:attrNameLst>
                                      </p:cBhvr>
                                    </p:animRot>
                                  </p:childTnLst>
                                  <p:subTnLst>
                                    <p:audio>
                                      <p:cMediaNode>
                                        <p:cTn display="0" masterRel="sameClick">
                                          <p:stCondLst>
                                            <p:cond evt="begin" delay="0">
                                              <p:tn val="41"/>
                                            </p:cond>
                                          </p:stCondLst>
                                          <p:endCondLst>
                                            <p:cond evt="onStopAudio" delay="0">
                                              <p:tgtEl>
                                                <p:sldTgt/>
                                              </p:tgtEl>
                                            </p:cond>
                                          </p:endCondLst>
                                        </p:cTn>
                                        <p:tgtEl>
                                          <p:sndTgt r:embed="rId15" name="spin_around5.wav"/>
                                        </p:tgtEl>
                                      </p:cMediaNode>
                                    </p:audio>
                                  </p:subTnLst>
                                </p:cTn>
                              </p:par>
                            </p:childTnLst>
                          </p:cTn>
                        </p:par>
                      </p:childTnLst>
                    </p:cTn>
                  </p:par>
                  <p:par>
                    <p:cTn id="43" fill="hold">
                      <p:stCondLst>
                        <p:cond delay="indefinite"/>
                      </p:stCondLst>
                      <p:childTnLst>
                        <p:par>
                          <p:cTn id="44" fill="hold">
                            <p:stCondLst>
                              <p:cond delay="0"/>
                            </p:stCondLst>
                            <p:childTnLst>
                              <p:par>
                                <p:cTn id="45" presetID="8" presetClass="emph" presetSubtype="0" fill="hold" nodeType="clickEffect">
                                  <p:stCondLst>
                                    <p:cond delay="0"/>
                                  </p:stCondLst>
                                  <p:childTnLst>
                                    <p:animRot by="24000000">
                                      <p:cBhvr>
                                        <p:cTn id="46" dur="2000" fill="hold"/>
                                        <p:tgtEl>
                                          <p:spTgt spid="27"/>
                                        </p:tgtEl>
                                        <p:attrNameLst>
                                          <p:attrName>r</p:attrName>
                                        </p:attrNameLst>
                                      </p:cBhvr>
                                    </p:animRot>
                                  </p:childTnLst>
                                  <p:subTnLst>
                                    <p:audio>
                                      <p:cMediaNode>
                                        <p:cTn display="0" masterRel="sameClick">
                                          <p:stCondLst>
                                            <p:cond evt="begin" delay="0">
                                              <p:tn val="45"/>
                                            </p:cond>
                                          </p:stCondLst>
                                          <p:endCondLst>
                                            <p:cond evt="onStopAudio" delay="0">
                                              <p:tgtEl>
                                                <p:sldTgt/>
                                              </p:tgtEl>
                                            </p:cond>
                                          </p:endCondLst>
                                        </p:cTn>
                                        <p:tgtEl>
                                          <p:sndTgt r:embed="rId15" name="spin_around5.wav"/>
                                        </p:tgtEl>
                                      </p:cMediaNode>
                                    </p:audio>
                                  </p:subTnLst>
                                </p:cTn>
                              </p:par>
                            </p:childTnLst>
                          </p:cTn>
                        </p:par>
                      </p:childTnLst>
                    </p:cTn>
                  </p:par>
                  <p:par>
                    <p:cTn id="47" fill="hold">
                      <p:stCondLst>
                        <p:cond delay="indefinite"/>
                      </p:stCondLst>
                      <p:childTnLst>
                        <p:par>
                          <p:cTn id="48" fill="hold">
                            <p:stCondLst>
                              <p:cond delay="0"/>
                            </p:stCondLst>
                            <p:childTnLst>
                              <p:par>
                                <p:cTn id="49" presetID="8" presetClass="emph" presetSubtype="0" fill="hold" nodeType="clickEffect">
                                  <p:stCondLst>
                                    <p:cond delay="0"/>
                                  </p:stCondLst>
                                  <p:childTnLst>
                                    <p:animRot by="28800000">
                                      <p:cBhvr>
                                        <p:cTn id="50" dur="2000" fill="hold"/>
                                        <p:tgtEl>
                                          <p:spTgt spid="27"/>
                                        </p:tgtEl>
                                        <p:attrNameLst>
                                          <p:attrName>r</p:attrName>
                                        </p:attrNameLst>
                                      </p:cBhvr>
                                    </p:animRot>
                                  </p:childTnLst>
                                  <p:subTnLst>
                                    <p:audio>
                                      <p:cMediaNode>
                                        <p:cTn display="0" masterRel="sameClick">
                                          <p:stCondLst>
                                            <p:cond evt="begin" delay="0">
                                              <p:tn val="49"/>
                                            </p:cond>
                                          </p:stCondLst>
                                          <p:endCondLst>
                                            <p:cond evt="onStopAudio" delay="0">
                                              <p:tgtEl>
                                                <p:sldTgt/>
                                              </p:tgtEl>
                                            </p:cond>
                                          </p:endCondLst>
                                        </p:cTn>
                                        <p:tgtEl>
                                          <p:sndTgt r:embed="rId15" name="spin_around5.wav"/>
                                        </p:tgtEl>
                                      </p:cMediaNode>
                                    </p:audio>
                                  </p:subTnLst>
                                </p:cTn>
                              </p:par>
                            </p:childTnLst>
                          </p:cTn>
                        </p:par>
                      </p:childTnLst>
                    </p:cTn>
                  </p:par>
                  <p:par>
                    <p:cTn id="51" fill="hold">
                      <p:stCondLst>
                        <p:cond delay="indefinite"/>
                      </p:stCondLst>
                      <p:childTnLst>
                        <p:par>
                          <p:cTn id="52" fill="hold">
                            <p:stCondLst>
                              <p:cond delay="0"/>
                            </p:stCondLst>
                            <p:childTnLst>
                              <p:par>
                                <p:cTn id="53" presetID="8" presetClass="emph" presetSubtype="0" fill="hold" nodeType="clickEffect">
                                  <p:stCondLst>
                                    <p:cond delay="0"/>
                                  </p:stCondLst>
                                  <p:childTnLst>
                                    <p:animRot by="33600000">
                                      <p:cBhvr>
                                        <p:cTn id="54" dur="2000" fill="hold"/>
                                        <p:tgtEl>
                                          <p:spTgt spid="27"/>
                                        </p:tgtEl>
                                        <p:attrNameLst>
                                          <p:attrName>r</p:attrName>
                                        </p:attrNameLst>
                                      </p:cBhvr>
                                    </p:animRot>
                                  </p:childTnLst>
                                  <p:subTnLst>
                                    <p:audio>
                                      <p:cMediaNode>
                                        <p:cTn display="0" masterRel="sameClick">
                                          <p:stCondLst>
                                            <p:cond evt="begin" delay="0">
                                              <p:tn val="53"/>
                                            </p:cond>
                                          </p:stCondLst>
                                          <p:endCondLst>
                                            <p:cond evt="onStopAudio" delay="0">
                                              <p:tgtEl>
                                                <p:sldTgt/>
                                              </p:tgtEl>
                                            </p:cond>
                                          </p:endCondLst>
                                        </p:cTn>
                                        <p:tgtEl>
                                          <p:sndTgt r:embed="rId15" name="spin_around5.wav"/>
                                        </p:tgtEl>
                                      </p:cMediaNode>
                                    </p:audio>
                                  </p:subTnLst>
                                </p:cTn>
                              </p:par>
                            </p:childTnLst>
                          </p:cTn>
                        </p:par>
                      </p:childTnLst>
                    </p:cTn>
                  </p:par>
                  <p:par>
                    <p:cTn id="55" fill="hold">
                      <p:stCondLst>
                        <p:cond delay="indefinite"/>
                      </p:stCondLst>
                      <p:childTnLst>
                        <p:par>
                          <p:cTn id="56" fill="hold">
                            <p:stCondLst>
                              <p:cond delay="0"/>
                            </p:stCondLst>
                            <p:childTnLst>
                              <p:par>
                                <p:cTn id="57" presetID="8" presetClass="emph" presetSubtype="0" fill="hold" nodeType="clickEffect">
                                  <p:stCondLst>
                                    <p:cond delay="0"/>
                                  </p:stCondLst>
                                  <p:childTnLst>
                                    <p:animRot by="28800000">
                                      <p:cBhvr>
                                        <p:cTn id="58" dur="2000" fill="hold"/>
                                        <p:tgtEl>
                                          <p:spTgt spid="27"/>
                                        </p:tgtEl>
                                        <p:attrNameLst>
                                          <p:attrName>r</p:attrName>
                                        </p:attrNameLst>
                                      </p:cBhvr>
                                    </p:animRot>
                                  </p:childTnLst>
                                  <p:subTnLst>
                                    <p:audio>
                                      <p:cMediaNode>
                                        <p:cTn display="0" masterRel="sameClick">
                                          <p:stCondLst>
                                            <p:cond evt="begin" delay="0">
                                              <p:tn val="57"/>
                                            </p:cond>
                                          </p:stCondLst>
                                          <p:endCondLst>
                                            <p:cond evt="onStopAudio" delay="0">
                                              <p:tgtEl>
                                                <p:sldTgt/>
                                              </p:tgtEl>
                                            </p:cond>
                                          </p:endCondLst>
                                        </p:cTn>
                                        <p:tgtEl>
                                          <p:sndTgt r:embed="rId15" name="spin_around5.wav"/>
                                        </p:tgtEl>
                                      </p:cMediaNode>
                                    </p:audio>
                                  </p:subTnLst>
                                </p:cTn>
                              </p:par>
                            </p:childTnLst>
                          </p:cTn>
                        </p:par>
                      </p:childTnLst>
                    </p:cTn>
                  </p:par>
                  <p:par>
                    <p:cTn id="59" fill="hold">
                      <p:stCondLst>
                        <p:cond delay="indefinite"/>
                      </p:stCondLst>
                      <p:childTnLst>
                        <p:par>
                          <p:cTn id="60" fill="hold">
                            <p:stCondLst>
                              <p:cond delay="0"/>
                            </p:stCondLst>
                            <p:childTnLst>
                              <p:par>
                                <p:cTn id="61" presetID="8" presetClass="emph" presetSubtype="0" fill="hold" nodeType="clickEffect">
                                  <p:stCondLst>
                                    <p:cond delay="0"/>
                                  </p:stCondLst>
                                  <p:childTnLst>
                                    <p:animRot by="31200000">
                                      <p:cBhvr>
                                        <p:cTn id="62" dur="2000" fill="hold"/>
                                        <p:tgtEl>
                                          <p:spTgt spid="27"/>
                                        </p:tgtEl>
                                        <p:attrNameLst>
                                          <p:attrName>r</p:attrName>
                                        </p:attrNameLst>
                                      </p:cBhvr>
                                    </p:animRot>
                                  </p:childTnLst>
                                  <p:subTnLst>
                                    <p:audio>
                                      <p:cMediaNode>
                                        <p:cTn display="0" masterRel="sameClick">
                                          <p:stCondLst>
                                            <p:cond evt="begin" delay="0">
                                              <p:tn val="61"/>
                                            </p:cond>
                                          </p:stCondLst>
                                          <p:endCondLst>
                                            <p:cond evt="onStopAudio" delay="0">
                                              <p:tgtEl>
                                                <p:sldTgt/>
                                              </p:tgtEl>
                                            </p:cond>
                                          </p:endCondLst>
                                        </p:cTn>
                                        <p:tgtEl>
                                          <p:sndTgt r:embed="rId15" name="spin_around5.wav"/>
                                        </p:tgtEl>
                                      </p:cMediaNode>
                                    </p:audio>
                                  </p:subTnLst>
                                </p:cTn>
                              </p:par>
                            </p:childTnLst>
                          </p:cTn>
                        </p:par>
                      </p:childTnLst>
                    </p:cTn>
                  </p:par>
                </p:childTnLst>
              </p:cTn>
              <p:nextCondLst>
                <p:cond evt="onClick" delay="0">
                  <p:tgtEl>
                    <p:spTgt spid="38"/>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rotWithShape="1">
          <a:blip r:embed="rId4" cstate="print">
            <a:extLst>
              <a:ext uri="{28A0092B-C50C-407E-A947-70E740481C1C}">
                <a14:useLocalDpi xmlns:a14="http://schemas.microsoft.com/office/drawing/2010/main" val="0"/>
              </a:ext>
            </a:extLst>
          </a:blip>
          <a:srcRect t="12984"/>
          <a:stretch/>
        </p:blipFill>
        <p:spPr>
          <a:xfrm>
            <a:off x="0" y="711200"/>
            <a:ext cx="12192000" cy="7072602"/>
          </a:xfrm>
          <a:prstGeom prst="rect">
            <a:avLst/>
          </a:prstGeom>
        </p:spPr>
      </p:pic>
      <p:pic>
        <p:nvPicPr>
          <p:cNvPr id="4" name="Resim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83227" y="-11473"/>
            <a:ext cx="6465574" cy="734724"/>
          </a:xfrm>
          <a:prstGeom prst="rect">
            <a:avLst/>
          </a:prstGeom>
        </p:spPr>
      </p:pic>
      <p:pic>
        <p:nvPicPr>
          <p:cNvPr id="97"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6">
            <a:alphaModFix/>
          </a:blip>
          <a:srcRect b="60097"/>
          <a:stretch/>
        </p:blipFill>
        <p:spPr>
          <a:xfrm>
            <a:off x="0" y="5118100"/>
            <a:ext cx="12192000" cy="1912191"/>
          </a:xfrm>
          <a:prstGeom prst="rect">
            <a:avLst/>
          </a:prstGeom>
          <a:noFill/>
          <a:ln>
            <a:noFill/>
          </a:ln>
        </p:spPr>
      </p:pic>
      <p:pic>
        <p:nvPicPr>
          <p:cNvPr id="25" name="Resim 2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6"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7" name="Resim 26">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56234" y="1929603"/>
            <a:ext cx="1521991" cy="754859"/>
          </a:xfrm>
          <a:prstGeom prst="rect">
            <a:avLst/>
          </a:prstGeom>
        </p:spPr>
      </p:pic>
      <p:pic>
        <p:nvPicPr>
          <p:cNvPr id="28" name="Resim 27">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722104" y="1929602"/>
            <a:ext cx="1521991" cy="754859"/>
          </a:xfrm>
          <a:prstGeom prst="rect">
            <a:avLst/>
          </a:prstGeom>
        </p:spPr>
      </p:pic>
      <p:pic>
        <p:nvPicPr>
          <p:cNvPr id="29" name="Resim 28">
            <a:hlinkClick r:id="rId13" action="ppaction://hlinksldjump"/>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387974" y="1929602"/>
            <a:ext cx="1521991" cy="754859"/>
          </a:xfrm>
          <a:prstGeom prst="rect">
            <a:avLst/>
          </a:prstGeom>
        </p:spPr>
      </p:pic>
      <p:pic>
        <p:nvPicPr>
          <p:cNvPr id="30" name="Resim 29">
            <a:hlinkClick r:id="rId15" action="ppaction://hlinksldjump"/>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7037252" y="1929602"/>
            <a:ext cx="1521991" cy="754859"/>
          </a:xfrm>
          <a:prstGeom prst="rect">
            <a:avLst/>
          </a:prstGeom>
        </p:spPr>
      </p:pic>
      <p:pic>
        <p:nvPicPr>
          <p:cNvPr id="31" name="Resim 30">
            <a:hlinkClick r:id="rId17" action="ppaction://hlinksldjump"/>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8687805" y="1929601"/>
            <a:ext cx="1521991" cy="754859"/>
          </a:xfrm>
          <a:prstGeom prst="rect">
            <a:avLst/>
          </a:prstGeom>
        </p:spPr>
      </p:pic>
      <p:pic>
        <p:nvPicPr>
          <p:cNvPr id="32" name="Resim 31">
            <a:hlinkClick r:id="rId19" action="ppaction://hlinksldjump"/>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2056234" y="2716076"/>
            <a:ext cx="1521991" cy="754859"/>
          </a:xfrm>
          <a:prstGeom prst="rect">
            <a:avLst/>
          </a:prstGeom>
        </p:spPr>
      </p:pic>
      <p:pic>
        <p:nvPicPr>
          <p:cNvPr id="33" name="Resim 32">
            <a:hlinkClick r:id="rId21" action="ppaction://hlinksldjump"/>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3722103" y="2716076"/>
            <a:ext cx="1521991" cy="754859"/>
          </a:xfrm>
          <a:prstGeom prst="rect">
            <a:avLst/>
          </a:prstGeom>
        </p:spPr>
      </p:pic>
      <p:pic>
        <p:nvPicPr>
          <p:cNvPr id="34" name="Resim 33">
            <a:hlinkClick r:id="rId23" action="ppaction://hlinksldjump"/>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5387974" y="2716076"/>
            <a:ext cx="1521991" cy="754859"/>
          </a:xfrm>
          <a:prstGeom prst="rect">
            <a:avLst/>
          </a:prstGeom>
        </p:spPr>
      </p:pic>
      <p:pic>
        <p:nvPicPr>
          <p:cNvPr id="35" name="Resim 34">
            <a:hlinkClick r:id="rId25" action="ppaction://hlinksldjump"/>
          </p:cNvPr>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7037251" y="2716076"/>
            <a:ext cx="1521991" cy="754859"/>
          </a:xfrm>
          <a:prstGeom prst="rect">
            <a:avLst/>
          </a:prstGeom>
        </p:spPr>
      </p:pic>
      <p:pic>
        <p:nvPicPr>
          <p:cNvPr id="36" name="Resim 35">
            <a:hlinkClick r:id="rId27" action="ppaction://hlinksldjump"/>
          </p:cNvPr>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8686528" y="2716076"/>
            <a:ext cx="1521991" cy="754859"/>
          </a:xfrm>
          <a:prstGeom prst="rect">
            <a:avLst/>
          </a:prstGeom>
        </p:spPr>
      </p:pic>
      <p:pic>
        <p:nvPicPr>
          <p:cNvPr id="37" name="Resim 36">
            <a:hlinkClick r:id="rId29" action="ppaction://hlinksldjump"/>
          </p:cNvPr>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2056232" y="3499771"/>
            <a:ext cx="1521991" cy="754859"/>
          </a:xfrm>
          <a:prstGeom prst="rect">
            <a:avLst/>
          </a:prstGeom>
        </p:spPr>
      </p:pic>
      <p:pic>
        <p:nvPicPr>
          <p:cNvPr id="38" name="Resim 37">
            <a:hlinkClick r:id="rId31" action="ppaction://hlinksldjump"/>
          </p:cNvPr>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3722102" y="3499770"/>
            <a:ext cx="1521991" cy="754859"/>
          </a:xfrm>
          <a:prstGeom prst="rect">
            <a:avLst/>
          </a:prstGeom>
        </p:spPr>
      </p:pic>
      <p:pic>
        <p:nvPicPr>
          <p:cNvPr id="39" name="Resim 38">
            <a:hlinkClick r:id="rId33" action="ppaction://hlinksldjump"/>
          </p:cNvPr>
          <p:cNvPicPr>
            <a:picLocks noChangeAspect="1"/>
          </p:cNvPicPr>
          <p:nvPr/>
        </p:nvPicPr>
        <p:blipFill>
          <a:blip r:embed="rId34">
            <a:extLst>
              <a:ext uri="{28A0092B-C50C-407E-A947-70E740481C1C}">
                <a14:useLocalDpi xmlns:a14="http://schemas.microsoft.com/office/drawing/2010/main" val="0"/>
              </a:ext>
            </a:extLst>
          </a:blip>
          <a:stretch>
            <a:fillRect/>
          </a:stretch>
        </p:blipFill>
        <p:spPr>
          <a:xfrm>
            <a:off x="5387972" y="3499752"/>
            <a:ext cx="1521991" cy="754859"/>
          </a:xfrm>
          <a:prstGeom prst="rect">
            <a:avLst/>
          </a:prstGeom>
        </p:spPr>
      </p:pic>
      <p:pic>
        <p:nvPicPr>
          <p:cNvPr id="40" name="Resim 39">
            <a:hlinkClick r:id="rId35" action="ppaction://hlinksldjump"/>
          </p:cNvPr>
          <p:cNvPicPr>
            <a:picLocks noChangeAspect="1"/>
          </p:cNvPicPr>
          <p:nvPr/>
        </p:nvPicPr>
        <p:blipFill>
          <a:blip r:embed="rId36">
            <a:extLst>
              <a:ext uri="{28A0092B-C50C-407E-A947-70E740481C1C}">
                <a14:useLocalDpi xmlns:a14="http://schemas.microsoft.com/office/drawing/2010/main" val="0"/>
              </a:ext>
            </a:extLst>
          </a:blip>
          <a:stretch>
            <a:fillRect/>
          </a:stretch>
        </p:blipFill>
        <p:spPr>
          <a:xfrm>
            <a:off x="7053842" y="3499751"/>
            <a:ext cx="1521991" cy="754859"/>
          </a:xfrm>
          <a:prstGeom prst="rect">
            <a:avLst/>
          </a:prstGeom>
        </p:spPr>
      </p:pic>
      <p:pic>
        <p:nvPicPr>
          <p:cNvPr id="41" name="Resim 40">
            <a:hlinkClick r:id="rId37" action="ppaction://hlinksldjump"/>
          </p:cNvPr>
          <p:cNvPicPr>
            <a:picLocks noChangeAspect="1"/>
          </p:cNvPicPr>
          <p:nvPr/>
        </p:nvPicPr>
        <p:blipFill>
          <a:blip r:embed="rId38">
            <a:extLst>
              <a:ext uri="{28A0092B-C50C-407E-A947-70E740481C1C}">
                <a14:useLocalDpi xmlns:a14="http://schemas.microsoft.com/office/drawing/2010/main" val="0"/>
              </a:ext>
            </a:extLst>
          </a:blip>
          <a:stretch>
            <a:fillRect/>
          </a:stretch>
        </p:blipFill>
        <p:spPr>
          <a:xfrm>
            <a:off x="8686527" y="3499751"/>
            <a:ext cx="1521991" cy="754859"/>
          </a:xfrm>
          <a:prstGeom prst="rect">
            <a:avLst/>
          </a:prstGeom>
        </p:spPr>
      </p:pic>
      <p:pic>
        <p:nvPicPr>
          <p:cNvPr id="42" name="Resim 41">
            <a:hlinkClick r:id="rId39" action="ppaction://hlinksldjump"/>
          </p:cNvPr>
          <p:cNvPicPr>
            <a:picLocks noChangeAspect="1"/>
          </p:cNvPicPr>
          <p:nvPr/>
        </p:nvPicPr>
        <p:blipFill>
          <a:blip r:embed="rId40">
            <a:extLst>
              <a:ext uri="{28A0092B-C50C-407E-A947-70E740481C1C}">
                <a14:useLocalDpi xmlns:a14="http://schemas.microsoft.com/office/drawing/2010/main" val="0"/>
              </a:ext>
            </a:extLst>
          </a:blip>
          <a:stretch>
            <a:fillRect/>
          </a:stretch>
        </p:blipFill>
        <p:spPr>
          <a:xfrm>
            <a:off x="2056232" y="4253956"/>
            <a:ext cx="1521991" cy="754859"/>
          </a:xfrm>
          <a:prstGeom prst="rect">
            <a:avLst/>
          </a:prstGeom>
        </p:spPr>
      </p:pic>
      <p:pic>
        <p:nvPicPr>
          <p:cNvPr id="43" name="Resim 42">
            <a:hlinkClick r:id="rId41" action="ppaction://hlinksldjump"/>
          </p:cNvPr>
          <p:cNvPicPr>
            <a:picLocks noChangeAspect="1"/>
          </p:cNvPicPr>
          <p:nvPr/>
        </p:nvPicPr>
        <p:blipFill>
          <a:blip r:embed="rId42">
            <a:extLst>
              <a:ext uri="{28A0092B-C50C-407E-A947-70E740481C1C}">
                <a14:useLocalDpi xmlns:a14="http://schemas.microsoft.com/office/drawing/2010/main" val="0"/>
              </a:ext>
            </a:extLst>
          </a:blip>
          <a:stretch>
            <a:fillRect/>
          </a:stretch>
        </p:blipFill>
        <p:spPr>
          <a:xfrm>
            <a:off x="3722102" y="4253955"/>
            <a:ext cx="1521991" cy="754859"/>
          </a:xfrm>
          <a:prstGeom prst="rect">
            <a:avLst/>
          </a:prstGeom>
        </p:spPr>
      </p:pic>
      <p:pic>
        <p:nvPicPr>
          <p:cNvPr id="44" name="Resim 43">
            <a:hlinkClick r:id="rId43" action="ppaction://hlinksldjump"/>
          </p:cNvPr>
          <p:cNvPicPr>
            <a:picLocks noChangeAspect="1"/>
          </p:cNvPicPr>
          <p:nvPr/>
        </p:nvPicPr>
        <p:blipFill>
          <a:blip r:embed="rId44">
            <a:extLst>
              <a:ext uri="{28A0092B-C50C-407E-A947-70E740481C1C}">
                <a14:useLocalDpi xmlns:a14="http://schemas.microsoft.com/office/drawing/2010/main" val="0"/>
              </a:ext>
            </a:extLst>
          </a:blip>
          <a:stretch>
            <a:fillRect/>
          </a:stretch>
        </p:blipFill>
        <p:spPr>
          <a:xfrm>
            <a:off x="5387972" y="4253937"/>
            <a:ext cx="1521991" cy="754859"/>
          </a:xfrm>
          <a:prstGeom prst="rect">
            <a:avLst/>
          </a:prstGeom>
        </p:spPr>
      </p:pic>
      <p:pic>
        <p:nvPicPr>
          <p:cNvPr id="45" name="Resim 44">
            <a:hlinkClick r:id="rId45" action="ppaction://hlinksldjump"/>
          </p:cNvPr>
          <p:cNvPicPr>
            <a:picLocks noChangeAspect="1"/>
          </p:cNvPicPr>
          <p:nvPr/>
        </p:nvPicPr>
        <p:blipFill>
          <a:blip r:embed="rId46">
            <a:extLst>
              <a:ext uri="{28A0092B-C50C-407E-A947-70E740481C1C}">
                <a14:useLocalDpi xmlns:a14="http://schemas.microsoft.com/office/drawing/2010/main" val="0"/>
              </a:ext>
            </a:extLst>
          </a:blip>
          <a:stretch>
            <a:fillRect/>
          </a:stretch>
        </p:blipFill>
        <p:spPr>
          <a:xfrm>
            <a:off x="7053842" y="4257677"/>
            <a:ext cx="1521991" cy="754859"/>
          </a:xfrm>
          <a:prstGeom prst="rect">
            <a:avLst/>
          </a:prstGeom>
        </p:spPr>
      </p:pic>
      <p:pic>
        <p:nvPicPr>
          <p:cNvPr id="46" name="Resim 45">
            <a:hlinkClick r:id="rId47" action="ppaction://hlinksldjump"/>
          </p:cNvPr>
          <p:cNvPicPr>
            <a:picLocks noChangeAspect="1"/>
          </p:cNvPicPr>
          <p:nvPr/>
        </p:nvPicPr>
        <p:blipFill>
          <a:blip r:embed="rId48">
            <a:extLst>
              <a:ext uri="{28A0092B-C50C-407E-A947-70E740481C1C}">
                <a14:useLocalDpi xmlns:a14="http://schemas.microsoft.com/office/drawing/2010/main" val="0"/>
              </a:ext>
            </a:extLst>
          </a:blip>
          <a:stretch>
            <a:fillRect/>
          </a:stretch>
        </p:blipFill>
        <p:spPr>
          <a:xfrm>
            <a:off x="8686526" y="4253937"/>
            <a:ext cx="1521991" cy="754859"/>
          </a:xfrm>
          <a:prstGeom prst="rect">
            <a:avLst/>
          </a:prstGeom>
        </p:spPr>
      </p:pic>
    </p:spTree>
    <p:custDataLst>
      <p:tags r:id="rId1"/>
    </p:custDataLst>
    <p:extLst>
      <p:ext uri="{BB962C8B-B14F-4D97-AF65-F5344CB8AC3E}">
        <p14:creationId xmlns:p14="http://schemas.microsoft.com/office/powerpoint/2010/main" val="305554342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7"/>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7"/>
                                        </p:tgtEl>
                                      </p:cBhvr>
                                    </p:animEffect>
                                    <p:set>
                                      <p:cBhvr>
                                        <p:cTn id="7" dur="1" fill="hold">
                                          <p:stCondLst>
                                            <p:cond delay="499"/>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seq concurrent="1" nextAc="seek">
              <p:cTn id="8" restart="whenNotActive" fill="hold" evtFilter="cancelBubble" nodeType="interactiveSeq">
                <p:stCondLst>
                  <p:cond evt="onClick" delay="0">
                    <p:tgtEl>
                      <p:spTgt spid="28"/>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nodeType="clickEffect">
                                  <p:stCondLst>
                                    <p:cond delay="0"/>
                                  </p:stCondLst>
                                  <p:childTnLst>
                                    <p:animEffect transition="out" filter="fade">
                                      <p:cBhvr>
                                        <p:cTn id="12" dur="500"/>
                                        <p:tgtEl>
                                          <p:spTgt spid="28"/>
                                        </p:tgtEl>
                                      </p:cBhvr>
                                    </p:animEffect>
                                    <p:set>
                                      <p:cBhvr>
                                        <p:cTn id="13" dur="1" fill="hold">
                                          <p:stCondLst>
                                            <p:cond delay="4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14" restart="whenNotActive" fill="hold" evtFilter="cancelBubble" nodeType="interactiveSeq">
                <p:stCondLst>
                  <p:cond evt="onClick" delay="0">
                    <p:tgtEl>
                      <p:spTgt spid="29"/>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nodeType="clickEffect">
                                  <p:stCondLst>
                                    <p:cond delay="0"/>
                                  </p:stCondLst>
                                  <p:childTnLst>
                                    <p:animEffect transition="out" filter="fade">
                                      <p:cBhvr>
                                        <p:cTn id="18" dur="500"/>
                                        <p:tgtEl>
                                          <p:spTgt spid="29"/>
                                        </p:tgtEl>
                                      </p:cBhvr>
                                    </p:animEffect>
                                    <p:set>
                                      <p:cBhvr>
                                        <p:cTn id="19" dur="1" fill="hold">
                                          <p:stCondLst>
                                            <p:cond delay="4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20" restart="whenNotActive" fill="hold" evtFilter="cancelBubble" nodeType="interactiveSeq">
                <p:stCondLst>
                  <p:cond evt="onClick" delay="0">
                    <p:tgtEl>
                      <p:spTgt spid="30"/>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nodeType="clickEffect">
                                  <p:stCondLst>
                                    <p:cond delay="0"/>
                                  </p:stCondLst>
                                  <p:childTnLst>
                                    <p:animEffect transition="out" filter="fade">
                                      <p:cBhvr>
                                        <p:cTn id="24" dur="500"/>
                                        <p:tgtEl>
                                          <p:spTgt spid="30"/>
                                        </p:tgtEl>
                                      </p:cBhvr>
                                    </p:animEffect>
                                    <p:set>
                                      <p:cBhvr>
                                        <p:cTn id="25" dur="1" fill="hold">
                                          <p:stCondLst>
                                            <p:cond delay="4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26" restart="whenNotActive" fill="hold" evtFilter="cancelBubble" nodeType="interactiveSeq">
                <p:stCondLst>
                  <p:cond evt="onClick" delay="0">
                    <p:tgtEl>
                      <p:spTgt spid="31"/>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nodeType="clickEffect">
                                  <p:stCondLst>
                                    <p:cond delay="0"/>
                                  </p:stCondLst>
                                  <p:childTnLst>
                                    <p:animEffect transition="out" filter="fade">
                                      <p:cBhvr>
                                        <p:cTn id="30" dur="500"/>
                                        <p:tgtEl>
                                          <p:spTgt spid="31"/>
                                        </p:tgtEl>
                                      </p:cBhvr>
                                    </p:animEffect>
                                    <p:set>
                                      <p:cBhvr>
                                        <p:cTn id="3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32" restart="whenNotActive" fill="hold" evtFilter="cancelBubble" nodeType="interactiveSeq">
                <p:stCondLst>
                  <p:cond evt="onClick" delay="0">
                    <p:tgtEl>
                      <p:spTgt spid="32"/>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32"/>
                                        </p:tgtEl>
                                      </p:cBhvr>
                                    </p:animEffect>
                                    <p:set>
                                      <p:cBhvr>
                                        <p:cTn id="3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2"/>
                  </p:tgtEl>
                </p:cond>
              </p:nextCondLst>
            </p:seq>
            <p:seq concurrent="1" nextAc="seek">
              <p:cTn id="38" restart="whenNotActive" fill="hold" evtFilter="cancelBubble" nodeType="interactiveSeq">
                <p:stCondLst>
                  <p:cond evt="onClick" delay="0">
                    <p:tgtEl>
                      <p:spTgt spid="33"/>
                    </p:tgtEl>
                  </p:cond>
                </p:stCondLst>
                <p:endSync evt="end" delay="0">
                  <p:rtn val="all"/>
                </p:endSync>
                <p:childTnLst>
                  <p:par>
                    <p:cTn id="39" fill="hold">
                      <p:stCondLst>
                        <p:cond delay="0"/>
                      </p:stCondLst>
                      <p:childTnLst>
                        <p:par>
                          <p:cTn id="40" fill="hold">
                            <p:stCondLst>
                              <p:cond delay="0"/>
                            </p:stCondLst>
                            <p:childTnLst>
                              <p:par>
                                <p:cTn id="41" presetID="10" presetClass="exit" presetSubtype="0" fill="hold" nodeType="clickEffect">
                                  <p:stCondLst>
                                    <p:cond delay="0"/>
                                  </p:stCondLst>
                                  <p:childTnLst>
                                    <p:animEffect transition="out" filter="fade">
                                      <p:cBhvr>
                                        <p:cTn id="42" dur="500"/>
                                        <p:tgtEl>
                                          <p:spTgt spid="33"/>
                                        </p:tgtEl>
                                      </p:cBhvr>
                                    </p:animEffect>
                                    <p:set>
                                      <p:cBhvr>
                                        <p:cTn id="43" dur="1" fill="hold">
                                          <p:stCondLst>
                                            <p:cond delay="4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3"/>
                  </p:tgtEl>
                </p:cond>
              </p:nextCondLst>
            </p:seq>
            <p:seq concurrent="1" nextAc="seek">
              <p:cTn id="44" restart="whenNotActive" fill="hold" evtFilter="cancelBubble" nodeType="interactiveSeq">
                <p:stCondLst>
                  <p:cond evt="onClick" delay="0">
                    <p:tgtEl>
                      <p:spTgt spid="34"/>
                    </p:tgtEl>
                  </p:cond>
                </p:stCondLst>
                <p:endSync evt="end" delay="0">
                  <p:rtn val="all"/>
                </p:endSync>
                <p:childTnLst>
                  <p:par>
                    <p:cTn id="45" fill="hold">
                      <p:stCondLst>
                        <p:cond delay="0"/>
                      </p:stCondLst>
                      <p:childTnLst>
                        <p:par>
                          <p:cTn id="46" fill="hold">
                            <p:stCondLst>
                              <p:cond delay="0"/>
                            </p:stCondLst>
                            <p:childTnLst>
                              <p:par>
                                <p:cTn id="47" presetID="10" presetClass="exit" presetSubtype="0" fill="hold" nodeType="clickEffect">
                                  <p:stCondLst>
                                    <p:cond delay="0"/>
                                  </p:stCondLst>
                                  <p:childTnLst>
                                    <p:animEffect transition="out" filter="fade">
                                      <p:cBhvr>
                                        <p:cTn id="48" dur="500"/>
                                        <p:tgtEl>
                                          <p:spTgt spid="34"/>
                                        </p:tgtEl>
                                      </p:cBhvr>
                                    </p:animEffect>
                                    <p:set>
                                      <p:cBhvr>
                                        <p:cTn id="49" dur="1" fill="hold">
                                          <p:stCondLst>
                                            <p:cond delay="499"/>
                                          </p:stCondLst>
                                        </p:cTn>
                                        <p:tgtEl>
                                          <p:spTgt spid="34"/>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50" restart="whenNotActive" fill="hold" evtFilter="cancelBubble" nodeType="interactiveSeq">
                <p:stCondLst>
                  <p:cond evt="onClick" delay="0">
                    <p:tgtEl>
                      <p:spTgt spid="35"/>
                    </p:tgtEl>
                  </p:cond>
                </p:stCondLst>
                <p:endSync evt="end" delay="0">
                  <p:rtn val="all"/>
                </p:endSync>
                <p:childTnLst>
                  <p:par>
                    <p:cTn id="51" fill="hold">
                      <p:stCondLst>
                        <p:cond delay="0"/>
                      </p:stCondLst>
                      <p:childTnLst>
                        <p:par>
                          <p:cTn id="52" fill="hold">
                            <p:stCondLst>
                              <p:cond delay="0"/>
                            </p:stCondLst>
                            <p:childTnLst>
                              <p:par>
                                <p:cTn id="53" presetID="10" presetClass="exit" presetSubtype="0" fill="hold" nodeType="clickEffect">
                                  <p:stCondLst>
                                    <p:cond delay="0"/>
                                  </p:stCondLst>
                                  <p:childTnLst>
                                    <p:animEffect transition="out" filter="fade">
                                      <p:cBhvr>
                                        <p:cTn id="54" dur="500"/>
                                        <p:tgtEl>
                                          <p:spTgt spid="35"/>
                                        </p:tgtEl>
                                      </p:cBhvr>
                                    </p:animEffect>
                                    <p:set>
                                      <p:cBhvr>
                                        <p:cTn id="55" dur="1" fill="hold">
                                          <p:stCondLst>
                                            <p:cond delay="499"/>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56" restart="whenNotActive" fill="hold" evtFilter="cancelBubble" nodeType="interactiveSeq">
                <p:stCondLst>
                  <p:cond evt="onClick" delay="0">
                    <p:tgtEl>
                      <p:spTgt spid="36"/>
                    </p:tgtEl>
                  </p:cond>
                </p:stCondLst>
                <p:endSync evt="end" delay="0">
                  <p:rtn val="all"/>
                </p:endSync>
                <p:childTnLst>
                  <p:par>
                    <p:cTn id="57" fill="hold">
                      <p:stCondLst>
                        <p:cond delay="0"/>
                      </p:stCondLst>
                      <p:childTnLst>
                        <p:par>
                          <p:cTn id="58" fill="hold">
                            <p:stCondLst>
                              <p:cond delay="0"/>
                            </p:stCondLst>
                            <p:childTnLst>
                              <p:par>
                                <p:cTn id="59" presetID="10" presetClass="exit" presetSubtype="0" fill="hold" nodeType="clickEffect">
                                  <p:stCondLst>
                                    <p:cond delay="0"/>
                                  </p:stCondLst>
                                  <p:childTnLst>
                                    <p:animEffect transition="out" filter="fade">
                                      <p:cBhvr>
                                        <p:cTn id="60" dur="500"/>
                                        <p:tgtEl>
                                          <p:spTgt spid="36"/>
                                        </p:tgtEl>
                                      </p:cBhvr>
                                    </p:animEffect>
                                    <p:set>
                                      <p:cBhvr>
                                        <p:cTn id="61" dur="1" fill="hold">
                                          <p:stCondLst>
                                            <p:cond delay="4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seq concurrent="1" nextAc="seek">
              <p:cTn id="62" restart="whenNotActive" fill="hold" evtFilter="cancelBubble" nodeType="interactiveSeq">
                <p:stCondLst>
                  <p:cond evt="onClick" delay="0">
                    <p:tgtEl>
                      <p:spTgt spid="37"/>
                    </p:tgtEl>
                  </p:cond>
                </p:stCondLst>
                <p:endSync evt="end" delay="0">
                  <p:rtn val="all"/>
                </p:endSync>
                <p:childTnLst>
                  <p:par>
                    <p:cTn id="63" fill="hold">
                      <p:stCondLst>
                        <p:cond delay="0"/>
                      </p:stCondLst>
                      <p:childTnLst>
                        <p:par>
                          <p:cTn id="64" fill="hold">
                            <p:stCondLst>
                              <p:cond delay="0"/>
                            </p:stCondLst>
                            <p:childTnLst>
                              <p:par>
                                <p:cTn id="65" presetID="10" presetClass="exit" presetSubtype="0" fill="hold" nodeType="clickEffect">
                                  <p:stCondLst>
                                    <p:cond delay="0"/>
                                  </p:stCondLst>
                                  <p:childTnLst>
                                    <p:animEffect transition="out" filter="fade">
                                      <p:cBhvr>
                                        <p:cTn id="66" dur="500"/>
                                        <p:tgtEl>
                                          <p:spTgt spid="37"/>
                                        </p:tgtEl>
                                      </p:cBhvr>
                                    </p:animEffect>
                                    <p:set>
                                      <p:cBhvr>
                                        <p:cTn id="67"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7"/>
                  </p:tgtEl>
                </p:cond>
              </p:nextCondLst>
            </p:seq>
            <p:seq concurrent="1" nextAc="seek">
              <p:cTn id="68" restart="whenNotActive" fill="hold" evtFilter="cancelBubble" nodeType="interactiveSeq">
                <p:stCondLst>
                  <p:cond evt="onClick" delay="0">
                    <p:tgtEl>
                      <p:spTgt spid="38"/>
                    </p:tgtEl>
                  </p:cond>
                </p:stCondLst>
                <p:endSync evt="end" delay="0">
                  <p:rtn val="all"/>
                </p:endSync>
                <p:childTnLst>
                  <p:par>
                    <p:cTn id="69" fill="hold">
                      <p:stCondLst>
                        <p:cond delay="0"/>
                      </p:stCondLst>
                      <p:childTnLst>
                        <p:par>
                          <p:cTn id="70" fill="hold">
                            <p:stCondLst>
                              <p:cond delay="0"/>
                            </p:stCondLst>
                            <p:childTnLst>
                              <p:par>
                                <p:cTn id="71" presetID="10" presetClass="exit" presetSubtype="0" fill="hold" nodeType="clickEffect">
                                  <p:stCondLst>
                                    <p:cond delay="0"/>
                                  </p:stCondLst>
                                  <p:childTnLst>
                                    <p:animEffect transition="out" filter="fade">
                                      <p:cBhvr>
                                        <p:cTn id="72" dur="500"/>
                                        <p:tgtEl>
                                          <p:spTgt spid="38"/>
                                        </p:tgtEl>
                                      </p:cBhvr>
                                    </p:animEffect>
                                    <p:set>
                                      <p:cBhvr>
                                        <p:cTn id="73" dur="1" fill="hold">
                                          <p:stCondLst>
                                            <p:cond delay="4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74" restart="whenNotActive" fill="hold" evtFilter="cancelBubble" nodeType="interactiveSeq">
                <p:stCondLst>
                  <p:cond evt="onClick" delay="0">
                    <p:tgtEl>
                      <p:spTgt spid="39"/>
                    </p:tgtEl>
                  </p:cond>
                </p:stCondLst>
                <p:endSync evt="end" delay="0">
                  <p:rtn val="all"/>
                </p:endSync>
                <p:childTnLst>
                  <p:par>
                    <p:cTn id="75" fill="hold">
                      <p:stCondLst>
                        <p:cond delay="0"/>
                      </p:stCondLst>
                      <p:childTnLst>
                        <p:par>
                          <p:cTn id="76" fill="hold">
                            <p:stCondLst>
                              <p:cond delay="0"/>
                            </p:stCondLst>
                            <p:childTnLst>
                              <p:par>
                                <p:cTn id="77" presetID="10" presetClass="exit" presetSubtype="0" fill="hold" nodeType="clickEffect">
                                  <p:stCondLst>
                                    <p:cond delay="0"/>
                                  </p:stCondLst>
                                  <p:childTnLst>
                                    <p:animEffect transition="out" filter="fade">
                                      <p:cBhvr>
                                        <p:cTn id="78" dur="500"/>
                                        <p:tgtEl>
                                          <p:spTgt spid="39"/>
                                        </p:tgtEl>
                                      </p:cBhvr>
                                    </p:animEffect>
                                    <p:set>
                                      <p:cBhvr>
                                        <p:cTn id="79" dur="1" fill="hold">
                                          <p:stCondLst>
                                            <p:cond delay="499"/>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39"/>
                  </p:tgtEl>
                </p:cond>
              </p:nextCondLst>
            </p:seq>
            <p:seq concurrent="1" nextAc="seek">
              <p:cTn id="80" restart="whenNotActive" fill="hold" evtFilter="cancelBubble" nodeType="interactiveSeq">
                <p:stCondLst>
                  <p:cond evt="onClick" delay="0">
                    <p:tgtEl>
                      <p:spTgt spid="40"/>
                    </p:tgtEl>
                  </p:cond>
                </p:stCondLst>
                <p:endSync evt="end" delay="0">
                  <p:rtn val="all"/>
                </p:endSync>
                <p:childTnLst>
                  <p:par>
                    <p:cTn id="81" fill="hold">
                      <p:stCondLst>
                        <p:cond delay="0"/>
                      </p:stCondLst>
                      <p:childTnLst>
                        <p:par>
                          <p:cTn id="82" fill="hold">
                            <p:stCondLst>
                              <p:cond delay="0"/>
                            </p:stCondLst>
                            <p:childTnLst>
                              <p:par>
                                <p:cTn id="83" presetID="10" presetClass="exit" presetSubtype="0" fill="hold" nodeType="clickEffect">
                                  <p:stCondLst>
                                    <p:cond delay="0"/>
                                  </p:stCondLst>
                                  <p:childTnLst>
                                    <p:animEffect transition="out" filter="fade">
                                      <p:cBhvr>
                                        <p:cTn id="84" dur="500"/>
                                        <p:tgtEl>
                                          <p:spTgt spid="40"/>
                                        </p:tgtEl>
                                      </p:cBhvr>
                                    </p:animEffect>
                                    <p:set>
                                      <p:cBhvr>
                                        <p:cTn id="85" dur="1" fill="hold">
                                          <p:stCondLst>
                                            <p:cond delay="499"/>
                                          </p:stCondLst>
                                        </p:cTn>
                                        <p:tgtEl>
                                          <p:spTgt spid="40"/>
                                        </p:tgtEl>
                                        <p:attrNameLst>
                                          <p:attrName>style.visibility</p:attrName>
                                        </p:attrNameLst>
                                      </p:cBhvr>
                                      <p:to>
                                        <p:strVal val="hidden"/>
                                      </p:to>
                                    </p:set>
                                  </p:childTnLst>
                                </p:cTn>
                              </p:par>
                            </p:childTnLst>
                          </p:cTn>
                        </p:par>
                      </p:childTnLst>
                    </p:cTn>
                  </p:par>
                </p:childTnLst>
              </p:cTn>
              <p:nextCondLst>
                <p:cond evt="onClick" delay="0">
                  <p:tgtEl>
                    <p:spTgt spid="40"/>
                  </p:tgtEl>
                </p:cond>
              </p:nextCondLst>
            </p:seq>
            <p:seq concurrent="1" nextAc="seek">
              <p:cTn id="86" restart="whenNotActive" fill="hold" evtFilter="cancelBubble" nodeType="interactiveSeq">
                <p:stCondLst>
                  <p:cond evt="onClick" delay="0">
                    <p:tgtEl>
                      <p:spTgt spid="41"/>
                    </p:tgtEl>
                  </p:cond>
                </p:stCondLst>
                <p:endSync evt="end" delay="0">
                  <p:rtn val="all"/>
                </p:endSync>
                <p:childTnLst>
                  <p:par>
                    <p:cTn id="87" fill="hold">
                      <p:stCondLst>
                        <p:cond delay="0"/>
                      </p:stCondLst>
                      <p:childTnLst>
                        <p:par>
                          <p:cTn id="88" fill="hold">
                            <p:stCondLst>
                              <p:cond delay="0"/>
                            </p:stCondLst>
                            <p:childTnLst>
                              <p:par>
                                <p:cTn id="89" presetID="10" presetClass="exit" presetSubtype="0" fill="hold" nodeType="clickEffect">
                                  <p:stCondLst>
                                    <p:cond delay="0"/>
                                  </p:stCondLst>
                                  <p:childTnLst>
                                    <p:animEffect transition="out" filter="fade">
                                      <p:cBhvr>
                                        <p:cTn id="90" dur="500"/>
                                        <p:tgtEl>
                                          <p:spTgt spid="41"/>
                                        </p:tgtEl>
                                      </p:cBhvr>
                                    </p:animEffect>
                                    <p:set>
                                      <p:cBhvr>
                                        <p:cTn id="91" dur="1" fill="hold">
                                          <p:stCondLst>
                                            <p:cond delay="499"/>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41"/>
                  </p:tgtEl>
                </p:cond>
              </p:nextCondLst>
            </p:seq>
            <p:seq concurrent="1" nextAc="seek">
              <p:cTn id="92" restart="whenNotActive" fill="hold" evtFilter="cancelBubble" nodeType="interactiveSeq">
                <p:stCondLst>
                  <p:cond evt="onClick" delay="0">
                    <p:tgtEl>
                      <p:spTgt spid="42"/>
                    </p:tgtEl>
                  </p:cond>
                </p:stCondLst>
                <p:endSync evt="end" delay="0">
                  <p:rtn val="all"/>
                </p:endSync>
                <p:childTnLst>
                  <p:par>
                    <p:cTn id="93" fill="hold">
                      <p:stCondLst>
                        <p:cond delay="0"/>
                      </p:stCondLst>
                      <p:childTnLst>
                        <p:par>
                          <p:cTn id="94" fill="hold">
                            <p:stCondLst>
                              <p:cond delay="0"/>
                            </p:stCondLst>
                            <p:childTnLst>
                              <p:par>
                                <p:cTn id="95" presetID="10" presetClass="exit" presetSubtype="0" fill="hold" nodeType="clickEffect">
                                  <p:stCondLst>
                                    <p:cond delay="0"/>
                                  </p:stCondLst>
                                  <p:childTnLst>
                                    <p:animEffect transition="out" filter="fade">
                                      <p:cBhvr>
                                        <p:cTn id="96" dur="500"/>
                                        <p:tgtEl>
                                          <p:spTgt spid="42"/>
                                        </p:tgtEl>
                                      </p:cBhvr>
                                    </p:animEffect>
                                    <p:set>
                                      <p:cBhvr>
                                        <p:cTn id="97" dur="1" fill="hold">
                                          <p:stCondLst>
                                            <p:cond delay="499"/>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42"/>
                  </p:tgtEl>
                </p:cond>
              </p:nextCondLst>
            </p:seq>
            <p:seq concurrent="1" nextAc="seek">
              <p:cTn id="98" restart="whenNotActive" fill="hold" evtFilter="cancelBubble" nodeType="interactiveSeq">
                <p:stCondLst>
                  <p:cond evt="onClick" delay="0">
                    <p:tgtEl>
                      <p:spTgt spid="43"/>
                    </p:tgtEl>
                  </p:cond>
                </p:stCondLst>
                <p:endSync evt="end" delay="0">
                  <p:rtn val="all"/>
                </p:endSync>
                <p:childTnLst>
                  <p:par>
                    <p:cTn id="99" fill="hold">
                      <p:stCondLst>
                        <p:cond delay="0"/>
                      </p:stCondLst>
                      <p:childTnLst>
                        <p:par>
                          <p:cTn id="100" fill="hold">
                            <p:stCondLst>
                              <p:cond delay="0"/>
                            </p:stCondLst>
                            <p:childTnLst>
                              <p:par>
                                <p:cTn id="101" presetID="10" presetClass="exit" presetSubtype="0" fill="hold" nodeType="clickEffect">
                                  <p:stCondLst>
                                    <p:cond delay="0"/>
                                  </p:stCondLst>
                                  <p:childTnLst>
                                    <p:animEffect transition="out" filter="fade">
                                      <p:cBhvr>
                                        <p:cTn id="102" dur="500"/>
                                        <p:tgtEl>
                                          <p:spTgt spid="43"/>
                                        </p:tgtEl>
                                      </p:cBhvr>
                                    </p:animEffect>
                                    <p:set>
                                      <p:cBhvr>
                                        <p:cTn id="103" dur="1" fill="hold">
                                          <p:stCondLst>
                                            <p:cond delay="499"/>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104" restart="whenNotActive" fill="hold" evtFilter="cancelBubble" nodeType="interactiveSeq">
                <p:stCondLst>
                  <p:cond evt="onClick" delay="0">
                    <p:tgtEl>
                      <p:spTgt spid="44"/>
                    </p:tgtEl>
                  </p:cond>
                </p:stCondLst>
                <p:endSync evt="end" delay="0">
                  <p:rtn val="all"/>
                </p:endSync>
                <p:childTnLst>
                  <p:par>
                    <p:cTn id="105" fill="hold">
                      <p:stCondLst>
                        <p:cond delay="0"/>
                      </p:stCondLst>
                      <p:childTnLst>
                        <p:par>
                          <p:cTn id="106" fill="hold">
                            <p:stCondLst>
                              <p:cond delay="0"/>
                            </p:stCondLst>
                            <p:childTnLst>
                              <p:par>
                                <p:cTn id="107" presetID="10" presetClass="exit" presetSubtype="0" fill="hold" nodeType="clickEffect">
                                  <p:stCondLst>
                                    <p:cond delay="0"/>
                                  </p:stCondLst>
                                  <p:childTnLst>
                                    <p:animEffect transition="out" filter="fade">
                                      <p:cBhvr>
                                        <p:cTn id="108" dur="500"/>
                                        <p:tgtEl>
                                          <p:spTgt spid="44"/>
                                        </p:tgtEl>
                                      </p:cBhvr>
                                    </p:animEffect>
                                    <p:set>
                                      <p:cBhvr>
                                        <p:cTn id="109" dur="1" fill="hold">
                                          <p:stCondLst>
                                            <p:cond delay="499"/>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110" restart="whenNotActive" fill="hold" evtFilter="cancelBubble" nodeType="interactiveSeq">
                <p:stCondLst>
                  <p:cond evt="onClick" delay="0">
                    <p:tgtEl>
                      <p:spTgt spid="45"/>
                    </p:tgtEl>
                  </p:cond>
                </p:stCondLst>
                <p:endSync evt="end" delay="0">
                  <p:rtn val="all"/>
                </p:endSync>
                <p:childTnLst>
                  <p:par>
                    <p:cTn id="111" fill="hold">
                      <p:stCondLst>
                        <p:cond delay="0"/>
                      </p:stCondLst>
                      <p:childTnLst>
                        <p:par>
                          <p:cTn id="112" fill="hold">
                            <p:stCondLst>
                              <p:cond delay="0"/>
                            </p:stCondLst>
                            <p:childTnLst>
                              <p:par>
                                <p:cTn id="113" presetID="10" presetClass="exit" presetSubtype="0" fill="hold" nodeType="clickEffect">
                                  <p:stCondLst>
                                    <p:cond delay="0"/>
                                  </p:stCondLst>
                                  <p:childTnLst>
                                    <p:animEffect transition="out" filter="fade">
                                      <p:cBhvr>
                                        <p:cTn id="114" dur="500"/>
                                        <p:tgtEl>
                                          <p:spTgt spid="45"/>
                                        </p:tgtEl>
                                      </p:cBhvr>
                                    </p:animEffect>
                                    <p:set>
                                      <p:cBhvr>
                                        <p:cTn id="115" dur="1" fill="hold">
                                          <p:stCondLst>
                                            <p:cond delay="499"/>
                                          </p:stCondLst>
                                        </p:cTn>
                                        <p:tgtEl>
                                          <p:spTgt spid="45"/>
                                        </p:tgtEl>
                                        <p:attrNameLst>
                                          <p:attrName>style.visibility</p:attrName>
                                        </p:attrNameLst>
                                      </p:cBhvr>
                                      <p:to>
                                        <p:strVal val="hidden"/>
                                      </p:to>
                                    </p:set>
                                  </p:childTnLst>
                                </p:cTn>
                              </p:par>
                            </p:childTnLst>
                          </p:cTn>
                        </p:par>
                      </p:childTnLst>
                    </p:cTn>
                  </p:par>
                </p:childTnLst>
              </p:cTn>
              <p:nextCondLst>
                <p:cond evt="onClick" delay="0">
                  <p:tgtEl>
                    <p:spTgt spid="45"/>
                  </p:tgtEl>
                </p:cond>
              </p:nextCondLst>
            </p:seq>
            <p:seq concurrent="1" nextAc="seek">
              <p:cTn id="116" restart="whenNotActive" fill="hold" evtFilter="cancelBubble" nodeType="interactiveSeq">
                <p:stCondLst>
                  <p:cond evt="onClick" delay="0">
                    <p:tgtEl>
                      <p:spTgt spid="46"/>
                    </p:tgtEl>
                  </p:cond>
                </p:stCondLst>
                <p:endSync evt="end" delay="0">
                  <p:rtn val="all"/>
                </p:endSync>
                <p:childTnLst>
                  <p:par>
                    <p:cTn id="117" fill="hold">
                      <p:stCondLst>
                        <p:cond delay="0"/>
                      </p:stCondLst>
                      <p:childTnLst>
                        <p:par>
                          <p:cTn id="118" fill="hold">
                            <p:stCondLst>
                              <p:cond delay="0"/>
                            </p:stCondLst>
                            <p:childTnLst>
                              <p:par>
                                <p:cTn id="119" presetID="10" presetClass="exit" presetSubtype="0" fill="hold" nodeType="clickEffect">
                                  <p:stCondLst>
                                    <p:cond delay="0"/>
                                  </p:stCondLst>
                                  <p:childTnLst>
                                    <p:animEffect transition="out" filter="fade">
                                      <p:cBhvr>
                                        <p:cTn id="120" dur="500"/>
                                        <p:tgtEl>
                                          <p:spTgt spid="46"/>
                                        </p:tgtEl>
                                      </p:cBhvr>
                                    </p:animEffect>
                                    <p:set>
                                      <p:cBhvr>
                                        <p:cTn id="121" dur="1" fill="hold">
                                          <p:stCondLst>
                                            <p:cond delay="499"/>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46"/>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Uluslararası alanda kazanılan bilim ödülleri, genç nesillerin araştırma merakını uyandırmak yerine ülkedeki beyin göçünü hızlandırır. </a:t>
            </a:r>
          </a:p>
        </p:txBody>
      </p:sp>
      <p:sp>
        <p:nvSpPr>
          <p:cNvPr id="14" name="Altıgen 13"/>
          <p:cNvSpPr/>
          <p:nvPr/>
        </p:nvSpPr>
        <p:spPr>
          <a:xfrm>
            <a:off x="1272382" y="3582214"/>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DOĞRU</a:t>
            </a:r>
            <a:endParaRPr lang="tr-TR" sz="2400" dirty="0"/>
          </a:p>
        </p:txBody>
      </p:sp>
      <p:sp>
        <p:nvSpPr>
          <p:cNvPr id="16" name="Altıgen 15"/>
          <p:cNvSpPr/>
          <p:nvPr/>
        </p:nvSpPr>
        <p:spPr>
          <a:xfrm>
            <a:off x="7389811" y="3579038"/>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YANLIŞ</a:t>
            </a:r>
            <a:endParaRPr lang="tr-TR" sz="2400" dirty="0"/>
          </a:p>
        </p:txBody>
      </p:sp>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pic>
        <p:nvPicPr>
          <p:cNvPr id="17"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19"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0"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1"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2"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23"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24"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25"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26"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39"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6"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4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5"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6"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7"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0"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1"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9"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6"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5"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427438854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1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1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2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2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2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2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3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4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4"/>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5"/>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6"/>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7"/>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8"/>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59"/>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0"/>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1"/>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2"/>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3"/>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4"/>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5"/>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6"/>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7"/>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8"/>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69"/>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0"/>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1"/>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2"/>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3"/>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4"/>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5"/>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6"/>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7"/>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8"/>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79"/>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0"/>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1"/>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2"/>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3"/>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4"/>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5"/>
                                        </p:tgtEl>
                                        <p:attrNameLst>
                                          <p:attrName>style.visibility</p:attrName>
                                        </p:attrNameLst>
                                      </p:cBhvr>
                                      <p:to>
                                        <p:strVal val="visible"/>
                                      </p:to>
                                    </p:set>
                                    <p:animEffect transition="in" filter="wipe(down)">
                                      <p:cBhvr>
                                        <p:cTn id="186" dur="290">
                                          <p:stCondLst>
                                            <p:cond delay="0"/>
                                          </p:stCondLst>
                                        </p:cTn>
                                        <p:tgtEl>
                                          <p:spTgt spid="85"/>
                                        </p:tgtEl>
                                      </p:cBhvr>
                                    </p:animEffect>
                                    <p:anim calcmode="lin" valueType="num">
                                      <p:cBhvr>
                                        <p:cTn id="187" dur="911" tmFilter="0,0; 0.14,0.36; 0.43,0.73; 0.71,0.91; 1.0,1.0">
                                          <p:stCondLst>
                                            <p:cond delay="0"/>
                                          </p:stCondLst>
                                        </p:cTn>
                                        <p:tgtEl>
                                          <p:spTgt spid="85"/>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5"/>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5"/>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5"/>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5"/>
                                        </p:tgtEl>
                                        <p:attrNameLst>
                                          <p:attrName>ppt_y</p:attrName>
                                        </p:attrNameLst>
                                      </p:cBhvr>
                                      <p:tavLst>
                                        <p:tav tm="0" fmla="#ppt_y-sin(pi*$)/81">
                                          <p:val>
                                            <p:fltVal val="0"/>
                                          </p:val>
                                        </p:tav>
                                        <p:tav tm="100000">
                                          <p:val>
                                            <p:fltVal val="1"/>
                                          </p:val>
                                        </p:tav>
                                      </p:tavLst>
                                    </p:anim>
                                    <p:animScale>
                                      <p:cBhvr>
                                        <p:cTn id="192" dur="13">
                                          <p:stCondLst>
                                            <p:cond delay="325"/>
                                          </p:stCondLst>
                                        </p:cTn>
                                        <p:tgtEl>
                                          <p:spTgt spid="85"/>
                                        </p:tgtEl>
                                      </p:cBhvr>
                                      <p:to x="100000" y="60000"/>
                                    </p:animScale>
                                    <p:animScale>
                                      <p:cBhvr>
                                        <p:cTn id="193" dur="83" decel="50000">
                                          <p:stCondLst>
                                            <p:cond delay="338"/>
                                          </p:stCondLst>
                                        </p:cTn>
                                        <p:tgtEl>
                                          <p:spTgt spid="85"/>
                                        </p:tgtEl>
                                      </p:cBhvr>
                                      <p:to x="100000" y="100000"/>
                                    </p:animScale>
                                    <p:animScale>
                                      <p:cBhvr>
                                        <p:cTn id="194" dur="13">
                                          <p:stCondLst>
                                            <p:cond delay="656"/>
                                          </p:stCondLst>
                                        </p:cTn>
                                        <p:tgtEl>
                                          <p:spTgt spid="85"/>
                                        </p:tgtEl>
                                      </p:cBhvr>
                                      <p:to x="100000" y="80000"/>
                                    </p:animScale>
                                    <p:animScale>
                                      <p:cBhvr>
                                        <p:cTn id="195" dur="83" decel="50000">
                                          <p:stCondLst>
                                            <p:cond delay="669"/>
                                          </p:stCondLst>
                                        </p:cTn>
                                        <p:tgtEl>
                                          <p:spTgt spid="85"/>
                                        </p:tgtEl>
                                      </p:cBhvr>
                                      <p:to x="100000" y="100000"/>
                                    </p:animScale>
                                    <p:animScale>
                                      <p:cBhvr>
                                        <p:cTn id="196" dur="13">
                                          <p:stCondLst>
                                            <p:cond delay="821"/>
                                          </p:stCondLst>
                                        </p:cTn>
                                        <p:tgtEl>
                                          <p:spTgt spid="85"/>
                                        </p:tgtEl>
                                      </p:cBhvr>
                                      <p:to x="100000" y="90000"/>
                                    </p:animScale>
                                    <p:animScale>
                                      <p:cBhvr>
                                        <p:cTn id="197" dur="83" decel="50000">
                                          <p:stCondLst>
                                            <p:cond delay="834"/>
                                          </p:stCondLst>
                                        </p:cTn>
                                        <p:tgtEl>
                                          <p:spTgt spid="85"/>
                                        </p:tgtEl>
                                      </p:cBhvr>
                                      <p:to x="100000" y="100000"/>
                                    </p:animScale>
                                    <p:animScale>
                                      <p:cBhvr>
                                        <p:cTn id="198" dur="13">
                                          <p:stCondLst>
                                            <p:cond delay="904"/>
                                          </p:stCondLst>
                                        </p:cTn>
                                        <p:tgtEl>
                                          <p:spTgt spid="85"/>
                                        </p:tgtEl>
                                      </p:cBhvr>
                                      <p:to x="100000" y="95000"/>
                                    </p:animScale>
                                    <p:animScale>
                                      <p:cBhvr>
                                        <p:cTn id="199" dur="83" decel="50000">
                                          <p:stCondLst>
                                            <p:cond delay="917"/>
                                          </p:stCondLst>
                                        </p:cTn>
                                        <p:tgtEl>
                                          <p:spTgt spid="85"/>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0099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FF00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22"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childTnLst>
        </p:cTn>
      </p:par>
    </p:tnLst>
    <p:bldLst>
      <p:bldP spid="19" grpId="0"/>
      <p:bldP spid="20" grpId="0"/>
      <p:bldP spid="21" grpId="0"/>
      <p:bldP spid="22" grpId="0"/>
      <p:bldP spid="23" grpId="0"/>
      <p:bldP spid="24" grpId="0"/>
      <p:bldP spid="25" grpId="0"/>
      <p:bldP spid="26"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15 Temmuz 2016 gecesi milletin demokrasiyi ve millî iradeyi savunmak için meydanlara çıkması, toplumsal dayanışma bilincinin açık bir kanıtıdır. </a:t>
            </a:r>
          </a:p>
        </p:txBody>
      </p:sp>
      <p:sp>
        <p:nvSpPr>
          <p:cNvPr id="14" name="Altıgen 13"/>
          <p:cNvSpPr/>
          <p:nvPr/>
        </p:nvSpPr>
        <p:spPr>
          <a:xfrm>
            <a:off x="1272382" y="3582214"/>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DOĞRU</a:t>
            </a:r>
            <a:endParaRPr lang="tr-TR" sz="2400" dirty="0"/>
          </a:p>
        </p:txBody>
      </p:sp>
      <p:sp>
        <p:nvSpPr>
          <p:cNvPr id="16" name="Altıgen 15"/>
          <p:cNvSpPr/>
          <p:nvPr/>
        </p:nvSpPr>
        <p:spPr>
          <a:xfrm>
            <a:off x="7389811" y="3579038"/>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YANLIŞ</a:t>
            </a:r>
            <a:endParaRPr lang="tr-TR" sz="2400" dirty="0"/>
          </a:p>
        </p:txBody>
      </p:sp>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2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0"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1"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39"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6"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4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5"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6"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7"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0"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1"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9"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6"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5"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336101078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2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3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4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4"/>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5"/>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6"/>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7"/>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8"/>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59"/>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0"/>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1"/>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2"/>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3"/>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4"/>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5"/>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6"/>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7"/>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8"/>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69"/>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0"/>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1"/>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2"/>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3"/>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4"/>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5"/>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6"/>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7"/>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8"/>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79"/>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0"/>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1"/>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2"/>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3"/>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4"/>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5"/>
                                        </p:tgtEl>
                                        <p:attrNameLst>
                                          <p:attrName>style.visibility</p:attrName>
                                        </p:attrNameLst>
                                      </p:cBhvr>
                                      <p:to>
                                        <p:strVal val="visible"/>
                                      </p:to>
                                    </p:set>
                                    <p:animEffect transition="in" filter="wipe(down)">
                                      <p:cBhvr>
                                        <p:cTn id="186" dur="290">
                                          <p:stCondLst>
                                            <p:cond delay="0"/>
                                          </p:stCondLst>
                                        </p:cTn>
                                        <p:tgtEl>
                                          <p:spTgt spid="85"/>
                                        </p:tgtEl>
                                      </p:cBhvr>
                                    </p:animEffect>
                                    <p:anim calcmode="lin" valueType="num">
                                      <p:cBhvr>
                                        <p:cTn id="187" dur="911" tmFilter="0,0; 0.14,0.36; 0.43,0.73; 0.71,0.91; 1.0,1.0">
                                          <p:stCondLst>
                                            <p:cond delay="0"/>
                                          </p:stCondLst>
                                        </p:cTn>
                                        <p:tgtEl>
                                          <p:spTgt spid="85"/>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5"/>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5"/>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5"/>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5"/>
                                        </p:tgtEl>
                                        <p:attrNameLst>
                                          <p:attrName>ppt_y</p:attrName>
                                        </p:attrNameLst>
                                      </p:cBhvr>
                                      <p:tavLst>
                                        <p:tav tm="0" fmla="#ppt_y-sin(pi*$)/81">
                                          <p:val>
                                            <p:fltVal val="0"/>
                                          </p:val>
                                        </p:tav>
                                        <p:tav tm="100000">
                                          <p:val>
                                            <p:fltVal val="1"/>
                                          </p:val>
                                        </p:tav>
                                      </p:tavLst>
                                    </p:anim>
                                    <p:animScale>
                                      <p:cBhvr>
                                        <p:cTn id="192" dur="13">
                                          <p:stCondLst>
                                            <p:cond delay="325"/>
                                          </p:stCondLst>
                                        </p:cTn>
                                        <p:tgtEl>
                                          <p:spTgt spid="85"/>
                                        </p:tgtEl>
                                      </p:cBhvr>
                                      <p:to x="100000" y="60000"/>
                                    </p:animScale>
                                    <p:animScale>
                                      <p:cBhvr>
                                        <p:cTn id="193" dur="83" decel="50000">
                                          <p:stCondLst>
                                            <p:cond delay="338"/>
                                          </p:stCondLst>
                                        </p:cTn>
                                        <p:tgtEl>
                                          <p:spTgt spid="85"/>
                                        </p:tgtEl>
                                      </p:cBhvr>
                                      <p:to x="100000" y="100000"/>
                                    </p:animScale>
                                    <p:animScale>
                                      <p:cBhvr>
                                        <p:cTn id="194" dur="13">
                                          <p:stCondLst>
                                            <p:cond delay="656"/>
                                          </p:stCondLst>
                                        </p:cTn>
                                        <p:tgtEl>
                                          <p:spTgt spid="85"/>
                                        </p:tgtEl>
                                      </p:cBhvr>
                                      <p:to x="100000" y="80000"/>
                                    </p:animScale>
                                    <p:animScale>
                                      <p:cBhvr>
                                        <p:cTn id="195" dur="83" decel="50000">
                                          <p:stCondLst>
                                            <p:cond delay="669"/>
                                          </p:stCondLst>
                                        </p:cTn>
                                        <p:tgtEl>
                                          <p:spTgt spid="85"/>
                                        </p:tgtEl>
                                      </p:cBhvr>
                                      <p:to x="100000" y="100000"/>
                                    </p:animScale>
                                    <p:animScale>
                                      <p:cBhvr>
                                        <p:cTn id="196" dur="13">
                                          <p:stCondLst>
                                            <p:cond delay="821"/>
                                          </p:stCondLst>
                                        </p:cTn>
                                        <p:tgtEl>
                                          <p:spTgt spid="85"/>
                                        </p:tgtEl>
                                      </p:cBhvr>
                                      <p:to x="100000" y="90000"/>
                                    </p:animScale>
                                    <p:animScale>
                                      <p:cBhvr>
                                        <p:cTn id="197" dur="83" decel="50000">
                                          <p:stCondLst>
                                            <p:cond delay="834"/>
                                          </p:stCondLst>
                                        </p:cTn>
                                        <p:tgtEl>
                                          <p:spTgt spid="85"/>
                                        </p:tgtEl>
                                      </p:cBhvr>
                                      <p:to x="100000" y="100000"/>
                                    </p:animScale>
                                    <p:animScale>
                                      <p:cBhvr>
                                        <p:cTn id="198" dur="13">
                                          <p:stCondLst>
                                            <p:cond delay="904"/>
                                          </p:stCondLst>
                                        </p:cTn>
                                        <p:tgtEl>
                                          <p:spTgt spid="85"/>
                                        </p:tgtEl>
                                      </p:cBhvr>
                                      <p:to x="100000" y="95000"/>
                                    </p:animScale>
                                    <p:animScale>
                                      <p:cBhvr>
                                        <p:cTn id="199" dur="83" decel="50000">
                                          <p:stCondLst>
                                            <p:cond delay="917"/>
                                          </p:stCondLst>
                                        </p:cTn>
                                        <p:tgtEl>
                                          <p:spTgt spid="85"/>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FF00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0099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22"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23" grpId="0"/>
      <p:bldP spid="24" grpId="0"/>
      <p:bldP spid="25"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smtClean="0"/>
              <a:t>Millî Mesele</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smtClean="0"/>
              <a:t>Kültürel Etkinlik</a:t>
            </a:r>
            <a:endParaRPr 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smtClean="0"/>
              <a:t>Bireysel Sorumluluk</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smtClean="0"/>
              <a:t>Toplumsal Görev</a:t>
            </a:r>
            <a:endParaRPr 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Bir milletin tamamını ilgilendiren; bağımsızlık, vatan bütünlüğü, güvenlik, ekonomi, kültür, sanat, spor ve ülke geleceği ile ilgili önemli gelişmelere ne ad verilir?</a:t>
            </a:r>
          </a:p>
        </p:txBody>
      </p:sp>
      <p:pic>
        <p:nvPicPr>
          <p:cNvPr id="25"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3">
            <a:alphaModFix/>
          </a:blip>
          <a:srcRect b="60097"/>
          <a:stretch/>
        </p:blipFill>
        <p:spPr>
          <a:xfrm>
            <a:off x="6584952" y="6219063"/>
            <a:ext cx="6083300" cy="1061829"/>
          </a:xfrm>
          <a:prstGeom prst="rect">
            <a:avLst/>
          </a:prstGeom>
          <a:noFill/>
          <a:ln>
            <a:noFill/>
          </a:ln>
        </p:spPr>
      </p:pic>
      <p:pic>
        <p:nvPicPr>
          <p:cNvPr id="42"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3">
            <a:alphaModFix/>
          </a:blip>
          <a:srcRect b="60097"/>
          <a:stretch/>
        </p:blipFill>
        <p:spPr>
          <a:xfrm flipH="1">
            <a:off x="-476253" y="6259985"/>
            <a:ext cx="6108701" cy="1061829"/>
          </a:xfrm>
          <a:prstGeom prst="rect">
            <a:avLst/>
          </a:prstGeom>
          <a:noFill/>
          <a:ln>
            <a:noFill/>
          </a:ln>
        </p:spPr>
      </p:pic>
      <p:pic>
        <p:nvPicPr>
          <p:cNvPr id="3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46"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7"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48"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49"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0"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1"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2"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3"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4"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5"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56"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7"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58"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59"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0"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1"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2"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3"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4"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5"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66"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7"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68"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69"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0"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1"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2"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5"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6"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7"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8"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9"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0"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1"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2"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3"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4"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5"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6"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7"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8"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9"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0"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1"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2"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3"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4"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5"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6"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7"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8"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9"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0"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1"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2"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3"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141830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4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4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9"/>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1"/>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2"/>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3"/>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4"/>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5"/>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6"/>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7"/>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8"/>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9"/>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0"/>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1"/>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2"/>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3"/>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4"/>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5"/>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6"/>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7"/>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8"/>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9"/>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0"/>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1"/>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2"/>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3"/>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4"/>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5"/>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76"/>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7"/>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78"/>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79"/>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0"/>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1"/>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2"/>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3"/>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4"/>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5"/>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86"/>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7"/>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88"/>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89"/>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0"/>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1"/>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2"/>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3"/>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4"/>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5"/>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96"/>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7"/>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98"/>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99"/>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0"/>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1"/>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2"/>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3"/>
                                        </p:tgtEl>
                                        <p:attrNameLst>
                                          <p:attrName>style.visibility</p:attrName>
                                        </p:attrNameLst>
                                      </p:cBhvr>
                                      <p:to>
                                        <p:strVal val="visible"/>
                                      </p:to>
                                    </p:set>
                                    <p:animEffect transition="in" filter="wipe(down)">
                                      <p:cBhvr>
                                        <p:cTn id="186" dur="290">
                                          <p:stCondLst>
                                            <p:cond delay="0"/>
                                          </p:stCondLst>
                                        </p:cTn>
                                        <p:tgtEl>
                                          <p:spTgt spid="103"/>
                                        </p:tgtEl>
                                      </p:cBhvr>
                                    </p:animEffect>
                                    <p:anim calcmode="lin" valueType="num">
                                      <p:cBhvr>
                                        <p:cTn id="187" dur="911" tmFilter="0,0; 0.14,0.36; 0.43,0.73; 0.71,0.91; 1.0,1.0">
                                          <p:stCondLst>
                                            <p:cond delay="0"/>
                                          </p:stCondLst>
                                        </p:cTn>
                                        <p:tgtEl>
                                          <p:spTgt spid="103"/>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3"/>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3"/>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3"/>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3"/>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3"/>
                                        </p:tgtEl>
                                      </p:cBhvr>
                                      <p:to x="100000" y="60000"/>
                                    </p:animScale>
                                    <p:animScale>
                                      <p:cBhvr>
                                        <p:cTn id="193" dur="83" decel="50000">
                                          <p:stCondLst>
                                            <p:cond delay="338"/>
                                          </p:stCondLst>
                                        </p:cTn>
                                        <p:tgtEl>
                                          <p:spTgt spid="103"/>
                                        </p:tgtEl>
                                      </p:cBhvr>
                                      <p:to x="100000" y="100000"/>
                                    </p:animScale>
                                    <p:animScale>
                                      <p:cBhvr>
                                        <p:cTn id="194" dur="13">
                                          <p:stCondLst>
                                            <p:cond delay="656"/>
                                          </p:stCondLst>
                                        </p:cTn>
                                        <p:tgtEl>
                                          <p:spTgt spid="103"/>
                                        </p:tgtEl>
                                      </p:cBhvr>
                                      <p:to x="100000" y="80000"/>
                                    </p:animScale>
                                    <p:animScale>
                                      <p:cBhvr>
                                        <p:cTn id="195" dur="83" decel="50000">
                                          <p:stCondLst>
                                            <p:cond delay="669"/>
                                          </p:stCondLst>
                                        </p:cTn>
                                        <p:tgtEl>
                                          <p:spTgt spid="103"/>
                                        </p:tgtEl>
                                      </p:cBhvr>
                                      <p:to x="100000" y="100000"/>
                                    </p:animScale>
                                    <p:animScale>
                                      <p:cBhvr>
                                        <p:cTn id="196" dur="13">
                                          <p:stCondLst>
                                            <p:cond delay="821"/>
                                          </p:stCondLst>
                                        </p:cTn>
                                        <p:tgtEl>
                                          <p:spTgt spid="103"/>
                                        </p:tgtEl>
                                      </p:cBhvr>
                                      <p:to x="100000" y="90000"/>
                                    </p:animScale>
                                    <p:animScale>
                                      <p:cBhvr>
                                        <p:cTn id="197" dur="83" decel="50000">
                                          <p:stCondLst>
                                            <p:cond delay="834"/>
                                          </p:stCondLst>
                                        </p:cTn>
                                        <p:tgtEl>
                                          <p:spTgt spid="103"/>
                                        </p:tgtEl>
                                      </p:cBhvr>
                                      <p:to x="100000" y="100000"/>
                                    </p:animScale>
                                    <p:animScale>
                                      <p:cBhvr>
                                        <p:cTn id="198" dur="13">
                                          <p:stCondLst>
                                            <p:cond delay="904"/>
                                          </p:stCondLst>
                                        </p:cTn>
                                        <p:tgtEl>
                                          <p:spTgt spid="103"/>
                                        </p:tgtEl>
                                      </p:cBhvr>
                                      <p:to x="100000" y="95000"/>
                                    </p:animScale>
                                    <p:animScale>
                                      <p:cBhvr>
                                        <p:cTn id="199" dur="83" decel="50000">
                                          <p:stCondLst>
                                            <p:cond delay="917"/>
                                          </p:stCondLst>
                                        </p:cTn>
                                        <p:tgtEl>
                                          <p:spTgt spid="103"/>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0099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childTnLst>
        </p:cTn>
      </p:par>
    </p:tnLst>
    <p:bldLst>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Bireysel çıkarları ön plana </a:t>
            </a:r>
            <a:r>
              <a:rPr lang="tr-TR" sz="2400" dirty="0" smtClean="0"/>
              <a:t>çıkarmak</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Ortak sorunların üstesinden birlikte gelmek</a:t>
            </a:r>
            <a:endParaRPr lang="tr-TR" alt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Farklı düşünceleri ortadan kaldırmak</a:t>
            </a:r>
            <a:br>
              <a:rPr lang="tr-TR" sz="2400" dirty="0"/>
            </a:br>
            <a:endParaRPr 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Toplumsal sorumluluklardan uzaklaşmak</a:t>
            </a:r>
            <a:endParaRPr lang="tr-TR" alt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Millî meselelerde birlik, beraberlik ve dayanışmanın önemli olmasının temel nedeni aşağıdakilerden hangisidir?</a:t>
            </a:r>
          </a:p>
        </p:txBody>
      </p:sp>
      <p:pic>
        <p:nvPicPr>
          <p:cNvPr id="25"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3">
            <a:alphaModFix/>
          </a:blip>
          <a:srcRect b="60097"/>
          <a:stretch/>
        </p:blipFill>
        <p:spPr>
          <a:xfrm>
            <a:off x="6584952" y="6219063"/>
            <a:ext cx="6083300" cy="1061829"/>
          </a:xfrm>
          <a:prstGeom prst="rect">
            <a:avLst/>
          </a:prstGeom>
          <a:noFill/>
          <a:ln>
            <a:noFill/>
          </a:ln>
        </p:spPr>
      </p:pic>
      <p:pic>
        <p:nvPicPr>
          <p:cNvPr id="42"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3">
            <a:alphaModFix/>
          </a:blip>
          <a:srcRect b="60097"/>
          <a:stretch/>
        </p:blipFill>
        <p:spPr>
          <a:xfrm flipH="1">
            <a:off x="-476253" y="6259985"/>
            <a:ext cx="6108701" cy="1061829"/>
          </a:xfrm>
          <a:prstGeom prst="rect">
            <a:avLst/>
          </a:prstGeom>
          <a:noFill/>
          <a:ln>
            <a:noFill/>
          </a:ln>
        </p:spPr>
      </p:pic>
      <p:pic>
        <p:nvPicPr>
          <p:cNvPr id="3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46"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7"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48"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49"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0"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1"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2"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3"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4"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5"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56"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7"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58"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59"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0"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1"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2"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3"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4"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5"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66"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7"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68"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69"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0"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1"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2"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5"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6"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7"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8"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9"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0"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1"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2"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3"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4"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5"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6"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7"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8"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9"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0"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1"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2"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3"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4"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5"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6"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7"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8"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9"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0"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1"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2"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3"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09516132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4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4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9"/>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1"/>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2"/>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3"/>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4"/>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5"/>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6"/>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7"/>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8"/>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9"/>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0"/>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1"/>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2"/>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3"/>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4"/>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5"/>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6"/>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7"/>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8"/>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9"/>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0"/>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1"/>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2"/>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3"/>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4"/>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5"/>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76"/>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7"/>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78"/>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79"/>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0"/>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1"/>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2"/>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3"/>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4"/>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5"/>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86"/>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7"/>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88"/>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89"/>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0"/>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1"/>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2"/>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3"/>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4"/>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5"/>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96"/>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7"/>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98"/>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99"/>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0"/>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1"/>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2"/>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3"/>
                                        </p:tgtEl>
                                        <p:attrNameLst>
                                          <p:attrName>style.visibility</p:attrName>
                                        </p:attrNameLst>
                                      </p:cBhvr>
                                      <p:to>
                                        <p:strVal val="visible"/>
                                      </p:to>
                                    </p:set>
                                    <p:animEffect transition="in" filter="wipe(down)">
                                      <p:cBhvr>
                                        <p:cTn id="186" dur="290">
                                          <p:stCondLst>
                                            <p:cond delay="0"/>
                                          </p:stCondLst>
                                        </p:cTn>
                                        <p:tgtEl>
                                          <p:spTgt spid="103"/>
                                        </p:tgtEl>
                                      </p:cBhvr>
                                    </p:animEffect>
                                    <p:anim calcmode="lin" valueType="num">
                                      <p:cBhvr>
                                        <p:cTn id="187" dur="911" tmFilter="0,0; 0.14,0.36; 0.43,0.73; 0.71,0.91; 1.0,1.0">
                                          <p:stCondLst>
                                            <p:cond delay="0"/>
                                          </p:stCondLst>
                                        </p:cTn>
                                        <p:tgtEl>
                                          <p:spTgt spid="103"/>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3"/>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3"/>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3"/>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3"/>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3"/>
                                        </p:tgtEl>
                                      </p:cBhvr>
                                      <p:to x="100000" y="60000"/>
                                    </p:animScale>
                                    <p:animScale>
                                      <p:cBhvr>
                                        <p:cTn id="193" dur="83" decel="50000">
                                          <p:stCondLst>
                                            <p:cond delay="338"/>
                                          </p:stCondLst>
                                        </p:cTn>
                                        <p:tgtEl>
                                          <p:spTgt spid="103"/>
                                        </p:tgtEl>
                                      </p:cBhvr>
                                      <p:to x="100000" y="100000"/>
                                    </p:animScale>
                                    <p:animScale>
                                      <p:cBhvr>
                                        <p:cTn id="194" dur="13">
                                          <p:stCondLst>
                                            <p:cond delay="656"/>
                                          </p:stCondLst>
                                        </p:cTn>
                                        <p:tgtEl>
                                          <p:spTgt spid="103"/>
                                        </p:tgtEl>
                                      </p:cBhvr>
                                      <p:to x="100000" y="80000"/>
                                    </p:animScale>
                                    <p:animScale>
                                      <p:cBhvr>
                                        <p:cTn id="195" dur="83" decel="50000">
                                          <p:stCondLst>
                                            <p:cond delay="669"/>
                                          </p:stCondLst>
                                        </p:cTn>
                                        <p:tgtEl>
                                          <p:spTgt spid="103"/>
                                        </p:tgtEl>
                                      </p:cBhvr>
                                      <p:to x="100000" y="100000"/>
                                    </p:animScale>
                                    <p:animScale>
                                      <p:cBhvr>
                                        <p:cTn id="196" dur="13">
                                          <p:stCondLst>
                                            <p:cond delay="821"/>
                                          </p:stCondLst>
                                        </p:cTn>
                                        <p:tgtEl>
                                          <p:spTgt spid="103"/>
                                        </p:tgtEl>
                                      </p:cBhvr>
                                      <p:to x="100000" y="90000"/>
                                    </p:animScale>
                                    <p:animScale>
                                      <p:cBhvr>
                                        <p:cTn id="197" dur="83" decel="50000">
                                          <p:stCondLst>
                                            <p:cond delay="834"/>
                                          </p:stCondLst>
                                        </p:cTn>
                                        <p:tgtEl>
                                          <p:spTgt spid="103"/>
                                        </p:tgtEl>
                                      </p:cBhvr>
                                      <p:to x="100000" y="100000"/>
                                    </p:animScale>
                                    <p:animScale>
                                      <p:cBhvr>
                                        <p:cTn id="198" dur="13">
                                          <p:stCondLst>
                                            <p:cond delay="904"/>
                                          </p:stCondLst>
                                        </p:cTn>
                                        <p:tgtEl>
                                          <p:spTgt spid="103"/>
                                        </p:tgtEl>
                                      </p:cBhvr>
                                      <p:to x="100000" y="95000"/>
                                    </p:animScale>
                                    <p:animScale>
                                      <p:cBhvr>
                                        <p:cTn id="199" dur="83" decel="50000">
                                          <p:stCondLst>
                                            <p:cond delay="917"/>
                                          </p:stCondLst>
                                        </p:cTn>
                                        <p:tgtEl>
                                          <p:spTgt spid="103"/>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0099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childTnLst>
        </p:cTn>
      </p:par>
    </p:tnLst>
    <p:bldLst>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spcBef>
                <a:spcPct val="0"/>
              </a:spcBef>
            </a:pPr>
            <a:r>
              <a:rPr lang="tr-TR" sz="2400" dirty="0"/>
              <a:t>Rekabet</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Bireysellik</a:t>
            </a:r>
            <a:endParaRPr lang="tr-TR" alt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Dayanışma</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İlgisizlik</a:t>
            </a:r>
            <a:endParaRPr lang="tr-TR" alt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Millî Mücadele sırasında halkın elindeki yiyecek, giyecek, araç ve gereçleri orduyla paylaşması aşağıdakilerden hangisini göstermektedir</a:t>
            </a:r>
            <a:r>
              <a:rPr lang="tr-TR" sz="2400" b="1" dirty="0" smtClean="0"/>
              <a:t>?</a:t>
            </a:r>
            <a:endParaRPr lang="tr-TR" sz="2400" b="1" dirty="0"/>
          </a:p>
        </p:txBody>
      </p:sp>
      <p:pic>
        <p:nvPicPr>
          <p:cNvPr id="25"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3">
            <a:alphaModFix/>
          </a:blip>
          <a:srcRect b="60097"/>
          <a:stretch/>
        </p:blipFill>
        <p:spPr>
          <a:xfrm>
            <a:off x="6584952" y="6219063"/>
            <a:ext cx="6083300" cy="1061829"/>
          </a:xfrm>
          <a:prstGeom prst="rect">
            <a:avLst/>
          </a:prstGeom>
          <a:noFill/>
          <a:ln>
            <a:noFill/>
          </a:ln>
        </p:spPr>
      </p:pic>
      <p:pic>
        <p:nvPicPr>
          <p:cNvPr id="42"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3">
            <a:alphaModFix/>
          </a:blip>
          <a:srcRect b="60097"/>
          <a:stretch/>
        </p:blipFill>
        <p:spPr>
          <a:xfrm flipH="1">
            <a:off x="-476253" y="6259985"/>
            <a:ext cx="6108701" cy="1061829"/>
          </a:xfrm>
          <a:prstGeom prst="rect">
            <a:avLst/>
          </a:prstGeom>
          <a:noFill/>
          <a:ln>
            <a:noFill/>
          </a:ln>
        </p:spPr>
      </p:pic>
      <p:pic>
        <p:nvPicPr>
          <p:cNvPr id="3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46"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7"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48"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49"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0"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1"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2"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3"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4"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5"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56"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7"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58"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59"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0"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1"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2"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3"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4"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5"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66"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7"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68"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69"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0"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1"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2"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5"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6"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7"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8"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9"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0"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1"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2"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3"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4"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5"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6"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7"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8"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9"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0"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1"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2"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3"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4"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5"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6"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7"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8"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9"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0"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1"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2"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3"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7946553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4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4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9"/>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1"/>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2"/>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3"/>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4"/>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5"/>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6"/>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7"/>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8"/>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9"/>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0"/>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1"/>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2"/>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3"/>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4"/>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5"/>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6"/>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7"/>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8"/>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9"/>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0"/>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1"/>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2"/>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3"/>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4"/>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5"/>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76"/>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7"/>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78"/>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79"/>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0"/>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1"/>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2"/>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3"/>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4"/>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5"/>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86"/>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7"/>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88"/>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89"/>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0"/>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1"/>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2"/>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3"/>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4"/>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5"/>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96"/>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7"/>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98"/>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99"/>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0"/>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1"/>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2"/>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3"/>
                                        </p:tgtEl>
                                        <p:attrNameLst>
                                          <p:attrName>style.visibility</p:attrName>
                                        </p:attrNameLst>
                                      </p:cBhvr>
                                      <p:to>
                                        <p:strVal val="visible"/>
                                      </p:to>
                                    </p:set>
                                    <p:animEffect transition="in" filter="wipe(down)">
                                      <p:cBhvr>
                                        <p:cTn id="186" dur="290">
                                          <p:stCondLst>
                                            <p:cond delay="0"/>
                                          </p:stCondLst>
                                        </p:cTn>
                                        <p:tgtEl>
                                          <p:spTgt spid="103"/>
                                        </p:tgtEl>
                                      </p:cBhvr>
                                    </p:animEffect>
                                    <p:anim calcmode="lin" valueType="num">
                                      <p:cBhvr>
                                        <p:cTn id="187" dur="911" tmFilter="0,0; 0.14,0.36; 0.43,0.73; 0.71,0.91; 1.0,1.0">
                                          <p:stCondLst>
                                            <p:cond delay="0"/>
                                          </p:stCondLst>
                                        </p:cTn>
                                        <p:tgtEl>
                                          <p:spTgt spid="103"/>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3"/>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3"/>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3"/>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3"/>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3"/>
                                        </p:tgtEl>
                                      </p:cBhvr>
                                      <p:to x="100000" y="60000"/>
                                    </p:animScale>
                                    <p:animScale>
                                      <p:cBhvr>
                                        <p:cTn id="193" dur="83" decel="50000">
                                          <p:stCondLst>
                                            <p:cond delay="338"/>
                                          </p:stCondLst>
                                        </p:cTn>
                                        <p:tgtEl>
                                          <p:spTgt spid="103"/>
                                        </p:tgtEl>
                                      </p:cBhvr>
                                      <p:to x="100000" y="100000"/>
                                    </p:animScale>
                                    <p:animScale>
                                      <p:cBhvr>
                                        <p:cTn id="194" dur="13">
                                          <p:stCondLst>
                                            <p:cond delay="656"/>
                                          </p:stCondLst>
                                        </p:cTn>
                                        <p:tgtEl>
                                          <p:spTgt spid="103"/>
                                        </p:tgtEl>
                                      </p:cBhvr>
                                      <p:to x="100000" y="80000"/>
                                    </p:animScale>
                                    <p:animScale>
                                      <p:cBhvr>
                                        <p:cTn id="195" dur="83" decel="50000">
                                          <p:stCondLst>
                                            <p:cond delay="669"/>
                                          </p:stCondLst>
                                        </p:cTn>
                                        <p:tgtEl>
                                          <p:spTgt spid="103"/>
                                        </p:tgtEl>
                                      </p:cBhvr>
                                      <p:to x="100000" y="100000"/>
                                    </p:animScale>
                                    <p:animScale>
                                      <p:cBhvr>
                                        <p:cTn id="196" dur="13">
                                          <p:stCondLst>
                                            <p:cond delay="821"/>
                                          </p:stCondLst>
                                        </p:cTn>
                                        <p:tgtEl>
                                          <p:spTgt spid="103"/>
                                        </p:tgtEl>
                                      </p:cBhvr>
                                      <p:to x="100000" y="90000"/>
                                    </p:animScale>
                                    <p:animScale>
                                      <p:cBhvr>
                                        <p:cTn id="197" dur="83" decel="50000">
                                          <p:stCondLst>
                                            <p:cond delay="834"/>
                                          </p:stCondLst>
                                        </p:cTn>
                                        <p:tgtEl>
                                          <p:spTgt spid="103"/>
                                        </p:tgtEl>
                                      </p:cBhvr>
                                      <p:to x="100000" y="100000"/>
                                    </p:animScale>
                                    <p:animScale>
                                      <p:cBhvr>
                                        <p:cTn id="198" dur="13">
                                          <p:stCondLst>
                                            <p:cond delay="904"/>
                                          </p:stCondLst>
                                        </p:cTn>
                                        <p:tgtEl>
                                          <p:spTgt spid="103"/>
                                        </p:tgtEl>
                                      </p:cBhvr>
                                      <p:to x="100000" y="95000"/>
                                    </p:animScale>
                                    <p:animScale>
                                      <p:cBhvr>
                                        <p:cTn id="199" dur="83" decel="50000">
                                          <p:stCondLst>
                                            <p:cond delay="917"/>
                                          </p:stCondLst>
                                        </p:cTn>
                                        <p:tgtEl>
                                          <p:spTgt spid="103"/>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0099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applause.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childTnLst>
        </p:cTn>
      </p:par>
    </p:tnLst>
    <p:bldLst>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dirty="0"/>
              <a:t>Ekonomik yarışa</a:t>
            </a:r>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Kültürel farklılaşmaya</a:t>
            </a:r>
            <a:endParaRPr lang="tr-TR" alt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Bireysel rekabete</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Toplumsal </a:t>
            </a:r>
            <a:r>
              <a:rPr lang="tr-TR" sz="2400" dirty="0" smtClean="0"/>
              <a:t>dayanışmaya</a:t>
            </a:r>
            <a:endParaRPr lang="tr-TR" alt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6 Şubat 2023 depremlerinin ardından devlet kurumları, sivil toplum kuruluşları ve vatandaşların birlikte çalışması aşağıdakilerden hangisine örnektir</a:t>
            </a:r>
            <a:r>
              <a:rPr lang="tr-TR" sz="2400" b="1" dirty="0" smtClean="0"/>
              <a:t>?</a:t>
            </a:r>
            <a:endParaRPr lang="tr-TR" sz="2400" b="1" dirty="0"/>
          </a:p>
        </p:txBody>
      </p:sp>
      <p:pic>
        <p:nvPicPr>
          <p:cNvPr id="25"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3">
            <a:alphaModFix/>
          </a:blip>
          <a:srcRect b="60097"/>
          <a:stretch/>
        </p:blipFill>
        <p:spPr>
          <a:xfrm>
            <a:off x="6584952" y="6219063"/>
            <a:ext cx="6083300" cy="1061829"/>
          </a:xfrm>
          <a:prstGeom prst="rect">
            <a:avLst/>
          </a:prstGeom>
          <a:noFill/>
          <a:ln>
            <a:noFill/>
          </a:ln>
        </p:spPr>
      </p:pic>
      <p:pic>
        <p:nvPicPr>
          <p:cNvPr id="42"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3">
            <a:alphaModFix/>
          </a:blip>
          <a:srcRect b="60097"/>
          <a:stretch/>
        </p:blipFill>
        <p:spPr>
          <a:xfrm flipH="1">
            <a:off x="-476253" y="6259985"/>
            <a:ext cx="6108701" cy="1061829"/>
          </a:xfrm>
          <a:prstGeom prst="rect">
            <a:avLst/>
          </a:prstGeom>
          <a:noFill/>
          <a:ln>
            <a:noFill/>
          </a:ln>
        </p:spPr>
      </p:pic>
      <p:pic>
        <p:nvPicPr>
          <p:cNvPr id="3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46"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7"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48"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49"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0"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1"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2"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3"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4"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5"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56"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7"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58"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59"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0"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1"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2"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3"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4"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5"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66"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7"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68"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69"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0"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1"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2"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5"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6"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7"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8"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9"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0"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1"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2"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3"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4"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5"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6"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7"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8"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9"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0"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1"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2"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3"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4"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5"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6"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7"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8"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9"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0"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1"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2"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3"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978819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4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4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9"/>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1"/>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2"/>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3"/>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4"/>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5"/>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6"/>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7"/>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8"/>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9"/>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0"/>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1"/>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2"/>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3"/>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4"/>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5"/>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6"/>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7"/>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8"/>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9"/>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0"/>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1"/>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2"/>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3"/>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4"/>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5"/>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76"/>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7"/>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78"/>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79"/>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0"/>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1"/>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2"/>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3"/>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4"/>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5"/>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86"/>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7"/>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88"/>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89"/>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0"/>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1"/>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2"/>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3"/>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4"/>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5"/>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96"/>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7"/>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98"/>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99"/>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0"/>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1"/>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2"/>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3"/>
                                        </p:tgtEl>
                                        <p:attrNameLst>
                                          <p:attrName>style.visibility</p:attrName>
                                        </p:attrNameLst>
                                      </p:cBhvr>
                                      <p:to>
                                        <p:strVal val="visible"/>
                                      </p:to>
                                    </p:set>
                                    <p:animEffect transition="in" filter="wipe(down)">
                                      <p:cBhvr>
                                        <p:cTn id="186" dur="290">
                                          <p:stCondLst>
                                            <p:cond delay="0"/>
                                          </p:stCondLst>
                                        </p:cTn>
                                        <p:tgtEl>
                                          <p:spTgt spid="103"/>
                                        </p:tgtEl>
                                      </p:cBhvr>
                                    </p:animEffect>
                                    <p:anim calcmode="lin" valueType="num">
                                      <p:cBhvr>
                                        <p:cTn id="187" dur="911" tmFilter="0,0; 0.14,0.36; 0.43,0.73; 0.71,0.91; 1.0,1.0">
                                          <p:stCondLst>
                                            <p:cond delay="0"/>
                                          </p:stCondLst>
                                        </p:cTn>
                                        <p:tgtEl>
                                          <p:spTgt spid="103"/>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3"/>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3"/>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3"/>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3"/>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3"/>
                                        </p:tgtEl>
                                      </p:cBhvr>
                                      <p:to x="100000" y="60000"/>
                                    </p:animScale>
                                    <p:animScale>
                                      <p:cBhvr>
                                        <p:cTn id="193" dur="83" decel="50000">
                                          <p:stCondLst>
                                            <p:cond delay="338"/>
                                          </p:stCondLst>
                                        </p:cTn>
                                        <p:tgtEl>
                                          <p:spTgt spid="103"/>
                                        </p:tgtEl>
                                      </p:cBhvr>
                                      <p:to x="100000" y="100000"/>
                                    </p:animScale>
                                    <p:animScale>
                                      <p:cBhvr>
                                        <p:cTn id="194" dur="13">
                                          <p:stCondLst>
                                            <p:cond delay="656"/>
                                          </p:stCondLst>
                                        </p:cTn>
                                        <p:tgtEl>
                                          <p:spTgt spid="103"/>
                                        </p:tgtEl>
                                      </p:cBhvr>
                                      <p:to x="100000" y="80000"/>
                                    </p:animScale>
                                    <p:animScale>
                                      <p:cBhvr>
                                        <p:cTn id="195" dur="83" decel="50000">
                                          <p:stCondLst>
                                            <p:cond delay="669"/>
                                          </p:stCondLst>
                                        </p:cTn>
                                        <p:tgtEl>
                                          <p:spTgt spid="103"/>
                                        </p:tgtEl>
                                      </p:cBhvr>
                                      <p:to x="100000" y="100000"/>
                                    </p:animScale>
                                    <p:animScale>
                                      <p:cBhvr>
                                        <p:cTn id="196" dur="13">
                                          <p:stCondLst>
                                            <p:cond delay="821"/>
                                          </p:stCondLst>
                                        </p:cTn>
                                        <p:tgtEl>
                                          <p:spTgt spid="103"/>
                                        </p:tgtEl>
                                      </p:cBhvr>
                                      <p:to x="100000" y="90000"/>
                                    </p:animScale>
                                    <p:animScale>
                                      <p:cBhvr>
                                        <p:cTn id="197" dur="83" decel="50000">
                                          <p:stCondLst>
                                            <p:cond delay="834"/>
                                          </p:stCondLst>
                                        </p:cTn>
                                        <p:tgtEl>
                                          <p:spTgt spid="103"/>
                                        </p:tgtEl>
                                      </p:cBhvr>
                                      <p:to x="100000" y="100000"/>
                                    </p:animScale>
                                    <p:animScale>
                                      <p:cBhvr>
                                        <p:cTn id="198" dur="13">
                                          <p:stCondLst>
                                            <p:cond delay="904"/>
                                          </p:stCondLst>
                                        </p:cTn>
                                        <p:tgtEl>
                                          <p:spTgt spid="103"/>
                                        </p:tgtEl>
                                      </p:cBhvr>
                                      <p:to x="100000" y="95000"/>
                                    </p:animScale>
                                    <p:animScale>
                                      <p:cBhvr>
                                        <p:cTn id="199" dur="83" decel="50000">
                                          <p:stCondLst>
                                            <p:cond delay="917"/>
                                          </p:stCondLst>
                                        </p:cTn>
                                        <p:tgtEl>
                                          <p:spTgt spid="103"/>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0099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applause.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childTnLst>
        </p:cTn>
      </p:par>
    </p:tnLst>
    <p:bldLst>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Bir milleti diğer milletlerden ayıran; dil, tarih, gelenek, bayrak ve kültürel değerlerden oluşan ortak kimlik bilinci. </a:t>
            </a: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Millî Kimlik</a:t>
            </a:r>
            <a:endParaRPr lang="tr-TR" sz="2400"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3">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10337602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6"/>
                                        </p:tgtEl>
                                        <p:attrNameLst>
                                          <p:attrName>style.visibility</p:attrName>
                                        </p:attrNameLst>
                                      </p:cBhvr>
                                      <p:to>
                                        <p:strVal val="visible"/>
                                      </p:to>
                                    </p:set>
                                    <p:animEffect transition="in" filter="wipe(down)">
                                      <p:cBhvr>
                                        <p:cTn id="186" dur="290">
                                          <p:stCondLst>
                                            <p:cond delay="0"/>
                                          </p:stCondLst>
                                        </p:cTn>
                                        <p:tgtEl>
                                          <p:spTgt spid="86"/>
                                        </p:tgtEl>
                                      </p:cBhvr>
                                    </p:animEffect>
                                    <p:anim calcmode="lin" valueType="num">
                                      <p:cBhvr>
                                        <p:cTn id="187" dur="911" tmFilter="0,0; 0.14,0.36; 0.43,0.73; 0.71,0.91; 1.0,1.0">
                                          <p:stCondLst>
                                            <p:cond delay="0"/>
                                          </p:stCondLst>
                                        </p:cTn>
                                        <p:tgtEl>
                                          <p:spTgt spid="8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6"/>
                                        </p:tgtEl>
                                        <p:attrNameLst>
                                          <p:attrName>ppt_y</p:attrName>
                                        </p:attrNameLst>
                                      </p:cBhvr>
                                      <p:tavLst>
                                        <p:tav tm="0" fmla="#ppt_y-sin(pi*$)/81">
                                          <p:val>
                                            <p:fltVal val="0"/>
                                          </p:val>
                                        </p:tav>
                                        <p:tav tm="100000">
                                          <p:val>
                                            <p:fltVal val="1"/>
                                          </p:val>
                                        </p:tav>
                                      </p:tavLst>
                                    </p:anim>
                                    <p:animScale>
                                      <p:cBhvr>
                                        <p:cTn id="192" dur="13">
                                          <p:stCondLst>
                                            <p:cond delay="325"/>
                                          </p:stCondLst>
                                        </p:cTn>
                                        <p:tgtEl>
                                          <p:spTgt spid="86"/>
                                        </p:tgtEl>
                                      </p:cBhvr>
                                      <p:to x="100000" y="60000"/>
                                    </p:animScale>
                                    <p:animScale>
                                      <p:cBhvr>
                                        <p:cTn id="193" dur="83" decel="50000">
                                          <p:stCondLst>
                                            <p:cond delay="338"/>
                                          </p:stCondLst>
                                        </p:cTn>
                                        <p:tgtEl>
                                          <p:spTgt spid="86"/>
                                        </p:tgtEl>
                                      </p:cBhvr>
                                      <p:to x="100000" y="100000"/>
                                    </p:animScale>
                                    <p:animScale>
                                      <p:cBhvr>
                                        <p:cTn id="194" dur="13">
                                          <p:stCondLst>
                                            <p:cond delay="656"/>
                                          </p:stCondLst>
                                        </p:cTn>
                                        <p:tgtEl>
                                          <p:spTgt spid="86"/>
                                        </p:tgtEl>
                                      </p:cBhvr>
                                      <p:to x="100000" y="80000"/>
                                    </p:animScale>
                                    <p:animScale>
                                      <p:cBhvr>
                                        <p:cTn id="195" dur="83" decel="50000">
                                          <p:stCondLst>
                                            <p:cond delay="669"/>
                                          </p:stCondLst>
                                        </p:cTn>
                                        <p:tgtEl>
                                          <p:spTgt spid="86"/>
                                        </p:tgtEl>
                                      </p:cBhvr>
                                      <p:to x="100000" y="100000"/>
                                    </p:animScale>
                                    <p:animScale>
                                      <p:cBhvr>
                                        <p:cTn id="196" dur="13">
                                          <p:stCondLst>
                                            <p:cond delay="821"/>
                                          </p:stCondLst>
                                        </p:cTn>
                                        <p:tgtEl>
                                          <p:spTgt spid="86"/>
                                        </p:tgtEl>
                                      </p:cBhvr>
                                      <p:to x="100000" y="90000"/>
                                    </p:animScale>
                                    <p:animScale>
                                      <p:cBhvr>
                                        <p:cTn id="197" dur="83" decel="50000">
                                          <p:stCondLst>
                                            <p:cond delay="834"/>
                                          </p:stCondLst>
                                        </p:cTn>
                                        <p:tgtEl>
                                          <p:spTgt spid="86"/>
                                        </p:tgtEl>
                                      </p:cBhvr>
                                      <p:to x="100000" y="100000"/>
                                    </p:animScale>
                                    <p:animScale>
                                      <p:cBhvr>
                                        <p:cTn id="198" dur="13">
                                          <p:stCondLst>
                                            <p:cond delay="904"/>
                                          </p:stCondLst>
                                        </p:cTn>
                                        <p:tgtEl>
                                          <p:spTgt spid="86"/>
                                        </p:tgtEl>
                                      </p:cBhvr>
                                      <p:to x="100000" y="95000"/>
                                    </p:animScale>
                                    <p:animScale>
                                      <p:cBhvr>
                                        <p:cTn id="199" dur="83" decel="50000">
                                          <p:stCondLst>
                                            <p:cond delay="917"/>
                                          </p:stCondLst>
                                        </p:cTn>
                                        <p:tgtEl>
                                          <p:spTgt spid="8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Millî Mücadele Dönemi’nde Türk halkı, Mustafa Kemal Atatürk önderliğinde bir araya gelerek vatanın bağımsızlığı uğruna elindeki imkânları ordusuyla paylaşmıştır. </a:t>
            </a:r>
          </a:p>
        </p:txBody>
      </p:sp>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2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0"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1"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39"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6"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4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5"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6"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7"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0"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1"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9"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6"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5"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
        <p:nvSpPr>
          <p:cNvPr id="86" name="Altıgen 85"/>
          <p:cNvSpPr/>
          <p:nvPr/>
        </p:nvSpPr>
        <p:spPr>
          <a:xfrm>
            <a:off x="1272382" y="3582214"/>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DOĞRU</a:t>
            </a:r>
            <a:endParaRPr lang="tr-TR" sz="2400" dirty="0"/>
          </a:p>
        </p:txBody>
      </p:sp>
      <p:sp>
        <p:nvSpPr>
          <p:cNvPr id="87" name="Altıgen 86"/>
          <p:cNvSpPr/>
          <p:nvPr/>
        </p:nvSpPr>
        <p:spPr>
          <a:xfrm>
            <a:off x="7389811" y="3579038"/>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YANLIŞ</a:t>
            </a:r>
            <a:endParaRPr lang="tr-TR" sz="2400" dirty="0"/>
          </a:p>
        </p:txBody>
      </p:sp>
    </p:spTree>
    <p:custDataLst>
      <p:tags r:id="rId1"/>
    </p:custDataLst>
    <p:extLst>
      <p:ext uri="{BB962C8B-B14F-4D97-AF65-F5344CB8AC3E}">
        <p14:creationId xmlns:p14="http://schemas.microsoft.com/office/powerpoint/2010/main" val="24061390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2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3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4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4"/>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5"/>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6"/>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7"/>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8"/>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59"/>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0"/>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1"/>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2"/>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3"/>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4"/>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5"/>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6"/>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7"/>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8"/>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69"/>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0"/>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1"/>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2"/>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3"/>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4"/>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5"/>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6"/>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7"/>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8"/>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79"/>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0"/>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1"/>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2"/>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3"/>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4"/>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5"/>
                                        </p:tgtEl>
                                        <p:attrNameLst>
                                          <p:attrName>style.visibility</p:attrName>
                                        </p:attrNameLst>
                                      </p:cBhvr>
                                      <p:to>
                                        <p:strVal val="visible"/>
                                      </p:to>
                                    </p:set>
                                    <p:animEffect transition="in" filter="wipe(down)">
                                      <p:cBhvr>
                                        <p:cTn id="186" dur="290">
                                          <p:stCondLst>
                                            <p:cond delay="0"/>
                                          </p:stCondLst>
                                        </p:cTn>
                                        <p:tgtEl>
                                          <p:spTgt spid="85"/>
                                        </p:tgtEl>
                                      </p:cBhvr>
                                    </p:animEffect>
                                    <p:anim calcmode="lin" valueType="num">
                                      <p:cBhvr>
                                        <p:cTn id="187" dur="911" tmFilter="0,0; 0.14,0.36; 0.43,0.73; 0.71,0.91; 1.0,1.0">
                                          <p:stCondLst>
                                            <p:cond delay="0"/>
                                          </p:stCondLst>
                                        </p:cTn>
                                        <p:tgtEl>
                                          <p:spTgt spid="85"/>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5"/>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5"/>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5"/>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5"/>
                                        </p:tgtEl>
                                        <p:attrNameLst>
                                          <p:attrName>ppt_y</p:attrName>
                                        </p:attrNameLst>
                                      </p:cBhvr>
                                      <p:tavLst>
                                        <p:tav tm="0" fmla="#ppt_y-sin(pi*$)/81">
                                          <p:val>
                                            <p:fltVal val="0"/>
                                          </p:val>
                                        </p:tav>
                                        <p:tav tm="100000">
                                          <p:val>
                                            <p:fltVal val="1"/>
                                          </p:val>
                                        </p:tav>
                                      </p:tavLst>
                                    </p:anim>
                                    <p:animScale>
                                      <p:cBhvr>
                                        <p:cTn id="192" dur="13">
                                          <p:stCondLst>
                                            <p:cond delay="325"/>
                                          </p:stCondLst>
                                        </p:cTn>
                                        <p:tgtEl>
                                          <p:spTgt spid="85"/>
                                        </p:tgtEl>
                                      </p:cBhvr>
                                      <p:to x="100000" y="60000"/>
                                    </p:animScale>
                                    <p:animScale>
                                      <p:cBhvr>
                                        <p:cTn id="193" dur="83" decel="50000">
                                          <p:stCondLst>
                                            <p:cond delay="338"/>
                                          </p:stCondLst>
                                        </p:cTn>
                                        <p:tgtEl>
                                          <p:spTgt spid="85"/>
                                        </p:tgtEl>
                                      </p:cBhvr>
                                      <p:to x="100000" y="100000"/>
                                    </p:animScale>
                                    <p:animScale>
                                      <p:cBhvr>
                                        <p:cTn id="194" dur="13">
                                          <p:stCondLst>
                                            <p:cond delay="656"/>
                                          </p:stCondLst>
                                        </p:cTn>
                                        <p:tgtEl>
                                          <p:spTgt spid="85"/>
                                        </p:tgtEl>
                                      </p:cBhvr>
                                      <p:to x="100000" y="80000"/>
                                    </p:animScale>
                                    <p:animScale>
                                      <p:cBhvr>
                                        <p:cTn id="195" dur="83" decel="50000">
                                          <p:stCondLst>
                                            <p:cond delay="669"/>
                                          </p:stCondLst>
                                        </p:cTn>
                                        <p:tgtEl>
                                          <p:spTgt spid="85"/>
                                        </p:tgtEl>
                                      </p:cBhvr>
                                      <p:to x="100000" y="100000"/>
                                    </p:animScale>
                                    <p:animScale>
                                      <p:cBhvr>
                                        <p:cTn id="196" dur="13">
                                          <p:stCondLst>
                                            <p:cond delay="821"/>
                                          </p:stCondLst>
                                        </p:cTn>
                                        <p:tgtEl>
                                          <p:spTgt spid="85"/>
                                        </p:tgtEl>
                                      </p:cBhvr>
                                      <p:to x="100000" y="90000"/>
                                    </p:animScale>
                                    <p:animScale>
                                      <p:cBhvr>
                                        <p:cTn id="197" dur="83" decel="50000">
                                          <p:stCondLst>
                                            <p:cond delay="834"/>
                                          </p:stCondLst>
                                        </p:cTn>
                                        <p:tgtEl>
                                          <p:spTgt spid="85"/>
                                        </p:tgtEl>
                                      </p:cBhvr>
                                      <p:to x="100000" y="100000"/>
                                    </p:animScale>
                                    <p:animScale>
                                      <p:cBhvr>
                                        <p:cTn id="198" dur="13">
                                          <p:stCondLst>
                                            <p:cond delay="904"/>
                                          </p:stCondLst>
                                        </p:cTn>
                                        <p:tgtEl>
                                          <p:spTgt spid="85"/>
                                        </p:tgtEl>
                                      </p:cBhvr>
                                      <p:to x="100000" y="95000"/>
                                    </p:animScale>
                                    <p:animScale>
                                      <p:cBhvr>
                                        <p:cTn id="199" dur="83" decel="50000">
                                          <p:stCondLst>
                                            <p:cond delay="917"/>
                                          </p:stCondLst>
                                        </p:cTn>
                                        <p:tgtEl>
                                          <p:spTgt spid="85"/>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par>
                          <p:cTn id="202" fill="hold">
                            <p:stCondLst>
                              <p:cond delay="121171"/>
                            </p:stCondLst>
                            <p:childTnLst>
                              <p:par>
                                <p:cTn id="203" presetID="8" presetClass="emph" presetSubtype="0" repeatCount="indefinite" fill="hold" nodeType="afterEffect">
                                  <p:stCondLst>
                                    <p:cond delay="0"/>
                                  </p:stCondLst>
                                  <p:endCondLst>
                                    <p:cond evt="onNext" delay="0">
                                      <p:tgtEl>
                                        <p:sldTgt/>
                                      </p:tgtEl>
                                    </p:cond>
                                  </p:endCondLst>
                                  <p:childTnLst>
                                    <p:animRot by="21600000">
                                      <p:cBhvr>
                                        <p:cTn id="204" dur="2000" fill="hold"/>
                                        <p:tgtEl>
                                          <p:spTgt spid="2"/>
                                        </p:tgtEl>
                                        <p:attrNameLst>
                                          <p:attrName>r</p:attrName>
                                        </p:attrNameLst>
                                      </p:cBhvr>
                                    </p:animRot>
                                  </p:childTnLst>
                                </p:cTn>
                              </p:par>
                            </p:childTnLst>
                          </p:cTn>
                        </p:par>
                        <p:par>
                          <p:cTn id="205" fill="hold">
                            <p:stCondLst>
                              <p:cond delay="123171"/>
                            </p:stCondLst>
                            <p:childTnLst>
                              <p:par>
                                <p:cTn id="206" presetID="8" presetClass="emph" presetSubtype="0" repeatCount="indefinite" fill="hold" nodeType="afterEffect">
                                  <p:stCondLst>
                                    <p:cond delay="0"/>
                                  </p:stCondLst>
                                  <p:endCondLst>
                                    <p:cond evt="onNext" delay="0">
                                      <p:tgtEl>
                                        <p:sldTgt/>
                                      </p:tgtEl>
                                    </p:cond>
                                  </p:endCondLst>
                                  <p:childTnLst>
                                    <p:animRot by="21600000">
                                      <p:cBhvr>
                                        <p:cTn id="207"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p:cTn id="208"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seq concurrent="1" nextAc="seek">
              <p:cTn id="209" restart="whenNotActive" fill="hold" evtFilter="cancelBubble" nodeType="interactiveSeq">
                <p:stCondLst>
                  <p:cond evt="onClick" delay="0">
                    <p:tgtEl>
                      <p:spTgt spid="87"/>
                    </p:tgtEl>
                  </p:cond>
                </p:stCondLst>
                <p:endSync evt="end" delay="0">
                  <p:rtn val="all"/>
                </p:endSync>
                <p:childTnLst>
                  <p:par>
                    <p:cTn id="210" fill="hold">
                      <p:stCondLst>
                        <p:cond delay="0"/>
                      </p:stCondLst>
                      <p:childTnLst>
                        <p:par>
                          <p:cTn id="211" fill="hold">
                            <p:stCondLst>
                              <p:cond delay="0"/>
                            </p:stCondLst>
                            <p:childTnLst>
                              <p:par>
                                <p:cTn id="212" presetID="1" presetClass="emph" presetSubtype="2" fill="hold" nodeType="clickEffect">
                                  <p:stCondLst>
                                    <p:cond delay="0"/>
                                  </p:stCondLst>
                                  <p:childTnLst>
                                    <p:animClr clrSpc="rgb" dir="cw">
                                      <p:cBhvr>
                                        <p:cTn id="213" dur="2000" fill="hold"/>
                                        <p:tgtEl>
                                          <p:spTgt spid="87"/>
                                        </p:tgtEl>
                                        <p:attrNameLst>
                                          <p:attrName>fillcolor</p:attrName>
                                        </p:attrNameLst>
                                      </p:cBhvr>
                                      <p:to>
                                        <a:srgbClr val="FF0000"/>
                                      </p:to>
                                    </p:animClr>
                                    <p:set>
                                      <p:cBhvr>
                                        <p:cTn id="214" dur="2000" fill="hold"/>
                                        <p:tgtEl>
                                          <p:spTgt spid="87"/>
                                        </p:tgtEl>
                                        <p:attrNameLst>
                                          <p:attrName>fill.type</p:attrName>
                                        </p:attrNameLst>
                                      </p:cBhvr>
                                      <p:to>
                                        <p:strVal val="solid"/>
                                      </p:to>
                                    </p:set>
                                    <p:set>
                                      <p:cBhvr>
                                        <p:cTn id="215" dur="2000" fill="hold"/>
                                        <p:tgtEl>
                                          <p:spTgt spid="87"/>
                                        </p:tgtEl>
                                        <p:attrNameLst>
                                          <p:attrName>fill.on</p:attrName>
                                        </p:attrNameLst>
                                      </p:cBhvr>
                                      <p:to>
                                        <p:strVal val="true"/>
                                      </p:to>
                                    </p:set>
                                  </p:childTnLst>
                                  <p:subTnLst>
                                    <p:audio>
                                      <p:cMediaNode>
                                        <p:cTn display="0" masterRel="sameClick">
                                          <p:stCondLst>
                                            <p:cond evt="begin" delay="0">
                                              <p:tn val="212"/>
                                            </p:cond>
                                          </p:stCondLst>
                                          <p:endCondLst>
                                            <p:cond evt="onStopAudio" delay="0">
                                              <p:tgtEl>
                                                <p:sldTgt/>
                                              </p:tgtEl>
                                            </p:cond>
                                          </p:endCondLst>
                                        </p:cTn>
                                        <p:tgtEl>
                                          <p:sndTgt r:embed="rId7" name="kötü.wav"/>
                                        </p:tgtEl>
                                      </p:cMediaNode>
                                    </p:audio>
                                  </p:subTnLst>
                                </p:cTn>
                              </p:par>
                            </p:childTnLst>
                          </p:cTn>
                        </p:par>
                      </p:childTnLst>
                    </p:cTn>
                  </p:par>
                </p:childTnLst>
              </p:cTn>
              <p:nextCondLst>
                <p:cond evt="onClick" delay="0">
                  <p:tgtEl>
                    <p:spTgt spid="87"/>
                  </p:tgtEl>
                </p:cond>
              </p:nextCondLst>
            </p:seq>
            <p:seq concurrent="1" nextAc="seek">
              <p:cTn id="216" restart="whenNotActive" fill="hold" evtFilter="cancelBubble" nodeType="interactiveSeq">
                <p:stCondLst>
                  <p:cond evt="onClick" delay="0">
                    <p:tgtEl>
                      <p:spTgt spid="86"/>
                    </p:tgtEl>
                  </p:cond>
                </p:stCondLst>
                <p:endSync evt="end" delay="0">
                  <p:rtn val="all"/>
                </p:endSync>
                <p:childTnLst>
                  <p:par>
                    <p:cTn id="217" fill="hold">
                      <p:stCondLst>
                        <p:cond delay="0"/>
                      </p:stCondLst>
                      <p:childTnLst>
                        <p:par>
                          <p:cTn id="218" fill="hold">
                            <p:stCondLst>
                              <p:cond delay="0"/>
                            </p:stCondLst>
                            <p:childTnLst>
                              <p:par>
                                <p:cTn id="219" presetID="1" presetClass="emph" presetSubtype="2" fill="hold" nodeType="clickEffect">
                                  <p:stCondLst>
                                    <p:cond delay="0"/>
                                  </p:stCondLst>
                                  <p:childTnLst>
                                    <p:animClr clrSpc="rgb" dir="cw">
                                      <p:cBhvr>
                                        <p:cTn id="220" dur="2000" fill="hold"/>
                                        <p:tgtEl>
                                          <p:spTgt spid="86"/>
                                        </p:tgtEl>
                                        <p:attrNameLst>
                                          <p:attrName>fillcolor</p:attrName>
                                        </p:attrNameLst>
                                      </p:cBhvr>
                                      <p:to>
                                        <a:srgbClr val="009900"/>
                                      </p:to>
                                    </p:animClr>
                                    <p:set>
                                      <p:cBhvr>
                                        <p:cTn id="221" dur="2000" fill="hold"/>
                                        <p:tgtEl>
                                          <p:spTgt spid="86"/>
                                        </p:tgtEl>
                                        <p:attrNameLst>
                                          <p:attrName>fill.type</p:attrName>
                                        </p:attrNameLst>
                                      </p:cBhvr>
                                      <p:to>
                                        <p:strVal val="solid"/>
                                      </p:to>
                                    </p:set>
                                    <p:set>
                                      <p:cBhvr>
                                        <p:cTn id="222" dur="2000" fill="hold"/>
                                        <p:tgtEl>
                                          <p:spTgt spid="86"/>
                                        </p:tgtEl>
                                        <p:attrNameLst>
                                          <p:attrName>fill.on</p:attrName>
                                        </p:attrNameLst>
                                      </p:cBhvr>
                                      <p:to>
                                        <p:strVal val="true"/>
                                      </p:to>
                                    </p:set>
                                  </p:childTnLst>
                                  <p:subTnLst>
                                    <p:audio>
                                      <p:cMediaNode>
                                        <p:cTn display="0" masterRel="sameClick">
                                          <p:stCondLst>
                                            <p:cond evt="begin" delay="0">
                                              <p:tn val="219"/>
                                            </p:cond>
                                          </p:stCondLst>
                                          <p:endCondLst>
                                            <p:cond evt="onStopAudio" delay="0">
                                              <p:tgtEl>
                                                <p:sldTgt/>
                                              </p:tgtEl>
                                            </p:cond>
                                          </p:endCondLst>
                                        </p:cTn>
                                        <p:tgtEl>
                                          <p:sndTgt r:embed="rId8" name="applause.wav"/>
                                        </p:tgtEl>
                                      </p:cMediaNode>
                                    </p:audio>
                                  </p:subTnLst>
                                </p:cTn>
                              </p:par>
                            </p:childTnLst>
                          </p:cTn>
                        </p:par>
                      </p:childTnLst>
                    </p:cTn>
                  </p:par>
                </p:childTnLst>
              </p:cTn>
              <p:nextCondLst>
                <p:cond evt="onClick" delay="0">
                  <p:tgtEl>
                    <p:spTgt spid="86"/>
                  </p:tgtEl>
                </p:cond>
              </p:nextCondLst>
            </p:seq>
          </p:childTnLst>
        </p:cTn>
      </p:par>
    </p:tnLst>
    <p:bldLst>
      <p:bldP spid="23" grpId="0"/>
      <p:bldP spid="24" grpId="0"/>
      <p:bldP spid="25"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Sadece yöneticileri değil, tüm milleti doğrudan ilgilendiren; vatanın bağımsızlığı, güvenliği, bilimi, sporu ve geleceğiyle ilgili önemli olay ve durumlar. </a:t>
            </a: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Millî Mesele</a:t>
            </a:r>
            <a:endParaRPr lang="tr-TR" sz="2400"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3">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81000826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6"/>
                                        </p:tgtEl>
                                        <p:attrNameLst>
                                          <p:attrName>style.visibility</p:attrName>
                                        </p:attrNameLst>
                                      </p:cBhvr>
                                      <p:to>
                                        <p:strVal val="visible"/>
                                      </p:to>
                                    </p:set>
                                    <p:animEffect transition="in" filter="wipe(down)">
                                      <p:cBhvr>
                                        <p:cTn id="186" dur="290">
                                          <p:stCondLst>
                                            <p:cond delay="0"/>
                                          </p:stCondLst>
                                        </p:cTn>
                                        <p:tgtEl>
                                          <p:spTgt spid="86"/>
                                        </p:tgtEl>
                                      </p:cBhvr>
                                    </p:animEffect>
                                    <p:anim calcmode="lin" valueType="num">
                                      <p:cBhvr>
                                        <p:cTn id="187" dur="911" tmFilter="0,0; 0.14,0.36; 0.43,0.73; 0.71,0.91; 1.0,1.0">
                                          <p:stCondLst>
                                            <p:cond delay="0"/>
                                          </p:stCondLst>
                                        </p:cTn>
                                        <p:tgtEl>
                                          <p:spTgt spid="8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6"/>
                                        </p:tgtEl>
                                        <p:attrNameLst>
                                          <p:attrName>ppt_y</p:attrName>
                                        </p:attrNameLst>
                                      </p:cBhvr>
                                      <p:tavLst>
                                        <p:tav tm="0" fmla="#ppt_y-sin(pi*$)/81">
                                          <p:val>
                                            <p:fltVal val="0"/>
                                          </p:val>
                                        </p:tav>
                                        <p:tav tm="100000">
                                          <p:val>
                                            <p:fltVal val="1"/>
                                          </p:val>
                                        </p:tav>
                                      </p:tavLst>
                                    </p:anim>
                                    <p:animScale>
                                      <p:cBhvr>
                                        <p:cTn id="192" dur="13">
                                          <p:stCondLst>
                                            <p:cond delay="325"/>
                                          </p:stCondLst>
                                        </p:cTn>
                                        <p:tgtEl>
                                          <p:spTgt spid="86"/>
                                        </p:tgtEl>
                                      </p:cBhvr>
                                      <p:to x="100000" y="60000"/>
                                    </p:animScale>
                                    <p:animScale>
                                      <p:cBhvr>
                                        <p:cTn id="193" dur="83" decel="50000">
                                          <p:stCondLst>
                                            <p:cond delay="338"/>
                                          </p:stCondLst>
                                        </p:cTn>
                                        <p:tgtEl>
                                          <p:spTgt spid="86"/>
                                        </p:tgtEl>
                                      </p:cBhvr>
                                      <p:to x="100000" y="100000"/>
                                    </p:animScale>
                                    <p:animScale>
                                      <p:cBhvr>
                                        <p:cTn id="194" dur="13">
                                          <p:stCondLst>
                                            <p:cond delay="656"/>
                                          </p:stCondLst>
                                        </p:cTn>
                                        <p:tgtEl>
                                          <p:spTgt spid="86"/>
                                        </p:tgtEl>
                                      </p:cBhvr>
                                      <p:to x="100000" y="80000"/>
                                    </p:animScale>
                                    <p:animScale>
                                      <p:cBhvr>
                                        <p:cTn id="195" dur="83" decel="50000">
                                          <p:stCondLst>
                                            <p:cond delay="669"/>
                                          </p:stCondLst>
                                        </p:cTn>
                                        <p:tgtEl>
                                          <p:spTgt spid="86"/>
                                        </p:tgtEl>
                                      </p:cBhvr>
                                      <p:to x="100000" y="100000"/>
                                    </p:animScale>
                                    <p:animScale>
                                      <p:cBhvr>
                                        <p:cTn id="196" dur="13">
                                          <p:stCondLst>
                                            <p:cond delay="821"/>
                                          </p:stCondLst>
                                        </p:cTn>
                                        <p:tgtEl>
                                          <p:spTgt spid="86"/>
                                        </p:tgtEl>
                                      </p:cBhvr>
                                      <p:to x="100000" y="90000"/>
                                    </p:animScale>
                                    <p:animScale>
                                      <p:cBhvr>
                                        <p:cTn id="197" dur="83" decel="50000">
                                          <p:stCondLst>
                                            <p:cond delay="834"/>
                                          </p:stCondLst>
                                        </p:cTn>
                                        <p:tgtEl>
                                          <p:spTgt spid="86"/>
                                        </p:tgtEl>
                                      </p:cBhvr>
                                      <p:to x="100000" y="100000"/>
                                    </p:animScale>
                                    <p:animScale>
                                      <p:cBhvr>
                                        <p:cTn id="198" dur="13">
                                          <p:stCondLst>
                                            <p:cond delay="904"/>
                                          </p:stCondLst>
                                        </p:cTn>
                                        <p:tgtEl>
                                          <p:spTgt spid="86"/>
                                        </p:tgtEl>
                                      </p:cBhvr>
                                      <p:to x="100000" y="95000"/>
                                    </p:animScale>
                                    <p:animScale>
                                      <p:cBhvr>
                                        <p:cTn id="199" dur="83" decel="50000">
                                          <p:stCondLst>
                                            <p:cond delay="917"/>
                                          </p:stCondLst>
                                        </p:cTn>
                                        <p:tgtEl>
                                          <p:spTgt spid="8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Millî Mücadele sırasında </a:t>
            </a:r>
            <a:r>
              <a:rPr lang="tr-TR" sz="2400" b="1" dirty="0"/>
              <a:t>Türk ordusunun ihtiyaçlarını (giyecek, yiyecek, araç-gereç) karşılamak için milletin elindeki varlıkları ordusuyla paylaştığı emirler ve milli yardımlaşma seferberliği. </a:t>
            </a: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Tekalif-i </a:t>
            </a:r>
            <a:r>
              <a:rPr lang="tr-TR" sz="2400" dirty="0" err="1" smtClean="0"/>
              <a:t>Millliye</a:t>
            </a:r>
            <a:endParaRPr lang="tr-TR" sz="2400"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3">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97845894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6"/>
                                        </p:tgtEl>
                                        <p:attrNameLst>
                                          <p:attrName>style.visibility</p:attrName>
                                        </p:attrNameLst>
                                      </p:cBhvr>
                                      <p:to>
                                        <p:strVal val="visible"/>
                                      </p:to>
                                    </p:set>
                                    <p:animEffect transition="in" filter="wipe(down)">
                                      <p:cBhvr>
                                        <p:cTn id="186" dur="290">
                                          <p:stCondLst>
                                            <p:cond delay="0"/>
                                          </p:stCondLst>
                                        </p:cTn>
                                        <p:tgtEl>
                                          <p:spTgt spid="86"/>
                                        </p:tgtEl>
                                      </p:cBhvr>
                                    </p:animEffect>
                                    <p:anim calcmode="lin" valueType="num">
                                      <p:cBhvr>
                                        <p:cTn id="187" dur="911" tmFilter="0,0; 0.14,0.36; 0.43,0.73; 0.71,0.91; 1.0,1.0">
                                          <p:stCondLst>
                                            <p:cond delay="0"/>
                                          </p:stCondLst>
                                        </p:cTn>
                                        <p:tgtEl>
                                          <p:spTgt spid="8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6"/>
                                        </p:tgtEl>
                                        <p:attrNameLst>
                                          <p:attrName>ppt_y</p:attrName>
                                        </p:attrNameLst>
                                      </p:cBhvr>
                                      <p:tavLst>
                                        <p:tav tm="0" fmla="#ppt_y-sin(pi*$)/81">
                                          <p:val>
                                            <p:fltVal val="0"/>
                                          </p:val>
                                        </p:tav>
                                        <p:tav tm="100000">
                                          <p:val>
                                            <p:fltVal val="1"/>
                                          </p:val>
                                        </p:tav>
                                      </p:tavLst>
                                    </p:anim>
                                    <p:animScale>
                                      <p:cBhvr>
                                        <p:cTn id="192" dur="13">
                                          <p:stCondLst>
                                            <p:cond delay="325"/>
                                          </p:stCondLst>
                                        </p:cTn>
                                        <p:tgtEl>
                                          <p:spTgt spid="86"/>
                                        </p:tgtEl>
                                      </p:cBhvr>
                                      <p:to x="100000" y="60000"/>
                                    </p:animScale>
                                    <p:animScale>
                                      <p:cBhvr>
                                        <p:cTn id="193" dur="83" decel="50000">
                                          <p:stCondLst>
                                            <p:cond delay="338"/>
                                          </p:stCondLst>
                                        </p:cTn>
                                        <p:tgtEl>
                                          <p:spTgt spid="86"/>
                                        </p:tgtEl>
                                      </p:cBhvr>
                                      <p:to x="100000" y="100000"/>
                                    </p:animScale>
                                    <p:animScale>
                                      <p:cBhvr>
                                        <p:cTn id="194" dur="13">
                                          <p:stCondLst>
                                            <p:cond delay="656"/>
                                          </p:stCondLst>
                                        </p:cTn>
                                        <p:tgtEl>
                                          <p:spTgt spid="86"/>
                                        </p:tgtEl>
                                      </p:cBhvr>
                                      <p:to x="100000" y="80000"/>
                                    </p:animScale>
                                    <p:animScale>
                                      <p:cBhvr>
                                        <p:cTn id="195" dur="83" decel="50000">
                                          <p:stCondLst>
                                            <p:cond delay="669"/>
                                          </p:stCondLst>
                                        </p:cTn>
                                        <p:tgtEl>
                                          <p:spTgt spid="86"/>
                                        </p:tgtEl>
                                      </p:cBhvr>
                                      <p:to x="100000" y="100000"/>
                                    </p:animScale>
                                    <p:animScale>
                                      <p:cBhvr>
                                        <p:cTn id="196" dur="13">
                                          <p:stCondLst>
                                            <p:cond delay="821"/>
                                          </p:stCondLst>
                                        </p:cTn>
                                        <p:tgtEl>
                                          <p:spTgt spid="86"/>
                                        </p:tgtEl>
                                      </p:cBhvr>
                                      <p:to x="100000" y="90000"/>
                                    </p:animScale>
                                    <p:animScale>
                                      <p:cBhvr>
                                        <p:cTn id="197" dur="83" decel="50000">
                                          <p:stCondLst>
                                            <p:cond delay="834"/>
                                          </p:stCondLst>
                                        </p:cTn>
                                        <p:tgtEl>
                                          <p:spTgt spid="86"/>
                                        </p:tgtEl>
                                      </p:cBhvr>
                                      <p:to x="100000" y="100000"/>
                                    </p:animScale>
                                    <p:animScale>
                                      <p:cBhvr>
                                        <p:cTn id="198" dur="13">
                                          <p:stCondLst>
                                            <p:cond delay="904"/>
                                          </p:stCondLst>
                                        </p:cTn>
                                        <p:tgtEl>
                                          <p:spTgt spid="86"/>
                                        </p:tgtEl>
                                      </p:cBhvr>
                                      <p:to x="100000" y="95000"/>
                                    </p:animScale>
                                    <p:animScale>
                                      <p:cBhvr>
                                        <p:cTn id="199" dur="83" decel="50000">
                                          <p:stCondLst>
                                            <p:cond delay="917"/>
                                          </p:stCondLst>
                                        </p:cTn>
                                        <p:tgtEl>
                                          <p:spTgt spid="8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spcBef>
                <a:spcPct val="0"/>
              </a:spcBef>
            </a:pPr>
            <a:r>
              <a:rPr lang="tr-TR" sz="2400" dirty="0"/>
              <a:t>Denizlerin kirletilmesine kayıtsız kalmak</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Tarihî eserlere zarar vermek</a:t>
            </a:r>
            <a:endParaRPr lang="tr-TR" alt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Ormanların korunmasına katkı sağlamak</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Çevre sorunlarını görmezden gelmek</a:t>
            </a:r>
            <a:endParaRPr lang="tr-TR" alt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Aşağıdaki öğrencilerden hangisinin davranışı vatan sevgisine örnek gösterilebilir</a:t>
            </a:r>
            <a:r>
              <a:rPr lang="tr-TR" sz="2400" b="1" dirty="0" smtClean="0"/>
              <a:t>?</a:t>
            </a:r>
            <a:endParaRPr lang="tr-TR" sz="2400" b="1" dirty="0"/>
          </a:p>
        </p:txBody>
      </p:sp>
      <p:pic>
        <p:nvPicPr>
          <p:cNvPr id="25"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3">
            <a:alphaModFix/>
          </a:blip>
          <a:srcRect b="60097"/>
          <a:stretch/>
        </p:blipFill>
        <p:spPr>
          <a:xfrm>
            <a:off x="6584952" y="6219063"/>
            <a:ext cx="6083300" cy="1061829"/>
          </a:xfrm>
          <a:prstGeom prst="rect">
            <a:avLst/>
          </a:prstGeom>
          <a:noFill/>
          <a:ln>
            <a:noFill/>
          </a:ln>
        </p:spPr>
      </p:pic>
      <p:pic>
        <p:nvPicPr>
          <p:cNvPr id="42"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3">
            <a:alphaModFix/>
          </a:blip>
          <a:srcRect b="60097"/>
          <a:stretch/>
        </p:blipFill>
        <p:spPr>
          <a:xfrm flipH="1">
            <a:off x="-476253" y="6259985"/>
            <a:ext cx="6108701" cy="1061829"/>
          </a:xfrm>
          <a:prstGeom prst="rect">
            <a:avLst/>
          </a:prstGeom>
          <a:noFill/>
          <a:ln>
            <a:noFill/>
          </a:ln>
        </p:spPr>
      </p:pic>
      <p:pic>
        <p:nvPicPr>
          <p:cNvPr id="3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46"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7"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48"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49"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0"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1"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2"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3"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4"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5"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56"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7"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58"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59"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0"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1"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2"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3"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4"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5"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66"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7"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68"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69"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0"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1"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2"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5"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6"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7"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8"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9"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0"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1"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2"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3"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4"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5"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6"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7"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8"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9"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0"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1"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2"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3"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4"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5"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6"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7"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8"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9"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0"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1"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2"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3"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68390257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4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4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9"/>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1"/>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2"/>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3"/>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4"/>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5"/>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6"/>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7"/>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8"/>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9"/>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0"/>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1"/>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2"/>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3"/>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4"/>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5"/>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6"/>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7"/>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8"/>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9"/>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0"/>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1"/>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2"/>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3"/>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4"/>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5"/>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76"/>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7"/>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78"/>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79"/>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0"/>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1"/>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2"/>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3"/>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4"/>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5"/>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86"/>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7"/>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88"/>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89"/>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0"/>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1"/>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2"/>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3"/>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4"/>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5"/>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96"/>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7"/>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98"/>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99"/>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0"/>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1"/>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2"/>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3"/>
                                        </p:tgtEl>
                                        <p:attrNameLst>
                                          <p:attrName>style.visibility</p:attrName>
                                        </p:attrNameLst>
                                      </p:cBhvr>
                                      <p:to>
                                        <p:strVal val="visible"/>
                                      </p:to>
                                    </p:set>
                                    <p:animEffect transition="in" filter="wipe(down)">
                                      <p:cBhvr>
                                        <p:cTn id="186" dur="290">
                                          <p:stCondLst>
                                            <p:cond delay="0"/>
                                          </p:stCondLst>
                                        </p:cTn>
                                        <p:tgtEl>
                                          <p:spTgt spid="103"/>
                                        </p:tgtEl>
                                      </p:cBhvr>
                                    </p:animEffect>
                                    <p:anim calcmode="lin" valueType="num">
                                      <p:cBhvr>
                                        <p:cTn id="187" dur="911" tmFilter="0,0; 0.14,0.36; 0.43,0.73; 0.71,0.91; 1.0,1.0">
                                          <p:stCondLst>
                                            <p:cond delay="0"/>
                                          </p:stCondLst>
                                        </p:cTn>
                                        <p:tgtEl>
                                          <p:spTgt spid="103"/>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3"/>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3"/>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3"/>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3"/>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3"/>
                                        </p:tgtEl>
                                      </p:cBhvr>
                                      <p:to x="100000" y="60000"/>
                                    </p:animScale>
                                    <p:animScale>
                                      <p:cBhvr>
                                        <p:cTn id="193" dur="83" decel="50000">
                                          <p:stCondLst>
                                            <p:cond delay="338"/>
                                          </p:stCondLst>
                                        </p:cTn>
                                        <p:tgtEl>
                                          <p:spTgt spid="103"/>
                                        </p:tgtEl>
                                      </p:cBhvr>
                                      <p:to x="100000" y="100000"/>
                                    </p:animScale>
                                    <p:animScale>
                                      <p:cBhvr>
                                        <p:cTn id="194" dur="13">
                                          <p:stCondLst>
                                            <p:cond delay="656"/>
                                          </p:stCondLst>
                                        </p:cTn>
                                        <p:tgtEl>
                                          <p:spTgt spid="103"/>
                                        </p:tgtEl>
                                      </p:cBhvr>
                                      <p:to x="100000" y="80000"/>
                                    </p:animScale>
                                    <p:animScale>
                                      <p:cBhvr>
                                        <p:cTn id="195" dur="83" decel="50000">
                                          <p:stCondLst>
                                            <p:cond delay="669"/>
                                          </p:stCondLst>
                                        </p:cTn>
                                        <p:tgtEl>
                                          <p:spTgt spid="103"/>
                                        </p:tgtEl>
                                      </p:cBhvr>
                                      <p:to x="100000" y="100000"/>
                                    </p:animScale>
                                    <p:animScale>
                                      <p:cBhvr>
                                        <p:cTn id="196" dur="13">
                                          <p:stCondLst>
                                            <p:cond delay="821"/>
                                          </p:stCondLst>
                                        </p:cTn>
                                        <p:tgtEl>
                                          <p:spTgt spid="103"/>
                                        </p:tgtEl>
                                      </p:cBhvr>
                                      <p:to x="100000" y="90000"/>
                                    </p:animScale>
                                    <p:animScale>
                                      <p:cBhvr>
                                        <p:cTn id="197" dur="83" decel="50000">
                                          <p:stCondLst>
                                            <p:cond delay="834"/>
                                          </p:stCondLst>
                                        </p:cTn>
                                        <p:tgtEl>
                                          <p:spTgt spid="103"/>
                                        </p:tgtEl>
                                      </p:cBhvr>
                                      <p:to x="100000" y="100000"/>
                                    </p:animScale>
                                    <p:animScale>
                                      <p:cBhvr>
                                        <p:cTn id="198" dur="13">
                                          <p:stCondLst>
                                            <p:cond delay="904"/>
                                          </p:stCondLst>
                                        </p:cTn>
                                        <p:tgtEl>
                                          <p:spTgt spid="103"/>
                                        </p:tgtEl>
                                      </p:cBhvr>
                                      <p:to x="100000" y="95000"/>
                                    </p:animScale>
                                    <p:animScale>
                                      <p:cBhvr>
                                        <p:cTn id="199" dur="83" decel="50000">
                                          <p:stCondLst>
                                            <p:cond delay="917"/>
                                          </p:stCondLst>
                                        </p:cTn>
                                        <p:tgtEl>
                                          <p:spTgt spid="103"/>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0099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applause.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par>
                          <p:cTn id="239" fill="hold">
                            <p:stCondLst>
                              <p:cond delay="2000"/>
                            </p:stCondLst>
                            <p:childTnLst>
                              <p:par>
                                <p:cTn id="240" presetID="8" presetClass="emph" presetSubtype="0" repeatCount="indefinite" fill="hold" nodeType="afterEffect">
                                  <p:stCondLst>
                                    <p:cond delay="0"/>
                                  </p:stCondLst>
                                  <p:endCondLst>
                                    <p:cond evt="onNext" delay="0">
                                      <p:tgtEl>
                                        <p:sldTgt/>
                                      </p:tgtEl>
                                    </p:cond>
                                  </p:endCondLst>
                                  <p:childTnLst>
                                    <p:animRot by="21600000">
                                      <p:cBhvr>
                                        <p:cTn id="241"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2"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childTnLst>
        </p:cTn>
      </p:par>
    </p:tnLst>
    <p:bldLst>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2023 Kahramanmaraş depreminde </a:t>
            </a:r>
            <a:r>
              <a:rPr lang="tr-TR" sz="2400" dirty="0"/>
              <a:t>halk seferber olmuş ve deprem </a:t>
            </a:r>
            <a:r>
              <a:rPr lang="tr-TR" sz="2400" dirty="0" smtClean="0"/>
              <a:t>bölgesindeki insanlara </a:t>
            </a:r>
            <a:r>
              <a:rPr lang="tr-TR" sz="2400" dirty="0"/>
              <a:t>destek vermiştir. Bu destek bazen yiyecek, bazen giyecek bazen de manevi </a:t>
            </a:r>
            <a:r>
              <a:rPr lang="tr-TR" sz="2400" dirty="0" smtClean="0"/>
              <a:t>destek şeklinde </a:t>
            </a:r>
            <a:r>
              <a:rPr lang="tr-TR" sz="2400" dirty="0"/>
              <a:t>olmuştur.</a:t>
            </a:r>
            <a:br>
              <a:rPr lang="tr-TR" sz="2400" dirty="0"/>
            </a:br>
            <a:r>
              <a:rPr lang="tr-TR" sz="2400" b="1" dirty="0"/>
              <a:t>Bu durum </a:t>
            </a:r>
            <a:r>
              <a:rPr lang="tr-TR" sz="2400" b="1" dirty="0" smtClean="0"/>
              <a:t>hangi kavrama </a:t>
            </a:r>
            <a:r>
              <a:rPr lang="tr-TR" sz="2400" b="1" dirty="0"/>
              <a:t>örnektir?</a:t>
            </a:r>
            <a:r>
              <a:rPr lang="tr-TR" b="1" dirty="0"/>
              <a:t/>
            </a:r>
            <a:br>
              <a:rPr lang="tr-TR" b="1" dirty="0"/>
            </a:br>
            <a:endParaRPr lang="tr-TR" sz="2400" dirty="0"/>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Yardımlaşma ve Dayanışma</a:t>
            </a:r>
            <a:endParaRPr lang="tr-TR" sz="2400"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3">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376507908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6"/>
                                        </p:tgtEl>
                                        <p:attrNameLst>
                                          <p:attrName>style.visibility</p:attrName>
                                        </p:attrNameLst>
                                      </p:cBhvr>
                                      <p:to>
                                        <p:strVal val="visible"/>
                                      </p:to>
                                    </p:set>
                                    <p:animEffect transition="in" filter="wipe(down)">
                                      <p:cBhvr>
                                        <p:cTn id="186" dur="290">
                                          <p:stCondLst>
                                            <p:cond delay="0"/>
                                          </p:stCondLst>
                                        </p:cTn>
                                        <p:tgtEl>
                                          <p:spTgt spid="86"/>
                                        </p:tgtEl>
                                      </p:cBhvr>
                                    </p:animEffect>
                                    <p:anim calcmode="lin" valueType="num">
                                      <p:cBhvr>
                                        <p:cTn id="187" dur="911" tmFilter="0,0; 0.14,0.36; 0.43,0.73; 0.71,0.91; 1.0,1.0">
                                          <p:stCondLst>
                                            <p:cond delay="0"/>
                                          </p:stCondLst>
                                        </p:cTn>
                                        <p:tgtEl>
                                          <p:spTgt spid="8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6"/>
                                        </p:tgtEl>
                                        <p:attrNameLst>
                                          <p:attrName>ppt_y</p:attrName>
                                        </p:attrNameLst>
                                      </p:cBhvr>
                                      <p:tavLst>
                                        <p:tav tm="0" fmla="#ppt_y-sin(pi*$)/81">
                                          <p:val>
                                            <p:fltVal val="0"/>
                                          </p:val>
                                        </p:tav>
                                        <p:tav tm="100000">
                                          <p:val>
                                            <p:fltVal val="1"/>
                                          </p:val>
                                        </p:tav>
                                      </p:tavLst>
                                    </p:anim>
                                    <p:animScale>
                                      <p:cBhvr>
                                        <p:cTn id="192" dur="13">
                                          <p:stCondLst>
                                            <p:cond delay="325"/>
                                          </p:stCondLst>
                                        </p:cTn>
                                        <p:tgtEl>
                                          <p:spTgt spid="86"/>
                                        </p:tgtEl>
                                      </p:cBhvr>
                                      <p:to x="100000" y="60000"/>
                                    </p:animScale>
                                    <p:animScale>
                                      <p:cBhvr>
                                        <p:cTn id="193" dur="83" decel="50000">
                                          <p:stCondLst>
                                            <p:cond delay="338"/>
                                          </p:stCondLst>
                                        </p:cTn>
                                        <p:tgtEl>
                                          <p:spTgt spid="86"/>
                                        </p:tgtEl>
                                      </p:cBhvr>
                                      <p:to x="100000" y="100000"/>
                                    </p:animScale>
                                    <p:animScale>
                                      <p:cBhvr>
                                        <p:cTn id="194" dur="13">
                                          <p:stCondLst>
                                            <p:cond delay="656"/>
                                          </p:stCondLst>
                                        </p:cTn>
                                        <p:tgtEl>
                                          <p:spTgt spid="86"/>
                                        </p:tgtEl>
                                      </p:cBhvr>
                                      <p:to x="100000" y="80000"/>
                                    </p:animScale>
                                    <p:animScale>
                                      <p:cBhvr>
                                        <p:cTn id="195" dur="83" decel="50000">
                                          <p:stCondLst>
                                            <p:cond delay="669"/>
                                          </p:stCondLst>
                                        </p:cTn>
                                        <p:tgtEl>
                                          <p:spTgt spid="86"/>
                                        </p:tgtEl>
                                      </p:cBhvr>
                                      <p:to x="100000" y="100000"/>
                                    </p:animScale>
                                    <p:animScale>
                                      <p:cBhvr>
                                        <p:cTn id="196" dur="13">
                                          <p:stCondLst>
                                            <p:cond delay="821"/>
                                          </p:stCondLst>
                                        </p:cTn>
                                        <p:tgtEl>
                                          <p:spTgt spid="86"/>
                                        </p:tgtEl>
                                      </p:cBhvr>
                                      <p:to x="100000" y="90000"/>
                                    </p:animScale>
                                    <p:animScale>
                                      <p:cBhvr>
                                        <p:cTn id="197" dur="83" decel="50000">
                                          <p:stCondLst>
                                            <p:cond delay="834"/>
                                          </p:stCondLst>
                                        </p:cTn>
                                        <p:tgtEl>
                                          <p:spTgt spid="86"/>
                                        </p:tgtEl>
                                      </p:cBhvr>
                                      <p:to x="100000" y="100000"/>
                                    </p:animScale>
                                    <p:animScale>
                                      <p:cBhvr>
                                        <p:cTn id="198" dur="13">
                                          <p:stCondLst>
                                            <p:cond delay="904"/>
                                          </p:stCondLst>
                                        </p:cTn>
                                        <p:tgtEl>
                                          <p:spTgt spid="86"/>
                                        </p:tgtEl>
                                      </p:cBhvr>
                                      <p:to x="100000" y="95000"/>
                                    </p:animScale>
                                    <p:animScale>
                                      <p:cBhvr>
                                        <p:cTn id="199" dur="83" decel="50000">
                                          <p:stCondLst>
                                            <p:cond delay="917"/>
                                          </p:stCondLst>
                                        </p:cTn>
                                        <p:tgtEl>
                                          <p:spTgt spid="8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Ortak değerlerden </a:t>
            </a:r>
            <a:r>
              <a:rPr lang="tr-TR" sz="2400" dirty="0" smtClean="0"/>
              <a:t>uzaklaşmak</a:t>
            </a:r>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Bireysel çıkarları ön plana </a:t>
            </a:r>
            <a:r>
              <a:rPr lang="tr-TR" sz="2400" dirty="0" smtClean="0"/>
              <a:t>çıkarmak</a:t>
            </a:r>
            <a:endParaRPr 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Toplumsal olaylardan uzak </a:t>
            </a:r>
            <a:r>
              <a:rPr lang="tr-TR" sz="2400" dirty="0" smtClean="0"/>
              <a:t>durmak</a:t>
            </a:r>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Demokrasiye ve millî iradeye sahip çıkmak</a:t>
            </a:r>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15 Temmuz </a:t>
            </a:r>
            <a:r>
              <a:rPr lang="tr-TR" sz="2400" b="1" dirty="0" err="1"/>
              <a:t>2016'daki</a:t>
            </a:r>
            <a:r>
              <a:rPr lang="tr-TR" sz="2400" b="1" dirty="0"/>
              <a:t> darbe girişimi karşısında Türk milletinin gösterdiği tutum aşağıdakilerden hangisidir</a:t>
            </a:r>
            <a:r>
              <a:rPr lang="tr-TR" sz="2400" b="1" dirty="0" smtClean="0"/>
              <a:t>?</a:t>
            </a:r>
            <a:endParaRPr lang="tr-TR" sz="2400" b="1" dirty="0"/>
          </a:p>
        </p:txBody>
      </p:sp>
      <p:pic>
        <p:nvPicPr>
          <p:cNvPr id="25"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3">
            <a:alphaModFix/>
          </a:blip>
          <a:srcRect b="60097"/>
          <a:stretch/>
        </p:blipFill>
        <p:spPr>
          <a:xfrm>
            <a:off x="6584952" y="6219063"/>
            <a:ext cx="6083300" cy="1061829"/>
          </a:xfrm>
          <a:prstGeom prst="rect">
            <a:avLst/>
          </a:prstGeom>
          <a:noFill/>
          <a:ln>
            <a:noFill/>
          </a:ln>
        </p:spPr>
      </p:pic>
      <p:pic>
        <p:nvPicPr>
          <p:cNvPr id="42"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3">
            <a:alphaModFix/>
          </a:blip>
          <a:srcRect b="60097"/>
          <a:stretch/>
        </p:blipFill>
        <p:spPr>
          <a:xfrm flipH="1">
            <a:off x="-476253" y="6259985"/>
            <a:ext cx="6108701" cy="1061829"/>
          </a:xfrm>
          <a:prstGeom prst="rect">
            <a:avLst/>
          </a:prstGeom>
          <a:noFill/>
          <a:ln>
            <a:noFill/>
          </a:ln>
        </p:spPr>
      </p:pic>
      <p:pic>
        <p:nvPicPr>
          <p:cNvPr id="3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46"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7"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48"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49"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0"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1"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2"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3"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4"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5"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56"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7"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58"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59"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0"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1"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2"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3"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4"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5"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66"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7"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68"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69"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0"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1"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2"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5"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6"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7"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8"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9"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0"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1"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2"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3"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4"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5"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6"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7"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8"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9"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0"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1"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2"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3"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4"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5"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6"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7"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8"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9"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0"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1"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2"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3"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35402950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4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4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9"/>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1"/>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2"/>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3"/>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4"/>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5"/>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6"/>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7"/>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8"/>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9"/>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0"/>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1"/>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2"/>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3"/>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4"/>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5"/>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6"/>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7"/>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8"/>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9"/>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0"/>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1"/>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2"/>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3"/>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4"/>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5"/>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76"/>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7"/>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78"/>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79"/>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0"/>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1"/>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2"/>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3"/>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4"/>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5"/>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86"/>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7"/>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88"/>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89"/>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0"/>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1"/>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2"/>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3"/>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4"/>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5"/>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96"/>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7"/>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98"/>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99"/>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0"/>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1"/>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2"/>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3"/>
                                        </p:tgtEl>
                                        <p:attrNameLst>
                                          <p:attrName>style.visibility</p:attrName>
                                        </p:attrNameLst>
                                      </p:cBhvr>
                                      <p:to>
                                        <p:strVal val="visible"/>
                                      </p:to>
                                    </p:set>
                                    <p:animEffect transition="in" filter="wipe(down)">
                                      <p:cBhvr>
                                        <p:cTn id="186" dur="290">
                                          <p:stCondLst>
                                            <p:cond delay="0"/>
                                          </p:stCondLst>
                                        </p:cTn>
                                        <p:tgtEl>
                                          <p:spTgt spid="103"/>
                                        </p:tgtEl>
                                      </p:cBhvr>
                                    </p:animEffect>
                                    <p:anim calcmode="lin" valueType="num">
                                      <p:cBhvr>
                                        <p:cTn id="187" dur="911" tmFilter="0,0; 0.14,0.36; 0.43,0.73; 0.71,0.91; 1.0,1.0">
                                          <p:stCondLst>
                                            <p:cond delay="0"/>
                                          </p:stCondLst>
                                        </p:cTn>
                                        <p:tgtEl>
                                          <p:spTgt spid="103"/>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3"/>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3"/>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3"/>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3"/>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3"/>
                                        </p:tgtEl>
                                      </p:cBhvr>
                                      <p:to x="100000" y="60000"/>
                                    </p:animScale>
                                    <p:animScale>
                                      <p:cBhvr>
                                        <p:cTn id="193" dur="83" decel="50000">
                                          <p:stCondLst>
                                            <p:cond delay="338"/>
                                          </p:stCondLst>
                                        </p:cTn>
                                        <p:tgtEl>
                                          <p:spTgt spid="103"/>
                                        </p:tgtEl>
                                      </p:cBhvr>
                                      <p:to x="100000" y="100000"/>
                                    </p:animScale>
                                    <p:animScale>
                                      <p:cBhvr>
                                        <p:cTn id="194" dur="13">
                                          <p:stCondLst>
                                            <p:cond delay="656"/>
                                          </p:stCondLst>
                                        </p:cTn>
                                        <p:tgtEl>
                                          <p:spTgt spid="103"/>
                                        </p:tgtEl>
                                      </p:cBhvr>
                                      <p:to x="100000" y="80000"/>
                                    </p:animScale>
                                    <p:animScale>
                                      <p:cBhvr>
                                        <p:cTn id="195" dur="83" decel="50000">
                                          <p:stCondLst>
                                            <p:cond delay="669"/>
                                          </p:stCondLst>
                                        </p:cTn>
                                        <p:tgtEl>
                                          <p:spTgt spid="103"/>
                                        </p:tgtEl>
                                      </p:cBhvr>
                                      <p:to x="100000" y="100000"/>
                                    </p:animScale>
                                    <p:animScale>
                                      <p:cBhvr>
                                        <p:cTn id="196" dur="13">
                                          <p:stCondLst>
                                            <p:cond delay="821"/>
                                          </p:stCondLst>
                                        </p:cTn>
                                        <p:tgtEl>
                                          <p:spTgt spid="103"/>
                                        </p:tgtEl>
                                      </p:cBhvr>
                                      <p:to x="100000" y="90000"/>
                                    </p:animScale>
                                    <p:animScale>
                                      <p:cBhvr>
                                        <p:cTn id="197" dur="83" decel="50000">
                                          <p:stCondLst>
                                            <p:cond delay="834"/>
                                          </p:stCondLst>
                                        </p:cTn>
                                        <p:tgtEl>
                                          <p:spTgt spid="103"/>
                                        </p:tgtEl>
                                      </p:cBhvr>
                                      <p:to x="100000" y="100000"/>
                                    </p:animScale>
                                    <p:animScale>
                                      <p:cBhvr>
                                        <p:cTn id="198" dur="13">
                                          <p:stCondLst>
                                            <p:cond delay="904"/>
                                          </p:stCondLst>
                                        </p:cTn>
                                        <p:tgtEl>
                                          <p:spTgt spid="103"/>
                                        </p:tgtEl>
                                      </p:cBhvr>
                                      <p:to x="100000" y="95000"/>
                                    </p:animScale>
                                    <p:animScale>
                                      <p:cBhvr>
                                        <p:cTn id="199" dur="83" decel="50000">
                                          <p:stCondLst>
                                            <p:cond delay="917"/>
                                          </p:stCondLst>
                                        </p:cTn>
                                        <p:tgtEl>
                                          <p:spTgt spid="103"/>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0099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applause.wav"/>
                                        </p:tgtEl>
                                      </p:cMediaNode>
                                    </p:audio>
                                  </p:subTnLst>
                                </p:cTn>
                              </p:par>
                            </p:childTnLst>
                          </p:cTn>
                        </p:par>
                        <p:par>
                          <p:cTn id="239" fill="hold">
                            <p:stCondLst>
                              <p:cond delay="2000"/>
                            </p:stCondLst>
                            <p:childTnLst>
                              <p:par>
                                <p:cTn id="240" presetID="8" presetClass="emph" presetSubtype="0" repeatCount="indefinite" fill="hold" nodeType="afterEffect">
                                  <p:stCondLst>
                                    <p:cond delay="0"/>
                                  </p:stCondLst>
                                  <p:endCondLst>
                                    <p:cond evt="onNext" delay="0">
                                      <p:tgtEl>
                                        <p:sldTgt/>
                                      </p:tgtEl>
                                    </p:cond>
                                  </p:endCondLst>
                                  <p:childTnLst>
                                    <p:animRot by="21600000">
                                      <p:cBhvr>
                                        <p:cTn id="241"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2"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childTnLst>
        </p:cTn>
      </p:par>
    </p:tnLst>
    <p:bldLst>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Resim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18"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9" name="Düz Bağlayıcı 18"/>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22" name="Düz Bağlayıcı 2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6" name="Altıgen 25"/>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Ülkemizin kara sınırları ve denizleri üzerindeki hava sahası, yani gökyüzümüzün bağımsızlığı ve güvenliği.</a:t>
            </a:r>
            <a:endParaRPr lang="tr-TR" sz="4000" b="1" dirty="0"/>
          </a:p>
        </p:txBody>
      </p:sp>
      <p:sp>
        <p:nvSpPr>
          <p:cNvPr id="28" name="Altıgen 27"/>
          <p:cNvSpPr/>
          <p:nvPr/>
        </p:nvSpPr>
        <p:spPr>
          <a:xfrm>
            <a:off x="8106564" y="3565155"/>
            <a:ext cx="399494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Gök Vatan</a:t>
            </a:r>
            <a:endParaRPr lang="tr-TR" sz="2400" dirty="0"/>
          </a:p>
        </p:txBody>
      </p:sp>
      <p:sp>
        <p:nvSpPr>
          <p:cNvPr id="29" name="Altıgen 28"/>
          <p:cNvSpPr/>
          <p:nvPr/>
        </p:nvSpPr>
        <p:spPr>
          <a:xfrm>
            <a:off x="50798" y="3579969"/>
            <a:ext cx="4030664"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Yeşil Vatan</a:t>
            </a:r>
            <a:endParaRPr lang="tr-TR" sz="2400" dirty="0"/>
          </a:p>
        </p:txBody>
      </p:sp>
      <p:pic>
        <p:nvPicPr>
          <p:cNvPr id="3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1">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Resim 35"/>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37" name="Resim 36">
            <a:hlinkClick r:id="rId13" action="ppaction://hlinksldjump"/>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38" name="Altıgen 37"/>
          <p:cNvSpPr/>
          <p:nvPr/>
        </p:nvSpPr>
        <p:spPr>
          <a:xfrm>
            <a:off x="4162425" y="3579038"/>
            <a:ext cx="3859209"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Mavi Vatan</a:t>
            </a:r>
            <a:endParaRPr lang="tr-TR" sz="2400" dirty="0"/>
          </a:p>
        </p:txBody>
      </p:sp>
      <p:sp>
        <p:nvSpPr>
          <p:cNvPr id="20" name="13 Halka"/>
          <p:cNvSpPr/>
          <p:nvPr/>
        </p:nvSpPr>
        <p:spPr>
          <a:xfrm rot="10800000">
            <a:off x="10675939" y="9698"/>
            <a:ext cx="671375" cy="661578"/>
          </a:xfrm>
          <a:prstGeom prst="donut">
            <a:avLst>
              <a:gd name="adj" fmla="val 6125"/>
            </a:avLst>
          </a:prstGeom>
          <a:solidFill>
            <a:schemeClr val="bg1"/>
          </a:solidFill>
          <a:ln w="57150">
            <a:solidFill>
              <a:schemeClr val="bg1"/>
            </a:solidFill>
          </a:ln>
          <a:effectLst>
            <a:glow rad="228600">
              <a:schemeClr val="accent2">
                <a:satMod val="175000"/>
                <a:alpha val="40000"/>
              </a:schemeClr>
            </a:glow>
          </a:effectLst>
        </p:spPr>
        <p:style>
          <a:lnRef idx="2">
            <a:schemeClr val="dk1">
              <a:shade val="50000"/>
            </a:schemeClr>
          </a:lnRef>
          <a:fillRef idx="1">
            <a:schemeClr val="dk1"/>
          </a:fillRef>
          <a:effectRef idx="0">
            <a:schemeClr val="dk1"/>
          </a:effectRef>
          <a:fontRef idx="minor">
            <a:schemeClr val="lt1"/>
          </a:fontRef>
        </p:style>
        <p:txBody>
          <a:bodyPr anchor="ctr">
            <a:sp3d contourW="25400" prstMaterial="matte">
              <a:bevelT w="25400" h="55880" prst="artDeco"/>
              <a:contourClr>
                <a:schemeClr val="accent2">
                  <a:tint val="20000"/>
                </a:schemeClr>
              </a:contourClr>
            </a:sp3d>
          </a:bodyPr>
          <a:lstStyle/>
          <a:p>
            <a:pPr algn="ctr" eaLnBrk="0" hangingPunct="0">
              <a:defRPr/>
            </a:pPr>
            <a:endParaRPr lang="tr-TR"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21" name="14 Halka"/>
          <p:cNvSpPr/>
          <p:nvPr/>
        </p:nvSpPr>
        <p:spPr>
          <a:xfrm>
            <a:off x="10688714" y="5947"/>
            <a:ext cx="645826" cy="630074"/>
          </a:xfrm>
          <a:prstGeom prst="donut">
            <a:avLst>
              <a:gd name="adj" fmla="val 4273"/>
            </a:avLst>
          </a:prstGeom>
          <a:solidFill>
            <a:schemeClr val="tx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3">
              <a:shade val="50000"/>
            </a:schemeClr>
          </a:lnRef>
          <a:fillRef idx="1">
            <a:schemeClr val="accent3"/>
          </a:fillRef>
          <a:effectRef idx="0">
            <a:schemeClr val="accent3"/>
          </a:effectRef>
          <a:fontRef idx="minor">
            <a:schemeClr val="lt1"/>
          </a:fontRef>
        </p:style>
        <p:txBody>
          <a:bodyPr anchor="ctr">
            <a:scene3d>
              <a:camera prst="orthographicFront"/>
              <a:lightRig rig="flat" dir="tl"/>
            </a:scene3d>
            <a:sp3d contourW="19050" prstMaterial="clear">
              <a:bevelT w="50800" h="50800"/>
              <a:contourClr>
                <a:schemeClr val="accent5">
                  <a:tint val="70000"/>
                  <a:satMod val="180000"/>
                  <a:alpha val="70000"/>
                </a:schemeClr>
              </a:contourClr>
            </a:sp3d>
          </a:bodyPr>
          <a:lstStyle/>
          <a:p>
            <a:pPr algn="ctr" eaLnBrk="0" hangingPunct="0">
              <a:defRPr/>
            </a:pPr>
            <a:endParaRPr lang="tr-TR" b="1">
              <a:ln/>
              <a:solidFill>
                <a:schemeClr val="accent5">
                  <a:tint val="50000"/>
                  <a:satMod val="180000"/>
                </a:schemeClr>
              </a:solidFill>
            </a:endParaRPr>
          </a:p>
        </p:txBody>
      </p:sp>
      <p:sp>
        <p:nvSpPr>
          <p:cNvPr id="23" name="11 Halka"/>
          <p:cNvSpPr/>
          <p:nvPr/>
        </p:nvSpPr>
        <p:spPr>
          <a:xfrm>
            <a:off x="10688715" y="32250"/>
            <a:ext cx="645826" cy="630074"/>
          </a:xfrm>
          <a:prstGeom prst="donut">
            <a:avLst>
              <a:gd name="adj" fmla="val 4273"/>
            </a:avLst>
          </a:prstGeom>
          <a:solidFill>
            <a:schemeClr val="tx2">
              <a:lumMod val="60000"/>
              <a:lumOff val="40000"/>
            </a:schemeClr>
          </a:solidFill>
          <a:ln>
            <a:noFill/>
          </a:ln>
          <a:effectLst>
            <a:glow rad="101600">
              <a:srgbClr val="00B050">
                <a:alpha val="60000"/>
              </a:srgbClr>
            </a:glow>
            <a:innerShdw blurRad="63500" dist="50800" dir="10800000">
              <a:prstClr val="black">
                <a:alpha val="50000"/>
              </a:prstClr>
            </a:inn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3">
              <a:shade val="50000"/>
            </a:schemeClr>
          </a:lnRef>
          <a:fillRef idx="1">
            <a:schemeClr val="accent3"/>
          </a:fillRef>
          <a:effectRef idx="0">
            <a:schemeClr val="accent3"/>
          </a:effectRef>
          <a:fontRef idx="minor">
            <a:schemeClr val="lt1"/>
          </a:fontRef>
        </p:style>
        <p:txBody>
          <a:bodyPr anchor="ctr">
            <a:scene3d>
              <a:camera prst="orthographicFront"/>
              <a:lightRig rig="flat" dir="tl"/>
            </a:scene3d>
            <a:sp3d contourW="19050" prstMaterial="clear">
              <a:bevelT w="50800" h="50800"/>
              <a:contourClr>
                <a:schemeClr val="accent5">
                  <a:tint val="70000"/>
                  <a:satMod val="180000"/>
                  <a:alpha val="70000"/>
                </a:schemeClr>
              </a:contourClr>
            </a:sp3d>
          </a:bodyPr>
          <a:lstStyle/>
          <a:p>
            <a:pPr algn="ctr" eaLnBrk="0" hangingPunct="0">
              <a:defRPr/>
            </a:pPr>
            <a:endParaRPr lang="tr-TR" b="1">
              <a:ln/>
              <a:solidFill>
                <a:schemeClr val="accent5">
                  <a:tint val="50000"/>
                  <a:satMod val="180000"/>
                </a:schemeClr>
              </a:solidFill>
            </a:endParaRPr>
          </a:p>
        </p:txBody>
      </p:sp>
      <p:pic>
        <p:nvPicPr>
          <p:cNvPr id="24" name="Picture 6" descr="C:\Users\nesrin-zehra-emir\Desktop\SAYAÇ60-3.gif"/>
          <p:cNvPicPr>
            <a:picLocks noChangeAspect="1" noChangeArrowheads="1" noCrop="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0741787" y="165757"/>
            <a:ext cx="525314" cy="326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10 Oval"/>
          <p:cNvSpPr/>
          <p:nvPr/>
        </p:nvSpPr>
        <p:spPr>
          <a:xfrm>
            <a:off x="10656887" y="3672"/>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27"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1">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1"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32"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33"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4"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40"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41"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4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4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4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4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4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9"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5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5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5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5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5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56"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6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6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6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6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65"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6"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7"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0"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1"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7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7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7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9"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8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8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8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6"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9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9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9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95"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17473456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62174" fill="hold"/>
                                        <p:tgtEl>
                                          <p:spTgt spid="35"/>
                                        </p:tgtEl>
                                      </p:cBhvr>
                                    </p:cmd>
                                  </p:childTnLst>
                                </p:cTn>
                              </p:par>
                              <p:par>
                                <p:cTn id="7" presetID="21" presetClass="exit" presetSubtype="1" fill="hold" nodeType="withEffect">
                                  <p:stCondLst>
                                    <p:cond delay="0"/>
                                  </p:stCondLst>
                                  <p:childTnLst>
                                    <p:animEffect transition="out" filter="wheel(1)">
                                      <p:cBhvr>
                                        <p:cTn id="8" dur="60000"/>
                                        <p:tgtEl>
                                          <p:spTgt spid="23"/>
                                        </p:tgtEl>
                                      </p:cBhvr>
                                    </p:animEffect>
                                    <p:set>
                                      <p:cBhvr>
                                        <p:cTn id="9" dur="1" fill="hold">
                                          <p:stCondLst>
                                            <p:cond delay="59999"/>
                                          </p:stCondLst>
                                        </p:cTn>
                                        <p:tgtEl>
                                          <p:spTgt spid="23"/>
                                        </p:tgtEl>
                                        <p:attrNameLst>
                                          <p:attrName>style.visibility</p:attrName>
                                        </p:attrNameLst>
                                      </p:cBhvr>
                                      <p:to>
                                        <p:strVal val="hidden"/>
                                      </p:to>
                                    </p:set>
                                  </p:childTnLst>
                                </p:cTn>
                              </p:par>
                              <p:par>
                                <p:cTn id="10" presetID="21" presetClass="entr" presetSubtype="1" fill="hold"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heel(1)">
                                      <p:cBhvr>
                                        <p:cTn id="12" dur="5000"/>
                                        <p:tgtEl>
                                          <p:spTgt spid="23"/>
                                        </p:tgtEl>
                                      </p:cBhvr>
                                    </p:animEffect>
                                  </p:childTnLst>
                                </p:cTn>
                              </p:par>
                              <p:par>
                                <p:cTn id="13" presetID="21" presetClass="entr" presetSubtype="8" fill="remove" nodeType="with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heel(8)">
                                      <p:cBhvr>
                                        <p:cTn id="15" dur="60000"/>
                                        <p:tgtEl>
                                          <p:spTgt spid="20"/>
                                        </p:tgtEl>
                                      </p:cBhvr>
                                    </p:animEffect>
                                  </p:childTnLst>
                                </p:cTn>
                              </p:par>
                              <p:par>
                                <p:cTn id="16" presetID="26" presetClass="entr" presetSubtype="0" fill="hold" nodeType="withEffect">
                                  <p:stCondLst>
                                    <p:cond delay="59000"/>
                                  </p:stCondLst>
                                  <p:childTnLst>
                                    <p:set>
                                      <p:cBhvr>
                                        <p:cTn id="17" dur="1" fill="hold">
                                          <p:stCondLst>
                                            <p:cond delay="0"/>
                                          </p:stCondLst>
                                        </p:cTn>
                                        <p:tgtEl>
                                          <p:spTgt spid="25"/>
                                        </p:tgtEl>
                                        <p:attrNameLst>
                                          <p:attrName>style.visibility</p:attrName>
                                        </p:attrNameLst>
                                      </p:cBhvr>
                                      <p:to>
                                        <p:strVal val="visible"/>
                                      </p:to>
                                    </p:set>
                                    <p:animEffect transition="in" filter="wipe(down)">
                                      <p:cBhvr>
                                        <p:cTn id="18" dur="290">
                                          <p:stCondLst>
                                            <p:cond delay="0"/>
                                          </p:stCondLst>
                                        </p:cTn>
                                        <p:tgtEl>
                                          <p:spTgt spid="25"/>
                                        </p:tgtEl>
                                      </p:cBhvr>
                                    </p:animEffect>
                                    <p:anim calcmode="lin" valueType="num">
                                      <p:cBhvr>
                                        <p:cTn id="19" dur="911"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20" dur="332"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21" dur="332" tmFilter="0, 0; 0.125,0.2665; 0.25,0.4; 0.375,0.465; 0.5,0.5;  0.625,0.535; 0.75,0.6; 0.875,0.7335; 1,1">
                                          <p:stCondLst>
                                            <p:cond delay="332"/>
                                          </p:stCondLst>
                                        </p:cTn>
                                        <p:tgtEl>
                                          <p:spTgt spid="25"/>
                                        </p:tgtEl>
                                        <p:attrNameLst>
                                          <p:attrName>ppt_y</p:attrName>
                                        </p:attrNameLst>
                                      </p:cBhvr>
                                      <p:tavLst>
                                        <p:tav tm="0" fmla="#ppt_y-sin(pi*$)/9">
                                          <p:val>
                                            <p:fltVal val="0"/>
                                          </p:val>
                                        </p:tav>
                                        <p:tav tm="100000">
                                          <p:val>
                                            <p:fltVal val="1"/>
                                          </p:val>
                                        </p:tav>
                                      </p:tavLst>
                                    </p:anim>
                                    <p:anim calcmode="lin" valueType="num">
                                      <p:cBhvr>
                                        <p:cTn id="22" dur="166" tmFilter="0, 0; 0.125,0.2665; 0.25,0.4; 0.375,0.465; 0.5,0.5;  0.625,0.535; 0.75,0.6; 0.875,0.7335; 1,1">
                                          <p:stCondLst>
                                            <p:cond delay="662"/>
                                          </p:stCondLst>
                                        </p:cTn>
                                        <p:tgtEl>
                                          <p:spTgt spid="25"/>
                                        </p:tgtEl>
                                        <p:attrNameLst>
                                          <p:attrName>ppt_y</p:attrName>
                                        </p:attrNameLst>
                                      </p:cBhvr>
                                      <p:tavLst>
                                        <p:tav tm="0" fmla="#ppt_y-sin(pi*$)/27">
                                          <p:val>
                                            <p:fltVal val="0"/>
                                          </p:val>
                                        </p:tav>
                                        <p:tav tm="100000">
                                          <p:val>
                                            <p:fltVal val="1"/>
                                          </p:val>
                                        </p:tav>
                                      </p:tavLst>
                                    </p:anim>
                                    <p:anim calcmode="lin" valueType="num">
                                      <p:cBhvr>
                                        <p:cTn id="23" dur="82" tmFilter="0, 0; 0.125,0.2665; 0.25,0.4; 0.375,0.465; 0.5,0.5;  0.625,0.535; 0.75,0.6; 0.875,0.7335; 1,1">
                                          <p:stCondLst>
                                            <p:cond delay="828"/>
                                          </p:stCondLst>
                                        </p:cTn>
                                        <p:tgtEl>
                                          <p:spTgt spid="25"/>
                                        </p:tgtEl>
                                        <p:attrNameLst>
                                          <p:attrName>ppt_y</p:attrName>
                                        </p:attrNameLst>
                                      </p:cBhvr>
                                      <p:tavLst>
                                        <p:tav tm="0" fmla="#ppt_y-sin(pi*$)/81">
                                          <p:val>
                                            <p:fltVal val="0"/>
                                          </p:val>
                                        </p:tav>
                                        <p:tav tm="100000">
                                          <p:val>
                                            <p:fltVal val="1"/>
                                          </p:val>
                                        </p:tav>
                                      </p:tavLst>
                                    </p:anim>
                                    <p:animScale>
                                      <p:cBhvr>
                                        <p:cTn id="24" dur="13">
                                          <p:stCondLst>
                                            <p:cond delay="325"/>
                                          </p:stCondLst>
                                        </p:cTn>
                                        <p:tgtEl>
                                          <p:spTgt spid="25"/>
                                        </p:tgtEl>
                                      </p:cBhvr>
                                      <p:to x="100000" y="60000"/>
                                    </p:animScale>
                                    <p:animScale>
                                      <p:cBhvr>
                                        <p:cTn id="25" dur="83" decel="50000">
                                          <p:stCondLst>
                                            <p:cond delay="338"/>
                                          </p:stCondLst>
                                        </p:cTn>
                                        <p:tgtEl>
                                          <p:spTgt spid="25"/>
                                        </p:tgtEl>
                                      </p:cBhvr>
                                      <p:to x="100000" y="100000"/>
                                    </p:animScale>
                                    <p:animScale>
                                      <p:cBhvr>
                                        <p:cTn id="26" dur="13">
                                          <p:stCondLst>
                                            <p:cond delay="656"/>
                                          </p:stCondLst>
                                        </p:cTn>
                                        <p:tgtEl>
                                          <p:spTgt spid="25"/>
                                        </p:tgtEl>
                                      </p:cBhvr>
                                      <p:to x="100000" y="80000"/>
                                    </p:animScale>
                                    <p:animScale>
                                      <p:cBhvr>
                                        <p:cTn id="27" dur="83" decel="50000">
                                          <p:stCondLst>
                                            <p:cond delay="669"/>
                                          </p:stCondLst>
                                        </p:cTn>
                                        <p:tgtEl>
                                          <p:spTgt spid="25"/>
                                        </p:tgtEl>
                                      </p:cBhvr>
                                      <p:to x="100000" y="100000"/>
                                    </p:animScale>
                                    <p:animScale>
                                      <p:cBhvr>
                                        <p:cTn id="28" dur="13">
                                          <p:stCondLst>
                                            <p:cond delay="821"/>
                                          </p:stCondLst>
                                        </p:cTn>
                                        <p:tgtEl>
                                          <p:spTgt spid="25"/>
                                        </p:tgtEl>
                                      </p:cBhvr>
                                      <p:to x="100000" y="90000"/>
                                    </p:animScale>
                                    <p:animScale>
                                      <p:cBhvr>
                                        <p:cTn id="29" dur="83" decel="50000">
                                          <p:stCondLst>
                                            <p:cond delay="834"/>
                                          </p:stCondLst>
                                        </p:cTn>
                                        <p:tgtEl>
                                          <p:spTgt spid="25"/>
                                        </p:tgtEl>
                                      </p:cBhvr>
                                      <p:to x="100000" y="100000"/>
                                    </p:animScale>
                                    <p:animScale>
                                      <p:cBhvr>
                                        <p:cTn id="30" dur="13">
                                          <p:stCondLst>
                                            <p:cond delay="904"/>
                                          </p:stCondLst>
                                        </p:cTn>
                                        <p:tgtEl>
                                          <p:spTgt spid="25"/>
                                        </p:tgtEl>
                                      </p:cBhvr>
                                      <p:to x="100000" y="95000"/>
                                    </p:animScale>
                                    <p:animScale>
                                      <p:cBhvr>
                                        <p:cTn id="31" dur="83" decel="50000">
                                          <p:stCondLst>
                                            <p:cond delay="917"/>
                                          </p:stCondLst>
                                        </p:cTn>
                                        <p:tgtEl>
                                          <p:spTgt spid="25"/>
                                        </p:tgtEl>
                                      </p:cBhvr>
                                      <p:to x="100000" y="100000"/>
                                    </p:animScale>
                                  </p:childTnLst>
                                </p:cTn>
                              </p:par>
                              <p:par>
                                <p:cTn id="32" presetID="11" presetClass="entr" presetSubtype="0" fill="hold" grpId="0" nodeType="withEffect">
                                  <p:stCondLst>
                                    <p:cond delay="0"/>
                                  </p:stCondLst>
                                  <p:childTnLst>
                                    <p:set>
                                      <p:cBhvr>
                                        <p:cTn id="33"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1"/>
                                        </p:tgtEl>
                                        <p:attrNameLst>
                                          <p:attrName>style.visibility</p:attrName>
                                        </p:attrNameLst>
                                      </p:cBhvr>
                                      <p:to>
                                        <p:strVal val="hidden"/>
                                      </p:to>
                                    </p:set>
                                  </p:subTnLst>
                                </p:cTn>
                              </p:par>
                            </p:childTnLst>
                          </p:cTn>
                        </p:par>
                        <p:par>
                          <p:cTn id="34" fill="hold">
                            <p:stCondLst>
                              <p:cond delay="62174"/>
                            </p:stCondLst>
                            <p:childTnLst>
                              <p:par>
                                <p:cTn id="35" presetID="11" presetClass="entr" presetSubtype="0" fill="hold" grpId="0" nodeType="afterEffect">
                                  <p:stCondLst>
                                    <p:cond delay="0"/>
                                  </p:stCondLst>
                                  <p:childTnLst>
                                    <p:set>
                                      <p:cBhvr>
                                        <p:cTn id="3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2"/>
                                        </p:tgtEl>
                                        <p:attrNameLst>
                                          <p:attrName>style.visibility</p:attrName>
                                        </p:attrNameLst>
                                      </p:cBhvr>
                                      <p:to>
                                        <p:strVal val="hidden"/>
                                      </p:to>
                                    </p:set>
                                  </p:subTnLst>
                                </p:cTn>
                              </p:par>
                            </p:childTnLst>
                          </p:cTn>
                        </p:par>
                        <p:par>
                          <p:cTn id="37" fill="hold">
                            <p:stCondLst>
                              <p:cond delay="63174"/>
                            </p:stCondLst>
                            <p:childTnLst>
                              <p:par>
                                <p:cTn id="38" presetID="11" presetClass="entr" presetSubtype="0" fill="hold" grpId="0" nodeType="afterEffect">
                                  <p:stCondLst>
                                    <p:cond delay="0"/>
                                  </p:stCondLst>
                                  <p:childTnLst>
                                    <p:set>
                                      <p:cBhvr>
                                        <p:cTn id="3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3"/>
                                        </p:tgtEl>
                                        <p:attrNameLst>
                                          <p:attrName>style.visibility</p:attrName>
                                        </p:attrNameLst>
                                      </p:cBhvr>
                                      <p:to>
                                        <p:strVal val="hidden"/>
                                      </p:to>
                                    </p:set>
                                  </p:subTnLst>
                                </p:cTn>
                              </p:par>
                            </p:childTnLst>
                          </p:cTn>
                        </p:par>
                        <p:par>
                          <p:cTn id="40" fill="hold">
                            <p:stCondLst>
                              <p:cond delay="64174"/>
                            </p:stCondLst>
                            <p:childTnLst>
                              <p:par>
                                <p:cTn id="41" presetID="11" presetClass="entr" presetSubtype="0" fill="hold" grpId="0" nodeType="afterEffect">
                                  <p:stCondLst>
                                    <p:cond delay="0"/>
                                  </p:stCondLst>
                                  <p:childTnLst>
                                    <p:set>
                                      <p:cBhvr>
                                        <p:cTn id="4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4"/>
                                        </p:tgtEl>
                                        <p:attrNameLst>
                                          <p:attrName>style.visibility</p:attrName>
                                        </p:attrNameLst>
                                      </p:cBhvr>
                                      <p:to>
                                        <p:strVal val="hidden"/>
                                      </p:to>
                                    </p:set>
                                  </p:subTnLst>
                                </p:cTn>
                              </p:par>
                            </p:childTnLst>
                          </p:cTn>
                        </p:par>
                        <p:par>
                          <p:cTn id="43" fill="hold">
                            <p:stCondLst>
                              <p:cond delay="65174"/>
                            </p:stCondLst>
                            <p:childTnLst>
                              <p:par>
                                <p:cTn id="44" presetID="11" presetClass="entr" presetSubtype="0" fill="hold" grpId="0" nodeType="afterEffect">
                                  <p:stCondLst>
                                    <p:cond delay="0"/>
                                  </p:stCondLst>
                                  <p:childTnLst>
                                    <p:set>
                                      <p:cBhvr>
                                        <p:cTn id="4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9"/>
                                        </p:tgtEl>
                                        <p:attrNameLst>
                                          <p:attrName>style.visibility</p:attrName>
                                        </p:attrNameLst>
                                      </p:cBhvr>
                                      <p:to>
                                        <p:strVal val="hidden"/>
                                      </p:to>
                                    </p:set>
                                  </p:subTnLst>
                                </p:cTn>
                              </p:par>
                            </p:childTnLst>
                          </p:cTn>
                        </p:par>
                        <p:par>
                          <p:cTn id="46" fill="hold">
                            <p:stCondLst>
                              <p:cond delay="66174"/>
                            </p:stCondLst>
                            <p:childTnLst>
                              <p:par>
                                <p:cTn id="47" presetID="11" presetClass="entr" presetSubtype="0" fill="hold" grpId="0" nodeType="afterEffect">
                                  <p:stCondLst>
                                    <p:cond delay="0"/>
                                  </p:stCondLst>
                                  <p:childTnLst>
                                    <p:set>
                                      <p:cBhvr>
                                        <p:cTn id="4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0"/>
                                        </p:tgtEl>
                                        <p:attrNameLst>
                                          <p:attrName>style.visibility</p:attrName>
                                        </p:attrNameLst>
                                      </p:cBhvr>
                                      <p:to>
                                        <p:strVal val="hidden"/>
                                      </p:to>
                                    </p:set>
                                  </p:subTnLst>
                                </p:cTn>
                              </p:par>
                            </p:childTnLst>
                          </p:cTn>
                        </p:par>
                        <p:par>
                          <p:cTn id="49" fill="hold">
                            <p:stCondLst>
                              <p:cond delay="67174"/>
                            </p:stCondLst>
                            <p:childTnLst>
                              <p:par>
                                <p:cTn id="50" presetID="11" presetClass="entr" presetSubtype="0" fill="hold" grpId="0" nodeType="afterEffect">
                                  <p:stCondLst>
                                    <p:cond delay="0"/>
                                  </p:stCondLst>
                                  <p:childTnLst>
                                    <p:set>
                                      <p:cBhvr>
                                        <p:cTn id="5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1"/>
                                        </p:tgtEl>
                                        <p:attrNameLst>
                                          <p:attrName>style.visibility</p:attrName>
                                        </p:attrNameLst>
                                      </p:cBhvr>
                                      <p:to>
                                        <p:strVal val="hidden"/>
                                      </p:to>
                                    </p:set>
                                  </p:subTnLst>
                                </p:cTn>
                              </p:par>
                            </p:childTnLst>
                          </p:cTn>
                        </p:par>
                        <p:par>
                          <p:cTn id="52" fill="hold">
                            <p:stCondLst>
                              <p:cond delay="68174"/>
                            </p:stCondLst>
                            <p:childTnLst>
                              <p:par>
                                <p:cTn id="53" presetID="11" presetClass="entr" presetSubtype="0" fill="hold" grpId="0" nodeType="afterEffect">
                                  <p:stCondLst>
                                    <p:cond delay="0"/>
                                  </p:stCondLst>
                                  <p:childTnLst>
                                    <p:set>
                                      <p:cBhvr>
                                        <p:cTn id="5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2"/>
                                        </p:tgtEl>
                                        <p:attrNameLst>
                                          <p:attrName>style.visibility</p:attrName>
                                        </p:attrNameLst>
                                      </p:cBhvr>
                                      <p:to>
                                        <p:strVal val="hidden"/>
                                      </p:to>
                                    </p:set>
                                  </p:subTnLst>
                                </p:cTn>
                              </p:par>
                            </p:childTnLst>
                          </p:cTn>
                        </p:par>
                        <p:par>
                          <p:cTn id="55" fill="hold">
                            <p:stCondLst>
                              <p:cond delay="69174"/>
                            </p:stCondLst>
                            <p:childTnLst>
                              <p:par>
                                <p:cTn id="56" presetID="11" presetClass="entr" presetSubtype="0" fill="hold" grpId="0" nodeType="afterEffect">
                                  <p:stCondLst>
                                    <p:cond delay="0"/>
                                  </p:stCondLst>
                                  <p:childTnLst>
                                    <p:set>
                                      <p:cBhvr>
                                        <p:cTn id="5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3"/>
                                        </p:tgtEl>
                                        <p:attrNameLst>
                                          <p:attrName>style.visibility</p:attrName>
                                        </p:attrNameLst>
                                      </p:cBhvr>
                                      <p:to>
                                        <p:strVal val="hidden"/>
                                      </p:to>
                                    </p:set>
                                  </p:subTnLst>
                                </p:cTn>
                              </p:par>
                            </p:childTnLst>
                          </p:cTn>
                        </p:par>
                        <p:par>
                          <p:cTn id="58" fill="hold">
                            <p:stCondLst>
                              <p:cond delay="70174"/>
                            </p:stCondLst>
                            <p:childTnLst>
                              <p:par>
                                <p:cTn id="59" presetID="11" presetClass="entr" presetSubtype="0" fill="hold" grpId="0" nodeType="afterEffect">
                                  <p:stCondLst>
                                    <p:cond delay="0"/>
                                  </p:stCondLst>
                                  <p:childTnLst>
                                    <p:set>
                                      <p:cBhvr>
                                        <p:cTn id="6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4"/>
                                        </p:tgtEl>
                                        <p:attrNameLst>
                                          <p:attrName>style.visibility</p:attrName>
                                        </p:attrNameLst>
                                      </p:cBhvr>
                                      <p:to>
                                        <p:strVal val="hidden"/>
                                      </p:to>
                                    </p:set>
                                  </p:subTnLst>
                                </p:cTn>
                              </p:par>
                            </p:childTnLst>
                          </p:cTn>
                        </p:par>
                        <p:par>
                          <p:cTn id="61" fill="hold">
                            <p:stCondLst>
                              <p:cond delay="71174"/>
                            </p:stCondLst>
                            <p:childTnLst>
                              <p:par>
                                <p:cTn id="62" presetID="11" presetClass="entr" presetSubtype="0" fill="hold" grpId="0" nodeType="afterEffect">
                                  <p:stCondLst>
                                    <p:cond delay="0"/>
                                  </p:stCondLst>
                                  <p:childTnLst>
                                    <p:set>
                                      <p:cBhvr>
                                        <p:cTn id="6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5"/>
                                        </p:tgtEl>
                                        <p:attrNameLst>
                                          <p:attrName>style.visibility</p:attrName>
                                        </p:attrNameLst>
                                      </p:cBhvr>
                                      <p:to>
                                        <p:strVal val="hidden"/>
                                      </p:to>
                                    </p:set>
                                  </p:subTnLst>
                                </p:cTn>
                              </p:par>
                            </p:childTnLst>
                          </p:cTn>
                        </p:par>
                        <p:par>
                          <p:cTn id="64" fill="hold">
                            <p:stCondLst>
                              <p:cond delay="72174"/>
                            </p:stCondLst>
                            <p:childTnLst>
                              <p:par>
                                <p:cTn id="65" presetID="11" presetClass="entr" presetSubtype="0" fill="hold" grpId="0" nodeType="afterEffect">
                                  <p:stCondLst>
                                    <p:cond delay="0"/>
                                  </p:stCondLst>
                                  <p:childTnLst>
                                    <p:set>
                                      <p:cBhvr>
                                        <p:cTn id="6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6"/>
                                        </p:tgtEl>
                                        <p:attrNameLst>
                                          <p:attrName>style.visibility</p:attrName>
                                        </p:attrNameLst>
                                      </p:cBhvr>
                                      <p:to>
                                        <p:strVal val="hidden"/>
                                      </p:to>
                                    </p:set>
                                  </p:subTnLst>
                                </p:cTn>
                              </p:par>
                            </p:childTnLst>
                          </p:cTn>
                        </p:par>
                        <p:par>
                          <p:cTn id="67" fill="hold">
                            <p:stCondLst>
                              <p:cond delay="73174"/>
                            </p:stCondLst>
                            <p:childTnLst>
                              <p:par>
                                <p:cTn id="68" presetID="11" presetClass="entr" presetSubtype="0" fill="hold" grpId="0" nodeType="afterEffect">
                                  <p:stCondLst>
                                    <p:cond delay="0"/>
                                  </p:stCondLst>
                                  <p:childTnLst>
                                    <p:set>
                                      <p:cBhvr>
                                        <p:cTn id="6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7"/>
                                        </p:tgtEl>
                                        <p:attrNameLst>
                                          <p:attrName>style.visibility</p:attrName>
                                        </p:attrNameLst>
                                      </p:cBhvr>
                                      <p:to>
                                        <p:strVal val="hidden"/>
                                      </p:to>
                                    </p:set>
                                  </p:subTnLst>
                                </p:cTn>
                              </p:par>
                            </p:childTnLst>
                          </p:cTn>
                        </p:par>
                        <p:par>
                          <p:cTn id="70" fill="hold">
                            <p:stCondLst>
                              <p:cond delay="74174"/>
                            </p:stCondLst>
                            <p:childTnLst>
                              <p:par>
                                <p:cTn id="71" presetID="11" presetClass="entr" presetSubtype="0" fill="hold" grpId="0" nodeType="afterEffect">
                                  <p:stCondLst>
                                    <p:cond delay="0"/>
                                  </p:stCondLst>
                                  <p:childTnLst>
                                    <p:set>
                                      <p:cBhvr>
                                        <p:cTn id="7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8"/>
                                        </p:tgtEl>
                                        <p:attrNameLst>
                                          <p:attrName>style.visibility</p:attrName>
                                        </p:attrNameLst>
                                      </p:cBhvr>
                                      <p:to>
                                        <p:strVal val="hidden"/>
                                      </p:to>
                                    </p:set>
                                  </p:subTnLst>
                                </p:cTn>
                              </p:par>
                            </p:childTnLst>
                          </p:cTn>
                        </p:par>
                        <p:par>
                          <p:cTn id="73" fill="hold">
                            <p:stCondLst>
                              <p:cond delay="75174"/>
                            </p:stCondLst>
                            <p:childTnLst>
                              <p:par>
                                <p:cTn id="74" presetID="11" presetClass="entr" presetSubtype="0" fill="hold" grpId="0" nodeType="afterEffect">
                                  <p:stCondLst>
                                    <p:cond delay="0"/>
                                  </p:stCondLst>
                                  <p:childTnLst>
                                    <p:set>
                                      <p:cBhvr>
                                        <p:cTn id="7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9"/>
                                        </p:tgtEl>
                                        <p:attrNameLst>
                                          <p:attrName>style.visibility</p:attrName>
                                        </p:attrNameLst>
                                      </p:cBhvr>
                                      <p:to>
                                        <p:strVal val="hidden"/>
                                      </p:to>
                                    </p:set>
                                  </p:subTnLst>
                                </p:cTn>
                              </p:par>
                            </p:childTnLst>
                          </p:cTn>
                        </p:par>
                        <p:par>
                          <p:cTn id="76" fill="hold">
                            <p:stCondLst>
                              <p:cond delay="76174"/>
                            </p:stCondLst>
                            <p:childTnLst>
                              <p:par>
                                <p:cTn id="77" presetID="11" presetClass="entr" presetSubtype="0" fill="hold" grpId="0" nodeType="afterEffect">
                                  <p:stCondLst>
                                    <p:cond delay="0"/>
                                  </p:stCondLst>
                                  <p:childTnLst>
                                    <p:set>
                                      <p:cBhvr>
                                        <p:cTn id="7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0"/>
                                        </p:tgtEl>
                                        <p:attrNameLst>
                                          <p:attrName>style.visibility</p:attrName>
                                        </p:attrNameLst>
                                      </p:cBhvr>
                                      <p:to>
                                        <p:strVal val="hidden"/>
                                      </p:to>
                                    </p:set>
                                  </p:subTnLst>
                                </p:cTn>
                              </p:par>
                            </p:childTnLst>
                          </p:cTn>
                        </p:par>
                        <p:par>
                          <p:cTn id="79" fill="hold">
                            <p:stCondLst>
                              <p:cond delay="77174"/>
                            </p:stCondLst>
                            <p:childTnLst>
                              <p:par>
                                <p:cTn id="80" presetID="11" presetClass="entr" presetSubtype="0" fill="hold" grpId="0" nodeType="afterEffect">
                                  <p:stCondLst>
                                    <p:cond delay="0"/>
                                  </p:stCondLst>
                                  <p:childTnLst>
                                    <p:set>
                                      <p:cBhvr>
                                        <p:cTn id="8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1"/>
                                        </p:tgtEl>
                                        <p:attrNameLst>
                                          <p:attrName>style.visibility</p:attrName>
                                        </p:attrNameLst>
                                      </p:cBhvr>
                                      <p:to>
                                        <p:strVal val="hidden"/>
                                      </p:to>
                                    </p:set>
                                  </p:subTnLst>
                                </p:cTn>
                              </p:par>
                            </p:childTnLst>
                          </p:cTn>
                        </p:par>
                        <p:par>
                          <p:cTn id="82" fill="hold">
                            <p:stCondLst>
                              <p:cond delay="78174"/>
                            </p:stCondLst>
                            <p:childTnLst>
                              <p:par>
                                <p:cTn id="83" presetID="11" presetClass="entr" presetSubtype="0" fill="hold" grpId="0" nodeType="afterEffect">
                                  <p:stCondLst>
                                    <p:cond delay="0"/>
                                  </p:stCondLst>
                                  <p:childTnLst>
                                    <p:set>
                                      <p:cBhvr>
                                        <p:cTn id="8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2"/>
                                        </p:tgtEl>
                                        <p:attrNameLst>
                                          <p:attrName>style.visibility</p:attrName>
                                        </p:attrNameLst>
                                      </p:cBhvr>
                                      <p:to>
                                        <p:strVal val="hidden"/>
                                      </p:to>
                                    </p:set>
                                  </p:subTnLst>
                                </p:cTn>
                              </p:par>
                            </p:childTnLst>
                          </p:cTn>
                        </p:par>
                        <p:par>
                          <p:cTn id="85" fill="hold">
                            <p:stCondLst>
                              <p:cond delay="79174"/>
                            </p:stCondLst>
                            <p:childTnLst>
                              <p:par>
                                <p:cTn id="86" presetID="11" presetClass="entr" presetSubtype="0" fill="hold" grpId="0" nodeType="afterEffect">
                                  <p:stCondLst>
                                    <p:cond delay="0"/>
                                  </p:stCondLst>
                                  <p:childTnLst>
                                    <p:set>
                                      <p:cBhvr>
                                        <p:cTn id="8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3"/>
                                        </p:tgtEl>
                                        <p:attrNameLst>
                                          <p:attrName>style.visibility</p:attrName>
                                        </p:attrNameLst>
                                      </p:cBhvr>
                                      <p:to>
                                        <p:strVal val="hidden"/>
                                      </p:to>
                                    </p:set>
                                  </p:subTnLst>
                                </p:cTn>
                              </p:par>
                            </p:childTnLst>
                          </p:cTn>
                        </p:par>
                        <p:par>
                          <p:cTn id="88" fill="hold">
                            <p:stCondLst>
                              <p:cond delay="80174"/>
                            </p:stCondLst>
                            <p:childTnLst>
                              <p:par>
                                <p:cTn id="89" presetID="11" presetClass="entr" presetSubtype="0" fill="hold" grpId="0" nodeType="afterEffect">
                                  <p:stCondLst>
                                    <p:cond delay="0"/>
                                  </p:stCondLst>
                                  <p:childTnLst>
                                    <p:set>
                                      <p:cBhvr>
                                        <p:cTn id="9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4"/>
                                        </p:tgtEl>
                                        <p:attrNameLst>
                                          <p:attrName>style.visibility</p:attrName>
                                        </p:attrNameLst>
                                      </p:cBhvr>
                                      <p:to>
                                        <p:strVal val="hidden"/>
                                      </p:to>
                                    </p:set>
                                  </p:subTnLst>
                                </p:cTn>
                              </p:par>
                            </p:childTnLst>
                          </p:cTn>
                        </p:par>
                        <p:par>
                          <p:cTn id="91" fill="hold">
                            <p:stCondLst>
                              <p:cond delay="81174"/>
                            </p:stCondLst>
                            <p:childTnLst>
                              <p:par>
                                <p:cTn id="92" presetID="11" presetClass="entr" presetSubtype="0" fill="hold" grpId="0" nodeType="afterEffect">
                                  <p:stCondLst>
                                    <p:cond delay="0"/>
                                  </p:stCondLst>
                                  <p:childTnLst>
                                    <p:set>
                                      <p:cBhvr>
                                        <p:cTn id="9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5"/>
                                        </p:tgtEl>
                                        <p:attrNameLst>
                                          <p:attrName>style.visibility</p:attrName>
                                        </p:attrNameLst>
                                      </p:cBhvr>
                                      <p:to>
                                        <p:strVal val="hidden"/>
                                      </p:to>
                                    </p:set>
                                  </p:subTnLst>
                                </p:cTn>
                              </p:par>
                            </p:childTnLst>
                          </p:cTn>
                        </p:par>
                        <p:par>
                          <p:cTn id="94" fill="hold">
                            <p:stCondLst>
                              <p:cond delay="82174"/>
                            </p:stCondLst>
                            <p:childTnLst>
                              <p:par>
                                <p:cTn id="95" presetID="11" presetClass="entr" presetSubtype="0" fill="hold" grpId="0" nodeType="afterEffect">
                                  <p:stCondLst>
                                    <p:cond delay="0"/>
                                  </p:stCondLst>
                                  <p:childTnLst>
                                    <p:set>
                                      <p:cBhvr>
                                        <p:cTn id="9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6"/>
                                        </p:tgtEl>
                                        <p:attrNameLst>
                                          <p:attrName>style.visibility</p:attrName>
                                        </p:attrNameLst>
                                      </p:cBhvr>
                                      <p:to>
                                        <p:strVal val="hidden"/>
                                      </p:to>
                                    </p:set>
                                  </p:subTnLst>
                                </p:cTn>
                              </p:par>
                            </p:childTnLst>
                          </p:cTn>
                        </p:par>
                        <p:par>
                          <p:cTn id="97" fill="hold">
                            <p:stCondLst>
                              <p:cond delay="83174"/>
                            </p:stCondLst>
                            <p:childTnLst>
                              <p:par>
                                <p:cTn id="98" presetID="11" presetClass="entr" presetSubtype="0" fill="hold" grpId="0" nodeType="afterEffect">
                                  <p:stCondLst>
                                    <p:cond delay="0"/>
                                  </p:stCondLst>
                                  <p:childTnLst>
                                    <p:set>
                                      <p:cBhvr>
                                        <p:cTn id="9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7"/>
                                        </p:tgtEl>
                                        <p:attrNameLst>
                                          <p:attrName>style.visibility</p:attrName>
                                        </p:attrNameLst>
                                      </p:cBhvr>
                                      <p:to>
                                        <p:strVal val="hidden"/>
                                      </p:to>
                                    </p:set>
                                  </p:subTnLst>
                                </p:cTn>
                              </p:par>
                            </p:childTnLst>
                          </p:cTn>
                        </p:par>
                        <p:par>
                          <p:cTn id="100" fill="hold">
                            <p:stCondLst>
                              <p:cond delay="84174"/>
                            </p:stCondLst>
                            <p:childTnLst>
                              <p:par>
                                <p:cTn id="101" presetID="11" presetClass="entr" presetSubtype="0" fill="hold" grpId="0" nodeType="afterEffect">
                                  <p:stCondLst>
                                    <p:cond delay="0"/>
                                  </p:stCondLst>
                                  <p:childTnLst>
                                    <p:set>
                                      <p:cBhvr>
                                        <p:cTn id="10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8"/>
                                        </p:tgtEl>
                                        <p:attrNameLst>
                                          <p:attrName>style.visibility</p:attrName>
                                        </p:attrNameLst>
                                      </p:cBhvr>
                                      <p:to>
                                        <p:strVal val="hidden"/>
                                      </p:to>
                                    </p:set>
                                  </p:subTnLst>
                                </p:cTn>
                              </p:par>
                            </p:childTnLst>
                          </p:cTn>
                        </p:par>
                        <p:par>
                          <p:cTn id="103" fill="hold">
                            <p:stCondLst>
                              <p:cond delay="85174"/>
                            </p:stCondLst>
                            <p:childTnLst>
                              <p:par>
                                <p:cTn id="104" presetID="11" presetClass="entr" presetSubtype="0" fill="hold" grpId="0" nodeType="afterEffect">
                                  <p:stCondLst>
                                    <p:cond delay="0"/>
                                  </p:stCondLst>
                                  <p:childTnLst>
                                    <p:set>
                                      <p:cBhvr>
                                        <p:cTn id="10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9"/>
                                        </p:tgtEl>
                                        <p:attrNameLst>
                                          <p:attrName>style.visibility</p:attrName>
                                        </p:attrNameLst>
                                      </p:cBhvr>
                                      <p:to>
                                        <p:strVal val="hidden"/>
                                      </p:to>
                                    </p:set>
                                  </p:subTnLst>
                                </p:cTn>
                              </p:par>
                            </p:childTnLst>
                          </p:cTn>
                        </p:par>
                        <p:par>
                          <p:cTn id="106" fill="hold">
                            <p:stCondLst>
                              <p:cond delay="86174"/>
                            </p:stCondLst>
                            <p:childTnLst>
                              <p:par>
                                <p:cTn id="107" presetID="11" presetClass="entr" presetSubtype="0" fill="hold" grpId="0" nodeType="afterEffect">
                                  <p:stCondLst>
                                    <p:cond delay="0"/>
                                  </p:stCondLst>
                                  <p:childTnLst>
                                    <p:set>
                                      <p:cBhvr>
                                        <p:cTn id="10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0"/>
                                        </p:tgtEl>
                                        <p:attrNameLst>
                                          <p:attrName>style.visibility</p:attrName>
                                        </p:attrNameLst>
                                      </p:cBhvr>
                                      <p:to>
                                        <p:strVal val="hidden"/>
                                      </p:to>
                                    </p:set>
                                  </p:subTnLst>
                                </p:cTn>
                              </p:par>
                            </p:childTnLst>
                          </p:cTn>
                        </p:par>
                        <p:par>
                          <p:cTn id="109" fill="hold">
                            <p:stCondLst>
                              <p:cond delay="87174"/>
                            </p:stCondLst>
                            <p:childTnLst>
                              <p:par>
                                <p:cTn id="110" presetID="11" presetClass="entr" presetSubtype="0" fill="hold" grpId="0" nodeType="afterEffect">
                                  <p:stCondLst>
                                    <p:cond delay="0"/>
                                  </p:stCondLst>
                                  <p:childTnLst>
                                    <p:set>
                                      <p:cBhvr>
                                        <p:cTn id="11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1"/>
                                        </p:tgtEl>
                                        <p:attrNameLst>
                                          <p:attrName>style.visibility</p:attrName>
                                        </p:attrNameLst>
                                      </p:cBhvr>
                                      <p:to>
                                        <p:strVal val="hidden"/>
                                      </p:to>
                                    </p:set>
                                  </p:subTnLst>
                                </p:cTn>
                              </p:par>
                            </p:childTnLst>
                          </p:cTn>
                        </p:par>
                        <p:par>
                          <p:cTn id="112" fill="hold">
                            <p:stCondLst>
                              <p:cond delay="88174"/>
                            </p:stCondLst>
                            <p:childTnLst>
                              <p:par>
                                <p:cTn id="113" presetID="11" presetClass="entr" presetSubtype="0" fill="hold" grpId="0" nodeType="afterEffect">
                                  <p:stCondLst>
                                    <p:cond delay="0"/>
                                  </p:stCondLst>
                                  <p:childTnLst>
                                    <p:set>
                                      <p:cBhvr>
                                        <p:cTn id="11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2"/>
                                        </p:tgtEl>
                                        <p:attrNameLst>
                                          <p:attrName>style.visibility</p:attrName>
                                        </p:attrNameLst>
                                      </p:cBhvr>
                                      <p:to>
                                        <p:strVal val="hidden"/>
                                      </p:to>
                                    </p:set>
                                  </p:subTnLst>
                                </p:cTn>
                              </p:par>
                            </p:childTnLst>
                          </p:cTn>
                        </p:par>
                        <p:par>
                          <p:cTn id="115" fill="hold">
                            <p:stCondLst>
                              <p:cond delay="89174"/>
                            </p:stCondLst>
                            <p:childTnLst>
                              <p:par>
                                <p:cTn id="116" presetID="11" presetClass="entr" presetSubtype="0" fill="hold" grpId="0" nodeType="afterEffect">
                                  <p:stCondLst>
                                    <p:cond delay="0"/>
                                  </p:stCondLst>
                                  <p:childTnLst>
                                    <p:set>
                                      <p:cBhvr>
                                        <p:cTn id="11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3"/>
                                        </p:tgtEl>
                                        <p:attrNameLst>
                                          <p:attrName>style.visibility</p:attrName>
                                        </p:attrNameLst>
                                      </p:cBhvr>
                                      <p:to>
                                        <p:strVal val="hidden"/>
                                      </p:to>
                                    </p:set>
                                  </p:subTnLst>
                                </p:cTn>
                              </p:par>
                            </p:childTnLst>
                          </p:cTn>
                        </p:par>
                        <p:par>
                          <p:cTn id="118" fill="hold">
                            <p:stCondLst>
                              <p:cond delay="90174"/>
                            </p:stCondLst>
                            <p:childTnLst>
                              <p:par>
                                <p:cTn id="119" presetID="11" presetClass="entr" presetSubtype="0" fill="hold" grpId="0" nodeType="afterEffect">
                                  <p:stCondLst>
                                    <p:cond delay="0"/>
                                  </p:stCondLst>
                                  <p:childTnLst>
                                    <p:set>
                                      <p:cBhvr>
                                        <p:cTn id="12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4"/>
                                        </p:tgtEl>
                                        <p:attrNameLst>
                                          <p:attrName>style.visibility</p:attrName>
                                        </p:attrNameLst>
                                      </p:cBhvr>
                                      <p:to>
                                        <p:strVal val="hidden"/>
                                      </p:to>
                                    </p:set>
                                  </p:subTnLst>
                                </p:cTn>
                              </p:par>
                            </p:childTnLst>
                          </p:cTn>
                        </p:par>
                        <p:par>
                          <p:cTn id="121" fill="hold">
                            <p:stCondLst>
                              <p:cond delay="91174"/>
                            </p:stCondLst>
                            <p:childTnLst>
                              <p:par>
                                <p:cTn id="122" presetID="11" presetClass="entr" presetSubtype="0" fill="hold" grpId="0" nodeType="afterEffect">
                                  <p:stCondLst>
                                    <p:cond delay="0"/>
                                  </p:stCondLst>
                                  <p:childTnLst>
                                    <p:set>
                                      <p:cBhvr>
                                        <p:cTn id="12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5"/>
                                        </p:tgtEl>
                                        <p:attrNameLst>
                                          <p:attrName>style.visibility</p:attrName>
                                        </p:attrNameLst>
                                      </p:cBhvr>
                                      <p:to>
                                        <p:strVal val="hidden"/>
                                      </p:to>
                                    </p:set>
                                  </p:subTnLst>
                                </p:cTn>
                              </p:par>
                            </p:childTnLst>
                          </p:cTn>
                        </p:par>
                        <p:par>
                          <p:cTn id="124" fill="hold">
                            <p:stCondLst>
                              <p:cond delay="92174"/>
                            </p:stCondLst>
                            <p:childTnLst>
                              <p:par>
                                <p:cTn id="125" presetID="11" presetClass="entr" presetSubtype="0" fill="hold" grpId="0" nodeType="afterEffect">
                                  <p:stCondLst>
                                    <p:cond delay="0"/>
                                  </p:stCondLst>
                                  <p:childTnLst>
                                    <p:set>
                                      <p:cBhvr>
                                        <p:cTn id="12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6"/>
                                        </p:tgtEl>
                                        <p:attrNameLst>
                                          <p:attrName>style.visibility</p:attrName>
                                        </p:attrNameLst>
                                      </p:cBhvr>
                                      <p:to>
                                        <p:strVal val="hidden"/>
                                      </p:to>
                                    </p:set>
                                  </p:subTnLst>
                                </p:cTn>
                              </p:par>
                            </p:childTnLst>
                          </p:cTn>
                        </p:par>
                        <p:par>
                          <p:cTn id="127" fill="hold">
                            <p:stCondLst>
                              <p:cond delay="93174"/>
                            </p:stCondLst>
                            <p:childTnLst>
                              <p:par>
                                <p:cTn id="128" presetID="11" presetClass="entr" presetSubtype="0" fill="hold" grpId="0" nodeType="afterEffect">
                                  <p:stCondLst>
                                    <p:cond delay="0"/>
                                  </p:stCondLst>
                                  <p:childTnLst>
                                    <p:set>
                                      <p:cBhvr>
                                        <p:cTn id="12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7"/>
                                        </p:tgtEl>
                                        <p:attrNameLst>
                                          <p:attrName>style.visibility</p:attrName>
                                        </p:attrNameLst>
                                      </p:cBhvr>
                                      <p:to>
                                        <p:strVal val="hidden"/>
                                      </p:to>
                                    </p:set>
                                  </p:subTnLst>
                                </p:cTn>
                              </p:par>
                            </p:childTnLst>
                          </p:cTn>
                        </p:par>
                        <p:par>
                          <p:cTn id="130" fill="hold">
                            <p:stCondLst>
                              <p:cond delay="94174"/>
                            </p:stCondLst>
                            <p:childTnLst>
                              <p:par>
                                <p:cTn id="131" presetID="11" presetClass="entr" presetSubtype="0" fill="hold" grpId="0" nodeType="afterEffect">
                                  <p:stCondLst>
                                    <p:cond delay="0"/>
                                  </p:stCondLst>
                                  <p:childTnLst>
                                    <p:set>
                                      <p:cBhvr>
                                        <p:cTn id="13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8"/>
                                        </p:tgtEl>
                                        <p:attrNameLst>
                                          <p:attrName>style.visibility</p:attrName>
                                        </p:attrNameLst>
                                      </p:cBhvr>
                                      <p:to>
                                        <p:strVal val="hidden"/>
                                      </p:to>
                                    </p:set>
                                  </p:subTnLst>
                                </p:cTn>
                              </p:par>
                            </p:childTnLst>
                          </p:cTn>
                        </p:par>
                        <p:par>
                          <p:cTn id="133" fill="hold">
                            <p:stCondLst>
                              <p:cond delay="95174"/>
                            </p:stCondLst>
                            <p:childTnLst>
                              <p:par>
                                <p:cTn id="134" presetID="11" presetClass="entr" presetSubtype="0" fill="hold" grpId="0" nodeType="afterEffect">
                                  <p:stCondLst>
                                    <p:cond delay="0"/>
                                  </p:stCondLst>
                                  <p:childTnLst>
                                    <p:set>
                                      <p:cBhvr>
                                        <p:cTn id="13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9"/>
                                        </p:tgtEl>
                                        <p:attrNameLst>
                                          <p:attrName>style.visibility</p:attrName>
                                        </p:attrNameLst>
                                      </p:cBhvr>
                                      <p:to>
                                        <p:strVal val="hidden"/>
                                      </p:to>
                                    </p:set>
                                  </p:subTnLst>
                                </p:cTn>
                              </p:par>
                            </p:childTnLst>
                          </p:cTn>
                        </p:par>
                        <p:par>
                          <p:cTn id="136" fill="hold">
                            <p:stCondLst>
                              <p:cond delay="96174"/>
                            </p:stCondLst>
                            <p:childTnLst>
                              <p:par>
                                <p:cTn id="137" presetID="11" presetClass="entr" presetSubtype="0" fill="hold" grpId="0" nodeType="afterEffect">
                                  <p:stCondLst>
                                    <p:cond delay="0"/>
                                  </p:stCondLst>
                                  <p:childTnLst>
                                    <p:set>
                                      <p:cBhvr>
                                        <p:cTn id="13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0"/>
                                        </p:tgtEl>
                                        <p:attrNameLst>
                                          <p:attrName>style.visibility</p:attrName>
                                        </p:attrNameLst>
                                      </p:cBhvr>
                                      <p:to>
                                        <p:strVal val="hidden"/>
                                      </p:to>
                                    </p:set>
                                  </p:subTnLst>
                                </p:cTn>
                              </p:par>
                            </p:childTnLst>
                          </p:cTn>
                        </p:par>
                        <p:par>
                          <p:cTn id="139" fill="hold">
                            <p:stCondLst>
                              <p:cond delay="97174"/>
                            </p:stCondLst>
                            <p:childTnLst>
                              <p:par>
                                <p:cTn id="140" presetID="11" presetClass="entr" presetSubtype="0" fill="hold" grpId="0" nodeType="afterEffect">
                                  <p:stCondLst>
                                    <p:cond delay="0"/>
                                  </p:stCondLst>
                                  <p:childTnLst>
                                    <p:set>
                                      <p:cBhvr>
                                        <p:cTn id="14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1"/>
                                        </p:tgtEl>
                                        <p:attrNameLst>
                                          <p:attrName>style.visibility</p:attrName>
                                        </p:attrNameLst>
                                      </p:cBhvr>
                                      <p:to>
                                        <p:strVal val="hidden"/>
                                      </p:to>
                                    </p:set>
                                  </p:subTnLst>
                                </p:cTn>
                              </p:par>
                            </p:childTnLst>
                          </p:cTn>
                        </p:par>
                        <p:par>
                          <p:cTn id="142" fill="hold">
                            <p:stCondLst>
                              <p:cond delay="98174"/>
                            </p:stCondLst>
                            <p:childTnLst>
                              <p:par>
                                <p:cTn id="143" presetID="11" presetClass="entr" presetSubtype="0" fill="hold" grpId="0" nodeType="afterEffect">
                                  <p:stCondLst>
                                    <p:cond delay="0"/>
                                  </p:stCondLst>
                                  <p:childTnLst>
                                    <p:set>
                                      <p:cBhvr>
                                        <p:cTn id="14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2"/>
                                        </p:tgtEl>
                                        <p:attrNameLst>
                                          <p:attrName>style.visibility</p:attrName>
                                        </p:attrNameLst>
                                      </p:cBhvr>
                                      <p:to>
                                        <p:strVal val="hidden"/>
                                      </p:to>
                                    </p:set>
                                  </p:subTnLst>
                                </p:cTn>
                              </p:par>
                            </p:childTnLst>
                          </p:cTn>
                        </p:par>
                        <p:par>
                          <p:cTn id="145" fill="hold">
                            <p:stCondLst>
                              <p:cond delay="99174"/>
                            </p:stCondLst>
                            <p:childTnLst>
                              <p:par>
                                <p:cTn id="146" presetID="11" presetClass="entr" presetSubtype="0" fill="hold" grpId="0" nodeType="afterEffect">
                                  <p:stCondLst>
                                    <p:cond delay="0"/>
                                  </p:stCondLst>
                                  <p:childTnLst>
                                    <p:set>
                                      <p:cBhvr>
                                        <p:cTn id="14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3"/>
                                        </p:tgtEl>
                                        <p:attrNameLst>
                                          <p:attrName>style.visibility</p:attrName>
                                        </p:attrNameLst>
                                      </p:cBhvr>
                                      <p:to>
                                        <p:strVal val="hidden"/>
                                      </p:to>
                                    </p:set>
                                  </p:subTnLst>
                                </p:cTn>
                              </p:par>
                            </p:childTnLst>
                          </p:cTn>
                        </p:par>
                        <p:par>
                          <p:cTn id="148" fill="hold">
                            <p:stCondLst>
                              <p:cond delay="100174"/>
                            </p:stCondLst>
                            <p:childTnLst>
                              <p:par>
                                <p:cTn id="149" presetID="11" presetClass="entr" presetSubtype="0" fill="hold" grpId="0" nodeType="afterEffect">
                                  <p:stCondLst>
                                    <p:cond delay="0"/>
                                  </p:stCondLst>
                                  <p:childTnLst>
                                    <p:set>
                                      <p:cBhvr>
                                        <p:cTn id="15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4"/>
                                        </p:tgtEl>
                                        <p:attrNameLst>
                                          <p:attrName>style.visibility</p:attrName>
                                        </p:attrNameLst>
                                      </p:cBhvr>
                                      <p:to>
                                        <p:strVal val="hidden"/>
                                      </p:to>
                                    </p:set>
                                  </p:subTnLst>
                                </p:cTn>
                              </p:par>
                            </p:childTnLst>
                          </p:cTn>
                        </p:par>
                        <p:par>
                          <p:cTn id="151" fill="hold">
                            <p:stCondLst>
                              <p:cond delay="101174"/>
                            </p:stCondLst>
                            <p:childTnLst>
                              <p:par>
                                <p:cTn id="152" presetID="11" presetClass="entr" presetSubtype="0" fill="hold" grpId="0" nodeType="afterEffect">
                                  <p:stCondLst>
                                    <p:cond delay="0"/>
                                  </p:stCondLst>
                                  <p:childTnLst>
                                    <p:set>
                                      <p:cBhvr>
                                        <p:cTn id="15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5"/>
                                        </p:tgtEl>
                                        <p:attrNameLst>
                                          <p:attrName>style.visibility</p:attrName>
                                        </p:attrNameLst>
                                      </p:cBhvr>
                                      <p:to>
                                        <p:strVal val="hidden"/>
                                      </p:to>
                                    </p:set>
                                  </p:subTnLst>
                                </p:cTn>
                              </p:par>
                            </p:childTnLst>
                          </p:cTn>
                        </p:par>
                        <p:par>
                          <p:cTn id="154" fill="hold">
                            <p:stCondLst>
                              <p:cond delay="102174"/>
                            </p:stCondLst>
                            <p:childTnLst>
                              <p:par>
                                <p:cTn id="155" presetID="11" presetClass="entr" presetSubtype="0" fill="hold" grpId="0" nodeType="afterEffect">
                                  <p:stCondLst>
                                    <p:cond delay="0"/>
                                  </p:stCondLst>
                                  <p:childTnLst>
                                    <p:set>
                                      <p:cBhvr>
                                        <p:cTn id="15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6"/>
                                        </p:tgtEl>
                                        <p:attrNameLst>
                                          <p:attrName>style.visibility</p:attrName>
                                        </p:attrNameLst>
                                      </p:cBhvr>
                                      <p:to>
                                        <p:strVal val="hidden"/>
                                      </p:to>
                                    </p:set>
                                  </p:subTnLst>
                                </p:cTn>
                              </p:par>
                            </p:childTnLst>
                          </p:cTn>
                        </p:par>
                        <p:par>
                          <p:cTn id="157" fill="hold">
                            <p:stCondLst>
                              <p:cond delay="103174"/>
                            </p:stCondLst>
                            <p:childTnLst>
                              <p:par>
                                <p:cTn id="158" presetID="11" presetClass="entr" presetSubtype="0" fill="hold" grpId="0" nodeType="afterEffect">
                                  <p:stCondLst>
                                    <p:cond delay="0"/>
                                  </p:stCondLst>
                                  <p:childTnLst>
                                    <p:set>
                                      <p:cBhvr>
                                        <p:cTn id="15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7"/>
                                        </p:tgtEl>
                                        <p:attrNameLst>
                                          <p:attrName>style.visibility</p:attrName>
                                        </p:attrNameLst>
                                      </p:cBhvr>
                                      <p:to>
                                        <p:strVal val="hidden"/>
                                      </p:to>
                                    </p:set>
                                  </p:subTnLst>
                                </p:cTn>
                              </p:par>
                            </p:childTnLst>
                          </p:cTn>
                        </p:par>
                        <p:par>
                          <p:cTn id="160" fill="hold">
                            <p:stCondLst>
                              <p:cond delay="104174"/>
                            </p:stCondLst>
                            <p:childTnLst>
                              <p:par>
                                <p:cTn id="161" presetID="11" presetClass="entr" presetSubtype="0" fill="hold" grpId="0" nodeType="afterEffect">
                                  <p:stCondLst>
                                    <p:cond delay="0"/>
                                  </p:stCondLst>
                                  <p:childTnLst>
                                    <p:set>
                                      <p:cBhvr>
                                        <p:cTn id="16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8"/>
                                        </p:tgtEl>
                                        <p:attrNameLst>
                                          <p:attrName>style.visibility</p:attrName>
                                        </p:attrNameLst>
                                      </p:cBhvr>
                                      <p:to>
                                        <p:strVal val="hidden"/>
                                      </p:to>
                                    </p:set>
                                  </p:subTnLst>
                                </p:cTn>
                              </p:par>
                            </p:childTnLst>
                          </p:cTn>
                        </p:par>
                        <p:par>
                          <p:cTn id="163" fill="hold">
                            <p:stCondLst>
                              <p:cond delay="105174"/>
                            </p:stCondLst>
                            <p:childTnLst>
                              <p:par>
                                <p:cTn id="164" presetID="11" presetClass="entr" presetSubtype="0" fill="hold" grpId="0" nodeType="afterEffect">
                                  <p:stCondLst>
                                    <p:cond delay="0"/>
                                  </p:stCondLst>
                                  <p:childTnLst>
                                    <p:set>
                                      <p:cBhvr>
                                        <p:cTn id="16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9"/>
                                        </p:tgtEl>
                                        <p:attrNameLst>
                                          <p:attrName>style.visibility</p:attrName>
                                        </p:attrNameLst>
                                      </p:cBhvr>
                                      <p:to>
                                        <p:strVal val="hidden"/>
                                      </p:to>
                                    </p:set>
                                  </p:subTnLst>
                                </p:cTn>
                              </p:par>
                            </p:childTnLst>
                          </p:cTn>
                        </p:par>
                        <p:par>
                          <p:cTn id="166" fill="hold">
                            <p:stCondLst>
                              <p:cond delay="106174"/>
                            </p:stCondLst>
                            <p:childTnLst>
                              <p:par>
                                <p:cTn id="167" presetID="11" presetClass="entr" presetSubtype="0" fill="hold" grpId="0" nodeType="afterEffect">
                                  <p:stCondLst>
                                    <p:cond delay="0"/>
                                  </p:stCondLst>
                                  <p:childTnLst>
                                    <p:set>
                                      <p:cBhvr>
                                        <p:cTn id="16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0"/>
                                        </p:tgtEl>
                                        <p:attrNameLst>
                                          <p:attrName>style.visibility</p:attrName>
                                        </p:attrNameLst>
                                      </p:cBhvr>
                                      <p:to>
                                        <p:strVal val="hidden"/>
                                      </p:to>
                                    </p:set>
                                  </p:subTnLst>
                                </p:cTn>
                              </p:par>
                            </p:childTnLst>
                          </p:cTn>
                        </p:par>
                        <p:par>
                          <p:cTn id="169" fill="hold">
                            <p:stCondLst>
                              <p:cond delay="107174"/>
                            </p:stCondLst>
                            <p:childTnLst>
                              <p:par>
                                <p:cTn id="170" presetID="11" presetClass="entr" presetSubtype="0" fill="hold" grpId="0" nodeType="afterEffect">
                                  <p:stCondLst>
                                    <p:cond delay="0"/>
                                  </p:stCondLst>
                                  <p:childTnLst>
                                    <p:set>
                                      <p:cBhvr>
                                        <p:cTn id="17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1"/>
                                        </p:tgtEl>
                                        <p:attrNameLst>
                                          <p:attrName>style.visibility</p:attrName>
                                        </p:attrNameLst>
                                      </p:cBhvr>
                                      <p:to>
                                        <p:strVal val="hidden"/>
                                      </p:to>
                                    </p:set>
                                  </p:subTnLst>
                                </p:cTn>
                              </p:par>
                            </p:childTnLst>
                          </p:cTn>
                        </p:par>
                        <p:par>
                          <p:cTn id="172" fill="hold">
                            <p:stCondLst>
                              <p:cond delay="108174"/>
                            </p:stCondLst>
                            <p:childTnLst>
                              <p:par>
                                <p:cTn id="173" presetID="11" presetClass="entr" presetSubtype="0" fill="hold" grpId="0" nodeType="afterEffect">
                                  <p:stCondLst>
                                    <p:cond delay="0"/>
                                  </p:stCondLst>
                                  <p:childTnLst>
                                    <p:set>
                                      <p:cBhvr>
                                        <p:cTn id="17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2"/>
                                        </p:tgtEl>
                                        <p:attrNameLst>
                                          <p:attrName>style.visibility</p:attrName>
                                        </p:attrNameLst>
                                      </p:cBhvr>
                                      <p:to>
                                        <p:strVal val="hidden"/>
                                      </p:to>
                                    </p:set>
                                  </p:subTnLst>
                                </p:cTn>
                              </p:par>
                            </p:childTnLst>
                          </p:cTn>
                        </p:par>
                        <p:par>
                          <p:cTn id="175" fill="hold">
                            <p:stCondLst>
                              <p:cond delay="109174"/>
                            </p:stCondLst>
                            <p:childTnLst>
                              <p:par>
                                <p:cTn id="176" presetID="11" presetClass="entr" presetSubtype="0" fill="hold" grpId="0" nodeType="afterEffect">
                                  <p:stCondLst>
                                    <p:cond delay="0"/>
                                  </p:stCondLst>
                                  <p:childTnLst>
                                    <p:set>
                                      <p:cBhvr>
                                        <p:cTn id="17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3"/>
                                        </p:tgtEl>
                                        <p:attrNameLst>
                                          <p:attrName>style.visibility</p:attrName>
                                        </p:attrNameLst>
                                      </p:cBhvr>
                                      <p:to>
                                        <p:strVal val="hidden"/>
                                      </p:to>
                                    </p:set>
                                  </p:subTnLst>
                                </p:cTn>
                              </p:par>
                            </p:childTnLst>
                          </p:cTn>
                        </p:par>
                        <p:par>
                          <p:cTn id="178" fill="hold">
                            <p:stCondLst>
                              <p:cond delay="110174"/>
                            </p:stCondLst>
                            <p:childTnLst>
                              <p:par>
                                <p:cTn id="179" presetID="11" presetClass="entr" presetSubtype="0" fill="hold" grpId="0" nodeType="afterEffect">
                                  <p:stCondLst>
                                    <p:cond delay="0"/>
                                  </p:stCondLst>
                                  <p:childTnLst>
                                    <p:set>
                                      <p:cBhvr>
                                        <p:cTn id="18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4"/>
                                        </p:tgtEl>
                                        <p:attrNameLst>
                                          <p:attrName>style.visibility</p:attrName>
                                        </p:attrNameLst>
                                      </p:cBhvr>
                                      <p:to>
                                        <p:strVal val="hidden"/>
                                      </p:to>
                                    </p:set>
                                  </p:subTnLst>
                                </p:cTn>
                              </p:par>
                            </p:childTnLst>
                          </p:cTn>
                        </p:par>
                        <p:par>
                          <p:cTn id="181" fill="hold">
                            <p:stCondLst>
                              <p:cond delay="111174"/>
                            </p:stCondLst>
                            <p:childTnLst>
                              <p:par>
                                <p:cTn id="182" presetID="11" presetClass="entr" presetSubtype="0" fill="hold" grpId="0" nodeType="afterEffect">
                                  <p:stCondLst>
                                    <p:cond delay="0"/>
                                  </p:stCondLst>
                                  <p:childTnLst>
                                    <p:set>
                                      <p:cBhvr>
                                        <p:cTn id="18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5"/>
                                        </p:tgtEl>
                                        <p:attrNameLst>
                                          <p:attrName>style.visibility</p:attrName>
                                        </p:attrNameLst>
                                      </p:cBhvr>
                                      <p:to>
                                        <p:strVal val="hidden"/>
                                      </p:to>
                                    </p:set>
                                  </p:subTnLst>
                                </p:cTn>
                              </p:par>
                            </p:childTnLst>
                          </p:cTn>
                        </p:par>
                        <p:par>
                          <p:cTn id="184" fill="hold">
                            <p:stCondLst>
                              <p:cond delay="112174"/>
                            </p:stCondLst>
                            <p:childTnLst>
                              <p:par>
                                <p:cTn id="185" presetID="11" presetClass="entr" presetSubtype="0" fill="hold" grpId="0" nodeType="afterEffect">
                                  <p:stCondLst>
                                    <p:cond delay="0"/>
                                  </p:stCondLst>
                                  <p:childTnLst>
                                    <p:set>
                                      <p:cBhvr>
                                        <p:cTn id="18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5"/>
                                            </p:cond>
                                          </p:stCondLst>
                                        </p:cTn>
                                        <p:tgtEl>
                                          <p:spTgt spid="86"/>
                                        </p:tgtEl>
                                        <p:attrNameLst>
                                          <p:attrName>style.visibility</p:attrName>
                                        </p:attrNameLst>
                                      </p:cBhvr>
                                      <p:to>
                                        <p:strVal val="hidden"/>
                                      </p:to>
                                    </p:set>
                                  </p:subTnLst>
                                </p:cTn>
                              </p:par>
                            </p:childTnLst>
                          </p:cTn>
                        </p:par>
                        <p:par>
                          <p:cTn id="187" fill="hold">
                            <p:stCondLst>
                              <p:cond delay="113174"/>
                            </p:stCondLst>
                            <p:childTnLst>
                              <p:par>
                                <p:cTn id="188" presetID="11" presetClass="entr" presetSubtype="0" fill="hold" grpId="0" nodeType="afterEffect">
                                  <p:stCondLst>
                                    <p:cond delay="0"/>
                                  </p:stCondLst>
                                  <p:childTnLst>
                                    <p:set>
                                      <p:cBhvr>
                                        <p:cTn id="18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88"/>
                                            </p:cond>
                                          </p:stCondLst>
                                        </p:cTn>
                                        <p:tgtEl>
                                          <p:spTgt spid="87"/>
                                        </p:tgtEl>
                                        <p:attrNameLst>
                                          <p:attrName>style.visibility</p:attrName>
                                        </p:attrNameLst>
                                      </p:cBhvr>
                                      <p:to>
                                        <p:strVal val="hidden"/>
                                      </p:to>
                                    </p:set>
                                  </p:subTnLst>
                                </p:cTn>
                              </p:par>
                            </p:childTnLst>
                          </p:cTn>
                        </p:par>
                        <p:par>
                          <p:cTn id="190" fill="hold">
                            <p:stCondLst>
                              <p:cond delay="114174"/>
                            </p:stCondLst>
                            <p:childTnLst>
                              <p:par>
                                <p:cTn id="191" presetID="11" presetClass="entr" presetSubtype="0" fill="hold" grpId="0" nodeType="afterEffect">
                                  <p:stCondLst>
                                    <p:cond delay="0"/>
                                  </p:stCondLst>
                                  <p:childTnLst>
                                    <p:set>
                                      <p:cBhvr>
                                        <p:cTn id="19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91"/>
                                            </p:cond>
                                          </p:stCondLst>
                                        </p:cTn>
                                        <p:tgtEl>
                                          <p:spTgt spid="88"/>
                                        </p:tgtEl>
                                        <p:attrNameLst>
                                          <p:attrName>style.visibility</p:attrName>
                                        </p:attrNameLst>
                                      </p:cBhvr>
                                      <p:to>
                                        <p:strVal val="hidden"/>
                                      </p:to>
                                    </p:set>
                                  </p:subTnLst>
                                </p:cTn>
                              </p:par>
                            </p:childTnLst>
                          </p:cTn>
                        </p:par>
                        <p:par>
                          <p:cTn id="193" fill="hold">
                            <p:stCondLst>
                              <p:cond delay="115174"/>
                            </p:stCondLst>
                            <p:childTnLst>
                              <p:par>
                                <p:cTn id="194" presetID="11" presetClass="entr" presetSubtype="0" fill="hold" grpId="0" nodeType="afterEffect">
                                  <p:stCondLst>
                                    <p:cond delay="0"/>
                                  </p:stCondLst>
                                  <p:childTnLst>
                                    <p:set>
                                      <p:cBhvr>
                                        <p:cTn id="19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94"/>
                                            </p:cond>
                                          </p:stCondLst>
                                        </p:cTn>
                                        <p:tgtEl>
                                          <p:spTgt spid="89"/>
                                        </p:tgtEl>
                                        <p:attrNameLst>
                                          <p:attrName>style.visibility</p:attrName>
                                        </p:attrNameLst>
                                      </p:cBhvr>
                                      <p:to>
                                        <p:strVal val="hidden"/>
                                      </p:to>
                                    </p:set>
                                  </p:subTnLst>
                                </p:cTn>
                              </p:par>
                            </p:childTnLst>
                          </p:cTn>
                        </p:par>
                        <p:par>
                          <p:cTn id="196" fill="hold">
                            <p:stCondLst>
                              <p:cond delay="116174"/>
                            </p:stCondLst>
                            <p:childTnLst>
                              <p:par>
                                <p:cTn id="197" presetID="11" presetClass="entr" presetSubtype="0" fill="hold" grpId="0" nodeType="afterEffect">
                                  <p:stCondLst>
                                    <p:cond delay="0"/>
                                  </p:stCondLst>
                                  <p:childTnLst>
                                    <p:set>
                                      <p:cBhvr>
                                        <p:cTn id="19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97"/>
                                            </p:cond>
                                          </p:stCondLst>
                                        </p:cTn>
                                        <p:tgtEl>
                                          <p:spTgt spid="90"/>
                                        </p:tgtEl>
                                        <p:attrNameLst>
                                          <p:attrName>style.visibility</p:attrName>
                                        </p:attrNameLst>
                                      </p:cBhvr>
                                      <p:to>
                                        <p:strVal val="hidden"/>
                                      </p:to>
                                    </p:set>
                                  </p:subTnLst>
                                </p:cTn>
                              </p:par>
                            </p:childTnLst>
                          </p:cTn>
                        </p:par>
                        <p:par>
                          <p:cTn id="199" fill="hold">
                            <p:stCondLst>
                              <p:cond delay="117174"/>
                            </p:stCondLst>
                            <p:childTnLst>
                              <p:par>
                                <p:cTn id="200" presetID="11" presetClass="entr" presetSubtype="0" fill="hold" grpId="0" nodeType="afterEffect">
                                  <p:stCondLst>
                                    <p:cond delay="0"/>
                                  </p:stCondLst>
                                  <p:childTnLst>
                                    <p:set>
                                      <p:cBhvr>
                                        <p:cTn id="20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200"/>
                                            </p:cond>
                                          </p:stCondLst>
                                        </p:cTn>
                                        <p:tgtEl>
                                          <p:spTgt spid="91"/>
                                        </p:tgtEl>
                                        <p:attrNameLst>
                                          <p:attrName>style.visibility</p:attrName>
                                        </p:attrNameLst>
                                      </p:cBhvr>
                                      <p:to>
                                        <p:strVal val="hidden"/>
                                      </p:to>
                                    </p:set>
                                  </p:subTnLst>
                                </p:cTn>
                              </p:par>
                            </p:childTnLst>
                          </p:cTn>
                        </p:par>
                        <p:par>
                          <p:cTn id="202" fill="hold">
                            <p:stCondLst>
                              <p:cond delay="118174"/>
                            </p:stCondLst>
                            <p:childTnLst>
                              <p:par>
                                <p:cTn id="203" presetID="11" presetClass="entr" presetSubtype="0" fill="hold" grpId="0" nodeType="afterEffect">
                                  <p:stCondLst>
                                    <p:cond delay="0"/>
                                  </p:stCondLst>
                                  <p:childTnLst>
                                    <p:set>
                                      <p:cBhvr>
                                        <p:cTn id="20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203"/>
                                            </p:cond>
                                          </p:stCondLst>
                                        </p:cTn>
                                        <p:tgtEl>
                                          <p:spTgt spid="92"/>
                                        </p:tgtEl>
                                        <p:attrNameLst>
                                          <p:attrName>style.visibility</p:attrName>
                                        </p:attrNameLst>
                                      </p:cBhvr>
                                      <p:to>
                                        <p:strVal val="hidden"/>
                                      </p:to>
                                    </p:set>
                                  </p:subTnLst>
                                </p:cTn>
                              </p:par>
                            </p:childTnLst>
                          </p:cTn>
                        </p:par>
                        <p:par>
                          <p:cTn id="205" fill="hold">
                            <p:stCondLst>
                              <p:cond delay="119174"/>
                            </p:stCondLst>
                            <p:childTnLst>
                              <p:par>
                                <p:cTn id="206" presetID="11" presetClass="entr" presetSubtype="0" fill="hold" grpId="0" nodeType="afterEffect">
                                  <p:stCondLst>
                                    <p:cond delay="0"/>
                                  </p:stCondLst>
                                  <p:childTnLst>
                                    <p:set>
                                      <p:cBhvr>
                                        <p:cTn id="20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206"/>
                                            </p:cond>
                                          </p:stCondLst>
                                        </p:cTn>
                                        <p:tgtEl>
                                          <p:spTgt spid="93"/>
                                        </p:tgtEl>
                                        <p:attrNameLst>
                                          <p:attrName>style.visibility</p:attrName>
                                        </p:attrNameLst>
                                      </p:cBhvr>
                                      <p:to>
                                        <p:strVal val="hidden"/>
                                      </p:to>
                                    </p:set>
                                  </p:subTnLst>
                                </p:cTn>
                              </p:par>
                            </p:childTnLst>
                          </p:cTn>
                        </p:par>
                        <p:par>
                          <p:cTn id="208" fill="hold">
                            <p:stCondLst>
                              <p:cond delay="120174"/>
                            </p:stCondLst>
                            <p:childTnLst>
                              <p:par>
                                <p:cTn id="209" presetID="11" presetClass="entr" presetSubtype="0" fill="hold" grpId="0" nodeType="afterEffect">
                                  <p:stCondLst>
                                    <p:cond delay="0"/>
                                  </p:stCondLst>
                                  <p:childTnLst>
                                    <p:set>
                                      <p:cBhvr>
                                        <p:cTn id="21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209"/>
                                            </p:cond>
                                          </p:stCondLst>
                                        </p:cTn>
                                        <p:tgtEl>
                                          <p:spTgt spid="94"/>
                                        </p:tgtEl>
                                        <p:attrNameLst>
                                          <p:attrName>style.visibility</p:attrName>
                                        </p:attrNameLst>
                                      </p:cBhvr>
                                      <p:to>
                                        <p:strVal val="hidden"/>
                                      </p:to>
                                    </p:set>
                                    <p:audio>
                                      <p:cMediaNode>
                                        <p:cTn display="0" masterRel="sameClick">
                                          <p:stCondLst>
                                            <p:cond evt="begin" delay="0">
                                              <p:tn val="209"/>
                                            </p:cond>
                                          </p:stCondLst>
                                          <p:endCondLst>
                                            <p:cond evt="onStopAudio" delay="0">
                                              <p:tgtEl>
                                                <p:sldTgt/>
                                              </p:tgtEl>
                                            </p:cond>
                                          </p:endCondLst>
                                        </p:cTn>
                                        <p:tgtEl>
                                          <p:sndTgt r:embed="rId6" name="bitiscani.wav"/>
                                        </p:tgtEl>
                                      </p:cMediaNode>
                                    </p:audio>
                                  </p:subTnLst>
                                </p:cTn>
                              </p:par>
                              <p:par>
                                <p:cTn id="211" presetID="26" presetClass="entr" presetSubtype="0" fill="hold" nodeType="withEffect">
                                  <p:stCondLst>
                                    <p:cond delay="0"/>
                                  </p:stCondLst>
                                  <p:childTnLst>
                                    <p:set>
                                      <p:cBhvr>
                                        <p:cTn id="212" dur="1" fill="hold">
                                          <p:stCondLst>
                                            <p:cond delay="0"/>
                                          </p:stCondLst>
                                        </p:cTn>
                                        <p:tgtEl>
                                          <p:spTgt spid="95"/>
                                        </p:tgtEl>
                                        <p:attrNameLst>
                                          <p:attrName>style.visibility</p:attrName>
                                        </p:attrNameLst>
                                      </p:cBhvr>
                                      <p:to>
                                        <p:strVal val="visible"/>
                                      </p:to>
                                    </p:set>
                                    <p:animEffect transition="in" filter="wipe(down)">
                                      <p:cBhvr>
                                        <p:cTn id="213" dur="290">
                                          <p:stCondLst>
                                            <p:cond delay="0"/>
                                          </p:stCondLst>
                                        </p:cTn>
                                        <p:tgtEl>
                                          <p:spTgt spid="95"/>
                                        </p:tgtEl>
                                      </p:cBhvr>
                                    </p:animEffect>
                                    <p:anim calcmode="lin" valueType="num">
                                      <p:cBhvr>
                                        <p:cTn id="214" dur="911" tmFilter="0,0; 0.14,0.36; 0.43,0.73; 0.71,0.91; 1.0,1.0">
                                          <p:stCondLst>
                                            <p:cond delay="0"/>
                                          </p:stCondLst>
                                        </p:cTn>
                                        <p:tgtEl>
                                          <p:spTgt spid="95"/>
                                        </p:tgtEl>
                                        <p:attrNameLst>
                                          <p:attrName>ppt_x</p:attrName>
                                        </p:attrNameLst>
                                      </p:cBhvr>
                                      <p:tavLst>
                                        <p:tav tm="0">
                                          <p:val>
                                            <p:strVal val="#ppt_x-0.25"/>
                                          </p:val>
                                        </p:tav>
                                        <p:tav tm="100000">
                                          <p:val>
                                            <p:strVal val="#ppt_x"/>
                                          </p:val>
                                        </p:tav>
                                      </p:tavLst>
                                    </p:anim>
                                    <p:anim calcmode="lin" valueType="num">
                                      <p:cBhvr>
                                        <p:cTn id="215" dur="332" tmFilter="0.0,0.0; 0.25,0.07; 0.50,0.2; 0.75,0.467; 1.0,1.0">
                                          <p:stCondLst>
                                            <p:cond delay="0"/>
                                          </p:stCondLst>
                                        </p:cTn>
                                        <p:tgtEl>
                                          <p:spTgt spid="95"/>
                                        </p:tgtEl>
                                        <p:attrNameLst>
                                          <p:attrName>ppt_y</p:attrName>
                                        </p:attrNameLst>
                                      </p:cBhvr>
                                      <p:tavLst>
                                        <p:tav tm="0" fmla="#ppt_y-sin(pi*$)/3">
                                          <p:val>
                                            <p:fltVal val="0.5"/>
                                          </p:val>
                                        </p:tav>
                                        <p:tav tm="100000">
                                          <p:val>
                                            <p:fltVal val="1"/>
                                          </p:val>
                                        </p:tav>
                                      </p:tavLst>
                                    </p:anim>
                                    <p:anim calcmode="lin" valueType="num">
                                      <p:cBhvr>
                                        <p:cTn id="216" dur="332" tmFilter="0, 0; 0.125,0.2665; 0.25,0.4; 0.375,0.465; 0.5,0.5;  0.625,0.535; 0.75,0.6; 0.875,0.7335; 1,1">
                                          <p:stCondLst>
                                            <p:cond delay="332"/>
                                          </p:stCondLst>
                                        </p:cTn>
                                        <p:tgtEl>
                                          <p:spTgt spid="95"/>
                                        </p:tgtEl>
                                        <p:attrNameLst>
                                          <p:attrName>ppt_y</p:attrName>
                                        </p:attrNameLst>
                                      </p:cBhvr>
                                      <p:tavLst>
                                        <p:tav tm="0" fmla="#ppt_y-sin(pi*$)/9">
                                          <p:val>
                                            <p:fltVal val="0"/>
                                          </p:val>
                                        </p:tav>
                                        <p:tav tm="100000">
                                          <p:val>
                                            <p:fltVal val="1"/>
                                          </p:val>
                                        </p:tav>
                                      </p:tavLst>
                                    </p:anim>
                                    <p:anim calcmode="lin" valueType="num">
                                      <p:cBhvr>
                                        <p:cTn id="217" dur="166" tmFilter="0, 0; 0.125,0.2665; 0.25,0.4; 0.375,0.465; 0.5,0.5;  0.625,0.535; 0.75,0.6; 0.875,0.7335; 1,1">
                                          <p:stCondLst>
                                            <p:cond delay="662"/>
                                          </p:stCondLst>
                                        </p:cTn>
                                        <p:tgtEl>
                                          <p:spTgt spid="95"/>
                                        </p:tgtEl>
                                        <p:attrNameLst>
                                          <p:attrName>ppt_y</p:attrName>
                                        </p:attrNameLst>
                                      </p:cBhvr>
                                      <p:tavLst>
                                        <p:tav tm="0" fmla="#ppt_y-sin(pi*$)/27">
                                          <p:val>
                                            <p:fltVal val="0"/>
                                          </p:val>
                                        </p:tav>
                                        <p:tav tm="100000">
                                          <p:val>
                                            <p:fltVal val="1"/>
                                          </p:val>
                                        </p:tav>
                                      </p:tavLst>
                                    </p:anim>
                                    <p:anim calcmode="lin" valueType="num">
                                      <p:cBhvr>
                                        <p:cTn id="218" dur="82" tmFilter="0, 0; 0.125,0.2665; 0.25,0.4; 0.375,0.465; 0.5,0.5;  0.625,0.535; 0.75,0.6; 0.875,0.7335; 1,1">
                                          <p:stCondLst>
                                            <p:cond delay="828"/>
                                          </p:stCondLst>
                                        </p:cTn>
                                        <p:tgtEl>
                                          <p:spTgt spid="95"/>
                                        </p:tgtEl>
                                        <p:attrNameLst>
                                          <p:attrName>ppt_y</p:attrName>
                                        </p:attrNameLst>
                                      </p:cBhvr>
                                      <p:tavLst>
                                        <p:tav tm="0" fmla="#ppt_y-sin(pi*$)/81">
                                          <p:val>
                                            <p:fltVal val="0"/>
                                          </p:val>
                                        </p:tav>
                                        <p:tav tm="100000">
                                          <p:val>
                                            <p:fltVal val="1"/>
                                          </p:val>
                                        </p:tav>
                                      </p:tavLst>
                                    </p:anim>
                                    <p:animScale>
                                      <p:cBhvr>
                                        <p:cTn id="219" dur="13">
                                          <p:stCondLst>
                                            <p:cond delay="325"/>
                                          </p:stCondLst>
                                        </p:cTn>
                                        <p:tgtEl>
                                          <p:spTgt spid="95"/>
                                        </p:tgtEl>
                                      </p:cBhvr>
                                      <p:to x="100000" y="60000"/>
                                    </p:animScale>
                                    <p:animScale>
                                      <p:cBhvr>
                                        <p:cTn id="220" dur="83" decel="50000">
                                          <p:stCondLst>
                                            <p:cond delay="338"/>
                                          </p:stCondLst>
                                        </p:cTn>
                                        <p:tgtEl>
                                          <p:spTgt spid="95"/>
                                        </p:tgtEl>
                                      </p:cBhvr>
                                      <p:to x="100000" y="100000"/>
                                    </p:animScale>
                                    <p:animScale>
                                      <p:cBhvr>
                                        <p:cTn id="221" dur="13">
                                          <p:stCondLst>
                                            <p:cond delay="656"/>
                                          </p:stCondLst>
                                        </p:cTn>
                                        <p:tgtEl>
                                          <p:spTgt spid="95"/>
                                        </p:tgtEl>
                                      </p:cBhvr>
                                      <p:to x="100000" y="80000"/>
                                    </p:animScale>
                                    <p:animScale>
                                      <p:cBhvr>
                                        <p:cTn id="222" dur="83" decel="50000">
                                          <p:stCondLst>
                                            <p:cond delay="669"/>
                                          </p:stCondLst>
                                        </p:cTn>
                                        <p:tgtEl>
                                          <p:spTgt spid="95"/>
                                        </p:tgtEl>
                                      </p:cBhvr>
                                      <p:to x="100000" y="100000"/>
                                    </p:animScale>
                                    <p:animScale>
                                      <p:cBhvr>
                                        <p:cTn id="223" dur="13">
                                          <p:stCondLst>
                                            <p:cond delay="821"/>
                                          </p:stCondLst>
                                        </p:cTn>
                                        <p:tgtEl>
                                          <p:spTgt spid="95"/>
                                        </p:tgtEl>
                                      </p:cBhvr>
                                      <p:to x="100000" y="90000"/>
                                    </p:animScale>
                                    <p:animScale>
                                      <p:cBhvr>
                                        <p:cTn id="224" dur="83" decel="50000">
                                          <p:stCondLst>
                                            <p:cond delay="834"/>
                                          </p:stCondLst>
                                        </p:cTn>
                                        <p:tgtEl>
                                          <p:spTgt spid="95"/>
                                        </p:tgtEl>
                                      </p:cBhvr>
                                      <p:to x="100000" y="100000"/>
                                    </p:animScale>
                                    <p:animScale>
                                      <p:cBhvr>
                                        <p:cTn id="225" dur="13">
                                          <p:stCondLst>
                                            <p:cond delay="904"/>
                                          </p:stCondLst>
                                        </p:cTn>
                                        <p:tgtEl>
                                          <p:spTgt spid="95"/>
                                        </p:tgtEl>
                                      </p:cBhvr>
                                      <p:to x="100000" y="95000"/>
                                    </p:animScale>
                                    <p:animScale>
                                      <p:cBhvr>
                                        <p:cTn id="226" dur="83" decel="50000">
                                          <p:stCondLst>
                                            <p:cond delay="917"/>
                                          </p:stCondLst>
                                        </p:cTn>
                                        <p:tgtEl>
                                          <p:spTgt spid="95"/>
                                        </p:tgtEl>
                                      </p:cBhvr>
                                      <p:to x="100000" y="100000"/>
                                    </p:animScale>
                                  </p:childTnLst>
                                </p:cTn>
                              </p:par>
                              <p:par>
                                <p:cTn id="227" presetID="1" presetClass="mediacall" presetSubtype="0" fill="hold" nodeType="withEffect">
                                  <p:stCondLst>
                                    <p:cond delay="0"/>
                                  </p:stCondLst>
                                  <p:childTnLst>
                                    <p:cmd type="call" cmd="playFrom(0.0)">
                                      <p:cBhvr>
                                        <p:cTn id="228" dur="6217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9" restart="whenNotActive" fill="hold" evtFilter="cancelBubble" nodeType="interactiveSeq">
                <p:stCondLst>
                  <p:cond evt="onClick" delay="0">
                    <p:tgtEl>
                      <p:spTgt spid="29"/>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29"/>
                                        </p:tgtEl>
                                        <p:attrNameLst>
                                          <p:attrName>fillcolor</p:attrName>
                                        </p:attrNameLst>
                                      </p:cBhvr>
                                      <p:to>
                                        <a:srgbClr val="FF0000"/>
                                      </p:to>
                                    </p:animClr>
                                    <p:set>
                                      <p:cBhvr>
                                        <p:cTn id="234" dur="2000" fill="hold"/>
                                        <p:tgtEl>
                                          <p:spTgt spid="29"/>
                                        </p:tgtEl>
                                        <p:attrNameLst>
                                          <p:attrName>fill.type</p:attrName>
                                        </p:attrNameLst>
                                      </p:cBhvr>
                                      <p:to>
                                        <p:strVal val="solid"/>
                                      </p:to>
                                    </p:set>
                                    <p:set>
                                      <p:cBhvr>
                                        <p:cTn id="235" dur="2000" fill="hold"/>
                                        <p:tgtEl>
                                          <p:spTgt spid="29"/>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7" name="kötü.wav"/>
                                        </p:tgtEl>
                                      </p:cMediaNode>
                                    </p:audio>
                                  </p:subTnLst>
                                </p:cTn>
                              </p:par>
                            </p:childTnLst>
                          </p:cTn>
                        </p:par>
                        <p:par>
                          <p:cTn id="236" fill="hold">
                            <p:stCondLst>
                              <p:cond delay="2000"/>
                            </p:stCondLst>
                            <p:childTnLst>
                              <p:par>
                                <p:cTn id="237" presetID="8" presetClass="emph" presetSubtype="0" repeatCount="indefinite" fill="hold" nodeType="afterEffect">
                                  <p:stCondLst>
                                    <p:cond delay="0"/>
                                  </p:stCondLst>
                                  <p:endCondLst>
                                    <p:cond evt="onNext" delay="0">
                                      <p:tgtEl>
                                        <p:sldTgt/>
                                      </p:tgtEl>
                                    </p:cond>
                                  </p:endCondLst>
                                  <p:childTnLst>
                                    <p:animRot by="21600000">
                                      <p:cBhvr>
                                        <p:cTn id="238" dur="2000" fill="hold"/>
                                        <p:tgtEl>
                                          <p:spTgt spid="37"/>
                                        </p:tgtEl>
                                        <p:attrNameLst>
                                          <p:attrName>r</p:attrName>
                                        </p:attrNameLst>
                                      </p:cBhvr>
                                    </p:animRot>
                                  </p:childTnLst>
                                </p:cTn>
                              </p:par>
                            </p:childTnLst>
                          </p:cTn>
                        </p:par>
                      </p:childTnLst>
                    </p:cTn>
                  </p:par>
                </p:childTnLst>
              </p:cTn>
              <p:nextCondLst>
                <p:cond evt="onClick" delay="0">
                  <p:tgtEl>
                    <p:spTgt spid="29"/>
                  </p:tgtEl>
                </p:cond>
              </p:nextCondLst>
            </p:seq>
            <p:seq concurrent="1" nextAc="seek">
              <p:cTn id="239" restart="whenNotActive" fill="hold" evtFilter="cancelBubble" nodeType="interactiveSeq">
                <p:stCondLst>
                  <p:cond evt="onClick" delay="0">
                    <p:tgtEl>
                      <p:spTgt spid="28"/>
                    </p:tgtEl>
                  </p:cond>
                </p:stCondLst>
                <p:endSync evt="end" delay="0">
                  <p:rtn val="all"/>
                </p:endSync>
                <p:childTnLst>
                  <p:par>
                    <p:cTn id="240" fill="hold">
                      <p:stCondLst>
                        <p:cond delay="0"/>
                      </p:stCondLst>
                      <p:childTnLst>
                        <p:par>
                          <p:cTn id="241" fill="hold">
                            <p:stCondLst>
                              <p:cond delay="0"/>
                            </p:stCondLst>
                            <p:childTnLst>
                              <p:par>
                                <p:cTn id="242" presetID="1" presetClass="emph" presetSubtype="2" fill="hold" nodeType="clickEffect">
                                  <p:stCondLst>
                                    <p:cond delay="0"/>
                                  </p:stCondLst>
                                  <p:childTnLst>
                                    <p:animClr clrSpc="rgb" dir="cw">
                                      <p:cBhvr>
                                        <p:cTn id="243" dur="2000" fill="hold"/>
                                        <p:tgtEl>
                                          <p:spTgt spid="28"/>
                                        </p:tgtEl>
                                        <p:attrNameLst>
                                          <p:attrName>fillcolor</p:attrName>
                                        </p:attrNameLst>
                                      </p:cBhvr>
                                      <p:to>
                                        <a:srgbClr val="009900"/>
                                      </p:to>
                                    </p:animClr>
                                    <p:set>
                                      <p:cBhvr>
                                        <p:cTn id="244" dur="2000" fill="hold"/>
                                        <p:tgtEl>
                                          <p:spTgt spid="28"/>
                                        </p:tgtEl>
                                        <p:attrNameLst>
                                          <p:attrName>fill.type</p:attrName>
                                        </p:attrNameLst>
                                      </p:cBhvr>
                                      <p:to>
                                        <p:strVal val="solid"/>
                                      </p:to>
                                    </p:set>
                                    <p:set>
                                      <p:cBhvr>
                                        <p:cTn id="245" dur="2000" fill="hold"/>
                                        <p:tgtEl>
                                          <p:spTgt spid="28"/>
                                        </p:tgtEl>
                                        <p:attrNameLst>
                                          <p:attrName>fill.on</p:attrName>
                                        </p:attrNameLst>
                                      </p:cBhvr>
                                      <p:to>
                                        <p:strVal val="true"/>
                                      </p:to>
                                    </p:set>
                                  </p:childTnLst>
                                  <p:subTnLst>
                                    <p:audio>
                                      <p:cMediaNode>
                                        <p:cTn display="0" masterRel="sameClick">
                                          <p:stCondLst>
                                            <p:cond evt="begin" delay="0">
                                              <p:tn val="242"/>
                                            </p:cond>
                                          </p:stCondLst>
                                          <p:endCondLst>
                                            <p:cond evt="onStopAudio" delay="0">
                                              <p:tgtEl>
                                                <p:sldTgt/>
                                              </p:tgtEl>
                                            </p:cond>
                                          </p:endCondLst>
                                        </p:cTn>
                                        <p:tgtEl>
                                          <p:sndTgt r:embed="rId8" name="applause.wav"/>
                                        </p:tgtEl>
                                      </p:cMediaNode>
                                    </p:audio>
                                  </p:subTnLst>
                                </p:cTn>
                              </p:par>
                            </p:childTnLst>
                          </p:cTn>
                        </p:par>
                        <p:par>
                          <p:cTn id="246" fill="hold">
                            <p:stCondLst>
                              <p:cond delay="2000"/>
                            </p:stCondLst>
                            <p:childTnLst>
                              <p:par>
                                <p:cTn id="247" presetID="8" presetClass="emph" presetSubtype="0" repeatCount="indefinite" fill="hold" nodeType="afterEffect">
                                  <p:stCondLst>
                                    <p:cond delay="0"/>
                                  </p:stCondLst>
                                  <p:endCondLst>
                                    <p:cond evt="onNext" delay="0">
                                      <p:tgtEl>
                                        <p:sldTgt/>
                                      </p:tgtEl>
                                    </p:cond>
                                  </p:endCondLst>
                                  <p:childTnLst>
                                    <p:animRot by="21600000">
                                      <p:cBhvr>
                                        <p:cTn id="248" dur="2000" fill="hold"/>
                                        <p:tgtEl>
                                          <p:spTgt spid="37"/>
                                        </p:tgtEl>
                                        <p:attrNameLst>
                                          <p:attrName>r</p:attrName>
                                        </p:attrNameLst>
                                      </p:cBhvr>
                                    </p:animRot>
                                  </p:childTnLst>
                                </p:cTn>
                              </p:par>
                            </p:childTnLst>
                          </p:cTn>
                        </p:par>
                      </p:childTnLst>
                    </p:cTn>
                  </p:par>
                </p:childTnLst>
              </p:cTn>
              <p:nextCondLst>
                <p:cond evt="onClick" delay="0">
                  <p:tgtEl>
                    <p:spTgt spid="28"/>
                  </p:tgtEl>
                </p:cond>
              </p:nextCondLst>
            </p:seq>
            <p:seq concurrent="1" nextAc="seek">
              <p:cTn id="249" restart="whenNotActive" fill="hold" evtFilter="cancelBubble" nodeType="interactiveSeq">
                <p:stCondLst>
                  <p:cond evt="onClick" delay="0">
                    <p:tgtEl>
                      <p:spTgt spid="38"/>
                    </p:tgtEl>
                  </p:cond>
                </p:stCondLst>
                <p:endSync evt="end" delay="0">
                  <p:rtn val="all"/>
                </p:endSync>
                <p:childTnLst>
                  <p:par>
                    <p:cTn id="250" fill="hold">
                      <p:stCondLst>
                        <p:cond delay="0"/>
                      </p:stCondLst>
                      <p:childTnLst>
                        <p:par>
                          <p:cTn id="251" fill="hold">
                            <p:stCondLst>
                              <p:cond delay="0"/>
                            </p:stCondLst>
                            <p:childTnLst>
                              <p:par>
                                <p:cTn id="252" presetID="1" presetClass="emph" presetSubtype="2" fill="hold" nodeType="clickEffect">
                                  <p:stCondLst>
                                    <p:cond delay="0"/>
                                  </p:stCondLst>
                                  <p:childTnLst>
                                    <p:animClr clrSpc="rgb" dir="cw">
                                      <p:cBhvr>
                                        <p:cTn id="253" dur="2000" fill="hold"/>
                                        <p:tgtEl>
                                          <p:spTgt spid="38"/>
                                        </p:tgtEl>
                                        <p:attrNameLst>
                                          <p:attrName>fillcolor</p:attrName>
                                        </p:attrNameLst>
                                      </p:cBhvr>
                                      <p:to>
                                        <a:srgbClr val="FF0000"/>
                                      </p:to>
                                    </p:animClr>
                                    <p:set>
                                      <p:cBhvr>
                                        <p:cTn id="254" dur="2000" fill="hold"/>
                                        <p:tgtEl>
                                          <p:spTgt spid="38"/>
                                        </p:tgtEl>
                                        <p:attrNameLst>
                                          <p:attrName>fill.type</p:attrName>
                                        </p:attrNameLst>
                                      </p:cBhvr>
                                      <p:to>
                                        <p:strVal val="solid"/>
                                      </p:to>
                                    </p:set>
                                    <p:set>
                                      <p:cBhvr>
                                        <p:cTn id="255" dur="2000" fill="hold"/>
                                        <p:tgtEl>
                                          <p:spTgt spid="38"/>
                                        </p:tgtEl>
                                        <p:attrNameLst>
                                          <p:attrName>fill.on</p:attrName>
                                        </p:attrNameLst>
                                      </p:cBhvr>
                                      <p:to>
                                        <p:strVal val="true"/>
                                      </p:to>
                                    </p:set>
                                  </p:childTnLst>
                                  <p:subTnLst>
                                    <p:audio>
                                      <p:cMediaNode>
                                        <p:cTn display="0" masterRel="sameClick">
                                          <p:stCondLst>
                                            <p:cond evt="begin" delay="0">
                                              <p:tn val="252"/>
                                            </p:cond>
                                          </p:stCondLst>
                                          <p:endCondLst>
                                            <p:cond evt="onStopAudio" delay="0">
                                              <p:tgtEl>
                                                <p:sldTgt/>
                                              </p:tgtEl>
                                            </p:cond>
                                          </p:endCondLst>
                                        </p:cTn>
                                        <p:tgtEl>
                                          <p:sndTgt r:embed="rId7" name="kötü.wav"/>
                                        </p:tgtEl>
                                      </p:cMediaNode>
                                    </p:audio>
                                  </p:subTnLst>
                                </p:cTn>
                              </p:par>
                            </p:childTnLst>
                          </p:cTn>
                        </p:par>
                        <p:par>
                          <p:cTn id="256" fill="hold">
                            <p:stCondLst>
                              <p:cond delay="2000"/>
                            </p:stCondLst>
                            <p:childTnLst>
                              <p:par>
                                <p:cTn id="257" presetID="8" presetClass="emph" presetSubtype="0" fill="hold" nodeType="afterEffect">
                                  <p:stCondLst>
                                    <p:cond delay="0"/>
                                  </p:stCondLst>
                                  <p:childTnLst>
                                    <p:animRot by="21600000">
                                      <p:cBhvr>
                                        <p:cTn id="258" dur="2000" fill="hold"/>
                                        <p:tgtEl>
                                          <p:spTgt spid="37"/>
                                        </p:tgtEl>
                                        <p:attrNameLst>
                                          <p:attrName>r</p:attrName>
                                        </p:attrNameLst>
                                      </p:cBhvr>
                                    </p:animRot>
                                  </p:childTnLst>
                                </p:cTn>
                              </p:par>
                            </p:childTnLst>
                          </p:cTn>
                        </p:par>
                      </p:childTnLst>
                    </p:cTn>
                  </p:par>
                </p:childTnLst>
              </p:cTn>
              <p:nextCondLst>
                <p:cond evt="onClick" delay="0">
                  <p:tgtEl>
                    <p:spTgt spid="38"/>
                  </p:tgtEl>
                </p:cond>
              </p:nextCondLst>
            </p:seq>
            <p:audio>
              <p:cMediaNode>
                <p:cTn id="259"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audio>
              <p:cMediaNode>
                <p:cTn id="260"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childTnLst>
        </p:cTn>
      </p:par>
    </p:tnLst>
    <p:bldLst>
      <p:bldP spid="31" grpId="0"/>
      <p:bldP spid="32" grpId="0"/>
      <p:bldP spid="33" grpId="0"/>
      <p:bldP spid="34"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Toplumsal sorumluluklardan kaçınma. </a:t>
            </a:r>
            <a:endParaRPr lang="tr-TR" sz="2400" dirty="0" smtClean="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Yardımlaşma</a:t>
            </a:r>
            <a:endParaRPr lang="tr-TR" sz="32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Birlik içinde hareket etme</a:t>
            </a:r>
            <a:endParaRPr lang="tr-TR" sz="3200" dirty="0" smtClean="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Dayanışma</a:t>
            </a:r>
            <a:endParaRPr lang="tr-TR" sz="32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dirty="0"/>
              <a:t>Aşağıdakilerden hangisi Türk toplumunun millî meseleler karşısında gösterdiği tutumlardan biri </a:t>
            </a:r>
            <a:r>
              <a:rPr lang="tr-TR" sz="2400" b="1" dirty="0"/>
              <a:t>değildir</a:t>
            </a:r>
            <a:r>
              <a:rPr lang="tr-TR" sz="2400" dirty="0"/>
              <a:t>?</a:t>
            </a:r>
          </a:p>
          <a:p>
            <a:r>
              <a:rPr lang="tr-TR" sz="2400" dirty="0"/>
              <a:t>A</a:t>
            </a:r>
            <a:r>
              <a:rPr lang="tr-TR" sz="2400" dirty="0" smtClean="0"/>
              <a:t>)</a:t>
            </a:r>
            <a:r>
              <a:rPr lang="tr-TR" sz="2400" dirty="0"/>
              <a:t/>
            </a:r>
            <a:br>
              <a:rPr lang="tr-TR" sz="2400" dirty="0"/>
            </a:br>
            <a:r>
              <a:rPr lang="tr-TR" sz="2400" dirty="0"/>
              <a:t>B</a:t>
            </a:r>
            <a:r>
              <a:rPr lang="tr-TR" sz="2400" dirty="0" smtClean="0"/>
              <a:t>)</a:t>
            </a:r>
            <a:r>
              <a:rPr lang="tr-TR" sz="2400" dirty="0"/>
              <a:t/>
            </a:r>
            <a:br>
              <a:rPr lang="tr-TR" sz="2400" dirty="0"/>
            </a:br>
            <a:r>
              <a:rPr lang="tr-TR" sz="2400" dirty="0"/>
              <a:t>C</a:t>
            </a:r>
            <a:r>
              <a:rPr lang="tr-TR" sz="2400" dirty="0" smtClean="0"/>
              <a:t>)</a:t>
            </a:r>
            <a:r>
              <a:rPr lang="tr-TR" sz="2400" dirty="0"/>
              <a:t/>
            </a:r>
            <a:br>
              <a:rPr lang="tr-TR" sz="2400" dirty="0"/>
            </a:br>
            <a:r>
              <a:rPr lang="tr-TR" sz="2400" dirty="0"/>
              <a:t>D</a:t>
            </a:r>
            <a:r>
              <a:rPr lang="tr-TR" sz="2400" dirty="0" smtClean="0"/>
              <a:t>)</a:t>
            </a:r>
            <a:endParaRPr lang="tr-TR" sz="2400" dirty="0"/>
          </a:p>
        </p:txBody>
      </p:sp>
      <p:pic>
        <p:nvPicPr>
          <p:cNvPr id="25"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3">
            <a:alphaModFix/>
          </a:blip>
          <a:srcRect b="60097"/>
          <a:stretch/>
        </p:blipFill>
        <p:spPr>
          <a:xfrm>
            <a:off x="6584952" y="6219063"/>
            <a:ext cx="6083300" cy="1061829"/>
          </a:xfrm>
          <a:prstGeom prst="rect">
            <a:avLst/>
          </a:prstGeom>
          <a:noFill/>
          <a:ln>
            <a:noFill/>
          </a:ln>
        </p:spPr>
      </p:pic>
      <p:pic>
        <p:nvPicPr>
          <p:cNvPr id="42"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3">
            <a:alphaModFix/>
          </a:blip>
          <a:srcRect b="60097"/>
          <a:stretch/>
        </p:blipFill>
        <p:spPr>
          <a:xfrm flipH="1">
            <a:off x="-476253" y="6259985"/>
            <a:ext cx="6108701" cy="1061829"/>
          </a:xfrm>
          <a:prstGeom prst="rect">
            <a:avLst/>
          </a:prstGeom>
          <a:noFill/>
          <a:ln>
            <a:noFill/>
          </a:ln>
        </p:spPr>
      </p:pic>
      <p:pic>
        <p:nvPicPr>
          <p:cNvPr id="3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46"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7"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48"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49"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0"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1"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2"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3"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4"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5"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56"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7"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58"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59"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0"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1"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2"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3"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4"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5"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66"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7"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68"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69"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0"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1"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2"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5"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6"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7"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8"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9"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0"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1"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2"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3"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4"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5"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6"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7"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8"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9"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0"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1"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2"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3"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4"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5"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6"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7"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8"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9"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0"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1"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2"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3"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6235184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4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4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9"/>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1"/>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2"/>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3"/>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4"/>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5"/>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6"/>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7"/>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8"/>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9"/>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0"/>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1"/>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2"/>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3"/>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4"/>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5"/>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6"/>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7"/>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8"/>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9"/>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0"/>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1"/>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2"/>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3"/>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4"/>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5"/>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76"/>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7"/>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78"/>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79"/>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0"/>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1"/>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2"/>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3"/>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4"/>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5"/>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86"/>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7"/>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88"/>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89"/>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0"/>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1"/>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2"/>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3"/>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4"/>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5"/>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96"/>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7"/>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98"/>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99"/>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0"/>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1"/>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2"/>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3"/>
                                        </p:tgtEl>
                                        <p:attrNameLst>
                                          <p:attrName>style.visibility</p:attrName>
                                        </p:attrNameLst>
                                      </p:cBhvr>
                                      <p:to>
                                        <p:strVal val="visible"/>
                                      </p:to>
                                    </p:set>
                                    <p:animEffect transition="in" filter="wipe(down)">
                                      <p:cBhvr>
                                        <p:cTn id="186" dur="290">
                                          <p:stCondLst>
                                            <p:cond delay="0"/>
                                          </p:stCondLst>
                                        </p:cTn>
                                        <p:tgtEl>
                                          <p:spTgt spid="103"/>
                                        </p:tgtEl>
                                      </p:cBhvr>
                                    </p:animEffect>
                                    <p:anim calcmode="lin" valueType="num">
                                      <p:cBhvr>
                                        <p:cTn id="187" dur="911" tmFilter="0,0; 0.14,0.36; 0.43,0.73; 0.71,0.91; 1.0,1.0">
                                          <p:stCondLst>
                                            <p:cond delay="0"/>
                                          </p:stCondLst>
                                        </p:cTn>
                                        <p:tgtEl>
                                          <p:spTgt spid="103"/>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3"/>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3"/>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3"/>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3"/>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3"/>
                                        </p:tgtEl>
                                      </p:cBhvr>
                                      <p:to x="100000" y="60000"/>
                                    </p:animScale>
                                    <p:animScale>
                                      <p:cBhvr>
                                        <p:cTn id="193" dur="83" decel="50000">
                                          <p:stCondLst>
                                            <p:cond delay="338"/>
                                          </p:stCondLst>
                                        </p:cTn>
                                        <p:tgtEl>
                                          <p:spTgt spid="103"/>
                                        </p:tgtEl>
                                      </p:cBhvr>
                                      <p:to x="100000" y="100000"/>
                                    </p:animScale>
                                    <p:animScale>
                                      <p:cBhvr>
                                        <p:cTn id="194" dur="13">
                                          <p:stCondLst>
                                            <p:cond delay="656"/>
                                          </p:stCondLst>
                                        </p:cTn>
                                        <p:tgtEl>
                                          <p:spTgt spid="103"/>
                                        </p:tgtEl>
                                      </p:cBhvr>
                                      <p:to x="100000" y="80000"/>
                                    </p:animScale>
                                    <p:animScale>
                                      <p:cBhvr>
                                        <p:cTn id="195" dur="83" decel="50000">
                                          <p:stCondLst>
                                            <p:cond delay="669"/>
                                          </p:stCondLst>
                                        </p:cTn>
                                        <p:tgtEl>
                                          <p:spTgt spid="103"/>
                                        </p:tgtEl>
                                      </p:cBhvr>
                                      <p:to x="100000" y="100000"/>
                                    </p:animScale>
                                    <p:animScale>
                                      <p:cBhvr>
                                        <p:cTn id="196" dur="13">
                                          <p:stCondLst>
                                            <p:cond delay="821"/>
                                          </p:stCondLst>
                                        </p:cTn>
                                        <p:tgtEl>
                                          <p:spTgt spid="103"/>
                                        </p:tgtEl>
                                      </p:cBhvr>
                                      <p:to x="100000" y="90000"/>
                                    </p:animScale>
                                    <p:animScale>
                                      <p:cBhvr>
                                        <p:cTn id="197" dur="83" decel="50000">
                                          <p:stCondLst>
                                            <p:cond delay="834"/>
                                          </p:stCondLst>
                                        </p:cTn>
                                        <p:tgtEl>
                                          <p:spTgt spid="103"/>
                                        </p:tgtEl>
                                      </p:cBhvr>
                                      <p:to x="100000" y="100000"/>
                                    </p:animScale>
                                    <p:animScale>
                                      <p:cBhvr>
                                        <p:cTn id="198" dur="13">
                                          <p:stCondLst>
                                            <p:cond delay="904"/>
                                          </p:stCondLst>
                                        </p:cTn>
                                        <p:tgtEl>
                                          <p:spTgt spid="103"/>
                                        </p:tgtEl>
                                      </p:cBhvr>
                                      <p:to x="100000" y="95000"/>
                                    </p:animScale>
                                    <p:animScale>
                                      <p:cBhvr>
                                        <p:cTn id="199" dur="83" decel="50000">
                                          <p:stCondLst>
                                            <p:cond delay="917"/>
                                          </p:stCondLst>
                                        </p:cTn>
                                        <p:tgtEl>
                                          <p:spTgt spid="103"/>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0099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kötü.wav"/>
                                        </p:tgtEl>
                                      </p:cMediaNode>
                                    </p:audio>
                                  </p:subTnLst>
                                </p:cTn>
                              </p:par>
                            </p:childTnLst>
                          </p:cTn>
                        </p:par>
                        <p:par>
                          <p:cTn id="239" fill="hold">
                            <p:stCondLst>
                              <p:cond delay="2000"/>
                            </p:stCondLst>
                            <p:childTnLst>
                              <p:par>
                                <p:cTn id="240" presetID="8" presetClass="emph" presetSubtype="0" repeatCount="indefinite" fill="hold" nodeType="afterEffect">
                                  <p:stCondLst>
                                    <p:cond delay="0"/>
                                  </p:stCondLst>
                                  <p:endCondLst>
                                    <p:cond evt="onNext" delay="0">
                                      <p:tgtEl>
                                        <p:sldTgt/>
                                      </p:tgtEl>
                                    </p:cond>
                                  </p:endCondLst>
                                  <p:childTnLst>
                                    <p:animRot by="21600000">
                                      <p:cBhvr>
                                        <p:cTn id="241"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2"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childTnLst>
        </p:cTn>
      </p:par>
    </p:tnLst>
    <p:bldLst>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Yurdunu derin bir sevgiyle benimsemek, barışta görevlerini en iyi şekilde yapmak, zor zamanlarda ise onu canı pahasına korumak.</a:t>
            </a: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Yardımseverlik</a:t>
            </a:r>
            <a:endParaRPr lang="tr-TR" sz="2400"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3">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5958853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6"/>
                                        </p:tgtEl>
                                        <p:attrNameLst>
                                          <p:attrName>style.visibility</p:attrName>
                                        </p:attrNameLst>
                                      </p:cBhvr>
                                      <p:to>
                                        <p:strVal val="visible"/>
                                      </p:to>
                                    </p:set>
                                    <p:animEffect transition="in" filter="wipe(down)">
                                      <p:cBhvr>
                                        <p:cTn id="186" dur="290">
                                          <p:stCondLst>
                                            <p:cond delay="0"/>
                                          </p:stCondLst>
                                        </p:cTn>
                                        <p:tgtEl>
                                          <p:spTgt spid="86"/>
                                        </p:tgtEl>
                                      </p:cBhvr>
                                    </p:animEffect>
                                    <p:anim calcmode="lin" valueType="num">
                                      <p:cBhvr>
                                        <p:cTn id="187" dur="911" tmFilter="0,0; 0.14,0.36; 0.43,0.73; 0.71,0.91; 1.0,1.0">
                                          <p:stCondLst>
                                            <p:cond delay="0"/>
                                          </p:stCondLst>
                                        </p:cTn>
                                        <p:tgtEl>
                                          <p:spTgt spid="8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6"/>
                                        </p:tgtEl>
                                        <p:attrNameLst>
                                          <p:attrName>ppt_y</p:attrName>
                                        </p:attrNameLst>
                                      </p:cBhvr>
                                      <p:tavLst>
                                        <p:tav tm="0" fmla="#ppt_y-sin(pi*$)/81">
                                          <p:val>
                                            <p:fltVal val="0"/>
                                          </p:val>
                                        </p:tav>
                                        <p:tav tm="100000">
                                          <p:val>
                                            <p:fltVal val="1"/>
                                          </p:val>
                                        </p:tav>
                                      </p:tavLst>
                                    </p:anim>
                                    <p:animScale>
                                      <p:cBhvr>
                                        <p:cTn id="192" dur="13">
                                          <p:stCondLst>
                                            <p:cond delay="325"/>
                                          </p:stCondLst>
                                        </p:cTn>
                                        <p:tgtEl>
                                          <p:spTgt spid="86"/>
                                        </p:tgtEl>
                                      </p:cBhvr>
                                      <p:to x="100000" y="60000"/>
                                    </p:animScale>
                                    <p:animScale>
                                      <p:cBhvr>
                                        <p:cTn id="193" dur="83" decel="50000">
                                          <p:stCondLst>
                                            <p:cond delay="338"/>
                                          </p:stCondLst>
                                        </p:cTn>
                                        <p:tgtEl>
                                          <p:spTgt spid="86"/>
                                        </p:tgtEl>
                                      </p:cBhvr>
                                      <p:to x="100000" y="100000"/>
                                    </p:animScale>
                                    <p:animScale>
                                      <p:cBhvr>
                                        <p:cTn id="194" dur="13">
                                          <p:stCondLst>
                                            <p:cond delay="656"/>
                                          </p:stCondLst>
                                        </p:cTn>
                                        <p:tgtEl>
                                          <p:spTgt spid="86"/>
                                        </p:tgtEl>
                                      </p:cBhvr>
                                      <p:to x="100000" y="80000"/>
                                    </p:animScale>
                                    <p:animScale>
                                      <p:cBhvr>
                                        <p:cTn id="195" dur="83" decel="50000">
                                          <p:stCondLst>
                                            <p:cond delay="669"/>
                                          </p:stCondLst>
                                        </p:cTn>
                                        <p:tgtEl>
                                          <p:spTgt spid="86"/>
                                        </p:tgtEl>
                                      </p:cBhvr>
                                      <p:to x="100000" y="100000"/>
                                    </p:animScale>
                                    <p:animScale>
                                      <p:cBhvr>
                                        <p:cTn id="196" dur="13">
                                          <p:stCondLst>
                                            <p:cond delay="821"/>
                                          </p:stCondLst>
                                        </p:cTn>
                                        <p:tgtEl>
                                          <p:spTgt spid="86"/>
                                        </p:tgtEl>
                                      </p:cBhvr>
                                      <p:to x="100000" y="90000"/>
                                    </p:animScale>
                                    <p:animScale>
                                      <p:cBhvr>
                                        <p:cTn id="197" dur="83" decel="50000">
                                          <p:stCondLst>
                                            <p:cond delay="834"/>
                                          </p:stCondLst>
                                        </p:cTn>
                                        <p:tgtEl>
                                          <p:spTgt spid="86"/>
                                        </p:tgtEl>
                                      </p:cBhvr>
                                      <p:to x="100000" y="100000"/>
                                    </p:animScale>
                                    <p:animScale>
                                      <p:cBhvr>
                                        <p:cTn id="198" dur="13">
                                          <p:stCondLst>
                                            <p:cond delay="904"/>
                                          </p:stCondLst>
                                        </p:cTn>
                                        <p:tgtEl>
                                          <p:spTgt spid="86"/>
                                        </p:tgtEl>
                                      </p:cBhvr>
                                      <p:to x="100000" y="95000"/>
                                    </p:animScale>
                                    <p:animScale>
                                      <p:cBhvr>
                                        <p:cTn id="199" dur="83" decel="50000">
                                          <p:stCondLst>
                                            <p:cond delay="917"/>
                                          </p:stCondLst>
                                        </p:cTn>
                                        <p:tgtEl>
                                          <p:spTgt spid="8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dirty="0"/>
              <a:t>Afetler toplumdaki yardımlaşma duygusunu azaltır.</a:t>
            </a:r>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Zor zamanlarda birlik ve dayanışma </a:t>
            </a:r>
            <a:r>
              <a:rPr lang="tr-TR" sz="2400" dirty="0" smtClean="0"/>
              <a:t>güçlenebilir.</a:t>
            </a:r>
            <a:endParaRPr 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Toplumsal sorunların çözümünde bireylerin katkısı bulunmaz.</a:t>
            </a:r>
            <a:endParaRPr lang="tr-TR" sz="3200" dirty="0" smtClean="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Millî meseleler yalnızca yöneticileri </a:t>
            </a:r>
            <a:r>
              <a:rPr lang="tr-TR" sz="2400" dirty="0" smtClean="0"/>
              <a:t>ilgilendirir.</a:t>
            </a:r>
            <a:endParaRPr 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Türk toplumunun Millî Mücadele ve 6 Şubat depremleri sonrasında gösterdiği davranışlar birlikte değerlendirildiğinde aşağıdaki sonuçlardan hangisine ulaşılabilir</a:t>
            </a:r>
            <a:r>
              <a:rPr lang="tr-TR" sz="2400" b="1" dirty="0" smtClean="0"/>
              <a:t>?</a:t>
            </a:r>
            <a:endParaRPr lang="tr-TR" sz="2400" b="1" dirty="0"/>
          </a:p>
        </p:txBody>
      </p:sp>
      <p:pic>
        <p:nvPicPr>
          <p:cNvPr id="25"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3">
            <a:alphaModFix/>
          </a:blip>
          <a:srcRect b="60097"/>
          <a:stretch/>
        </p:blipFill>
        <p:spPr>
          <a:xfrm>
            <a:off x="6584952" y="6219063"/>
            <a:ext cx="6083300" cy="1061829"/>
          </a:xfrm>
          <a:prstGeom prst="rect">
            <a:avLst/>
          </a:prstGeom>
          <a:noFill/>
          <a:ln>
            <a:noFill/>
          </a:ln>
        </p:spPr>
      </p:pic>
      <p:pic>
        <p:nvPicPr>
          <p:cNvPr id="42"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3">
            <a:alphaModFix/>
          </a:blip>
          <a:srcRect b="60097"/>
          <a:stretch/>
        </p:blipFill>
        <p:spPr>
          <a:xfrm flipH="1">
            <a:off x="-476253" y="6259985"/>
            <a:ext cx="6108701" cy="1061829"/>
          </a:xfrm>
          <a:prstGeom prst="rect">
            <a:avLst/>
          </a:prstGeom>
          <a:noFill/>
          <a:ln>
            <a:noFill/>
          </a:ln>
        </p:spPr>
      </p:pic>
      <p:pic>
        <p:nvPicPr>
          <p:cNvPr id="3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46"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7"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48"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49"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0"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1"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2"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3"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4"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5"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56"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7"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58"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59"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0"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1"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2"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3"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4"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5"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66"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7"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68"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69"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0"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1"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2"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5"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6"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7"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8"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9"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0"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1"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2"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3"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4"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5"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6"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7"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8"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9"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0"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1"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2"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3"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4"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5"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6"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7"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8"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9"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0"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1"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2"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3"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2410954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4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4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9"/>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1"/>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2"/>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3"/>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4"/>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5"/>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6"/>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7"/>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8"/>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9"/>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0"/>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1"/>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2"/>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3"/>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4"/>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5"/>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6"/>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7"/>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8"/>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9"/>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0"/>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1"/>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2"/>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3"/>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4"/>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5"/>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76"/>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7"/>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78"/>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79"/>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0"/>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1"/>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2"/>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3"/>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4"/>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5"/>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86"/>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7"/>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88"/>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89"/>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0"/>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1"/>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2"/>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3"/>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4"/>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5"/>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96"/>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7"/>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98"/>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99"/>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0"/>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1"/>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2"/>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3"/>
                                        </p:tgtEl>
                                        <p:attrNameLst>
                                          <p:attrName>style.visibility</p:attrName>
                                        </p:attrNameLst>
                                      </p:cBhvr>
                                      <p:to>
                                        <p:strVal val="visible"/>
                                      </p:to>
                                    </p:set>
                                    <p:animEffect transition="in" filter="wipe(down)">
                                      <p:cBhvr>
                                        <p:cTn id="186" dur="290">
                                          <p:stCondLst>
                                            <p:cond delay="0"/>
                                          </p:stCondLst>
                                        </p:cTn>
                                        <p:tgtEl>
                                          <p:spTgt spid="103"/>
                                        </p:tgtEl>
                                      </p:cBhvr>
                                    </p:animEffect>
                                    <p:anim calcmode="lin" valueType="num">
                                      <p:cBhvr>
                                        <p:cTn id="187" dur="911" tmFilter="0,0; 0.14,0.36; 0.43,0.73; 0.71,0.91; 1.0,1.0">
                                          <p:stCondLst>
                                            <p:cond delay="0"/>
                                          </p:stCondLst>
                                        </p:cTn>
                                        <p:tgtEl>
                                          <p:spTgt spid="103"/>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3"/>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3"/>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3"/>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3"/>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3"/>
                                        </p:tgtEl>
                                      </p:cBhvr>
                                      <p:to x="100000" y="60000"/>
                                    </p:animScale>
                                    <p:animScale>
                                      <p:cBhvr>
                                        <p:cTn id="193" dur="83" decel="50000">
                                          <p:stCondLst>
                                            <p:cond delay="338"/>
                                          </p:stCondLst>
                                        </p:cTn>
                                        <p:tgtEl>
                                          <p:spTgt spid="103"/>
                                        </p:tgtEl>
                                      </p:cBhvr>
                                      <p:to x="100000" y="100000"/>
                                    </p:animScale>
                                    <p:animScale>
                                      <p:cBhvr>
                                        <p:cTn id="194" dur="13">
                                          <p:stCondLst>
                                            <p:cond delay="656"/>
                                          </p:stCondLst>
                                        </p:cTn>
                                        <p:tgtEl>
                                          <p:spTgt spid="103"/>
                                        </p:tgtEl>
                                      </p:cBhvr>
                                      <p:to x="100000" y="80000"/>
                                    </p:animScale>
                                    <p:animScale>
                                      <p:cBhvr>
                                        <p:cTn id="195" dur="83" decel="50000">
                                          <p:stCondLst>
                                            <p:cond delay="669"/>
                                          </p:stCondLst>
                                        </p:cTn>
                                        <p:tgtEl>
                                          <p:spTgt spid="103"/>
                                        </p:tgtEl>
                                      </p:cBhvr>
                                      <p:to x="100000" y="100000"/>
                                    </p:animScale>
                                    <p:animScale>
                                      <p:cBhvr>
                                        <p:cTn id="196" dur="13">
                                          <p:stCondLst>
                                            <p:cond delay="821"/>
                                          </p:stCondLst>
                                        </p:cTn>
                                        <p:tgtEl>
                                          <p:spTgt spid="103"/>
                                        </p:tgtEl>
                                      </p:cBhvr>
                                      <p:to x="100000" y="90000"/>
                                    </p:animScale>
                                    <p:animScale>
                                      <p:cBhvr>
                                        <p:cTn id="197" dur="83" decel="50000">
                                          <p:stCondLst>
                                            <p:cond delay="834"/>
                                          </p:stCondLst>
                                        </p:cTn>
                                        <p:tgtEl>
                                          <p:spTgt spid="103"/>
                                        </p:tgtEl>
                                      </p:cBhvr>
                                      <p:to x="100000" y="100000"/>
                                    </p:animScale>
                                    <p:animScale>
                                      <p:cBhvr>
                                        <p:cTn id="198" dur="13">
                                          <p:stCondLst>
                                            <p:cond delay="904"/>
                                          </p:stCondLst>
                                        </p:cTn>
                                        <p:tgtEl>
                                          <p:spTgt spid="103"/>
                                        </p:tgtEl>
                                      </p:cBhvr>
                                      <p:to x="100000" y="95000"/>
                                    </p:animScale>
                                    <p:animScale>
                                      <p:cBhvr>
                                        <p:cTn id="199" dur="83" decel="50000">
                                          <p:stCondLst>
                                            <p:cond delay="917"/>
                                          </p:stCondLst>
                                        </p:cTn>
                                        <p:tgtEl>
                                          <p:spTgt spid="103"/>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0099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par>
                          <p:cTn id="239" fill="hold">
                            <p:stCondLst>
                              <p:cond delay="2000"/>
                            </p:stCondLst>
                            <p:childTnLst>
                              <p:par>
                                <p:cTn id="240" presetID="8" presetClass="emph" presetSubtype="0" repeatCount="indefinite" fill="hold" nodeType="afterEffect">
                                  <p:stCondLst>
                                    <p:cond delay="0"/>
                                  </p:stCondLst>
                                  <p:endCondLst>
                                    <p:cond evt="onNext" delay="0">
                                      <p:tgtEl>
                                        <p:sldTgt/>
                                      </p:tgtEl>
                                    </p:cond>
                                  </p:endCondLst>
                                  <p:childTnLst>
                                    <p:animRot by="21600000">
                                      <p:cBhvr>
                                        <p:cTn id="241"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2"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childTnLst>
        </p:cTn>
      </p:par>
    </p:tnLst>
    <p:bldLst>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Kendimize, ailemize, öğretmenlerimize veya vatanımıza emek vermiş kişileri ve geçmişimizi unutmamak, onlara olan minnet ve saygıyı davranışlarımızla göstermek. </a:t>
            </a:r>
            <a:endParaRPr lang="tr-TR" sz="3200" b="1" dirty="0"/>
          </a:p>
        </p:txBody>
      </p:sp>
      <p:sp>
        <p:nvSpPr>
          <p:cNvPr id="14" name="Altıgen 13"/>
          <p:cNvSpPr/>
          <p:nvPr/>
        </p:nvSpPr>
        <p:spPr>
          <a:xfrm>
            <a:off x="43657" y="3582214"/>
            <a:ext cx="399494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Vefa</a:t>
            </a:r>
            <a:endParaRPr lang="tr-TR" sz="2400" dirty="0"/>
          </a:p>
        </p:txBody>
      </p:sp>
      <p:sp>
        <p:nvSpPr>
          <p:cNvPr id="16" name="Altıgen 15"/>
          <p:cNvSpPr/>
          <p:nvPr/>
        </p:nvSpPr>
        <p:spPr>
          <a:xfrm>
            <a:off x="8124023" y="3579038"/>
            <a:ext cx="4030664"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Cefa</a:t>
            </a:r>
            <a:endParaRPr lang="tr-TR" sz="2400" dirty="0"/>
          </a:p>
        </p:txBody>
      </p:sp>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8" name="Altıgen 17"/>
          <p:cNvSpPr/>
          <p:nvPr/>
        </p:nvSpPr>
        <p:spPr>
          <a:xfrm>
            <a:off x="4162425" y="3579038"/>
            <a:ext cx="3859209"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Dayanışma</a:t>
            </a:r>
            <a:endParaRPr lang="tr-TR" sz="2400"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69473024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FF00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0099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22" restart="whenNotActive" fill="hold" evtFilter="cancelBubble" nodeType="interactiveSeq">
                <p:stCondLst>
                  <p:cond evt="onClick" delay="0">
                    <p:tgtEl>
                      <p:spTgt spid="1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18"/>
                                        </p:tgtEl>
                                        <p:attrNameLst>
                                          <p:attrName>fillcolor</p:attrName>
                                        </p:attrNameLst>
                                      </p:cBhvr>
                                      <p:to>
                                        <a:srgbClr val="FF0000"/>
                                      </p:to>
                                    </p:animClr>
                                    <p:set>
                                      <p:cBhvr>
                                        <p:cTn id="227" dur="2000" fill="hold"/>
                                        <p:tgtEl>
                                          <p:spTgt spid="18"/>
                                        </p:tgtEl>
                                        <p:attrNameLst>
                                          <p:attrName>fill.type</p:attrName>
                                        </p:attrNameLst>
                                      </p:cBhvr>
                                      <p:to>
                                        <p:strVal val="solid"/>
                                      </p:to>
                                    </p:set>
                                    <p:set>
                                      <p:cBhvr>
                                        <p:cTn id="228" dur="2000" fill="hold"/>
                                        <p:tgtEl>
                                          <p:spTgt spid="1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fill="hold" nodeType="afterEffect">
                                  <p:stCondLst>
                                    <p:cond delay="0"/>
                                  </p:st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audio>
              <p:cMediaNode>
                <p:cTn id="232"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Resim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18"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9" name="Düz Bağlayıcı 18"/>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22" name="Düz Bağlayıcı 2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6" name="Altıgen 25"/>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Bir aileye, okula, topluma veya millete kendini ait hissetme; "Ben buranın bir parçasıyım." diyebilme duygusu.</a:t>
            </a:r>
            <a:endParaRPr lang="tr-TR" sz="4000" b="1" dirty="0"/>
          </a:p>
        </p:txBody>
      </p:sp>
      <p:sp>
        <p:nvSpPr>
          <p:cNvPr id="28" name="Altıgen 27"/>
          <p:cNvSpPr/>
          <p:nvPr/>
        </p:nvSpPr>
        <p:spPr>
          <a:xfrm>
            <a:off x="4017895" y="3579038"/>
            <a:ext cx="399494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Aidiyet</a:t>
            </a:r>
            <a:endParaRPr lang="tr-TR" sz="2400" dirty="0"/>
          </a:p>
        </p:txBody>
      </p:sp>
      <p:sp>
        <p:nvSpPr>
          <p:cNvPr id="29" name="Altıgen 28"/>
          <p:cNvSpPr/>
          <p:nvPr/>
        </p:nvSpPr>
        <p:spPr>
          <a:xfrm>
            <a:off x="8124023" y="3579038"/>
            <a:ext cx="4030664"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Dayanışma</a:t>
            </a:r>
            <a:endParaRPr lang="tr-TR" sz="2400" dirty="0"/>
          </a:p>
        </p:txBody>
      </p:sp>
      <p:pic>
        <p:nvPicPr>
          <p:cNvPr id="36" name="Resim 3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37" name="Resim 36">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38" name="Altıgen 37"/>
          <p:cNvSpPr/>
          <p:nvPr/>
        </p:nvSpPr>
        <p:spPr>
          <a:xfrm>
            <a:off x="47501" y="3579038"/>
            <a:ext cx="3859209"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Sorumluluk</a:t>
            </a:r>
            <a:endParaRPr lang="tr-TR" sz="2400" dirty="0"/>
          </a:p>
        </p:txBody>
      </p:sp>
      <p:pic>
        <p:nvPicPr>
          <p:cNvPr id="27"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1"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32"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33"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4"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40"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41"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4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4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4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4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4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9"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5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5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5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5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5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56"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6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6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6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6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65"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6"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7"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0"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1"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7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7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7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9"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8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8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8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6"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9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9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9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95"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18694652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1"/>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2"/>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3"/>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4"/>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4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5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5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5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5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5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5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6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6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64"/>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65"/>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66"/>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67"/>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8"/>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9"/>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70"/>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71"/>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72"/>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73"/>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74"/>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75"/>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76"/>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77"/>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8"/>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9"/>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80"/>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81"/>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82"/>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83"/>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84"/>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85"/>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86"/>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87"/>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8"/>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9"/>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90"/>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91"/>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92"/>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93"/>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94"/>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95"/>
                                        </p:tgtEl>
                                        <p:attrNameLst>
                                          <p:attrName>style.visibility</p:attrName>
                                        </p:attrNameLst>
                                      </p:cBhvr>
                                      <p:to>
                                        <p:strVal val="visible"/>
                                      </p:to>
                                    </p:set>
                                    <p:animEffect transition="in" filter="wipe(down)">
                                      <p:cBhvr>
                                        <p:cTn id="186" dur="290">
                                          <p:stCondLst>
                                            <p:cond delay="0"/>
                                          </p:stCondLst>
                                        </p:cTn>
                                        <p:tgtEl>
                                          <p:spTgt spid="95"/>
                                        </p:tgtEl>
                                      </p:cBhvr>
                                    </p:animEffect>
                                    <p:anim calcmode="lin" valueType="num">
                                      <p:cBhvr>
                                        <p:cTn id="187" dur="911" tmFilter="0,0; 0.14,0.36; 0.43,0.73; 0.71,0.91; 1.0,1.0">
                                          <p:stCondLst>
                                            <p:cond delay="0"/>
                                          </p:stCondLst>
                                        </p:cTn>
                                        <p:tgtEl>
                                          <p:spTgt spid="95"/>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95"/>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95"/>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95"/>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95"/>
                                        </p:tgtEl>
                                        <p:attrNameLst>
                                          <p:attrName>ppt_y</p:attrName>
                                        </p:attrNameLst>
                                      </p:cBhvr>
                                      <p:tavLst>
                                        <p:tav tm="0" fmla="#ppt_y-sin(pi*$)/81">
                                          <p:val>
                                            <p:fltVal val="0"/>
                                          </p:val>
                                        </p:tav>
                                        <p:tav tm="100000">
                                          <p:val>
                                            <p:fltVal val="1"/>
                                          </p:val>
                                        </p:tav>
                                      </p:tavLst>
                                    </p:anim>
                                    <p:animScale>
                                      <p:cBhvr>
                                        <p:cTn id="192" dur="13">
                                          <p:stCondLst>
                                            <p:cond delay="325"/>
                                          </p:stCondLst>
                                        </p:cTn>
                                        <p:tgtEl>
                                          <p:spTgt spid="95"/>
                                        </p:tgtEl>
                                      </p:cBhvr>
                                      <p:to x="100000" y="60000"/>
                                    </p:animScale>
                                    <p:animScale>
                                      <p:cBhvr>
                                        <p:cTn id="193" dur="83" decel="50000">
                                          <p:stCondLst>
                                            <p:cond delay="338"/>
                                          </p:stCondLst>
                                        </p:cTn>
                                        <p:tgtEl>
                                          <p:spTgt spid="95"/>
                                        </p:tgtEl>
                                      </p:cBhvr>
                                      <p:to x="100000" y="100000"/>
                                    </p:animScale>
                                    <p:animScale>
                                      <p:cBhvr>
                                        <p:cTn id="194" dur="13">
                                          <p:stCondLst>
                                            <p:cond delay="656"/>
                                          </p:stCondLst>
                                        </p:cTn>
                                        <p:tgtEl>
                                          <p:spTgt spid="95"/>
                                        </p:tgtEl>
                                      </p:cBhvr>
                                      <p:to x="100000" y="80000"/>
                                    </p:animScale>
                                    <p:animScale>
                                      <p:cBhvr>
                                        <p:cTn id="195" dur="83" decel="50000">
                                          <p:stCondLst>
                                            <p:cond delay="669"/>
                                          </p:stCondLst>
                                        </p:cTn>
                                        <p:tgtEl>
                                          <p:spTgt spid="95"/>
                                        </p:tgtEl>
                                      </p:cBhvr>
                                      <p:to x="100000" y="100000"/>
                                    </p:animScale>
                                    <p:animScale>
                                      <p:cBhvr>
                                        <p:cTn id="196" dur="13">
                                          <p:stCondLst>
                                            <p:cond delay="821"/>
                                          </p:stCondLst>
                                        </p:cTn>
                                        <p:tgtEl>
                                          <p:spTgt spid="95"/>
                                        </p:tgtEl>
                                      </p:cBhvr>
                                      <p:to x="100000" y="90000"/>
                                    </p:animScale>
                                    <p:animScale>
                                      <p:cBhvr>
                                        <p:cTn id="197" dur="83" decel="50000">
                                          <p:stCondLst>
                                            <p:cond delay="834"/>
                                          </p:stCondLst>
                                        </p:cTn>
                                        <p:tgtEl>
                                          <p:spTgt spid="95"/>
                                        </p:tgtEl>
                                      </p:cBhvr>
                                      <p:to x="100000" y="100000"/>
                                    </p:animScale>
                                    <p:animScale>
                                      <p:cBhvr>
                                        <p:cTn id="198" dur="13">
                                          <p:stCondLst>
                                            <p:cond delay="904"/>
                                          </p:stCondLst>
                                        </p:cTn>
                                        <p:tgtEl>
                                          <p:spTgt spid="95"/>
                                        </p:tgtEl>
                                      </p:cBhvr>
                                      <p:to x="100000" y="95000"/>
                                    </p:animScale>
                                    <p:animScale>
                                      <p:cBhvr>
                                        <p:cTn id="199" dur="83" decel="50000">
                                          <p:stCondLst>
                                            <p:cond delay="917"/>
                                          </p:stCondLst>
                                        </p:cTn>
                                        <p:tgtEl>
                                          <p:spTgt spid="95"/>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29"/>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29"/>
                                        </p:tgtEl>
                                        <p:attrNameLst>
                                          <p:attrName>fillcolor</p:attrName>
                                        </p:attrNameLst>
                                      </p:cBhvr>
                                      <p:to>
                                        <a:srgbClr val="FF0000"/>
                                      </p:to>
                                    </p:animClr>
                                    <p:set>
                                      <p:cBhvr>
                                        <p:cTn id="207" dur="2000" fill="hold"/>
                                        <p:tgtEl>
                                          <p:spTgt spid="29"/>
                                        </p:tgtEl>
                                        <p:attrNameLst>
                                          <p:attrName>fill.type</p:attrName>
                                        </p:attrNameLst>
                                      </p:cBhvr>
                                      <p:to>
                                        <p:strVal val="solid"/>
                                      </p:to>
                                    </p:set>
                                    <p:set>
                                      <p:cBhvr>
                                        <p:cTn id="208" dur="2000" fill="hold"/>
                                        <p:tgtEl>
                                          <p:spTgt spid="29"/>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37"/>
                                        </p:tgtEl>
                                        <p:attrNameLst>
                                          <p:attrName>r</p:attrName>
                                        </p:attrNameLst>
                                      </p:cBhvr>
                                    </p:animRot>
                                  </p:childTnLst>
                                </p:cTn>
                              </p:par>
                            </p:childTnLst>
                          </p:cTn>
                        </p:par>
                      </p:childTnLst>
                    </p:cTn>
                  </p:par>
                </p:childTnLst>
              </p:cTn>
              <p:nextCondLst>
                <p:cond evt="onClick" delay="0">
                  <p:tgtEl>
                    <p:spTgt spid="29"/>
                  </p:tgtEl>
                </p:cond>
              </p:nextCondLst>
            </p:seq>
            <p:seq concurrent="1" nextAc="seek">
              <p:cTn id="212" restart="whenNotActive" fill="hold" evtFilter="cancelBubble" nodeType="interactiveSeq">
                <p:stCondLst>
                  <p:cond evt="onClick" delay="0">
                    <p:tgtEl>
                      <p:spTgt spid="2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28"/>
                                        </p:tgtEl>
                                        <p:attrNameLst>
                                          <p:attrName>fillcolor</p:attrName>
                                        </p:attrNameLst>
                                      </p:cBhvr>
                                      <p:to>
                                        <a:srgbClr val="009900"/>
                                      </p:to>
                                    </p:animClr>
                                    <p:set>
                                      <p:cBhvr>
                                        <p:cTn id="217" dur="2000" fill="hold"/>
                                        <p:tgtEl>
                                          <p:spTgt spid="28"/>
                                        </p:tgtEl>
                                        <p:attrNameLst>
                                          <p:attrName>fill.type</p:attrName>
                                        </p:attrNameLst>
                                      </p:cBhvr>
                                      <p:to>
                                        <p:strVal val="solid"/>
                                      </p:to>
                                    </p:set>
                                    <p:set>
                                      <p:cBhvr>
                                        <p:cTn id="218" dur="2000" fill="hold"/>
                                        <p:tgtEl>
                                          <p:spTgt spid="2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37"/>
                                        </p:tgtEl>
                                        <p:attrNameLst>
                                          <p:attrName>r</p:attrName>
                                        </p:attrNameLst>
                                      </p:cBhvr>
                                    </p:animRot>
                                  </p:childTnLst>
                                </p:cTn>
                              </p:par>
                            </p:childTnLst>
                          </p:cTn>
                        </p:par>
                      </p:childTnLst>
                    </p:cTn>
                  </p:par>
                </p:childTnLst>
              </p:cTn>
              <p:nextCondLst>
                <p:cond evt="onClick" delay="0">
                  <p:tgtEl>
                    <p:spTgt spid="28"/>
                  </p:tgtEl>
                </p:cond>
              </p:nextCondLst>
            </p:seq>
            <p:seq concurrent="1" nextAc="seek">
              <p:cTn id="222" restart="whenNotActive" fill="hold" evtFilter="cancelBubble" nodeType="interactiveSeq">
                <p:stCondLst>
                  <p:cond evt="onClick" delay="0">
                    <p:tgtEl>
                      <p:spTgt spid="3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38"/>
                                        </p:tgtEl>
                                        <p:attrNameLst>
                                          <p:attrName>fillcolor</p:attrName>
                                        </p:attrNameLst>
                                      </p:cBhvr>
                                      <p:to>
                                        <a:srgbClr val="FF0000"/>
                                      </p:to>
                                    </p:animClr>
                                    <p:set>
                                      <p:cBhvr>
                                        <p:cTn id="227" dur="2000" fill="hold"/>
                                        <p:tgtEl>
                                          <p:spTgt spid="38"/>
                                        </p:tgtEl>
                                        <p:attrNameLst>
                                          <p:attrName>fill.type</p:attrName>
                                        </p:attrNameLst>
                                      </p:cBhvr>
                                      <p:to>
                                        <p:strVal val="solid"/>
                                      </p:to>
                                    </p:set>
                                    <p:set>
                                      <p:cBhvr>
                                        <p:cTn id="228" dur="2000" fill="hold"/>
                                        <p:tgtEl>
                                          <p:spTgt spid="3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fill="hold" nodeType="afterEffect">
                                  <p:stCondLst>
                                    <p:cond delay="0"/>
                                  </p:stCondLst>
                                  <p:childTnLst>
                                    <p:animRot by="21600000">
                                      <p:cBhvr>
                                        <p:cTn id="231" dur="2000" fill="hold"/>
                                        <p:tgtEl>
                                          <p:spTgt spid="37"/>
                                        </p:tgtEl>
                                        <p:attrNameLst>
                                          <p:attrName>r</p:attrName>
                                        </p:attrNameLst>
                                      </p:cBhvr>
                                    </p:animRot>
                                  </p:childTnLst>
                                </p:cTn>
                              </p:par>
                            </p:childTnLst>
                          </p:cTn>
                        </p:par>
                      </p:childTnLst>
                    </p:cTn>
                  </p:par>
                </p:childTnLst>
              </p:cTn>
              <p:nextCondLst>
                <p:cond evt="onClick" delay="0">
                  <p:tgtEl>
                    <p:spTgt spid="38"/>
                  </p:tgtEl>
                </p:cond>
              </p:nextCondLst>
            </p:seq>
            <p:audio>
              <p:cMediaNode>
                <p:cTn id="232"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childTnLst>
        </p:cTn>
      </p:par>
    </p:tnLst>
    <p:bldLst>
      <p:bldP spid="31" grpId="0"/>
      <p:bldP spid="32" grpId="0"/>
      <p:bldP spid="33" grpId="0"/>
      <p:bldP spid="34"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Zor durumda kalan insanlara el uzatmak, imkânları paylaşarak sıkıntıları el birliğiyle çözmek.</a:t>
            </a: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5886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Yardımlaşma</a:t>
            </a:r>
            <a:endParaRPr lang="tr-TR" sz="2400"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3">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91090636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6"/>
                                        </p:tgtEl>
                                        <p:attrNameLst>
                                          <p:attrName>style.visibility</p:attrName>
                                        </p:attrNameLst>
                                      </p:cBhvr>
                                      <p:to>
                                        <p:strVal val="visible"/>
                                      </p:to>
                                    </p:set>
                                    <p:animEffect transition="in" filter="wipe(down)">
                                      <p:cBhvr>
                                        <p:cTn id="186" dur="290">
                                          <p:stCondLst>
                                            <p:cond delay="0"/>
                                          </p:stCondLst>
                                        </p:cTn>
                                        <p:tgtEl>
                                          <p:spTgt spid="86"/>
                                        </p:tgtEl>
                                      </p:cBhvr>
                                    </p:animEffect>
                                    <p:anim calcmode="lin" valueType="num">
                                      <p:cBhvr>
                                        <p:cTn id="187" dur="911" tmFilter="0,0; 0.14,0.36; 0.43,0.73; 0.71,0.91; 1.0,1.0">
                                          <p:stCondLst>
                                            <p:cond delay="0"/>
                                          </p:stCondLst>
                                        </p:cTn>
                                        <p:tgtEl>
                                          <p:spTgt spid="8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6"/>
                                        </p:tgtEl>
                                        <p:attrNameLst>
                                          <p:attrName>ppt_y</p:attrName>
                                        </p:attrNameLst>
                                      </p:cBhvr>
                                      <p:tavLst>
                                        <p:tav tm="0" fmla="#ppt_y-sin(pi*$)/81">
                                          <p:val>
                                            <p:fltVal val="0"/>
                                          </p:val>
                                        </p:tav>
                                        <p:tav tm="100000">
                                          <p:val>
                                            <p:fltVal val="1"/>
                                          </p:val>
                                        </p:tav>
                                      </p:tavLst>
                                    </p:anim>
                                    <p:animScale>
                                      <p:cBhvr>
                                        <p:cTn id="192" dur="13">
                                          <p:stCondLst>
                                            <p:cond delay="325"/>
                                          </p:stCondLst>
                                        </p:cTn>
                                        <p:tgtEl>
                                          <p:spTgt spid="86"/>
                                        </p:tgtEl>
                                      </p:cBhvr>
                                      <p:to x="100000" y="60000"/>
                                    </p:animScale>
                                    <p:animScale>
                                      <p:cBhvr>
                                        <p:cTn id="193" dur="83" decel="50000">
                                          <p:stCondLst>
                                            <p:cond delay="338"/>
                                          </p:stCondLst>
                                        </p:cTn>
                                        <p:tgtEl>
                                          <p:spTgt spid="86"/>
                                        </p:tgtEl>
                                      </p:cBhvr>
                                      <p:to x="100000" y="100000"/>
                                    </p:animScale>
                                    <p:animScale>
                                      <p:cBhvr>
                                        <p:cTn id="194" dur="13">
                                          <p:stCondLst>
                                            <p:cond delay="656"/>
                                          </p:stCondLst>
                                        </p:cTn>
                                        <p:tgtEl>
                                          <p:spTgt spid="86"/>
                                        </p:tgtEl>
                                      </p:cBhvr>
                                      <p:to x="100000" y="80000"/>
                                    </p:animScale>
                                    <p:animScale>
                                      <p:cBhvr>
                                        <p:cTn id="195" dur="83" decel="50000">
                                          <p:stCondLst>
                                            <p:cond delay="669"/>
                                          </p:stCondLst>
                                        </p:cTn>
                                        <p:tgtEl>
                                          <p:spTgt spid="86"/>
                                        </p:tgtEl>
                                      </p:cBhvr>
                                      <p:to x="100000" y="100000"/>
                                    </p:animScale>
                                    <p:animScale>
                                      <p:cBhvr>
                                        <p:cTn id="196" dur="13">
                                          <p:stCondLst>
                                            <p:cond delay="821"/>
                                          </p:stCondLst>
                                        </p:cTn>
                                        <p:tgtEl>
                                          <p:spTgt spid="86"/>
                                        </p:tgtEl>
                                      </p:cBhvr>
                                      <p:to x="100000" y="90000"/>
                                    </p:animScale>
                                    <p:animScale>
                                      <p:cBhvr>
                                        <p:cTn id="197" dur="83" decel="50000">
                                          <p:stCondLst>
                                            <p:cond delay="834"/>
                                          </p:stCondLst>
                                        </p:cTn>
                                        <p:tgtEl>
                                          <p:spTgt spid="86"/>
                                        </p:tgtEl>
                                      </p:cBhvr>
                                      <p:to x="100000" y="100000"/>
                                    </p:animScale>
                                    <p:animScale>
                                      <p:cBhvr>
                                        <p:cTn id="198" dur="13">
                                          <p:stCondLst>
                                            <p:cond delay="904"/>
                                          </p:stCondLst>
                                        </p:cTn>
                                        <p:tgtEl>
                                          <p:spTgt spid="86"/>
                                        </p:tgtEl>
                                      </p:cBhvr>
                                      <p:to x="100000" y="95000"/>
                                    </p:animScale>
                                    <p:animScale>
                                      <p:cBhvr>
                                        <p:cTn id="199" dur="83" decel="50000">
                                          <p:stCondLst>
                                            <p:cond delay="917"/>
                                          </p:stCondLst>
                                        </p:cTn>
                                        <p:tgtEl>
                                          <p:spTgt spid="8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LMS_API_VERSION" val="SCORM 2004 (4th edition)"/>
  <p:tag name="ISPRING_ULTRA_SCORM_COURSE_ID" val="B8D5C14C-0160-4C4C-99CA-24AD275807F2"/>
  <p:tag name="ISPRING_CMI5_LAUNCH_METHOD" val="any window"/>
  <p:tag name="ISPRING_PUBLISH_SETTINGS" val="{&quot;commonSettings&quot;:{&quot;webSettings&quot;:{&quot;useMobileViewer&quot;:&quot;T_FALSE&quot;},&quot;lmsSettings&quot;:{&quot;useMobileViewer&quot;:&quot;T_FALSE&quot;},&quot;cloudSettings&quot;:{&quot;useMobileViewer&quot;:&quot;T_FALSE&quot;},&quot;ispringLmsSettings&quot;:{&quot;useMobileViewer&quot;:&quot;T_FALSE&quot;},&quot;playerId&quot;:&quot;universal&quot;,&quot;studioSettings&quot;:{&quot;useMobileViewer&quot;:&quot;T_FALSE&quot;}},&quot;advancedSettings&quot;:{&quot;enableTextAllocation&quot;:&quot;T_TRUE&quot;,&quot;viewingFromLocalDrive&quot;:&quot;T_TRUE&quot;,&quot;contentScale&quot;:75,&quot;contentScaleMode&quot;:&quot;SCALE&quot;},&quot;accessibilitySettings&quot;:{&quot;enabled&quot;:&quot;T_FALSE&quot;},&quot;compressionSettings&quot;:{&quot;imageSettings&quot;:{&quot;jpegQuality&quot;:70,&quot;optimizeImageForResolution&quot;:&quot;T_FALSE&quot;},&quot;audioQuality&quot;:70,&quot;videoQuality&quot;:65},&quot;protectionSettings&quot;:{&quot;watermarkEnabled&quot;:&quot;T_FALSE&quot;,&quot;watermarkPosition&quot;:&quot;MIDDLE_CENTER&quot;,&quot;openWatermarkUrl&quot;:&quot;T_FALSE&quot;,&quot;openWatermarkWebPageInNewWindow&quot;:&quot;T_FALSE&quot;,&quot;displayAfterEnabled&quot;:&quot;T_FALSE&quot;,&quot;displayUntilEnabled&quot;:&quot;T_FALSE&quot;,&quot;domainRestrictionEnabled&quot;:&quot;T_FALSE&quot;,&quot;enablePassword&quot;:&quot;T_FALSE&quot;},&quot;videoSettings&quot;:{&quot;videoCompressionSettings&quot;:{&quot;audioQuality&quot;:70,&quot;videoQuality&quot;:75},&quot;secondsOnEachSlide&quot;:5,&quot;hostingSettings&quot;:{}},&quot;ispringOnlineSettings&quot;:{&quot;onlineDestinationFolderId&quot;:&quot;1&quot;},&quot;cloudSettings&quot;:{&quot;onlineDestinationFolderId&quot;:&quot;1&quot;},&quot;wordSettings&quot;:{&quot;printCopies&quot;:1},&quot;studioSettings&quot;:{&quot;onlineDestinationFolderId&quot;:&quot;1&quot;,&quot;uploadSources&quot;:true}}"/>
  <p:tag name="ISPRING_SCORM_RATE_SLIDES" val="0"/>
  <p:tag name="ISPRING_SCORM_PASSING_SCORE" val="0.000000"/>
  <p:tag name="ISPRING_FIRST_PUBLISH" val="1"/>
  <p:tag name="ISPRING-SUITE_ISPRING_CURRENT_PLAYER_ID" val="universal"/>
  <p:tag name="ISPRING_PRESENTATION_COURSE_TITLE" val="513_yardimlasma_ve_dayanisma"/>
  <p:tag name="ISPRING-SUITE_ISPRING_PLAYERS_CUSTOMIZATION_2" val="{&quot;universal&quot;:{&quot;skinSettings&quot;:{&quot;borderRadius&quot;:10,&quot;colors&quot;:{&quot;asideBackground&quot;:{&quot;color&quot;:&quot;#F3F3F3&quot;,&quot;opacity&quot;:1,&quot;type&quot;:&quot;SOLID&quot;},&quot;asideElementBackgroundActive&quot;:{&quot;color&quot;:&quot;#9DA2A6&quot;,&quot;opacity&quot;:1,&quot;type&quot;:&quot;SOLID&quot;},&quot;asideElementBackgroundHover&quot;:{&quot;color&quot;:&quot;#E1E2E2&quot;,&quot;opacity&quot;:1,&quot;type&quot;:&quot;SOLID&quot;},&quot;asideElementText&quot;:{&quot;color&quot;:&quot;#47484A&quot;,&quot;opacity&quot;:1,&quot;type&quot;:&quot;SOLID&quot;},&quot;asideElementTextActive&quot;:{&quot;color&quot;:&quot;#FFFFFF&quot;,&quot;opacity&quot;:1,&quot;type&quot;:&quot;SOLID&quot;},&quot;asideElementTextHover&quot;:{&quot;color&quot;:&quot;#47484A&quot;,&quot;opacity&quot;:1,&quot;type&quot;:&quot;SOLID&quot;},&quot;asideLogoBackground&quot;:{&quot;color&quot;:&quot;#F3F3F3&quot;,&quot;opacity&quot;:1,&quot;type&quot;:&quot;SOLID&quot;},&quot;pageBackground&quot;:{&quot;color&quot;:&quot;#CED1D3&quot;,&quot;opacity&quot;:1,&quot;type&quot;:&quot;SOLID&quot;},&quot;playerBackground&quot;:{&quot;color&quot;:&quot;#FFFFFF&quot;,&quot;opacity&quot;:1,&quot;type&quot;:&quot;SOLID&quot;},&quot;playerText&quot;:{&quot;color&quot;:&quot;#47484A&quot;,&quot;opacity&quot;:1,&quot;type&quot;:&quot;SOLID&quot;},&quot;primaryButtonBackground&quot;:{&quot;color&quot;:&quot;#528BDF&quot;,&quot;opacity&quot;:1,&quot;type&quot;:&quot;SOLID&quot;},&quot;primaryButtonBackgroundHover&quot;:{&quot;color&quot;:&quot;#4B7DC9&quot;,&quot;opacity&quot;:1,&quot;type&quot;:&quot;SOLID&quot;},&quot;primaryButtonBorder&quot;:{&quot;color&quot;:&quot;#528BDF&quot;,&quot;opacity&quot;:1,&quot;type&quot;:&quot;SOLID&quot;},&quot;primaryButtonBorderHover&quot;:{&quot;color&quot;:&quot;#4B7DC9&quot;,&quot;opacity&quot;:1,&quot;type&quot;:&quot;SOLID&quot;},&quot;primaryButtonText&quot;:{&quot;color&quot;:&quot;#FFFFFF&quot;,&quot;opacity&quot;:1,&quot;type&quot;:&quot;SOLID&quot;},&quot;primaryButtonTextHover&quot;:{&quot;color&quot;:&quot;#FFFFFF&quot;,&quot;opacity&quot;:1,&quot;type&quot;:&quot;SOLID&quot;},&quot;secondaryButtonBackground&quot;:{&quot;color&quot;:&quot;#FFFFFF&quot;,&quot;opacity&quot;:1,&quot;type&quot;:&quot;SOLID&quot;},&quot;secondaryButtonBackgroundHover&quot;:{&quot;color&quot;:&quot;#47484A&quot;,&quot;opacity&quot;:0.10000000000000001,&quot;type&quot;:&quot;SOLID&quot;},&quot;secondaryButtonBorder&quot;:{&quot;color&quot;:&quot;#FFFFFF&quot;,&quot;opacity&quot;:1,&quot;type&quot;:&quot;SOLID&quot;},&quot;secondaryButtonBorderHover&quot;:{&quot;color&quot;:&quot;#47484A&quot;,&quot;opacity&quot;:0.10000000000000001,&quot;type&quot;:&quot;SOLID&quot;},&quot;secondaryButtonText&quot;:{&quot;color&quot;:&quot;#47484A&quot;,&quot;opacity&quot;:1,&quot;type&quot;:&quot;SOLID&quot;},&quot;secondaryButtonTextHover&quot;:{&quot;color&quot;:&quot;#47484A&quot;,&quot;opacity&quot;:1,&quot;type&quot;:&quot;SOLID&quot;}},&quot;controlPanel&quot;:{&quot;navigationMode&quot;:&quot;bySteps&quot;,&quot;progressBar&quot;:{&quot;enabled&quot;:true,&quot;mode&quot;:&quot;slideTimeline&quot;,&quot;showLabels&quot;:true,&quot;visible&quot;:true},&quot;showCCButton&quot;:false,&quot;showNextButton&quot;:true,&quot;showOutline&quot;:false,&quot;showPlayPause&quot;:true,&quot;showPlaybackRateButton&quot;:false,&quot;showPrevButton&quot;:true,&quot;showRewind&quot;:false,&quot;showSlideNumbers&quot;:true,&quot;showSlideOnlyButton&quot;:true,&quot;showSubtitlesButton&quot;:false,&quot;showTimer&quot;:false,&quot;showVolumeControl&quot;:true,&quot;visible&quot;:true},&quot;fontFamily&quot;:&quot;Open Sans&quot;,&quot;miniskinCustomizationEnabled&quot;:true,&quot;outlinePanel&quot;:{&quot;highlightViewedEntries&quot;:true,&quot;multilevel&quot;:true,&quot;numberEntries&quot;:true,&quot;search&quot;:true,&quot;thumbnails&quot;:true},&quot;sidePanel&quot;:{&quot;showAtLeft&quot;:false,&quot;showLogo&quot;:false,&quot;showNotes&quot;:false,&quot;showOutline&quot;:false,&quot;showPresenterInfo&quot;:false,&quot;showPresenterVideo&quot;:true,&quot;visible&quot;:false},&quot;titlePanel&quot;:{&quot;buttons&quot;:[&quot;presenterInfo&quot;,&quot;markerTools&quot;,&quot;outline&quot;],&quot;buttonsAtLeft&quot;:true,&quot;courseTitleVisible&quot;:false,&quot;showLogo&quot;:true,&quot;visible&quot;:true},&quot;version&quot;:&quot;1.2&quot;},&quot;skinMessages&quot;:{&quot;PB_ACCESSIBLE_ARIA_LABEL_BACK_TO_BEGIN&quot;:&quot;Go to the beginning of the slide&quot;,&quot;PB_ACCESSIBLE_ARIA_LABEL_BOTTOM_PANEL&quot;:&quot;Bottom Bar&quot;,&quot;PB_ACCESSIBLE_ARIA_LABEL_NAVIGATION_BUTTONS&quot;:&quot;Navigation buttons&quot;,&quot;PB_ACCESSIBLE_ARIA_LABEL_SETTINGS&quot;:&quot;Accessibility Settings&quot;,&quot;PB_ACCESSIBLE_ARIA_LABEL_SLIDE&quot;:&quot;Slide&quot;,&quot;PB_ACCESSIBLE_ARIA_LABEL_TOP_PANEL&quot;:&quot;Top Bar&quot;,&quot;PB_ACCESSIBLE_AUDIO_NARRATION_LABEL&quot;:&quot;Audio narration&quot;,&quot;PB_ACCESSIBLE_AUDIO_SUBTITLES_LABEL&quot;:&quot;Closed Captions&quot;,&quot;PB_ACCESSIBLE_NAVIGATION_NEXT_BUTTON&quot;:&quot;Next&quot;,&quot;PB_ACCESSIBLE_NAVIGATION_PREV_BUTTON&quot;:&quot;Previous&quot;,&quot;PB_ACCESSIBLE_SKIN_ENABLE_ACCESSIBILITY_MODE&quot;:&quot;Turn on accessibility mode&quot;,&quot;PB_ACCESSIBLE_SKIN_ENABLE_NORMAL_MODE&quot;:&quot;Turn off accessibility mode&quot;,&quot;PB_ACCESSIBLE_SKIN_PRESENTER_PHOTO&quot;:&quot;Presenter photo&quot;,&quot;PB_ACCESSIBLE_SLIDE_N_OF_COUNT&quot;:&quot;Slide %SLIDE_NUMBER% of %TOTAL_SLIDES%&quot;,&quot;PB_ACCESSIBLE_VIDEO_NARRATION_LABEL&quot;:&quot;Video narration&quot;,&quot;PB_ACCESSIBLE_WATERMARK_SKIN_CREATED_WITH&quot;:&quot;Created with iSpring evaluation version&quot;,&quot;PB_ATTACHMENT_DOCUMENT_SUBTITLE&quot;:&quot;Document&quot;,&quot;PB_ATTACHMENT_FILE_SUBTITLE&quot;:&quot;File&quot;,&quot;PB_ATTACHMENT_IMAGE_SUBTITLE&quot;:&quot;Picture&quot;,&quot;PB_ATTACHMENT_LINK_SUBTITLE&quot;:&quot;Link&quot;,&quot;PB_ATTACHMENT_VIDEO_SUBTITLE&quot;:&quot;Video&quot;,&quot;PB_BACK_TO_APP_BUTTON_LABEL&quot;:&quot;Back&quot;,&quot;PB_CONTROL_PANEL_CLOSED_CAPTIONS&quot;:&quot;Notes&quot;,&quot;PB_CONTROL_PANEL_EXIT_FULL_SCREEN&quot;:&quot;Exit full screen&quot;,&quot;PB_CONTROL_PANEL_FULL_SCREEN&quot;:&quot;Full screen&quot;,&quot;PB_CONTROL_PANEL_NEXT&quot;:&quot;İleri&quot;,&quot;PB_CONTROL_PANEL_OUTLINE&quot;:&quot;OUTLINE&quot;,&quot;PB_CONTROL_PANEL_PREV&quot;:&quot;Geri&quot;,&quot;PB_CONTROL_PANEL_REPLAY&quot;:&quot;Replay&quot;,&quot;PB_CONTROL_PANEL_SLIDE_COUNTER&quot;:&quot;%SLIDE_NUMBER% of %TOTAL_SLIDES%&quot;,&quot;PB_CONTROL_PANEL_SUBTITLES&quot;:&quot;Closed Captions&quot;,&quot;PB_CONTROL_PANEL_VOLUME_CONTROL&quot;:&quot;Volume&quot;,&quot;PB_CURRENT_SLIDE_IS_NOT_COMPLETED&quot;:&quot;Devam etmek için slaydın tamamını görüntülemelisiniz&quot;,&quot;PB_DOMAIN_RESTRICTION&quot;:&quot;Sorry, the author has disabled viewing the presentation on this domain.&quot;,&quot;PB_DRAWING_TOOLS_END_DRAWING&quot;:&quot;Yazmayı Bitir&quot;,&quot;PB_DRAWING_TOOLS_ERASER&quot;:&quot;Silgi&quot;,&quot;PB_DRAWING_TOOLS_ERASE_ALL&quot;:&quot;Hepsini Sil&quot;,&quot;PB_DRAWING_TOOLS_HIGHLIGHTER&quot;:&quot;Keçeli Kalem&quot;,&quot;PB_DRAWING_TOOLS_PEN&quot;:&quot;Kalem&quot;,&quot;PB_ENTER_PASSWORD&quot;:&quot;Enter a password to view the presentation&quot;,&quot;PB_INCORRECT_PASSWORD&quot;:&quot;The password is incorrect&quot;,&quot;PB_INTERACTION_SLIDE_WINDOW_TEXT&quot;:&quot;You must complete the interaction before leaving this slide.&quot;,&quot;PB_MESSAGE_BOX_NO&quot;:&quot;NO&quot;,&quot;PB_MESSAGE_BOX_OK&quot;:&quot;OK&quot;,&quot;PB_MESSAGE_BOX_YES&quot;:&quot;YES&quot;,&quot;PB_NAVIGATION_IS_RESTRICTED&quot;:&quot;Yalnızca önceden görüntülenen slaytlara erişebilirsiniz.&quot;,&quot;PB_NAVIGATION_IS_SEQUENTIAL&quot;:&quot;Slaytları verilen sırayla görüntülemelisiniz.&quot;,&quot;PB_PLAYBACK_RATE_MENU_CAPTION&quot;:&quot;Speed&quot;,&quot;PB_PRECEDING_QUIZ_FAILED_WINDOW_TEXT&quot;:&quot;You may not advance because you did not pass the quiz at slide %SLIDE_INDEX%.&quot;,&quot;PB_PRECEDING_QUIZ_NOT_COMPLETED_WINDOW_TEXT&quot;:&quot;You must attempt the quiz at slide %SLIDE_INDEX% to advance.&quot;,&quot;PB_PRECEDING_QUIZ_NOT_PASSED_WINDOW_TEXT&quot;:&quot;İlerlemek için% SLIDE_INDEX% slayttaki sınavı geçmelisiniz.&quot;,&quot;PB_PRECEDING_SCENARIO_FAILED_WINDOW_TEXT&quot;:&quot;You may not advance because you did not pass the simulation at slide %SLIDE_INDEX%.&quot;,&quot;PB_PRECEDING_SCENARIO_NOT_COMPLETED_WINDOW_TEXT&quot;:&quot;You must attempt the simulation at slide %SLIDE_INDEX% to advance.&quot;,&quot;PB_PRECEDING_SCENARIO_NOT_PASSED_WINDOW_TEXT&quot;:&quot;You must pass the simulation at slide %SLIDE_INDEX% to advance.&quot;,&quot;PB_PRESENTER_COLLAPSE_BIO&quot;:&quot;Show less&quot;,&quot;PB_PRESENTER_EMAIL&quot;:&quot;Email&quot;,&quot;PB_PRESENTER_EXPAND_BIO&quot;:&quot;Show more&quot;,&quot;PB_PRESENTER_NO_INFO&quot;:&quot;Sunucu Bilgisi Yok&quot;,&quot;PB_PRESENTER_WEBSITE&quot;:&quot;Website&quot;,&quot;PB_QUIZ_SLIDE_WINDOW_TEXT&quot;:&quot;You must complete the quiz before leaving this slide.&quot;,&quot;PB_RATE_MENU_CAPTION&quot;:&quot;Speed&quot;,&quot;PB_RATE_MENU_DEFAULT_RATE&quot;:&quot;Normal&quot;,&quot;PB_RESUME_PRESENTATION_WINDOW_TEXT&quot;:&quot;Sunuyu son görüntülenen slayttan devam ettirmek ister misiniz?&quot;,&quot;PB_SCENARIO_SLIDE_WINDOW_TEXT&quot;:&quot;You must complete the simulation before leaving this slide.&quot;,&quot;PB_SEARCH_CANCEL&quot;:&quot;Sonra&quot;,&quot;PB_SEARCH_NO_RESULTS_LABEL&quot;:&quot;Hiçbir sonuç bulunamadı&quot;,&quot;PB_SEARCH_PANEL_DEFAULT_TEXT&quot;:&quot;Ara&quot;,&quot;PB_SEARCH_RESULTS_LABEL&quot;:&quot;ARAMA SONUÇLARI:&quot;,&quot;PB_SEARCH_RESULT_IN_NOTES&quot;:&quot;in notes&quot;,&quot;PB_SEARCH_RESULT_IN_TEXT_LABEL&quot;:&quot;[Slayt metni]&quot;,&quot;PB_SUBTITLES_MENU_CAPTION&quot;:&quot;Subtitles&quot;,&quot;PB_SUBTITLES_OFF&quot;:&quot;Off&quot;,&quot;PB_TAB_NOTES_LABEL&quot;:&quot;Not&quot;,&quot;PB_TAB_OUTLINE_LABEL&quot;:&quot;Sayfalar&quot;,&quot;PB_TIME_RESTRICTION&quot;:&quot;Sorry, the author has disabled viewing the presentation at the moment.&quot;,&quot;PB_TITLE_PANEL_ATTACHMENTS&quot;:&quot;Kalem-Silgi&quot;,&quot;PB_TITLE_PANEL_MARKER_TOOLS&quot;:&quot;Kalemler&quot;,&quot;PB_TITLE_PANEL_NOTES&quot;:&quot;Notes&quot;,&quot;PB_TITLE_PANEL_OUTLINE&quot;:&quot;Sayfalar&quot;,&quot;PB_TITLE_PANEL_PRESENTER_INFO&quot;:&quot;www.sosyalbilgiler.biz&quot;,&quot;PB_TREE_CONTROL_LOADING&quot;:&quot;Loading…&quot;,&quot;PB_VIDEO_WINDOW_NO_VIDEO_LABEL&quot;:&quot;No video&quot;},&quot;playbackAndNavigationSettings&quot;:{&quot;autoStart&quot;:true,&quot;saveAnimationStates&quot;:true,&quot;loopPresentation&quot;:false,&quot;autoPlayAnimations&quot;:false,&quot;autoPlayAnimationsTime&quot;:1,&quot;navigationType&quot;:&quot;FREE&quot;,&quot;resumeMode&quot;:&quot;ALWAYS_START_OVER&quot;,&quot;enableKeyboardNavigation&quot;:true},&quot;keyboardSettings&quot;:&quot;&quot;,&quot;skinVersion&quot;:3,&quot;skinCompatibleVersion&quot;:0,&quot;publishSettings&quot;:{&quot;backgroundColor&quot;:&quot;#CED1D3&quot;,&quot;playerDimensions&quot;:{&quot;height&quot;:144,&quot;width&quot;:16},&quot;playerModule&quot;:&quot;UniversalHtml&quot;,&quot;presentationContent&quot;:{&quot;metadata&quot;:{&quot;references&quot;:false,&quot;texts&quot;:[&quot;DT_COMPANY_WEBSITE&quot;,&quot;DT_PRESENTER_BIO&quot;,&quot;DT_PRESENTER_EMAIL&quot;,&quot;DT_PRESENTER_WEBSITE&quot;,&quot;DT_PRESENTER_PHONE&quot;,&quot;DT_PRESENTER_TITLE&quot;,&quot;DT_PRESENTER_NAME&quot;,&quot;DT_SLIDE_TITLE&quot;,&quot;DT_SLIDE_NOTES_TEXT&quot;,&quot;DT_SLIDE_TEXT&quot;,&quot;DT_HYPERLINK_TOOLTIP&quot;]},&quot;resources&quot;:{&quot;attachments&quot;:false,&quot;companyLogos&quot;:{&quot;enlargeToFit&quot;:false,&quot;height&quot;:156,&quot;jpegQuality&quot;:100,&quot;keepAspectRatio&quot;:true,&quot;width&quot;:266},&quot;fonts&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quot;,&quot;fontFamily&quot;:&quot;Open Sans&quot;,&quot;isBold&quot;:false,&quot;isItalic&quot;:false,&quot;isSemibold&quot;:false,&quot;substituteFontFamily&quot;:&quot;Arial&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b&quot;,&quot;fontFamily&quot;:&quot;Open Sans&quot;,&quot;isBold&quot;:true,&quot;isItalic&quot;:false,&quot;isSemibold&quot;:false,&quot;substituteFontFamily&quot;:&quot;Arial&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i&quot;,&quot;fontFamily&quot;:&quot;Open Sans&quot;,&quot;isBold&quot;:false,&quot;isItalic&quot;:true,&quot;isSemibold&quot;:false,&quot;substituteFontFamily&quot;:&quot;Arial&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bi&quot;,&quot;fontFamily&quot;:&quot;Open Sans&quot;,&quot;isBold&quot;:true,&quot;isItalic&quot;:true,&quot;isSemibold&quot;:false,&quot;substituteFontFamily&quot;:&quot;Arial&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sb&quot;,&quot;fontFamily&quot;:&quot;Open Sans&quot;,&quot;isBold&quot;:false,&quot;isItalic&quot;:false,&quot;isSemibold&quot;:true,&quot;substituteFontFamily&quot;:&quot;Arial&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sbi&quot;,&quot;fontFamily&quot;:&quot;Open Sans&quot;,&quot;isBold&quot;:false,&quot;isItalic&quot;:true,&quot;isSemibold&quot;:true,&quot;substituteFontFamily&quot;:&quot;Arial&quot;}],&quot;interactivity&quot;:{&quot;fullSupport&quot;:true},&quot;presenterPhotos&quot;:{&quot;enlargeToFit&quot;:false,&quot;height&quot;:105,&quot;jpegQuality&quot;:100,&quot;keepAspectRatio&quot;:true,&quot;width&quot;:94},&quot;slideThumbnails&quot;:{&quot;enlargeToFit&quot;:false,&quot;height&quot;:59,&quot;jpegQuality&quot;:100,&quot;keepAspectRatio&quot;:true,&quot;width&quot;:78}}}},&quot;ceipData&quot;:{&quot;enableMiniSkinCustomization&quot;:true,&quot;playerLayout&quot;:&quot;custom&quot;,&quot;playerLayoutFooter&quot;:&quot;playAndPause,fullscreen,volumeControl,slideNumber,goToPrev,goToNext&quot;,&quot;playerLayoutHeader&quot;:&quot;presenterInfo,markerTools,outline,logo&quot;,&quot;playerLayoutHeaderButtonsPosition&quot;:&quot;left&quot;,&quot;playerLayoutOutline&quot;:&quot;enableSearch,showThumbnails,showSlideNumber,highlightViewedSlides,enableMultilevel&quot;,&quot;playerLayoutProgress&quot;:&quot;enabledNavigation,showLabels&quot;,&quot;playerLayoutProgressMode&quot;:&quot;slideTimeline&quot;,&quot;playerLayoutSidebar&quot;:&quot;&quot;,&quot;playerLayoutSidebarPosition&quot;:&quot;&quot;,&quot;playerMessages&quot;:&quot;custom&quot;,&quot;playerNavigationAutoStart&quot;:true,&quot;playerNavigationEnableKeyboardNavigation&quot;:true,&quot;playerNavigationMode&quot;:&quot;bySteps&quot;,&quot;playerNavigationOnRestart&quot;:&quot;never&quot;,&quot;playerNavigationSaveAnimationStates&quot;:true,&quot;playerNavigationType&quot;:&quot;free&quot;,&quot;playerTheme&quot;:&quot;custom&quot;,&quot;playerThemeBorderRadius&quot;:10,&quot;playerThemeColorScheme&quot;:&quot;custom&quot;,&quot;playerThemeFont&quot;:&quot;Open Sans&quot;}}}"/>
  <p:tag name="ISPRING_ULTRA_SCORM_COURCE_TITLE" val="713 Milli Meseleler"/>
  <p:tag name="ISPRING_SCORM_ENDPOINT" val="&lt;endpoint&gt;&lt;enable&gt;0&lt;/enable&gt;&lt;lrs&gt;https://&lt;/lrs&gt;&lt;auth&gt;0&lt;/auth&gt;&lt;login&gt;&lt;/login&gt;&lt;password&gt;&lt;/password&gt;&lt;key&gt;&lt;/key&gt;&lt;name&gt;&lt;/name&gt;&lt;email&gt;&lt;/email&gt;&lt;/endpoint&gt;&#10;"/>
  <p:tag name="İSPRİNGCLOUDFOLDERID" val="1"/>
  <p:tag name="İSPRİNGONLİNEFOLDERID" val="1"/>
  <p:tag name="ISPRING_OUTPUT_FOLDER" val="[[&quot;1\uFFFD\uFFFD\uFFFD{E79D6226-D6F0-4450-89BB-5254121DC5FC}&quot;,&quot;D:\\planlar\\7. Sınıf\\7.1 Birlikte Yaşamak\\713 Milli Meseleler Karşısında Türk Toplumunun Turum ve Davranışları&quot;]]"/>
  <p:tag name="ISPRING_SCORM_RATE_QUIZZES" val="0"/>
  <p:tag name="ISPRING_PRESENTATION_TITLE" val="713 Milli Meseleler"/>
</p:tagLst>
</file>

<file path=ppt/tags/tag2.xml><?xml version="1.0" encoding="utf-8"?>
<p:tagLst xmlns:a="http://schemas.openxmlformats.org/drawingml/2006/main" xmlns:r="http://schemas.openxmlformats.org/officeDocument/2006/relationships" xmlns:p="http://schemas.openxmlformats.org/presentationml/2006/main">
  <p:tag name="GENSWF_SLIDE_UID" val="{FFB5B9CC-3D46-4143-8568-B8ED8870C28A}:520"/>
</p:tagLst>
</file>

<file path=ppt/tags/tag3.xml><?xml version="1.0" encoding="utf-8"?>
<p:tagLst xmlns:a="http://schemas.openxmlformats.org/drawingml/2006/main" xmlns:r="http://schemas.openxmlformats.org/officeDocument/2006/relationships" xmlns:p="http://schemas.openxmlformats.org/presentationml/2006/main">
  <p:tag name="GENSWF_SLIDE_UID" val="{A96A7C99-C0C7-4CC8-BEE4-989E2EDAD960}:749"/>
</p:tagLst>
</file>

<file path=ppt/tags/tag4.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01340F41-3ECC-4AE8-A9E9-008CBF86BDE2}:771"/>
</p:tagLst>
</file>

<file path=ppt/tags/tag5.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7D9FFFF0-F4AF-446C-BF5B-C13347AF7DCC}:772"/>
</p:tagLst>
</file>

<file path=ppt/tags/tag6.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74C4F2B6-A116-4C39-BB4B-344E853D404B}:773"/>
</p:tagLst>
</file>

<file path=ppt/tags/tag7.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D1608131-4F4F-40EB-B144-6DDBA08A5607}:739"/>
</p:tagLst>
</file>

<file path=ppt/tags/tag8.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3AC2364E-3FEB-464A-B473-4CE2BA2498E2}:774"/>
</p:tagLst>
</file>

<file path=ppt/tags/tag9.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63F03BFC-236B-4568-A518-F9A20B15BE6D}:775"/>
</p:tagLst>
</file>

<file path=ppt/tags/tag10.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A6DB2D05-85BA-4130-8739-3915FC933690}:776"/>
</p:tagLst>
</file>

<file path=ppt/tags/tag11.xml><?xml version="1.0" encoding="utf-8"?>
<p:tagLst xmlns:a="http://schemas.openxmlformats.org/drawingml/2006/main" xmlns:r="http://schemas.openxmlformats.org/officeDocument/2006/relationships" xmlns:p="http://schemas.openxmlformats.org/presentationml/2006/main">
  <p:tag name="GENSWF_SLIDE_UID" val="{96F1D729-0763-43B0-9D20-6F2CCC9FCB6B}:770"/>
</p:tagLst>
</file>

<file path=ppt/tags/tag12.xml><?xml version="1.0" encoding="utf-8"?>
<p:tagLst xmlns:a="http://schemas.openxmlformats.org/drawingml/2006/main" xmlns:r="http://schemas.openxmlformats.org/officeDocument/2006/relationships" xmlns:p="http://schemas.openxmlformats.org/presentationml/2006/main">
  <p:tag name="GENSWF_SLIDE_UID" val="{2450CB22-3E15-40AD-AA1A-BB1400595780}:777"/>
</p:tagLst>
</file>

<file path=ppt/tags/tag13.xml><?xml version="1.0" encoding="utf-8"?>
<p:tagLst xmlns:a="http://schemas.openxmlformats.org/drawingml/2006/main" xmlns:r="http://schemas.openxmlformats.org/officeDocument/2006/relationships" xmlns:p="http://schemas.openxmlformats.org/presentationml/2006/main">
  <p:tag name="GENSWF_SLIDE_UID" val="{D812C96D-1E03-4BCD-B784-DCF97A09AF69}:778"/>
</p:tagLst>
</file>

<file path=ppt/tags/tag14.xml><?xml version="1.0" encoding="utf-8"?>
<p:tagLst xmlns:a="http://schemas.openxmlformats.org/drawingml/2006/main" xmlns:r="http://schemas.openxmlformats.org/officeDocument/2006/relationships" xmlns:p="http://schemas.openxmlformats.org/presentationml/2006/main">
  <p:tag name="GENSWF_SLIDE_UID" val="{C7E04990-AF4B-43D8-86EC-9512C43044F8}:779"/>
</p:tagLst>
</file>

<file path=ppt/tags/tag15.xml><?xml version="1.0" encoding="utf-8"?>
<p:tagLst xmlns:a="http://schemas.openxmlformats.org/drawingml/2006/main" xmlns:r="http://schemas.openxmlformats.org/officeDocument/2006/relationships" xmlns:p="http://schemas.openxmlformats.org/presentationml/2006/main">
  <p:tag name="GENSWF_SLIDE_UID" val="{3613BCC4-6DBE-46D1-9CA5-10BC0EC63B2E}:759"/>
</p:tagLst>
</file>

<file path=ppt/tags/tag16.xml><?xml version="1.0" encoding="utf-8"?>
<p:tagLst xmlns:a="http://schemas.openxmlformats.org/drawingml/2006/main" xmlns:r="http://schemas.openxmlformats.org/officeDocument/2006/relationships" xmlns:p="http://schemas.openxmlformats.org/presentationml/2006/main">
  <p:tag name="GENSWF_SLIDE_UID" val="{BAE134A2-C65D-46F6-BD8A-9A51CF010846}:780"/>
</p:tagLst>
</file>

<file path=ppt/tags/tag17.xml><?xml version="1.0" encoding="utf-8"?>
<p:tagLst xmlns:a="http://schemas.openxmlformats.org/drawingml/2006/main" xmlns:r="http://schemas.openxmlformats.org/officeDocument/2006/relationships" xmlns:p="http://schemas.openxmlformats.org/presentationml/2006/main">
  <p:tag name="GENSWF_SLIDE_UID" val="{E76E6CA2-F0FE-457F-B92F-E39A1821F243}:781"/>
</p:tagLst>
</file>

<file path=ppt/tags/tag18.xml><?xml version="1.0" encoding="utf-8"?>
<p:tagLst xmlns:a="http://schemas.openxmlformats.org/drawingml/2006/main" xmlns:r="http://schemas.openxmlformats.org/officeDocument/2006/relationships" xmlns:p="http://schemas.openxmlformats.org/presentationml/2006/main">
  <p:tag name="GENSWF_SLIDE_UID" val="{8AC98494-B7DD-4308-959C-87BF81304B00}:782"/>
</p:tagLst>
</file>

<file path=ppt/tags/tag19.xml><?xml version="1.0" encoding="utf-8"?>
<p:tagLst xmlns:a="http://schemas.openxmlformats.org/drawingml/2006/main" xmlns:r="http://schemas.openxmlformats.org/officeDocument/2006/relationships" xmlns:p="http://schemas.openxmlformats.org/presentationml/2006/main">
  <p:tag name="GENSWF_SLIDE_UID" val="{2B82F19B-0515-4B94-AB66-C92C5F0E7F8E}:783"/>
</p:tagLst>
</file>

<file path=ppt/tags/tag20.xml><?xml version="1.0" encoding="utf-8"?>
<p:tagLst xmlns:a="http://schemas.openxmlformats.org/drawingml/2006/main" xmlns:r="http://schemas.openxmlformats.org/officeDocument/2006/relationships" xmlns:p="http://schemas.openxmlformats.org/presentationml/2006/main">
  <p:tag name="GENSWF_SLIDE_UID" val="{D89B5CF3-4FAC-4453-A2B7-5CAFC5A15662}:784"/>
</p:tagLst>
</file>

<file path=ppt/tags/tag21.xml><?xml version="1.0" encoding="utf-8"?>
<p:tagLst xmlns:a="http://schemas.openxmlformats.org/drawingml/2006/main" xmlns:r="http://schemas.openxmlformats.org/officeDocument/2006/relationships" xmlns:p="http://schemas.openxmlformats.org/presentationml/2006/main">
  <p:tag name="GENSWF_SLIDE_UID" val="{47D1139C-0105-47E6-BE99-DB18C1CFA857}:785"/>
</p:tagLst>
</file>

<file path=ppt/tags/tag22.xml><?xml version="1.0" encoding="utf-8"?>
<p:tagLst xmlns:a="http://schemas.openxmlformats.org/drawingml/2006/main" xmlns:r="http://schemas.openxmlformats.org/officeDocument/2006/relationships" xmlns:p="http://schemas.openxmlformats.org/presentationml/2006/main">
  <p:tag name="GENSWF_SLIDE_UID" val="{46E91914-9E27-45BB-9BD3-E1F182DF350A}:768"/>
</p:tagLst>
</file>

<file path=ppt/tags/tag23.xml><?xml version="1.0" encoding="utf-8"?>
<p:tagLst xmlns:a="http://schemas.openxmlformats.org/drawingml/2006/main" xmlns:r="http://schemas.openxmlformats.org/officeDocument/2006/relationships" xmlns:p="http://schemas.openxmlformats.org/presentationml/2006/main">
  <p:tag name="GENSWF_SLIDE_UID" val="{720437BF-1AC2-442D-BE8D-F331A9EA780B}:769"/>
</p:tagLst>
</file>

<file path=ppt/tags/tag24.xml><?xml version="1.0" encoding="utf-8"?>
<p:tagLst xmlns:a="http://schemas.openxmlformats.org/drawingml/2006/main" xmlns:r="http://schemas.openxmlformats.org/officeDocument/2006/relationships" xmlns:p="http://schemas.openxmlformats.org/presentationml/2006/main">
  <p:tag name="GENSWF_SLIDE_UID" val="{0950285D-0BCC-4720-8369-FF16C46F8D2B}:767"/>
</p:tagLst>
</file>

<file path=ppt/tags/tag25.xml><?xml version="1.0" encoding="utf-8"?>
<p:tagLst xmlns:a="http://schemas.openxmlformats.org/drawingml/2006/main" xmlns:r="http://schemas.openxmlformats.org/officeDocument/2006/relationships" xmlns:p="http://schemas.openxmlformats.org/presentationml/2006/main">
  <p:tag name="GENSWF_SLIDE_UID" val="{83CE636D-09AB-4BBC-BBD3-94D3972B8FD0}:727"/>
</p:tagLst>
</file>

<file path=ppt/tags/tag26.xml><?xml version="1.0" encoding="utf-8"?>
<p:tagLst xmlns:a="http://schemas.openxmlformats.org/drawingml/2006/main" xmlns:r="http://schemas.openxmlformats.org/officeDocument/2006/relationships" xmlns:p="http://schemas.openxmlformats.org/presentationml/2006/main">
  <p:tag name="GENSWF_SLIDE_UID" val="{CE14E164-CE99-47E1-ACBE-D2866284D5F0}:733"/>
</p:tagLst>
</file>

<file path=ppt/tags/tag27.xml><?xml version="1.0" encoding="utf-8"?>
<p:tagLst xmlns:a="http://schemas.openxmlformats.org/drawingml/2006/main" xmlns:r="http://schemas.openxmlformats.org/officeDocument/2006/relationships" xmlns:p="http://schemas.openxmlformats.org/presentationml/2006/main">
  <p:tag name="GENSWF_SLIDE_UID" val="{4748FA92-158C-4EBD-B2AB-BA93A6008042}:728"/>
</p:tagLst>
</file>

<file path=ppt/tags/tag28.xml><?xml version="1.0" encoding="utf-8"?>
<p:tagLst xmlns:a="http://schemas.openxmlformats.org/drawingml/2006/main" xmlns:r="http://schemas.openxmlformats.org/officeDocument/2006/relationships" xmlns:p="http://schemas.openxmlformats.org/presentationml/2006/main">
  <p:tag name="GENSWF_SLIDE_UID" val="{1D2BBBAA-6F9F-4A55-B31A-6BD48AD1B8AE}:729"/>
</p:tagLst>
</file>

<file path=ppt/tags/tag29.xml><?xml version="1.0" encoding="utf-8"?>
<p:tagLst xmlns:a="http://schemas.openxmlformats.org/drawingml/2006/main" xmlns:r="http://schemas.openxmlformats.org/officeDocument/2006/relationships" xmlns:p="http://schemas.openxmlformats.org/presentationml/2006/main">
  <p:tag name="GENSWF_SLIDE_UID" val="{CD3F933B-AD29-4AB1-921A-3303F096F7CD}:730"/>
</p:tagLst>
</file>

<file path=ppt/tags/tag30.xml><?xml version="1.0" encoding="utf-8"?>
<p:tagLst xmlns:a="http://schemas.openxmlformats.org/drawingml/2006/main" xmlns:r="http://schemas.openxmlformats.org/officeDocument/2006/relationships" xmlns:p="http://schemas.openxmlformats.org/presentationml/2006/main">
  <p:tag name="GENSWF_SLIDE_UID" val="{10A986FE-CBAD-474F-B321-17AC370003A9}:731"/>
</p:tagLst>
</file>

<file path=ppt/tags/tag31.xml><?xml version="1.0" encoding="utf-8"?>
<p:tagLst xmlns:a="http://schemas.openxmlformats.org/drawingml/2006/main" xmlns:r="http://schemas.openxmlformats.org/officeDocument/2006/relationships" xmlns:p="http://schemas.openxmlformats.org/presentationml/2006/main">
  <p:tag name="GENSWF_SLIDE_UID" val="{D1F29151-1A9F-40B3-BA5E-46AA7137D4F0}:732"/>
</p:tagLst>
</file>

<file path=ppt/tags/tag32.xml><?xml version="1.0" encoding="utf-8"?>
<p:tagLst xmlns:a="http://schemas.openxmlformats.org/drawingml/2006/main" xmlns:r="http://schemas.openxmlformats.org/officeDocument/2006/relationships" xmlns:p="http://schemas.openxmlformats.org/presentationml/2006/main">
  <p:tag name="GENSWF_SLIDE_UID" val="{85A31D7C-D037-45C6-8CEA-590B01F6B069}:734"/>
</p:tagLst>
</file>

<file path=ppt/tags/tag33.xml><?xml version="1.0" encoding="utf-8"?>
<p:tagLst xmlns:a="http://schemas.openxmlformats.org/drawingml/2006/main" xmlns:r="http://schemas.openxmlformats.org/officeDocument/2006/relationships" xmlns:p="http://schemas.openxmlformats.org/presentationml/2006/main">
  <p:tag name="GENSWF_SLIDE_UID" val="{E442FF11-B8CD-4747-880C-FBC2E4CC8E98}:750"/>
</p:tagLst>
</file>

<file path=ppt/tags/tag34.xml><?xml version="1.0" encoding="utf-8"?>
<p:tagLst xmlns:a="http://schemas.openxmlformats.org/drawingml/2006/main" xmlns:r="http://schemas.openxmlformats.org/officeDocument/2006/relationships" xmlns:p="http://schemas.openxmlformats.org/presentationml/2006/main">
  <p:tag name="GENSWF_SLIDE_UID" val="{93985D2C-9584-4A46-8F05-EB2F4FB88F69}:600"/>
</p:tagLst>
</file>

<file path=ppt/tags/tag35.xml><?xml version="1.0" encoding="utf-8"?>
<p:tagLst xmlns:a="http://schemas.openxmlformats.org/drawingml/2006/main" xmlns:r="http://schemas.openxmlformats.org/officeDocument/2006/relationships" xmlns:p="http://schemas.openxmlformats.org/presentationml/2006/main">
  <p:tag name="GENSWF_SLIDE_UID" val="{2A02B7AC-20E7-476B-9BB9-AD256FCD412E}:601"/>
</p:tagLst>
</file>

<file path=ppt/tags/tag36.xml><?xml version="1.0" encoding="utf-8"?>
<p:tagLst xmlns:a="http://schemas.openxmlformats.org/drawingml/2006/main" xmlns:r="http://schemas.openxmlformats.org/officeDocument/2006/relationships" xmlns:p="http://schemas.openxmlformats.org/presentationml/2006/main">
  <p:tag name="GENSWF_SLIDE_UID" val="{30E2B2B1-B046-4947-AC84-1B2E7A5B94A9}:662"/>
</p:tagLst>
</file>

<file path=ppt/tags/tag37.xml><?xml version="1.0" encoding="utf-8"?>
<p:tagLst xmlns:a="http://schemas.openxmlformats.org/drawingml/2006/main" xmlns:r="http://schemas.openxmlformats.org/officeDocument/2006/relationships" xmlns:p="http://schemas.openxmlformats.org/presentationml/2006/main">
  <p:tag name="GENSWF_SLIDE_UID" val="{DF3D96E7-7E33-4FCC-8C02-4B662D3CA03D}:663"/>
</p:tagLst>
</file>

<file path=ppt/tags/tag38.xml><?xml version="1.0" encoding="utf-8"?>
<p:tagLst xmlns:a="http://schemas.openxmlformats.org/drawingml/2006/main" xmlns:r="http://schemas.openxmlformats.org/officeDocument/2006/relationships" xmlns:p="http://schemas.openxmlformats.org/presentationml/2006/main">
  <p:tag name="GENSWF_SLIDE_UID" val="{54E09D2E-2B3A-48E4-8968-6809E0404878}:665"/>
</p:tagLst>
</file>

<file path=ppt/tags/tag39.xml><?xml version="1.0" encoding="utf-8"?>
<p:tagLst xmlns:a="http://schemas.openxmlformats.org/drawingml/2006/main" xmlns:r="http://schemas.openxmlformats.org/officeDocument/2006/relationships" xmlns:p="http://schemas.openxmlformats.org/presentationml/2006/main">
  <p:tag name="GENSWF_SLIDE_UID" val="{F025B5C3-ED7C-4568-89FA-68DE767213EE}:664"/>
</p:tagLst>
</file>

<file path=ppt/tags/tag40.xml><?xml version="1.0" encoding="utf-8"?>
<p:tagLst xmlns:a="http://schemas.openxmlformats.org/drawingml/2006/main" xmlns:r="http://schemas.openxmlformats.org/officeDocument/2006/relationships" xmlns:p="http://schemas.openxmlformats.org/presentationml/2006/main">
  <p:tag name="GENSWF_SLIDE_UID" val="{A64EA9E0-2CA9-4D97-9EB5-220E99C1D1DE}:667"/>
</p:tagLst>
</file>

<file path=ppt/tags/tag41.xml><?xml version="1.0" encoding="utf-8"?>
<p:tagLst xmlns:a="http://schemas.openxmlformats.org/drawingml/2006/main" xmlns:r="http://schemas.openxmlformats.org/officeDocument/2006/relationships" xmlns:p="http://schemas.openxmlformats.org/presentationml/2006/main">
  <p:tag name="GENSWF_SLIDE_UID" val="{8A7EBA81-3DBB-48D1-9D94-7AA7F045E1DD}:666"/>
</p:tagLst>
</file>

<file path=ppt/tags/tag42.xml><?xml version="1.0" encoding="utf-8"?>
<p:tagLst xmlns:a="http://schemas.openxmlformats.org/drawingml/2006/main" xmlns:r="http://schemas.openxmlformats.org/officeDocument/2006/relationships" xmlns:p="http://schemas.openxmlformats.org/presentationml/2006/main">
  <p:tag name="GENSWF_SLIDE_UID" val="{0135DF76-FDCD-4E83-932D-5635EF5BE976}:668"/>
</p:tagLst>
</file>

<file path=ppt/tags/tag43.xml><?xml version="1.0" encoding="utf-8"?>
<p:tagLst xmlns:a="http://schemas.openxmlformats.org/drawingml/2006/main" xmlns:r="http://schemas.openxmlformats.org/officeDocument/2006/relationships" xmlns:p="http://schemas.openxmlformats.org/presentationml/2006/main">
  <p:tag name="GENSWF_SLIDE_UID" val="{23534794-9469-4C0E-9233-5CAB500E27F6}:669"/>
</p:tagLst>
</file>

<file path=ppt/tags/tag44.xml><?xml version="1.0" encoding="utf-8"?>
<p:tagLst xmlns:a="http://schemas.openxmlformats.org/drawingml/2006/main" xmlns:r="http://schemas.openxmlformats.org/officeDocument/2006/relationships" xmlns:p="http://schemas.openxmlformats.org/presentationml/2006/main">
  <p:tag name="GENSWF_SLIDE_UID" val="{0E00B359-F905-4BA3-A0EF-F167CA927CE9}:755"/>
</p:tagLst>
</file>

<file path=ppt/tags/tag45.xml><?xml version="1.0" encoding="utf-8"?>
<p:tagLst xmlns:a="http://schemas.openxmlformats.org/drawingml/2006/main" xmlns:r="http://schemas.openxmlformats.org/officeDocument/2006/relationships" xmlns:p="http://schemas.openxmlformats.org/presentationml/2006/main">
  <p:tag name="GENSWF_SLIDE_UID" val="{45063EEC-C4F5-45CF-A8A7-3A878E0458D5}:751"/>
</p:tagLst>
</file>

<file path=ppt/tags/tag46.xml><?xml version="1.0" encoding="utf-8"?>
<p:tagLst xmlns:a="http://schemas.openxmlformats.org/drawingml/2006/main" xmlns:r="http://schemas.openxmlformats.org/officeDocument/2006/relationships" xmlns:p="http://schemas.openxmlformats.org/presentationml/2006/main">
  <p:tag name="GENSWF_SLIDE_UID" val="{17DB295B-4FF4-4924-9011-9CD990F7AC4D}:602"/>
</p:tagLst>
</file>

<file path=ppt/tags/tag47.xml><?xml version="1.0" encoding="utf-8"?>
<p:tagLst xmlns:a="http://schemas.openxmlformats.org/drawingml/2006/main" xmlns:r="http://schemas.openxmlformats.org/officeDocument/2006/relationships" xmlns:p="http://schemas.openxmlformats.org/presentationml/2006/main">
  <p:tag name="GENSWF_SLIDE_UID" val="{FB3C289D-CFA5-4129-887B-853502DAD0CB}:606"/>
</p:tagLst>
</file>

<file path=ppt/tags/tag48.xml><?xml version="1.0" encoding="utf-8"?>
<p:tagLst xmlns:a="http://schemas.openxmlformats.org/drawingml/2006/main" xmlns:r="http://schemas.openxmlformats.org/officeDocument/2006/relationships" xmlns:p="http://schemas.openxmlformats.org/presentationml/2006/main">
  <p:tag name="GENSWF_SLIDE_UID" val="{96EBBE45-5236-4230-B030-4BEBB01E89CE}:609"/>
</p:tagLst>
</file>

<file path=ppt/tags/tag49.xml><?xml version="1.0" encoding="utf-8"?>
<p:tagLst xmlns:a="http://schemas.openxmlformats.org/drawingml/2006/main" xmlns:r="http://schemas.openxmlformats.org/officeDocument/2006/relationships" xmlns:p="http://schemas.openxmlformats.org/presentationml/2006/main">
  <p:tag name="GENSWF_SLIDE_UID" val="{259A25AC-3EB8-4FA5-9E28-7E7FC57C1708}:610"/>
</p:tagLst>
</file>

<file path=ppt/tags/tag50.xml><?xml version="1.0" encoding="utf-8"?>
<p:tagLst xmlns:a="http://schemas.openxmlformats.org/drawingml/2006/main" xmlns:r="http://schemas.openxmlformats.org/officeDocument/2006/relationships" xmlns:p="http://schemas.openxmlformats.org/presentationml/2006/main">
  <p:tag name="GENSWF_SLIDE_UID" val="{14DB0CD0-A218-4017-AE99-E5A65CD86E88}:611"/>
</p:tagLst>
</file>

<file path=ppt/tags/tag51.xml><?xml version="1.0" encoding="utf-8"?>
<p:tagLst xmlns:a="http://schemas.openxmlformats.org/drawingml/2006/main" xmlns:r="http://schemas.openxmlformats.org/officeDocument/2006/relationships" xmlns:p="http://schemas.openxmlformats.org/presentationml/2006/main">
  <p:tag name="GENSWF_SLIDE_UID" val="{C3409A27-CABA-4AA9-BD61-8A8907C9D7D7}:612"/>
</p:tagLst>
</file>

<file path=ppt/tags/tag52.xml><?xml version="1.0" encoding="utf-8"?>
<p:tagLst xmlns:a="http://schemas.openxmlformats.org/drawingml/2006/main" xmlns:r="http://schemas.openxmlformats.org/officeDocument/2006/relationships" xmlns:p="http://schemas.openxmlformats.org/presentationml/2006/main">
  <p:tag name="GENSWF_SLIDE_UID" val="{0D855562-6D3B-4DE0-BC38-D1766C5F0BFC}:614"/>
</p:tagLst>
</file>

<file path=ppt/tags/tag53.xml><?xml version="1.0" encoding="utf-8"?>
<p:tagLst xmlns:a="http://schemas.openxmlformats.org/drawingml/2006/main" xmlns:r="http://schemas.openxmlformats.org/officeDocument/2006/relationships" xmlns:p="http://schemas.openxmlformats.org/presentationml/2006/main">
  <p:tag name="GENSWF_SLIDE_UID" val="{318B4FC6-B04D-4E55-8113-3C4BA47FE822}:615"/>
</p:tagLst>
</file>

<file path=ppt/tags/tag54.xml><?xml version="1.0" encoding="utf-8"?>
<p:tagLst xmlns:a="http://schemas.openxmlformats.org/drawingml/2006/main" xmlns:r="http://schemas.openxmlformats.org/officeDocument/2006/relationships" xmlns:p="http://schemas.openxmlformats.org/presentationml/2006/main">
  <p:tag name="GENSWF_SLIDE_UID" val="{AAB415D1-7AC6-405B-B4EF-7365B33E011E}:616"/>
</p:tagLst>
</file>

<file path=ppt/tags/tag55.xml><?xml version="1.0" encoding="utf-8"?>
<p:tagLst xmlns:a="http://schemas.openxmlformats.org/drawingml/2006/main" xmlns:r="http://schemas.openxmlformats.org/officeDocument/2006/relationships" xmlns:p="http://schemas.openxmlformats.org/presentationml/2006/main">
  <p:tag name="GENSWF_SLIDE_UID" val="{3B7AC27F-B4C9-4765-89C9-B4E992D80CA6}:617"/>
</p:tagLst>
</file>

<file path=ppt/tags/tag56.xml><?xml version="1.0" encoding="utf-8"?>
<p:tagLst xmlns:a="http://schemas.openxmlformats.org/drawingml/2006/main" xmlns:r="http://schemas.openxmlformats.org/officeDocument/2006/relationships" xmlns:p="http://schemas.openxmlformats.org/presentationml/2006/main">
  <p:tag name="GENSWF_SLIDE_UID" val="{3C410800-86EB-4E08-8DAA-7F67665E69F6}:618"/>
</p:tagLst>
</file>

<file path=ppt/tags/tag57.xml><?xml version="1.0" encoding="utf-8"?>
<p:tagLst xmlns:a="http://schemas.openxmlformats.org/drawingml/2006/main" xmlns:r="http://schemas.openxmlformats.org/officeDocument/2006/relationships" xmlns:p="http://schemas.openxmlformats.org/presentationml/2006/main">
  <p:tag name="GENSWF_SLIDE_UID" val="{4AF882EA-D8DD-48F2-A846-5418512FB32F}:619"/>
</p:tagLst>
</file>

<file path=ppt/tags/tag58.xml><?xml version="1.0" encoding="utf-8"?>
<p:tagLst xmlns:a="http://schemas.openxmlformats.org/drawingml/2006/main" xmlns:r="http://schemas.openxmlformats.org/officeDocument/2006/relationships" xmlns:p="http://schemas.openxmlformats.org/presentationml/2006/main">
  <p:tag name="GENSWF_SLIDE_UID" val="{3B5C9EE0-1707-4BAB-9C13-64499D10EB42}:620"/>
</p:tagLst>
</file>

<file path=ppt/tags/tag59.xml><?xml version="1.0" encoding="utf-8"?>
<p:tagLst xmlns:a="http://schemas.openxmlformats.org/drawingml/2006/main" xmlns:r="http://schemas.openxmlformats.org/officeDocument/2006/relationships" xmlns:p="http://schemas.openxmlformats.org/presentationml/2006/main">
  <p:tag name="GENSWF_SLIDE_UID" val="{644A04CF-1B9A-41A9-94EB-D74B63FBCD2C}:621"/>
</p:tagLst>
</file>

<file path=ppt/tags/tag60.xml><?xml version="1.0" encoding="utf-8"?>
<p:tagLst xmlns:a="http://schemas.openxmlformats.org/drawingml/2006/main" xmlns:r="http://schemas.openxmlformats.org/officeDocument/2006/relationships" xmlns:p="http://schemas.openxmlformats.org/presentationml/2006/main">
  <p:tag name="GENSWF_SLIDE_UID" val="{5070790E-987C-49AB-A055-7670C0EEA1EF}:622"/>
</p:tagLst>
</file>

<file path=ppt/tags/tag61.xml><?xml version="1.0" encoding="utf-8"?>
<p:tagLst xmlns:a="http://schemas.openxmlformats.org/drawingml/2006/main" xmlns:r="http://schemas.openxmlformats.org/officeDocument/2006/relationships" xmlns:p="http://schemas.openxmlformats.org/presentationml/2006/main">
  <p:tag name="GENSWF_SLIDE_UID" val="{BFF8B9B1-F95B-490C-AF07-47D36D9290F1}:623"/>
</p:tagLst>
</file>

<file path=ppt/tags/tag62.xml><?xml version="1.0" encoding="utf-8"?>
<p:tagLst xmlns:a="http://schemas.openxmlformats.org/drawingml/2006/main" xmlns:r="http://schemas.openxmlformats.org/officeDocument/2006/relationships" xmlns:p="http://schemas.openxmlformats.org/presentationml/2006/main">
  <p:tag name="GENSWF_SLIDE_UID" val="{5222F7E0-47AD-4B06-888E-548622930668}:624"/>
</p:tagLst>
</file>

<file path=ppt/tags/tag63.xml><?xml version="1.0" encoding="utf-8"?>
<p:tagLst xmlns:a="http://schemas.openxmlformats.org/drawingml/2006/main" xmlns:r="http://schemas.openxmlformats.org/officeDocument/2006/relationships" xmlns:p="http://schemas.openxmlformats.org/presentationml/2006/main">
  <p:tag name="GENSWF_SLIDE_UID" val="{11CF2788-4635-462B-8D41-254B1685AC05}:625"/>
</p:tagLst>
</file>

<file path=ppt/tags/tag64.xml><?xml version="1.0" encoding="utf-8"?>
<p:tagLst xmlns:a="http://schemas.openxmlformats.org/drawingml/2006/main" xmlns:r="http://schemas.openxmlformats.org/officeDocument/2006/relationships" xmlns:p="http://schemas.openxmlformats.org/presentationml/2006/main">
  <p:tag name="GENSWF_SLIDE_UID" val="{320E2656-ACB2-4860-B90A-19ADEE37B7B5}:626"/>
</p:tagLst>
</file>

<file path=ppt/tags/tag65.xml><?xml version="1.0" encoding="utf-8"?>
<p:tagLst xmlns:a="http://schemas.openxmlformats.org/drawingml/2006/main" xmlns:r="http://schemas.openxmlformats.org/officeDocument/2006/relationships" xmlns:p="http://schemas.openxmlformats.org/presentationml/2006/main">
  <p:tag name="GENSWF_SLIDE_UID" val="{A25C4266-E0E8-45EE-ABC1-E8503B1EB61F}:627"/>
</p:tagLst>
</file>

<file path=ppt/tags/tag66.xml><?xml version="1.0" encoding="utf-8"?>
<p:tagLst xmlns:a="http://schemas.openxmlformats.org/drawingml/2006/main" xmlns:r="http://schemas.openxmlformats.org/officeDocument/2006/relationships" xmlns:p="http://schemas.openxmlformats.org/presentationml/2006/main">
  <p:tag name="GENSWF_SLIDE_UID" val="{92DDC4FE-535D-41BB-B064-9EF032630F4E}:628"/>
</p:tagLst>
</file>

<file path=ppt/tags/tag67.xml><?xml version="1.0" encoding="utf-8"?>
<p:tagLst xmlns:a="http://schemas.openxmlformats.org/drawingml/2006/main" xmlns:r="http://schemas.openxmlformats.org/officeDocument/2006/relationships" xmlns:p="http://schemas.openxmlformats.org/presentationml/2006/main">
  <p:tag name="GENSWF_SLIDE_UID" val="{4E7DCAB4-CC24-4BCD-86CE-C0B0A7CCAD36}:629"/>
</p:tagLst>
</file>

<file path=ppt/tags/tag68.xml><?xml version="1.0" encoding="utf-8"?>
<p:tagLst xmlns:a="http://schemas.openxmlformats.org/drawingml/2006/main" xmlns:r="http://schemas.openxmlformats.org/officeDocument/2006/relationships" xmlns:p="http://schemas.openxmlformats.org/presentationml/2006/main">
  <p:tag name="GENSWF_SLIDE_UID" val="{6FA444F2-213E-4404-AF09-10E158D18007}:630"/>
</p:tagLst>
</file>

<file path=ppt/tags/tag69.xml><?xml version="1.0" encoding="utf-8"?>
<p:tagLst xmlns:a="http://schemas.openxmlformats.org/drawingml/2006/main" xmlns:r="http://schemas.openxmlformats.org/officeDocument/2006/relationships" xmlns:p="http://schemas.openxmlformats.org/presentationml/2006/main">
  <p:tag name="GENSWF_SLIDE_UID" val="{244447EF-40B3-4784-9579-7D5CBD7697E3}:631"/>
</p:tagLst>
</file>

<file path=ppt/tags/tag70.xml><?xml version="1.0" encoding="utf-8"?>
<p:tagLst xmlns:a="http://schemas.openxmlformats.org/drawingml/2006/main" xmlns:r="http://schemas.openxmlformats.org/officeDocument/2006/relationships" xmlns:p="http://schemas.openxmlformats.org/presentationml/2006/main">
  <p:tag name="GENSWF_SLIDE_UID" val="{C31C4030-53FF-4CAD-8C1F-C9BF169EC1EC}:632"/>
</p:tagLst>
</file>

<file path=ppt/tags/tag71.xml><?xml version="1.0" encoding="utf-8"?>
<p:tagLst xmlns:a="http://schemas.openxmlformats.org/drawingml/2006/main" xmlns:r="http://schemas.openxmlformats.org/officeDocument/2006/relationships" xmlns:p="http://schemas.openxmlformats.org/presentationml/2006/main">
  <p:tag name="GENSWF_SLIDE_UID" val="{345B83E0-EF4E-452C-8EAA-0F8CBBB538B1}:633"/>
</p:tagLst>
</file>

<file path=ppt/tags/tag72.xml><?xml version="1.0" encoding="utf-8"?>
<p:tagLst xmlns:a="http://schemas.openxmlformats.org/drawingml/2006/main" xmlns:r="http://schemas.openxmlformats.org/officeDocument/2006/relationships" xmlns:p="http://schemas.openxmlformats.org/presentationml/2006/main">
  <p:tag name="GENSWF_SLIDE_UID" val="{F4301B63-B319-4B46-8F95-27B35203CA2C}:634"/>
</p:tagLst>
</file>

<file path=ppt/tags/tag73.xml><?xml version="1.0" encoding="utf-8"?>
<p:tagLst xmlns:a="http://schemas.openxmlformats.org/drawingml/2006/main" xmlns:r="http://schemas.openxmlformats.org/officeDocument/2006/relationships" xmlns:p="http://schemas.openxmlformats.org/presentationml/2006/main">
  <p:tag name="GENSWF_SLIDE_UID" val="{CD736ACE-8EFA-4719-8408-1E4B5F819CEB}:635"/>
</p:tagLst>
</file>

<file path=ppt/tags/tag74.xml><?xml version="1.0" encoding="utf-8"?>
<p:tagLst xmlns:a="http://schemas.openxmlformats.org/drawingml/2006/main" xmlns:r="http://schemas.openxmlformats.org/officeDocument/2006/relationships" xmlns:p="http://schemas.openxmlformats.org/presentationml/2006/main">
  <p:tag name="GENSWF_SLIDE_UID" val="{D5FDC3F7-88AF-4DC3-9010-9C58F3FBB7DA}:636"/>
</p:tagLst>
</file>

<file path=ppt/tags/tag75.xml><?xml version="1.0" encoding="utf-8"?>
<p:tagLst xmlns:a="http://schemas.openxmlformats.org/drawingml/2006/main" xmlns:r="http://schemas.openxmlformats.org/officeDocument/2006/relationships" xmlns:p="http://schemas.openxmlformats.org/presentationml/2006/main">
  <p:tag name="GENSWF_SLIDE_UID" val="{2DE95378-E569-4460-917A-97DABC80D1A4}:637"/>
</p:tagLst>
</file>

<file path=ppt/tags/tag76.xml><?xml version="1.0" encoding="utf-8"?>
<p:tagLst xmlns:a="http://schemas.openxmlformats.org/drawingml/2006/main" xmlns:r="http://schemas.openxmlformats.org/officeDocument/2006/relationships" xmlns:p="http://schemas.openxmlformats.org/presentationml/2006/main">
  <p:tag name="GENSWF_SLIDE_UID" val="{968988E1-5F2E-44C9-A5D4-C1D3D67F1019}:754"/>
</p:tagLst>
</file>

<file path=ppt/tags/tag77.xml><?xml version="1.0" encoding="utf-8"?>
<p:tagLst xmlns:a="http://schemas.openxmlformats.org/drawingml/2006/main" xmlns:r="http://schemas.openxmlformats.org/officeDocument/2006/relationships" xmlns:p="http://schemas.openxmlformats.org/presentationml/2006/main">
  <p:tag name="GENSWF_SLIDE_UID" val="{E85594D9-85FD-47F5-B886-C3687033B735}:758"/>
</p:tagLst>
</file>

<file path=ppt/tags/tag78.xml><?xml version="1.0" encoding="utf-8"?>
<p:tagLst xmlns:a="http://schemas.openxmlformats.org/drawingml/2006/main" xmlns:r="http://schemas.openxmlformats.org/officeDocument/2006/relationships" xmlns:p="http://schemas.openxmlformats.org/presentationml/2006/main">
  <p:tag name="GENSWF_SLIDE_UID" val="{811C7D8D-C742-487C-BD78-0790E8897140}:786"/>
</p:tagLst>
</file>

<file path=ppt/tags/tag79.xml><?xml version="1.0" encoding="utf-8"?>
<p:tagLst xmlns:a="http://schemas.openxmlformats.org/drawingml/2006/main" xmlns:r="http://schemas.openxmlformats.org/officeDocument/2006/relationships" xmlns:p="http://schemas.openxmlformats.org/presentationml/2006/main">
  <p:tag name="GENSWF_SLIDE_UID" val="{60877693-73D7-4755-A8C4-BF10599AC46C}:752"/>
</p:tagLst>
</file>

<file path=ppt/tags/tag80.xml><?xml version="1.0" encoding="utf-8"?>
<p:tagLst xmlns:a="http://schemas.openxmlformats.org/drawingml/2006/main" xmlns:r="http://schemas.openxmlformats.org/officeDocument/2006/relationships" xmlns:p="http://schemas.openxmlformats.org/presentationml/2006/main">
  <p:tag name="GENSWF_SLIDE_UID" val="{7356713D-465A-425C-96C4-9F64E65BC907}:686"/>
</p:tagLst>
</file>

<file path=ppt/tags/tag81.xml><?xml version="1.0" encoding="utf-8"?>
<p:tagLst xmlns:a="http://schemas.openxmlformats.org/drawingml/2006/main" xmlns:r="http://schemas.openxmlformats.org/officeDocument/2006/relationships" xmlns:p="http://schemas.openxmlformats.org/presentationml/2006/main">
  <p:tag name="GENSWF_SLIDE_UID" val="{8B30ABF6-63F5-4E89-95E7-63F78E17F35D}:687"/>
</p:tagLst>
</file>

<file path=ppt/tags/tag82.xml><?xml version="1.0" encoding="utf-8"?>
<p:tagLst xmlns:a="http://schemas.openxmlformats.org/drawingml/2006/main" xmlns:r="http://schemas.openxmlformats.org/officeDocument/2006/relationships" xmlns:p="http://schemas.openxmlformats.org/presentationml/2006/main">
  <p:tag name="GENSWF_SLIDE_UID" val="{39E6D772-254E-4C8B-BB83-58172E55AA57}:688"/>
</p:tagLst>
</file>

<file path=ppt/tags/tag83.xml><?xml version="1.0" encoding="utf-8"?>
<p:tagLst xmlns:a="http://schemas.openxmlformats.org/drawingml/2006/main" xmlns:r="http://schemas.openxmlformats.org/officeDocument/2006/relationships" xmlns:p="http://schemas.openxmlformats.org/presentationml/2006/main">
  <p:tag name="GENSWF_SLIDE_UID" val="{6F3664CF-F813-49D1-8526-5EAA8ECBCF98}:689"/>
</p:tagLst>
</file>

<file path=ppt/tags/tag84.xml><?xml version="1.0" encoding="utf-8"?>
<p:tagLst xmlns:a="http://schemas.openxmlformats.org/drawingml/2006/main" xmlns:r="http://schemas.openxmlformats.org/officeDocument/2006/relationships" xmlns:p="http://schemas.openxmlformats.org/presentationml/2006/main">
  <p:tag name="GENSWF_SLIDE_UID" val="{C35FED42-1428-4F52-894B-9E2EA11515EA}:690"/>
</p:tagLst>
</file>

<file path=ppt/tags/tag85.xml><?xml version="1.0" encoding="utf-8"?>
<p:tagLst xmlns:a="http://schemas.openxmlformats.org/drawingml/2006/main" xmlns:r="http://schemas.openxmlformats.org/officeDocument/2006/relationships" xmlns:p="http://schemas.openxmlformats.org/presentationml/2006/main">
  <p:tag name="GENSWF_SLIDE_UID" val="{22D2C5B4-4E07-476E-9E5A-BD29CC2C65C6}:691"/>
</p:tagLst>
</file>

<file path=ppt/tags/tag86.xml><?xml version="1.0" encoding="utf-8"?>
<p:tagLst xmlns:a="http://schemas.openxmlformats.org/drawingml/2006/main" xmlns:r="http://schemas.openxmlformats.org/officeDocument/2006/relationships" xmlns:p="http://schemas.openxmlformats.org/presentationml/2006/main">
  <p:tag name="GENSWF_SLIDE_UID" val="{A768B6A3-5EF3-4949-8BD1-37BDFBB9D49B}:692"/>
</p:tagLst>
</file>

<file path=ppt/tags/tag87.xml><?xml version="1.0" encoding="utf-8"?>
<p:tagLst xmlns:a="http://schemas.openxmlformats.org/drawingml/2006/main" xmlns:r="http://schemas.openxmlformats.org/officeDocument/2006/relationships" xmlns:p="http://schemas.openxmlformats.org/presentationml/2006/main">
  <p:tag name="GENSWF_SLIDE_UID" val="{6F9B4125-8C4D-4D92-991B-3D09DC5475D6}:693"/>
</p:tagLst>
</file>

<file path=ppt/tags/tag88.xml><?xml version="1.0" encoding="utf-8"?>
<p:tagLst xmlns:a="http://schemas.openxmlformats.org/drawingml/2006/main" xmlns:r="http://schemas.openxmlformats.org/officeDocument/2006/relationships" xmlns:p="http://schemas.openxmlformats.org/presentationml/2006/main">
  <p:tag name="GENSWF_SLIDE_UID" val="{80F4AA45-564D-44D7-A6B4-03D25D9BB486}:694"/>
</p:tagLst>
</file>

<file path=ppt/tags/tag89.xml><?xml version="1.0" encoding="utf-8"?>
<p:tagLst xmlns:a="http://schemas.openxmlformats.org/drawingml/2006/main" xmlns:r="http://schemas.openxmlformats.org/officeDocument/2006/relationships" xmlns:p="http://schemas.openxmlformats.org/presentationml/2006/main">
  <p:tag name="GENSWF_SLIDE_UID" val="{94BE95F3-CD56-4048-8889-389912246C43}:695"/>
</p:tagLst>
</file>

<file path=ppt/tags/tag90.xml><?xml version="1.0" encoding="utf-8"?>
<p:tagLst xmlns:a="http://schemas.openxmlformats.org/drawingml/2006/main" xmlns:r="http://schemas.openxmlformats.org/officeDocument/2006/relationships" xmlns:p="http://schemas.openxmlformats.org/presentationml/2006/main">
  <p:tag name="GENSWF_SLIDE_UID" val="{7D684CF1-094A-446A-ABEB-AE8B2E1078C0}:696"/>
</p:tagLst>
</file>

<file path=ppt/tags/tag91.xml><?xml version="1.0" encoding="utf-8"?>
<p:tagLst xmlns:a="http://schemas.openxmlformats.org/drawingml/2006/main" xmlns:r="http://schemas.openxmlformats.org/officeDocument/2006/relationships" xmlns:p="http://schemas.openxmlformats.org/presentationml/2006/main">
  <p:tag name="GENSWF_SLIDE_UID" val="{EB42AB17-10C5-4964-AB63-2D268B306072}:697"/>
</p:tagLst>
</file>

<file path=ppt/tags/tag92.xml><?xml version="1.0" encoding="utf-8"?>
<p:tagLst xmlns:a="http://schemas.openxmlformats.org/drawingml/2006/main" xmlns:r="http://schemas.openxmlformats.org/officeDocument/2006/relationships" xmlns:p="http://schemas.openxmlformats.org/presentationml/2006/main">
  <p:tag name="GENSWF_SLIDE_UID" val="{F195D75A-C50B-47B6-BE56-4CDD91E8789E}:698"/>
</p:tagLst>
</file>

<file path=ppt/tags/tag93.xml><?xml version="1.0" encoding="utf-8"?>
<p:tagLst xmlns:a="http://schemas.openxmlformats.org/drawingml/2006/main" xmlns:r="http://schemas.openxmlformats.org/officeDocument/2006/relationships" xmlns:p="http://schemas.openxmlformats.org/presentationml/2006/main">
  <p:tag name="GENSWF_SLIDE_UID" val="{8C50C2FF-6768-4A88-B742-BF2D6F28DEFB}:699"/>
</p:tagLst>
</file>

<file path=ppt/tags/tag94.xml><?xml version="1.0" encoding="utf-8"?>
<p:tagLst xmlns:a="http://schemas.openxmlformats.org/drawingml/2006/main" xmlns:r="http://schemas.openxmlformats.org/officeDocument/2006/relationships" xmlns:p="http://schemas.openxmlformats.org/presentationml/2006/main">
  <p:tag name="GENSWF_SLIDE_UID" val="{730AF92F-1B46-40F8-B1BA-7946E7967A3D}:700"/>
</p:tagLst>
</file>

<file path=ppt/tags/tag95.xml><?xml version="1.0" encoding="utf-8"?>
<p:tagLst xmlns:a="http://schemas.openxmlformats.org/drawingml/2006/main" xmlns:r="http://schemas.openxmlformats.org/officeDocument/2006/relationships" xmlns:p="http://schemas.openxmlformats.org/presentationml/2006/main">
  <p:tag name="GENSWF_SLIDE_UID" val="{D680B5F1-CF78-4578-8D20-A9D74A18CE80}:701"/>
</p:tagLst>
</file>

<file path=ppt/tags/tag96.xml><?xml version="1.0" encoding="utf-8"?>
<p:tagLst xmlns:a="http://schemas.openxmlformats.org/drawingml/2006/main" xmlns:r="http://schemas.openxmlformats.org/officeDocument/2006/relationships" xmlns:p="http://schemas.openxmlformats.org/presentationml/2006/main">
  <p:tag name="GENSWF_SLIDE_UID" val="{3B5A100F-F07D-40ED-B067-DB8B2C031511}:702"/>
</p:tagLst>
</file>

<file path=ppt/tags/tag97.xml><?xml version="1.0" encoding="utf-8"?>
<p:tagLst xmlns:a="http://schemas.openxmlformats.org/drawingml/2006/main" xmlns:r="http://schemas.openxmlformats.org/officeDocument/2006/relationships" xmlns:p="http://schemas.openxmlformats.org/presentationml/2006/main">
  <p:tag name="GENSWF_SLIDE_UID" val="{E06FE162-CBDB-48A8-808A-E4BF2427BF02}:703"/>
</p:tagLst>
</file>

<file path=ppt/tags/tag98.xml><?xml version="1.0" encoding="utf-8"?>
<p:tagLst xmlns:a="http://schemas.openxmlformats.org/drawingml/2006/main" xmlns:r="http://schemas.openxmlformats.org/officeDocument/2006/relationships" xmlns:p="http://schemas.openxmlformats.org/presentationml/2006/main">
  <p:tag name="GENSWF_SLIDE_UID" val="{217B684D-3507-46C2-BFF6-3E6E365BD7C9}:704"/>
</p:tagLst>
</file>

<file path=ppt/tags/tag99.xml><?xml version="1.0" encoding="utf-8"?>
<p:tagLst xmlns:a="http://schemas.openxmlformats.org/drawingml/2006/main" xmlns:r="http://schemas.openxmlformats.org/officeDocument/2006/relationships" xmlns:p="http://schemas.openxmlformats.org/presentationml/2006/main">
  <p:tag name="GENSWF_SLIDE_UID" val="{2F55A0D2-AC93-4721-8249-205488E509B8}:705"/>
</p:tagLst>
</file>

<file path=ppt/tags/tag100.xml><?xml version="1.0" encoding="utf-8"?>
<p:tagLst xmlns:a="http://schemas.openxmlformats.org/drawingml/2006/main" xmlns:r="http://schemas.openxmlformats.org/officeDocument/2006/relationships" xmlns:p="http://schemas.openxmlformats.org/presentationml/2006/main">
  <p:tag name="GENSWF_SLIDE_UID" val="{2A142DCB-2883-4515-BCE7-5E5292B70356}:706"/>
</p:tagLst>
</file>

<file path=ppt/tags/tag101.xml><?xml version="1.0" encoding="utf-8"?>
<p:tagLst xmlns:a="http://schemas.openxmlformats.org/drawingml/2006/main" xmlns:r="http://schemas.openxmlformats.org/officeDocument/2006/relationships" xmlns:p="http://schemas.openxmlformats.org/presentationml/2006/main">
  <p:tag name="GENSWF_SLIDE_UID" val="{64FB84C0-BF68-4944-836D-BBFB0D7BFB6B}:707"/>
</p:tagLst>
</file>

<file path=ppt/theme/theme1.xml><?xml version="1.0" encoding="utf-8"?>
<a:theme xmlns:a="http://schemas.openxmlformats.org/drawingml/2006/main" name="Template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TEMPLATE-PGO(16_9)</Template>
  <TotalTime>18094</TotalTime>
  <Words>6079</Words>
  <Application>Microsoft Office PowerPoint</Application>
  <PresentationFormat>Geniş ekran</PresentationFormat>
  <Paragraphs>3092</Paragraphs>
  <Slides>100</Slides>
  <Notes>100</Notes>
  <HiddenSlides>0</HiddenSlides>
  <MMClips>21</MMClips>
  <ScaleCrop>false</ScaleCrop>
  <HeadingPairs>
    <vt:vector size="6" baseType="variant">
      <vt:variant>
        <vt:lpstr>Kullanılan Yazı Tipleri</vt:lpstr>
      </vt:variant>
      <vt:variant>
        <vt:i4>12</vt:i4>
      </vt:variant>
      <vt:variant>
        <vt:lpstr>Tema</vt:lpstr>
      </vt:variant>
      <vt:variant>
        <vt:i4>1</vt:i4>
      </vt:variant>
      <vt:variant>
        <vt:lpstr>Slayt Başlıkları</vt:lpstr>
      </vt:variant>
      <vt:variant>
        <vt:i4>100</vt:i4>
      </vt:variant>
    </vt:vector>
  </HeadingPairs>
  <TitlesOfParts>
    <vt:vector size="113" baseType="lpstr">
      <vt:lpstr>굴림</vt:lpstr>
      <vt:lpstr>Kozuka Gothic Pr6N B</vt:lpstr>
      <vt:lpstr>AhkioW00-Bold</vt:lpstr>
      <vt:lpstr>Arial</vt:lpstr>
      <vt:lpstr>Calibri</vt:lpstr>
      <vt:lpstr>Corbel</vt:lpstr>
      <vt:lpstr>Helvetica</vt:lpstr>
      <vt:lpstr>matemitoo</vt:lpstr>
      <vt:lpstr>Plus Jakarta Sans</vt:lpstr>
      <vt:lpstr>quote-cjk-patch</vt:lpstr>
      <vt:lpstr>Times New Roman</vt:lpstr>
      <vt:lpstr>Verdana</vt:lpstr>
      <vt:lpstr>Template PresentationGo</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713 Milli Meseleler</dc:title>
  <dc:creator>Erkan İSANMAZ</dc:creator>
  <dc:description>© Copyright sosyalbilgiler.biz</dc:description>
  <cp:lastModifiedBy>HP</cp:lastModifiedBy>
  <cp:revision>603</cp:revision>
  <dcterms:created xsi:type="dcterms:W3CDTF">2014-11-26T05:14:11Z</dcterms:created>
  <dcterms:modified xsi:type="dcterms:W3CDTF">2026-09-11T18:07:21Z</dcterms:modified>
</cp:coreProperties>
</file>